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2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2" r:id="rId2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624" y="10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CCA273-A6F4-4CDB-9353-387F777E9B7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4E4CD7-D81B-424D-A494-F2BA260B32B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6470" rtl="0" eaLnBrk="1" fontAlgn="base" latinLnBrk="0" hangingPunct="1">
              <a:lnSpc>
                <a:spcPct val="100000"/>
              </a:lnSpc>
              <a:spcBef>
                <a:spcPct val="0"/>
              </a:spcBef>
              <a:spcAft>
                <a:spcPct val="0"/>
              </a:spcAft>
              <a:buClrTx/>
              <a:buSzTx/>
              <a:buFontTx/>
              <a:buNone/>
              <a:defRPr/>
            </a:pPr>
            <a:fld id="{ABD2230D-6849-43D5-9C7A-62A81DF02130}"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6470" rtl="0" eaLnBrk="1" fontAlgn="base" latinLnBrk="0" hangingPunct="1">
              <a:lnSpc>
                <a:spcPct val="100000"/>
              </a:lnSpc>
              <a:spcBef>
                <a:spcPct val="0"/>
              </a:spcBef>
              <a:spcAft>
                <a:spcPct val="0"/>
              </a:spcAft>
              <a:buClrTx/>
              <a:buSzTx/>
              <a:buFontTx/>
              <a:buNone/>
              <a:defRPr/>
            </a:pPr>
            <a:fld id="{DD85BDDC-0652-496A-BB8E-28D704772BDB}"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14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6470" rtl="0" eaLnBrk="1" fontAlgn="base" latinLnBrk="0" hangingPunct="1">
              <a:lnSpc>
                <a:spcPct val="100000"/>
              </a:lnSpc>
              <a:spcBef>
                <a:spcPct val="0"/>
              </a:spcBef>
              <a:spcAft>
                <a:spcPct val="0"/>
              </a:spcAft>
              <a:buClrTx/>
              <a:buSzTx/>
              <a:buFontTx/>
              <a:buNone/>
              <a:defRPr/>
            </a:pPr>
            <a:fld id="{CE02A1DE-9727-462B-B3CD-4635E991B052}"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45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45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6470" rtl="0" eaLnBrk="1" fontAlgn="base" latinLnBrk="0" hangingPunct="1">
              <a:lnSpc>
                <a:spcPct val="100000"/>
              </a:lnSpc>
              <a:spcBef>
                <a:spcPct val="0"/>
              </a:spcBef>
              <a:spcAft>
                <a:spcPct val="0"/>
              </a:spcAft>
              <a:buClrTx/>
              <a:buSzTx/>
              <a:buFontTx/>
              <a:buNone/>
              <a:defRPr/>
            </a:pPr>
            <a:fld id="{5409D5DA-563B-4E70-99A2-F262D60F5A2B}"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6470" rtl="0" eaLnBrk="1" fontAlgn="base" latinLnBrk="0" hangingPunct="1">
              <a:lnSpc>
                <a:spcPct val="100000"/>
              </a:lnSpc>
              <a:spcBef>
                <a:spcPct val="0"/>
              </a:spcBef>
              <a:spcAft>
                <a:spcPct val="0"/>
              </a:spcAft>
              <a:buClrTx/>
              <a:buSzTx/>
              <a:buFontTx/>
              <a:buNone/>
              <a:defRPr/>
            </a:pPr>
            <a:fld id="{FFBA3ECA-3124-4FBC-B7AF-8FB16E907AE5}"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 Id="rId5" Type="http://schemas.microsoft.com/office/2007/relationships/hdphoto" Target="../media/hdphoto2.wdp"/><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grpSp>
        <p:nvGrpSpPr>
          <p:cNvPr id="7" name="组合 6"/>
          <p:cNvGrpSpPr/>
          <p:nvPr userDrawn="1"/>
        </p:nvGrpSpPr>
        <p:grpSpPr>
          <a:xfrm>
            <a:off x="0" y="0"/>
            <a:ext cx="9144000" cy="5199513"/>
            <a:chOff x="0" y="0"/>
            <a:chExt cx="9144000" cy="5199513"/>
          </a:xfrm>
        </p:grpSpPr>
        <p:pic>
          <p:nvPicPr>
            <p:cNvPr id="8" name="图片 7"/>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8341" t="4326" r="8914" b="18073"/>
            <a:stretch>
              <a:fillRect/>
            </a:stretch>
          </p:blipFill>
          <p:spPr>
            <a:xfrm>
              <a:off x="0" y="0"/>
              <a:ext cx="9144000" cy="5147565"/>
            </a:xfrm>
            <a:prstGeom prst="rect">
              <a:avLst/>
            </a:prstGeom>
          </p:spPr>
        </p:pic>
        <p:pic>
          <p:nvPicPr>
            <p:cNvPr id="9" name="图片 8"/>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400000"/>
                      </a14:imgEffect>
                    </a14:imgLayer>
                  </a14:imgProps>
                </a:ext>
              </a:extLst>
            </a:blip>
            <a:srcRect/>
            <a:stretch>
              <a:fillRect/>
            </a:stretch>
          </p:blipFill>
          <p:spPr>
            <a:xfrm>
              <a:off x="3481878" y="3213777"/>
              <a:ext cx="5662122" cy="1985736"/>
            </a:xfrm>
            <a:prstGeom prst="rect">
              <a:avLst/>
            </a:prstGeom>
          </p:spPr>
        </p:pic>
      </p:grpSp>
      <p:sp>
        <p:nvSpPr>
          <p:cNvPr id="4" name="矩形 3"/>
          <p:cNvSpPr/>
          <p:nvPr userDrawn="1"/>
        </p:nvSpPr>
        <p:spPr>
          <a:xfrm>
            <a:off x="177800" y="622300"/>
            <a:ext cx="87376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5" name="文本框 4"/>
          <p:cNvSpPr txBox="1"/>
          <p:nvPr userDrawn="1"/>
        </p:nvSpPr>
        <p:spPr>
          <a:xfrm>
            <a:off x="177800" y="147935"/>
            <a:ext cx="3262432"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1350" b="0" i="0" u="none" strike="noStrike" kern="1200" cap="none" spc="0" normalizeH="0" baseline="0" noProof="0" smtClean="0">
                <a:ln>
                  <a:noFill/>
                </a:ln>
                <a:solidFill>
                  <a:srgbClr val="1C1C1C"/>
                </a:solidFill>
                <a:effectLst/>
                <a:uLnTx/>
                <a:uFillTx/>
                <a:latin typeface="Arial" panose="020B0604020202020204"/>
                <a:ea typeface="微软雅黑" panose="020B0503020204020204" pitchFamily="34" charset="-122"/>
                <a:cs typeface="+mn-cs"/>
              </a:rPr>
              <a:t>2021/1/6</a:t>
            </a:fld>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5" name="Footer Placeholder 4"/>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 name="Slide Number Placeholder 5"/>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1350" b="0" i="0" u="none" strike="noStrike" kern="1200" cap="none" spc="0" normalizeH="0" baseline="0" noProof="0" smtClean="0">
                <a:ln>
                  <a:noFill/>
                </a:ln>
                <a:solidFill>
                  <a:srgbClr val="1C1C1C"/>
                </a:solidFill>
                <a:effectLst/>
                <a:uLnTx/>
                <a:uFillTx/>
                <a:latin typeface="Arial" panose="020B0604020202020204"/>
                <a:ea typeface="微软雅黑" panose="020B0503020204020204" pitchFamily="34" charset="-122"/>
                <a:cs typeface="+mn-cs"/>
              </a:rPr>
              <a:t>‹#›</a:t>
            </a:fld>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xStyles>
    <p:titleStyle>
      <a:lvl1pPr algn="ctr" defTabSz="909320" rtl="0" fontAlgn="base">
        <a:spcBef>
          <a:spcPct val="0"/>
        </a:spcBef>
        <a:spcAft>
          <a:spcPct val="0"/>
        </a:spcAft>
        <a:defRPr sz="4420" kern="1200">
          <a:solidFill>
            <a:schemeClr val="tx1"/>
          </a:solidFill>
          <a:latin typeface="+mj-lt"/>
          <a:ea typeface="+mj-ea"/>
          <a:cs typeface="+mj-cs"/>
        </a:defRPr>
      </a:lvl1pPr>
      <a:lvl2pPr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2pPr>
      <a:lvl3pPr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3pPr>
      <a:lvl4pPr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4pPr>
      <a:lvl5pPr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5pPr>
      <a:lvl6pPr marL="429895"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6pPr>
      <a:lvl7pPr marL="859790"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7pPr>
      <a:lvl8pPr marL="1290320"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8pPr>
      <a:lvl9pPr marL="1720215"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9pPr>
    </p:titleStyle>
    <p:bodyStyle>
      <a:lvl1pPr marL="340360" indent="-340360" algn="l" defTabSz="90932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39140" indent="-283845" algn="l" defTabSz="909320" rtl="0" fontAlgn="base">
        <a:spcBef>
          <a:spcPct val="20000"/>
        </a:spcBef>
        <a:spcAft>
          <a:spcPct val="0"/>
        </a:spcAft>
        <a:buFont typeface="Arial" panose="020B0604020202020204" pitchFamily="34" charset="0"/>
        <a:buChar char="–"/>
        <a:defRPr sz="2820" kern="1200">
          <a:solidFill>
            <a:schemeClr val="tx1"/>
          </a:solidFill>
          <a:latin typeface="+mn-lt"/>
          <a:ea typeface="+mn-ea"/>
          <a:cs typeface="+mn-cs"/>
        </a:defRPr>
      </a:lvl2pPr>
      <a:lvl3pPr marL="1137920" indent="-226695" algn="l" defTabSz="909320" rtl="0" fontAlgn="base">
        <a:spcBef>
          <a:spcPct val="20000"/>
        </a:spcBef>
        <a:spcAft>
          <a:spcPct val="0"/>
        </a:spcAft>
        <a:buFont typeface="Arial" panose="020B0604020202020204" pitchFamily="34" charset="0"/>
        <a:buChar char="•"/>
        <a:defRPr sz="2350" kern="1200">
          <a:solidFill>
            <a:schemeClr val="tx1"/>
          </a:solidFill>
          <a:latin typeface="+mn-lt"/>
          <a:ea typeface="+mn-ea"/>
          <a:cs typeface="+mn-cs"/>
        </a:defRPr>
      </a:lvl3pPr>
      <a:lvl4pPr marL="1591945" indent="-226695" algn="l" defTabSz="909320" rtl="0" fontAlgn="base">
        <a:spcBef>
          <a:spcPct val="20000"/>
        </a:spcBef>
        <a:spcAft>
          <a:spcPct val="0"/>
        </a:spcAft>
        <a:buFont typeface="Arial" panose="020B0604020202020204" pitchFamily="34" charset="0"/>
        <a:buChar char="–"/>
        <a:defRPr sz="1975" kern="1200">
          <a:solidFill>
            <a:schemeClr val="tx1"/>
          </a:solidFill>
          <a:latin typeface="+mn-lt"/>
          <a:ea typeface="+mn-ea"/>
          <a:cs typeface="+mn-cs"/>
        </a:defRPr>
      </a:lvl4pPr>
      <a:lvl5pPr marL="2047240" indent="-226695" algn="l" defTabSz="909320" rtl="0" fontAlgn="base">
        <a:spcBef>
          <a:spcPct val="20000"/>
        </a:spcBef>
        <a:spcAft>
          <a:spcPct val="0"/>
        </a:spcAft>
        <a:buFont typeface="Arial" panose="020B0604020202020204" pitchFamily="34" charset="0"/>
        <a:buChar char="»"/>
        <a:defRPr sz="1975" kern="1200">
          <a:solidFill>
            <a:schemeClr val="tx1"/>
          </a:solidFill>
          <a:latin typeface="+mn-lt"/>
          <a:ea typeface="+mn-ea"/>
          <a:cs typeface="+mn-cs"/>
        </a:defRPr>
      </a:lvl5pPr>
      <a:lvl6pPr marL="2503170" indent="-227330" algn="l" defTabSz="909955"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6pPr>
      <a:lvl7pPr marL="2958465" indent="-227330" algn="l" defTabSz="909955"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7pPr>
      <a:lvl8pPr marL="3413760" indent="-227330" algn="l" defTabSz="909955"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8pPr>
      <a:lvl9pPr marL="3869055" indent="-227330" algn="l" defTabSz="909955"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9pPr>
    </p:bodyStyle>
    <p:otherStyle>
      <a:defPPr>
        <a:defRPr lang="zh-CN"/>
      </a:defPPr>
      <a:lvl1pPr marL="0" algn="l" defTabSz="909955" rtl="0" eaLnBrk="1" latinLnBrk="0" hangingPunct="1">
        <a:defRPr sz="1785" kern="1200">
          <a:solidFill>
            <a:schemeClr val="tx1"/>
          </a:solidFill>
          <a:latin typeface="+mn-lt"/>
          <a:ea typeface="+mn-ea"/>
          <a:cs typeface="+mn-cs"/>
        </a:defRPr>
      </a:lvl1pPr>
      <a:lvl2pPr marL="455295" algn="l" defTabSz="909955" rtl="0" eaLnBrk="1" latinLnBrk="0" hangingPunct="1">
        <a:defRPr sz="1785" kern="1200">
          <a:solidFill>
            <a:schemeClr val="tx1"/>
          </a:solidFill>
          <a:latin typeface="+mn-lt"/>
          <a:ea typeface="+mn-ea"/>
          <a:cs typeface="+mn-cs"/>
        </a:defRPr>
      </a:lvl2pPr>
      <a:lvl3pPr marL="910590" algn="l" defTabSz="909955" rtl="0" eaLnBrk="1" latinLnBrk="0" hangingPunct="1">
        <a:defRPr sz="1785" kern="1200">
          <a:solidFill>
            <a:schemeClr val="tx1"/>
          </a:solidFill>
          <a:latin typeface="+mn-lt"/>
          <a:ea typeface="+mn-ea"/>
          <a:cs typeface="+mn-cs"/>
        </a:defRPr>
      </a:lvl3pPr>
      <a:lvl4pPr marL="1365250" algn="l" defTabSz="909955" rtl="0" eaLnBrk="1" latinLnBrk="0" hangingPunct="1">
        <a:defRPr sz="1785" kern="1200">
          <a:solidFill>
            <a:schemeClr val="tx1"/>
          </a:solidFill>
          <a:latin typeface="+mn-lt"/>
          <a:ea typeface="+mn-ea"/>
          <a:cs typeface="+mn-cs"/>
        </a:defRPr>
      </a:lvl4pPr>
      <a:lvl5pPr marL="1820545" algn="l" defTabSz="909955" rtl="0" eaLnBrk="1" latinLnBrk="0" hangingPunct="1">
        <a:defRPr sz="1785" kern="1200">
          <a:solidFill>
            <a:schemeClr val="tx1"/>
          </a:solidFill>
          <a:latin typeface="+mn-lt"/>
          <a:ea typeface="+mn-ea"/>
          <a:cs typeface="+mn-cs"/>
        </a:defRPr>
      </a:lvl5pPr>
      <a:lvl6pPr marL="2275840" algn="l" defTabSz="909955" rtl="0" eaLnBrk="1" latinLnBrk="0" hangingPunct="1">
        <a:defRPr sz="1785" kern="1200">
          <a:solidFill>
            <a:schemeClr val="tx1"/>
          </a:solidFill>
          <a:latin typeface="+mn-lt"/>
          <a:ea typeface="+mn-ea"/>
          <a:cs typeface="+mn-cs"/>
        </a:defRPr>
      </a:lvl6pPr>
      <a:lvl7pPr marL="2731135" algn="l" defTabSz="909955" rtl="0" eaLnBrk="1" latinLnBrk="0" hangingPunct="1">
        <a:defRPr sz="1785" kern="1200">
          <a:solidFill>
            <a:schemeClr val="tx1"/>
          </a:solidFill>
          <a:latin typeface="+mn-lt"/>
          <a:ea typeface="+mn-ea"/>
          <a:cs typeface="+mn-cs"/>
        </a:defRPr>
      </a:lvl7pPr>
      <a:lvl8pPr marL="3185795" algn="l" defTabSz="909955" rtl="0" eaLnBrk="1" latinLnBrk="0" hangingPunct="1">
        <a:defRPr sz="1785" kern="1200">
          <a:solidFill>
            <a:schemeClr val="tx1"/>
          </a:solidFill>
          <a:latin typeface="+mn-lt"/>
          <a:ea typeface="+mn-ea"/>
          <a:cs typeface="+mn-cs"/>
        </a:defRPr>
      </a:lvl8pPr>
      <a:lvl9pPr marL="3641090" algn="l" defTabSz="909955" rtl="0" eaLnBrk="1" latinLnBrk="0" hangingPunct="1">
        <a:defRPr sz="17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7.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8341" t="4326" r="8914" b="18073"/>
          <a:stretch>
            <a:fillRect/>
          </a:stretch>
        </p:blipFill>
        <p:spPr>
          <a:xfrm>
            <a:off x="0" y="0"/>
            <a:ext cx="9144000" cy="5147565"/>
          </a:xfrm>
          <a:prstGeom prst="rect">
            <a:avLst/>
          </a:prstGeom>
        </p:spPr>
      </p:pic>
      <p:pic>
        <p:nvPicPr>
          <p:cNvPr id="6" name="图片 5"/>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400000"/>
                    </a14:imgEffect>
                  </a14:imgLayer>
                </a14:imgProps>
              </a:ext>
            </a:extLst>
          </a:blip>
          <a:srcRect/>
          <a:stretch>
            <a:fillRect/>
          </a:stretch>
        </p:blipFill>
        <p:spPr>
          <a:xfrm>
            <a:off x="2022013" y="3212507"/>
            <a:ext cx="5662122" cy="1985736"/>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57832" y="241944"/>
            <a:ext cx="4006244" cy="1689777"/>
          </a:xfrm>
          <a:prstGeom prst="rect">
            <a:avLst/>
          </a:prstGeom>
        </p:spPr>
      </p:pic>
      <p:sp>
        <p:nvSpPr>
          <p:cNvPr id="8" name="文本框 7"/>
          <p:cNvSpPr txBox="1"/>
          <p:nvPr/>
        </p:nvSpPr>
        <p:spPr>
          <a:xfrm>
            <a:off x="1655863" y="2504470"/>
            <a:ext cx="5282215" cy="707886"/>
          </a:xfrm>
          <a:prstGeom prst="rect">
            <a:avLst/>
          </a:prstGeom>
          <a:noFill/>
        </p:spPr>
        <p:txBody>
          <a:bodyPr wrap="none" rtlCol="0">
            <a:spAutoFit/>
          </a:bodyPr>
          <a:lstStyle/>
          <a:p>
            <a:r>
              <a:rPr lang="zh-CN" altLang="en-US" sz="4000" b="1" dirty="0">
                <a:latin typeface="+mj-ea"/>
                <a:ea typeface="+mj-ea"/>
              </a:rPr>
              <a:t>航空航天动态</a:t>
            </a:r>
            <a:r>
              <a:rPr lang="en-US" altLang="zh-CN" sz="4000" b="1" dirty="0">
                <a:latin typeface="+mj-ea"/>
                <a:ea typeface="+mj-ea"/>
              </a:rPr>
              <a:t>PPT</a:t>
            </a:r>
            <a:r>
              <a:rPr lang="zh-CN" altLang="en-US" sz="4000" b="1" dirty="0">
                <a:latin typeface="+mj-ea"/>
                <a:ea typeface="+mj-ea"/>
              </a:rPr>
              <a:t>模板</a:t>
            </a:r>
          </a:p>
        </p:txBody>
      </p:sp>
      <p:sp>
        <p:nvSpPr>
          <p:cNvPr id="9" name="文本框 8"/>
          <p:cNvSpPr txBox="1"/>
          <p:nvPr/>
        </p:nvSpPr>
        <p:spPr>
          <a:xfrm>
            <a:off x="2863638" y="2025358"/>
            <a:ext cx="2828925" cy="460375"/>
          </a:xfrm>
          <a:prstGeom prst="rect">
            <a:avLst/>
          </a:prstGeom>
          <a:noFill/>
        </p:spPr>
        <p:txBody>
          <a:bodyPr wrap="none" rtlCol="0">
            <a:spAutoFit/>
          </a:bodyPr>
          <a:lstStyle/>
          <a:p>
            <a:r>
              <a:rPr lang="en-US" altLang="zh-CN" sz="2400" b="1" dirty="0"/>
              <a:t>202XPOWERPOINT</a:t>
            </a:r>
            <a:endParaRPr lang="zh-CN" altLang="en-US" sz="2400" b="1" dirty="0"/>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4*#ppt_w"/>
                                          </p:val>
                                        </p:tav>
                                        <p:tav tm="100000">
                                          <p:val>
                                            <p:strVal val="#ppt_w"/>
                                          </p:val>
                                        </p:tav>
                                      </p:tavLst>
                                    </p:anim>
                                    <p:anim calcmode="lin" valueType="num">
                                      <p:cBhvr>
                                        <p:cTn id="8" dur="1000" fill="hold"/>
                                        <p:tgtEl>
                                          <p:spTgt spid="7"/>
                                        </p:tgtEl>
                                        <p:attrNameLst>
                                          <p:attrName>ppt_h</p:attrName>
                                        </p:attrNameLst>
                                      </p:cBhvr>
                                      <p:tavLst>
                                        <p:tav tm="0">
                                          <p:val>
                                            <p:strVal val="4*#ppt_h"/>
                                          </p:val>
                                        </p:tav>
                                        <p:tav tm="100000">
                                          <p:val>
                                            <p:strVal val="#ppt_h"/>
                                          </p:val>
                                        </p:tav>
                                      </p:tavLst>
                                    </p:anim>
                                  </p:childTnLst>
                                </p:cTn>
                              </p:par>
                              <p:par>
                                <p:cTn id="9" presetID="42" presetClass="entr" presetSubtype="0" fill="hold"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1000"/>
                                        <p:tgtEl>
                                          <p:spTgt spid="9"/>
                                        </p:tgtEl>
                                      </p:cBhvr>
                                    </p:animEffect>
                                  </p:childTnLst>
                                </p:cTn>
                              </p:par>
                            </p:childTnLst>
                          </p:cTn>
                        </p:par>
                        <p:par>
                          <p:cTn id="24" fill="hold">
                            <p:stCondLst>
                              <p:cond delay="3000"/>
                            </p:stCondLst>
                            <p:childTnLst>
                              <p:par>
                                <p:cTn id="25" presetID="10" presetClass="entr" presetSubtype="0" fill="hold" grpId="0" nodeType="afterEffect">
                                  <p:stCondLst>
                                    <p:cond delay="0"/>
                                  </p:stCondLst>
                                  <p:iterate type="lt">
                                    <p:tmPct val="15000"/>
                                  </p:iterate>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927309" y="1233995"/>
            <a:ext cx="1537831" cy="1336516"/>
            <a:chOff x="3112298" y="1278043"/>
            <a:chExt cx="1635013" cy="1420976"/>
          </a:xfrm>
        </p:grpSpPr>
        <p:sp>
          <p:nvSpPr>
            <p:cNvPr id="9" name="Freeform 5"/>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4" name="Freeform 5"/>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8575" cap="flat">
              <a:noFill/>
              <a:prstDash val="solid"/>
              <a:miter lim="800000"/>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58402" name="组合 47"/>
            <p:cNvGrpSpPr/>
            <p:nvPr/>
          </p:nvGrpSpPr>
          <p:grpSpPr bwMode="auto">
            <a:xfrm>
              <a:off x="3754558" y="1808480"/>
              <a:ext cx="664580" cy="603825"/>
              <a:chOff x="12327405" y="858403"/>
              <a:chExt cx="833274" cy="767141"/>
            </a:xfrm>
          </p:grpSpPr>
          <p:sp>
            <p:nvSpPr>
              <p:cNvPr id="49" name="Freeform 55"/>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58428"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58429" name="Freeform 57"/>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3" name="组合 2"/>
          <p:cNvGrpSpPr/>
          <p:nvPr/>
        </p:nvGrpSpPr>
        <p:grpSpPr>
          <a:xfrm>
            <a:off x="4711863" y="1233995"/>
            <a:ext cx="1537831" cy="1336516"/>
            <a:chOff x="5009626" y="1278043"/>
            <a:chExt cx="1635013" cy="1420976"/>
          </a:xfrm>
        </p:grpSpPr>
        <p:sp>
          <p:nvSpPr>
            <p:cNvPr id="10" name="Freeform 5"/>
            <p:cNvSpPr/>
            <p:nvPr/>
          </p:nvSpPr>
          <p:spPr bwMode="auto">
            <a:xfrm>
              <a:off x="5009626"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5" name="Freeform 5"/>
            <p:cNvSpPr/>
            <p:nvPr/>
          </p:nvSpPr>
          <p:spPr bwMode="auto">
            <a:xfrm>
              <a:off x="5226114" y="1463860"/>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1"/>
            </a:solidFill>
            <a:ln w="28575" cap="flat">
              <a:noFill/>
              <a:prstDash val="solid"/>
              <a:miter lim="800000"/>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58403" name="组合 51"/>
            <p:cNvGrpSpPr/>
            <p:nvPr/>
          </p:nvGrpSpPr>
          <p:grpSpPr bwMode="auto">
            <a:xfrm>
              <a:off x="5628040" y="1804730"/>
              <a:ext cx="679770" cy="603826"/>
              <a:chOff x="952501" y="6013451"/>
              <a:chExt cx="511175" cy="460375"/>
            </a:xfrm>
          </p:grpSpPr>
          <p:sp>
            <p:nvSpPr>
              <p:cNvPr id="5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58423"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58424"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4" name="组合 3"/>
          <p:cNvGrpSpPr/>
          <p:nvPr/>
        </p:nvGrpSpPr>
        <p:grpSpPr>
          <a:xfrm>
            <a:off x="4711863" y="2932970"/>
            <a:ext cx="1537831" cy="1336516"/>
            <a:chOff x="5009626" y="3084384"/>
            <a:chExt cx="1635013" cy="1420976"/>
          </a:xfrm>
        </p:grpSpPr>
        <p:sp>
          <p:nvSpPr>
            <p:cNvPr id="11" name="Freeform 5"/>
            <p:cNvSpPr/>
            <p:nvPr/>
          </p:nvSpPr>
          <p:spPr bwMode="auto">
            <a:xfrm>
              <a:off x="5009626" y="3084384"/>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7" name="Freeform 5"/>
            <p:cNvSpPr/>
            <p:nvPr/>
          </p:nvSpPr>
          <p:spPr bwMode="auto">
            <a:xfrm>
              <a:off x="5226114" y="3278100"/>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58404" name="组合 55"/>
            <p:cNvGrpSpPr/>
            <p:nvPr/>
          </p:nvGrpSpPr>
          <p:grpSpPr bwMode="auto">
            <a:xfrm>
              <a:off x="5640699" y="3590449"/>
              <a:ext cx="679770" cy="603826"/>
              <a:chOff x="5405438" y="6815138"/>
              <a:chExt cx="511175" cy="460375"/>
            </a:xfrm>
          </p:grpSpPr>
          <p:sp>
            <p:nvSpPr>
              <p:cNvPr id="57"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58418"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58419"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5" name="组合 4"/>
          <p:cNvGrpSpPr/>
          <p:nvPr/>
        </p:nvGrpSpPr>
        <p:grpSpPr>
          <a:xfrm>
            <a:off x="2927309" y="2932970"/>
            <a:ext cx="1537831" cy="1336516"/>
            <a:chOff x="3112298" y="3084384"/>
            <a:chExt cx="1635013" cy="1420976"/>
          </a:xfrm>
        </p:grpSpPr>
        <p:sp>
          <p:nvSpPr>
            <p:cNvPr id="12" name="Freeform 5"/>
            <p:cNvSpPr/>
            <p:nvPr/>
          </p:nvSpPr>
          <p:spPr bwMode="auto">
            <a:xfrm>
              <a:off x="3112298" y="3084384"/>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Freeform 5"/>
            <p:cNvSpPr/>
            <p:nvPr/>
          </p:nvSpPr>
          <p:spPr bwMode="auto">
            <a:xfrm>
              <a:off x="3332017" y="3268629"/>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58405" name="组合 59"/>
            <p:cNvGrpSpPr/>
            <p:nvPr/>
          </p:nvGrpSpPr>
          <p:grpSpPr bwMode="auto">
            <a:xfrm>
              <a:off x="3724178" y="3599201"/>
              <a:ext cx="689897" cy="606325"/>
              <a:chOff x="688976" y="7240588"/>
              <a:chExt cx="519113" cy="461963"/>
            </a:xfrm>
          </p:grpSpPr>
          <p:sp>
            <p:nvSpPr>
              <p:cNvPr id="61"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58413"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58414"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21" name="组合 20"/>
          <p:cNvGrpSpPr/>
          <p:nvPr/>
        </p:nvGrpSpPr>
        <p:grpSpPr>
          <a:xfrm>
            <a:off x="1930957" y="2832413"/>
            <a:ext cx="524514" cy="584774"/>
            <a:chOff x="7156451" y="4826087"/>
            <a:chExt cx="763588" cy="862012"/>
          </a:xfrm>
          <a:solidFill>
            <a:schemeClr val="accent2"/>
          </a:solidFill>
        </p:grpSpPr>
        <p:sp>
          <p:nvSpPr>
            <p:cNvPr id="22" name="Freeform 78"/>
            <p:cNvSpPr/>
            <p:nvPr/>
          </p:nvSpPr>
          <p:spPr bwMode="auto">
            <a:xfrm>
              <a:off x="7375526" y="5242012"/>
              <a:ext cx="230188" cy="230187"/>
            </a:xfrm>
            <a:custGeom>
              <a:avLst/>
              <a:gdLst>
                <a:gd name="T0" fmla="*/ 37 w 47"/>
                <a:gd name="T1" fmla="*/ 25 h 47"/>
                <a:gd name="T2" fmla="*/ 16 w 47"/>
                <a:gd name="T3" fmla="*/ 27 h 47"/>
                <a:gd name="T4" fmla="*/ 36 w 47"/>
                <a:gd name="T5" fmla="*/ 3 h 47"/>
                <a:gd name="T6" fmla="*/ 23 w 47"/>
                <a:gd name="T7" fmla="*/ 0 h 47"/>
                <a:gd name="T8" fmla="*/ 0 w 47"/>
                <a:gd name="T9" fmla="*/ 23 h 47"/>
                <a:gd name="T10" fmla="*/ 23 w 47"/>
                <a:gd name="T11" fmla="*/ 47 h 47"/>
                <a:gd name="T12" fmla="*/ 47 w 47"/>
                <a:gd name="T13" fmla="*/ 23 h 47"/>
                <a:gd name="T14" fmla="*/ 45 w 47"/>
                <a:gd name="T15" fmla="*/ 16 h 47"/>
                <a:gd name="T16" fmla="*/ 37 w 47"/>
                <a:gd name="T17"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37" y="25"/>
                  </a:moveTo>
                  <a:cubicBezTo>
                    <a:pt x="16" y="27"/>
                    <a:pt x="16" y="27"/>
                    <a:pt x="16" y="27"/>
                  </a:cubicBezTo>
                  <a:cubicBezTo>
                    <a:pt x="36" y="3"/>
                    <a:pt x="36" y="3"/>
                    <a:pt x="36" y="3"/>
                  </a:cubicBezTo>
                  <a:cubicBezTo>
                    <a:pt x="32" y="1"/>
                    <a:pt x="28" y="0"/>
                    <a:pt x="23" y="0"/>
                  </a:cubicBezTo>
                  <a:cubicBezTo>
                    <a:pt x="10" y="0"/>
                    <a:pt x="0" y="10"/>
                    <a:pt x="0" y="23"/>
                  </a:cubicBezTo>
                  <a:cubicBezTo>
                    <a:pt x="0" y="36"/>
                    <a:pt x="10" y="47"/>
                    <a:pt x="23" y="47"/>
                  </a:cubicBezTo>
                  <a:cubicBezTo>
                    <a:pt x="36" y="47"/>
                    <a:pt x="47" y="36"/>
                    <a:pt x="47" y="23"/>
                  </a:cubicBezTo>
                  <a:cubicBezTo>
                    <a:pt x="47" y="21"/>
                    <a:pt x="46" y="18"/>
                    <a:pt x="45" y="16"/>
                  </a:cubicBezTo>
                  <a:lnTo>
                    <a:pt x="37"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3" name="Freeform 79"/>
            <p:cNvSpPr/>
            <p:nvPr/>
          </p:nvSpPr>
          <p:spPr bwMode="auto">
            <a:xfrm>
              <a:off x="7156451" y="5022937"/>
              <a:ext cx="669925" cy="665162"/>
            </a:xfrm>
            <a:custGeom>
              <a:avLst/>
              <a:gdLst>
                <a:gd name="T0" fmla="*/ 108 w 137"/>
                <a:gd name="T1" fmla="*/ 43 h 136"/>
                <a:gd name="T2" fmla="*/ 115 w 137"/>
                <a:gd name="T3" fmla="*/ 68 h 136"/>
                <a:gd name="T4" fmla="*/ 68 w 137"/>
                <a:gd name="T5" fmla="*/ 115 h 136"/>
                <a:gd name="T6" fmla="*/ 22 w 137"/>
                <a:gd name="T7" fmla="*/ 68 h 136"/>
                <a:gd name="T8" fmla="*/ 68 w 137"/>
                <a:gd name="T9" fmla="*/ 22 h 136"/>
                <a:gd name="T10" fmla="*/ 98 w 137"/>
                <a:gd name="T11" fmla="*/ 32 h 136"/>
                <a:gd name="T12" fmla="*/ 111 w 137"/>
                <a:gd name="T13" fmla="*/ 15 h 136"/>
                <a:gd name="T14" fmla="*/ 68 w 137"/>
                <a:gd name="T15" fmla="*/ 0 h 136"/>
                <a:gd name="T16" fmla="*/ 0 w 137"/>
                <a:gd name="T17" fmla="*/ 68 h 136"/>
                <a:gd name="T18" fmla="*/ 68 w 137"/>
                <a:gd name="T19" fmla="*/ 136 h 136"/>
                <a:gd name="T20" fmla="*/ 137 w 137"/>
                <a:gd name="T21" fmla="*/ 68 h 136"/>
                <a:gd name="T22" fmla="*/ 121 w 137"/>
                <a:gd name="T23" fmla="*/ 26 h 136"/>
                <a:gd name="T24" fmla="*/ 108 w 137"/>
                <a:gd name="T25" fmla="*/ 4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36">
                  <a:moveTo>
                    <a:pt x="108" y="43"/>
                  </a:moveTo>
                  <a:cubicBezTo>
                    <a:pt x="112" y="50"/>
                    <a:pt x="115" y="59"/>
                    <a:pt x="115" y="68"/>
                  </a:cubicBezTo>
                  <a:cubicBezTo>
                    <a:pt x="115" y="94"/>
                    <a:pt x="94" y="115"/>
                    <a:pt x="68" y="115"/>
                  </a:cubicBezTo>
                  <a:cubicBezTo>
                    <a:pt x="43" y="115"/>
                    <a:pt x="22" y="94"/>
                    <a:pt x="22" y="68"/>
                  </a:cubicBezTo>
                  <a:cubicBezTo>
                    <a:pt x="22" y="42"/>
                    <a:pt x="43" y="22"/>
                    <a:pt x="68" y="22"/>
                  </a:cubicBezTo>
                  <a:cubicBezTo>
                    <a:pt x="80" y="22"/>
                    <a:pt x="90" y="25"/>
                    <a:pt x="98" y="32"/>
                  </a:cubicBezTo>
                  <a:cubicBezTo>
                    <a:pt x="111" y="15"/>
                    <a:pt x="111" y="15"/>
                    <a:pt x="111" y="15"/>
                  </a:cubicBezTo>
                  <a:cubicBezTo>
                    <a:pt x="100" y="6"/>
                    <a:pt x="85" y="0"/>
                    <a:pt x="68" y="0"/>
                  </a:cubicBezTo>
                  <a:cubicBezTo>
                    <a:pt x="31" y="0"/>
                    <a:pt x="0" y="31"/>
                    <a:pt x="0" y="68"/>
                  </a:cubicBezTo>
                  <a:cubicBezTo>
                    <a:pt x="0" y="106"/>
                    <a:pt x="31" y="136"/>
                    <a:pt x="68" y="136"/>
                  </a:cubicBezTo>
                  <a:cubicBezTo>
                    <a:pt x="106" y="136"/>
                    <a:pt x="137" y="106"/>
                    <a:pt x="137" y="68"/>
                  </a:cubicBezTo>
                  <a:cubicBezTo>
                    <a:pt x="137" y="52"/>
                    <a:pt x="131" y="37"/>
                    <a:pt x="121" y="26"/>
                  </a:cubicBezTo>
                  <a:lnTo>
                    <a:pt x="108"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4" name="Freeform 80"/>
            <p:cNvSpPr/>
            <p:nvPr/>
          </p:nvSpPr>
          <p:spPr bwMode="auto">
            <a:xfrm>
              <a:off x="7454901" y="4826087"/>
              <a:ext cx="465138" cy="549275"/>
            </a:xfrm>
            <a:custGeom>
              <a:avLst/>
              <a:gdLst>
                <a:gd name="T0" fmla="*/ 293 w 293"/>
                <a:gd name="T1" fmla="*/ 59 h 346"/>
                <a:gd name="T2" fmla="*/ 225 w 293"/>
                <a:gd name="T3" fmla="*/ 65 h 346"/>
                <a:gd name="T4" fmla="*/ 219 w 293"/>
                <a:gd name="T5" fmla="*/ 0 h 346"/>
                <a:gd name="T6" fmla="*/ 163 w 293"/>
                <a:gd name="T7" fmla="*/ 65 h 346"/>
                <a:gd name="T8" fmla="*/ 157 w 293"/>
                <a:gd name="T9" fmla="*/ 114 h 346"/>
                <a:gd name="T10" fmla="*/ 6 w 293"/>
                <a:gd name="T11" fmla="*/ 306 h 346"/>
                <a:gd name="T12" fmla="*/ 0 w 293"/>
                <a:gd name="T13" fmla="*/ 346 h 346"/>
                <a:gd name="T14" fmla="*/ 40 w 293"/>
                <a:gd name="T15" fmla="*/ 333 h 346"/>
                <a:gd name="T16" fmla="*/ 194 w 293"/>
                <a:gd name="T17" fmla="*/ 142 h 346"/>
                <a:gd name="T18" fmla="*/ 240 w 293"/>
                <a:gd name="T19" fmla="*/ 127 h 346"/>
                <a:gd name="T20" fmla="*/ 293 w 293"/>
                <a:gd name="T21" fmla="*/ 5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 h="346">
                  <a:moveTo>
                    <a:pt x="293" y="59"/>
                  </a:moveTo>
                  <a:lnTo>
                    <a:pt x="225" y="65"/>
                  </a:lnTo>
                  <a:lnTo>
                    <a:pt x="219" y="0"/>
                  </a:lnTo>
                  <a:lnTo>
                    <a:pt x="163" y="65"/>
                  </a:lnTo>
                  <a:lnTo>
                    <a:pt x="157" y="114"/>
                  </a:lnTo>
                  <a:lnTo>
                    <a:pt x="6" y="306"/>
                  </a:lnTo>
                  <a:lnTo>
                    <a:pt x="0" y="346"/>
                  </a:lnTo>
                  <a:lnTo>
                    <a:pt x="40" y="333"/>
                  </a:lnTo>
                  <a:lnTo>
                    <a:pt x="194" y="142"/>
                  </a:lnTo>
                  <a:lnTo>
                    <a:pt x="240" y="127"/>
                  </a:lnTo>
                  <a:lnTo>
                    <a:pt x="293"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nvGrpSpPr>
          <p:cNvPr id="25" name="组合 24"/>
          <p:cNvGrpSpPr/>
          <p:nvPr/>
        </p:nvGrpSpPr>
        <p:grpSpPr>
          <a:xfrm>
            <a:off x="1971611" y="1352647"/>
            <a:ext cx="292160" cy="570741"/>
            <a:chOff x="8080376" y="1863812"/>
            <a:chExt cx="361950" cy="715962"/>
          </a:xfrm>
          <a:solidFill>
            <a:schemeClr val="accent3"/>
          </a:solidFill>
        </p:grpSpPr>
        <p:sp>
          <p:nvSpPr>
            <p:cNvPr id="26" name="Freeform 81"/>
            <p:cNvSpPr/>
            <p:nvPr/>
          </p:nvSpPr>
          <p:spPr bwMode="auto">
            <a:xfrm>
              <a:off x="8159751" y="2500399"/>
              <a:ext cx="204788" cy="79375"/>
            </a:xfrm>
            <a:custGeom>
              <a:avLst/>
              <a:gdLst>
                <a:gd name="T0" fmla="*/ 37 w 42"/>
                <a:gd name="T1" fmla="*/ 0 h 16"/>
                <a:gd name="T2" fmla="*/ 5 w 42"/>
                <a:gd name="T3" fmla="*/ 0 h 16"/>
                <a:gd name="T4" fmla="*/ 0 w 42"/>
                <a:gd name="T5" fmla="*/ 4 h 16"/>
                <a:gd name="T6" fmla="*/ 5 w 42"/>
                <a:gd name="T7" fmla="*/ 9 h 16"/>
                <a:gd name="T8" fmla="*/ 12 w 42"/>
                <a:gd name="T9" fmla="*/ 9 h 16"/>
                <a:gd name="T10" fmla="*/ 12 w 42"/>
                <a:gd name="T11" fmla="*/ 9 h 16"/>
                <a:gd name="T12" fmla="*/ 21 w 42"/>
                <a:gd name="T13" fmla="*/ 16 h 16"/>
                <a:gd name="T14" fmla="*/ 30 w 42"/>
                <a:gd name="T15" fmla="*/ 9 h 16"/>
                <a:gd name="T16" fmla="*/ 30 w 42"/>
                <a:gd name="T17" fmla="*/ 9 h 16"/>
                <a:gd name="T18" fmla="*/ 37 w 42"/>
                <a:gd name="T19" fmla="*/ 9 h 16"/>
                <a:gd name="T20" fmla="*/ 42 w 42"/>
                <a:gd name="T21" fmla="*/ 4 h 16"/>
                <a:gd name="T22" fmla="*/ 37 w 42"/>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16">
                  <a:moveTo>
                    <a:pt x="37" y="0"/>
                  </a:moveTo>
                  <a:cubicBezTo>
                    <a:pt x="5" y="0"/>
                    <a:pt x="5" y="0"/>
                    <a:pt x="5" y="0"/>
                  </a:cubicBezTo>
                  <a:cubicBezTo>
                    <a:pt x="2" y="0"/>
                    <a:pt x="0" y="2"/>
                    <a:pt x="0" y="4"/>
                  </a:cubicBezTo>
                  <a:cubicBezTo>
                    <a:pt x="0" y="7"/>
                    <a:pt x="2" y="9"/>
                    <a:pt x="5" y="9"/>
                  </a:cubicBezTo>
                  <a:cubicBezTo>
                    <a:pt x="12" y="9"/>
                    <a:pt x="12" y="9"/>
                    <a:pt x="12" y="9"/>
                  </a:cubicBezTo>
                  <a:cubicBezTo>
                    <a:pt x="12" y="9"/>
                    <a:pt x="12" y="9"/>
                    <a:pt x="12" y="9"/>
                  </a:cubicBezTo>
                  <a:cubicBezTo>
                    <a:pt x="12" y="13"/>
                    <a:pt x="16" y="16"/>
                    <a:pt x="21" y="16"/>
                  </a:cubicBezTo>
                  <a:cubicBezTo>
                    <a:pt x="26" y="16"/>
                    <a:pt x="30" y="13"/>
                    <a:pt x="30" y="9"/>
                  </a:cubicBezTo>
                  <a:cubicBezTo>
                    <a:pt x="30" y="9"/>
                    <a:pt x="30" y="9"/>
                    <a:pt x="30" y="9"/>
                  </a:cubicBezTo>
                  <a:cubicBezTo>
                    <a:pt x="37" y="9"/>
                    <a:pt x="37" y="9"/>
                    <a:pt x="37" y="9"/>
                  </a:cubicBezTo>
                  <a:cubicBezTo>
                    <a:pt x="40" y="9"/>
                    <a:pt x="42" y="7"/>
                    <a:pt x="42" y="4"/>
                  </a:cubicBezTo>
                  <a:cubicBezTo>
                    <a:pt x="42" y="2"/>
                    <a:pt x="40"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7" name="Freeform 82"/>
            <p:cNvSpPr>
              <a:spLocks noEditPoints="1"/>
            </p:cNvSpPr>
            <p:nvPr/>
          </p:nvSpPr>
          <p:spPr bwMode="auto">
            <a:xfrm>
              <a:off x="8080376" y="2040024"/>
              <a:ext cx="361950" cy="396875"/>
            </a:xfrm>
            <a:custGeom>
              <a:avLst/>
              <a:gdLst>
                <a:gd name="T0" fmla="*/ 74 w 74"/>
                <a:gd name="T1" fmla="*/ 36 h 81"/>
                <a:gd name="T2" fmla="*/ 37 w 74"/>
                <a:gd name="T3" fmla="*/ 0 h 81"/>
                <a:gd name="T4" fmla="*/ 0 w 74"/>
                <a:gd name="T5" fmla="*/ 36 h 81"/>
                <a:gd name="T6" fmla="*/ 17 w 74"/>
                <a:gd name="T7" fmla="*/ 81 h 81"/>
                <a:gd name="T8" fmla="*/ 58 w 74"/>
                <a:gd name="T9" fmla="*/ 81 h 81"/>
                <a:gd name="T10" fmla="*/ 74 w 74"/>
                <a:gd name="T11" fmla="*/ 36 h 81"/>
                <a:gd name="T12" fmla="*/ 37 w 74"/>
                <a:gd name="T13" fmla="*/ 9 h 81"/>
                <a:gd name="T14" fmla="*/ 44 w 74"/>
                <a:gd name="T15" fmla="*/ 16 h 81"/>
                <a:gd name="T16" fmla="*/ 37 w 74"/>
                <a:gd name="T17" fmla="*/ 24 h 81"/>
                <a:gd name="T18" fmla="*/ 29 w 74"/>
                <a:gd name="T19" fmla="*/ 16 h 81"/>
                <a:gd name="T20" fmla="*/ 37 w 74"/>
                <a:gd name="T21" fmla="*/ 9 h 81"/>
                <a:gd name="T22" fmla="*/ 51 w 74"/>
                <a:gd name="T23" fmla="*/ 46 h 81"/>
                <a:gd name="T24" fmla="*/ 45 w 74"/>
                <a:gd name="T25" fmla="*/ 52 h 81"/>
                <a:gd name="T26" fmla="*/ 45 w 74"/>
                <a:gd name="T27" fmla="*/ 52 h 81"/>
                <a:gd name="T28" fmla="*/ 46 w 74"/>
                <a:gd name="T29" fmla="*/ 53 h 81"/>
                <a:gd name="T30" fmla="*/ 46 w 74"/>
                <a:gd name="T31" fmla="*/ 75 h 81"/>
                <a:gd name="T32" fmla="*/ 41 w 74"/>
                <a:gd name="T33" fmla="*/ 79 h 81"/>
                <a:gd name="T34" fmla="*/ 37 w 74"/>
                <a:gd name="T35" fmla="*/ 75 h 81"/>
                <a:gd name="T36" fmla="*/ 33 w 74"/>
                <a:gd name="T37" fmla="*/ 79 h 81"/>
                <a:gd name="T38" fmla="*/ 28 w 74"/>
                <a:gd name="T39" fmla="*/ 75 h 81"/>
                <a:gd name="T40" fmla="*/ 28 w 74"/>
                <a:gd name="T41" fmla="*/ 53 h 81"/>
                <a:gd name="T42" fmla="*/ 29 w 74"/>
                <a:gd name="T43" fmla="*/ 52 h 81"/>
                <a:gd name="T44" fmla="*/ 28 w 74"/>
                <a:gd name="T45" fmla="*/ 52 h 81"/>
                <a:gd name="T46" fmla="*/ 22 w 74"/>
                <a:gd name="T47" fmla="*/ 46 h 81"/>
                <a:gd name="T48" fmla="*/ 22 w 74"/>
                <a:gd name="T49" fmla="*/ 32 h 81"/>
                <a:gd name="T50" fmla="*/ 28 w 74"/>
                <a:gd name="T51" fmla="*/ 26 h 81"/>
                <a:gd name="T52" fmla="*/ 31 w 74"/>
                <a:gd name="T53" fmla="*/ 26 h 81"/>
                <a:gd name="T54" fmla="*/ 37 w 74"/>
                <a:gd name="T55" fmla="*/ 33 h 81"/>
                <a:gd name="T56" fmla="*/ 43 w 74"/>
                <a:gd name="T57" fmla="*/ 26 h 81"/>
                <a:gd name="T58" fmla="*/ 45 w 74"/>
                <a:gd name="T59" fmla="*/ 26 h 81"/>
                <a:gd name="T60" fmla="*/ 51 w 74"/>
                <a:gd name="T61" fmla="*/ 32 h 81"/>
                <a:gd name="T62" fmla="*/ 51 w 74"/>
                <a:gd name="T63" fmla="*/ 4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81">
                  <a:moveTo>
                    <a:pt x="74" y="36"/>
                  </a:moveTo>
                  <a:cubicBezTo>
                    <a:pt x="74" y="16"/>
                    <a:pt x="57" y="0"/>
                    <a:pt x="37" y="0"/>
                  </a:cubicBezTo>
                  <a:cubicBezTo>
                    <a:pt x="17" y="0"/>
                    <a:pt x="0" y="16"/>
                    <a:pt x="0" y="36"/>
                  </a:cubicBezTo>
                  <a:cubicBezTo>
                    <a:pt x="0" y="54"/>
                    <a:pt x="17" y="64"/>
                    <a:pt x="17" y="81"/>
                  </a:cubicBezTo>
                  <a:cubicBezTo>
                    <a:pt x="58" y="81"/>
                    <a:pt x="58" y="81"/>
                    <a:pt x="58" y="81"/>
                  </a:cubicBezTo>
                  <a:cubicBezTo>
                    <a:pt x="58" y="63"/>
                    <a:pt x="74" y="54"/>
                    <a:pt x="74" y="36"/>
                  </a:cubicBezTo>
                  <a:close/>
                  <a:moveTo>
                    <a:pt x="37" y="9"/>
                  </a:moveTo>
                  <a:cubicBezTo>
                    <a:pt x="41" y="9"/>
                    <a:pt x="44" y="12"/>
                    <a:pt x="44" y="16"/>
                  </a:cubicBezTo>
                  <a:cubicBezTo>
                    <a:pt x="44" y="20"/>
                    <a:pt x="41" y="24"/>
                    <a:pt x="37" y="24"/>
                  </a:cubicBezTo>
                  <a:cubicBezTo>
                    <a:pt x="33" y="24"/>
                    <a:pt x="29" y="20"/>
                    <a:pt x="29" y="16"/>
                  </a:cubicBezTo>
                  <a:cubicBezTo>
                    <a:pt x="29" y="12"/>
                    <a:pt x="33" y="9"/>
                    <a:pt x="37" y="9"/>
                  </a:cubicBezTo>
                  <a:close/>
                  <a:moveTo>
                    <a:pt x="51" y="46"/>
                  </a:moveTo>
                  <a:cubicBezTo>
                    <a:pt x="51" y="49"/>
                    <a:pt x="49" y="52"/>
                    <a:pt x="45" y="52"/>
                  </a:cubicBezTo>
                  <a:cubicBezTo>
                    <a:pt x="45" y="52"/>
                    <a:pt x="45" y="52"/>
                    <a:pt x="45" y="52"/>
                  </a:cubicBezTo>
                  <a:cubicBezTo>
                    <a:pt x="46" y="52"/>
                    <a:pt x="46" y="53"/>
                    <a:pt x="46" y="53"/>
                  </a:cubicBezTo>
                  <a:cubicBezTo>
                    <a:pt x="46" y="75"/>
                    <a:pt x="46" y="75"/>
                    <a:pt x="46" y="75"/>
                  </a:cubicBezTo>
                  <a:cubicBezTo>
                    <a:pt x="46" y="77"/>
                    <a:pt x="44" y="79"/>
                    <a:pt x="41" y="79"/>
                  </a:cubicBezTo>
                  <a:cubicBezTo>
                    <a:pt x="39" y="79"/>
                    <a:pt x="37" y="77"/>
                    <a:pt x="37" y="75"/>
                  </a:cubicBezTo>
                  <a:cubicBezTo>
                    <a:pt x="37" y="77"/>
                    <a:pt x="35" y="79"/>
                    <a:pt x="33" y="79"/>
                  </a:cubicBezTo>
                  <a:cubicBezTo>
                    <a:pt x="30" y="79"/>
                    <a:pt x="28" y="77"/>
                    <a:pt x="28" y="75"/>
                  </a:cubicBezTo>
                  <a:cubicBezTo>
                    <a:pt x="28" y="53"/>
                    <a:pt x="28" y="53"/>
                    <a:pt x="28" y="53"/>
                  </a:cubicBezTo>
                  <a:cubicBezTo>
                    <a:pt x="28" y="53"/>
                    <a:pt x="28" y="52"/>
                    <a:pt x="29" y="52"/>
                  </a:cubicBezTo>
                  <a:cubicBezTo>
                    <a:pt x="28" y="52"/>
                    <a:pt x="28" y="52"/>
                    <a:pt x="28" y="52"/>
                  </a:cubicBezTo>
                  <a:cubicBezTo>
                    <a:pt x="25" y="52"/>
                    <a:pt x="22" y="49"/>
                    <a:pt x="22" y="46"/>
                  </a:cubicBezTo>
                  <a:cubicBezTo>
                    <a:pt x="22" y="32"/>
                    <a:pt x="22" y="32"/>
                    <a:pt x="22" y="32"/>
                  </a:cubicBezTo>
                  <a:cubicBezTo>
                    <a:pt x="22" y="29"/>
                    <a:pt x="25" y="26"/>
                    <a:pt x="28" y="26"/>
                  </a:cubicBezTo>
                  <a:cubicBezTo>
                    <a:pt x="31" y="26"/>
                    <a:pt x="31" y="26"/>
                    <a:pt x="31" y="26"/>
                  </a:cubicBezTo>
                  <a:cubicBezTo>
                    <a:pt x="37" y="33"/>
                    <a:pt x="37" y="33"/>
                    <a:pt x="37" y="33"/>
                  </a:cubicBezTo>
                  <a:cubicBezTo>
                    <a:pt x="43" y="26"/>
                    <a:pt x="43" y="26"/>
                    <a:pt x="43" y="26"/>
                  </a:cubicBezTo>
                  <a:cubicBezTo>
                    <a:pt x="45" y="26"/>
                    <a:pt x="45" y="26"/>
                    <a:pt x="45" y="26"/>
                  </a:cubicBezTo>
                  <a:cubicBezTo>
                    <a:pt x="49" y="26"/>
                    <a:pt x="51" y="29"/>
                    <a:pt x="51" y="32"/>
                  </a:cubicBezTo>
                  <a:lnTo>
                    <a:pt x="51"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8" name="Freeform 83"/>
            <p:cNvSpPr/>
            <p:nvPr/>
          </p:nvSpPr>
          <p:spPr bwMode="auto">
            <a:xfrm>
              <a:off x="8159751" y="2455949"/>
              <a:ext cx="204788" cy="30162"/>
            </a:xfrm>
            <a:custGeom>
              <a:avLst/>
              <a:gdLst>
                <a:gd name="T0" fmla="*/ 42 w 42"/>
                <a:gd name="T1" fmla="*/ 3 h 6"/>
                <a:gd name="T2" fmla="*/ 39 w 42"/>
                <a:gd name="T3" fmla="*/ 6 h 6"/>
                <a:gd name="T4" fmla="*/ 3 w 42"/>
                <a:gd name="T5" fmla="*/ 6 h 6"/>
                <a:gd name="T6" fmla="*/ 0 w 42"/>
                <a:gd name="T7" fmla="*/ 3 h 6"/>
                <a:gd name="T8" fmla="*/ 0 w 42"/>
                <a:gd name="T9" fmla="*/ 3 h 6"/>
                <a:gd name="T10" fmla="*/ 3 w 42"/>
                <a:gd name="T11" fmla="*/ 0 h 6"/>
                <a:gd name="T12" fmla="*/ 39 w 42"/>
                <a:gd name="T13" fmla="*/ 0 h 6"/>
                <a:gd name="T14" fmla="*/ 42 w 42"/>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
                  <a:moveTo>
                    <a:pt x="42" y="3"/>
                  </a:moveTo>
                  <a:cubicBezTo>
                    <a:pt x="42" y="4"/>
                    <a:pt x="40" y="6"/>
                    <a:pt x="39" y="6"/>
                  </a:cubicBezTo>
                  <a:cubicBezTo>
                    <a:pt x="3" y="6"/>
                    <a:pt x="3" y="6"/>
                    <a:pt x="3" y="6"/>
                  </a:cubicBezTo>
                  <a:cubicBezTo>
                    <a:pt x="2" y="6"/>
                    <a:pt x="0" y="4"/>
                    <a:pt x="0" y="3"/>
                  </a:cubicBezTo>
                  <a:cubicBezTo>
                    <a:pt x="0" y="3"/>
                    <a:pt x="0" y="3"/>
                    <a:pt x="0" y="3"/>
                  </a:cubicBezTo>
                  <a:cubicBezTo>
                    <a:pt x="0" y="1"/>
                    <a:pt x="2" y="0"/>
                    <a:pt x="3" y="0"/>
                  </a:cubicBezTo>
                  <a:cubicBezTo>
                    <a:pt x="39" y="0"/>
                    <a:pt x="39" y="0"/>
                    <a:pt x="39" y="0"/>
                  </a:cubicBezTo>
                  <a:cubicBezTo>
                    <a:pt x="40" y="0"/>
                    <a:pt x="42" y="1"/>
                    <a:pt x="4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9" name="Freeform 84"/>
            <p:cNvSpPr/>
            <p:nvPr/>
          </p:nvSpPr>
          <p:spPr bwMode="auto">
            <a:xfrm>
              <a:off x="8085138" y="1917787"/>
              <a:ext cx="84138" cy="77787"/>
            </a:xfrm>
            <a:custGeom>
              <a:avLst/>
              <a:gdLst>
                <a:gd name="T0" fmla="*/ 13 w 17"/>
                <a:gd name="T1" fmla="*/ 16 h 16"/>
                <a:gd name="T2" fmla="*/ 10 w 17"/>
                <a:gd name="T3" fmla="*/ 15 h 16"/>
                <a:gd name="T4" fmla="*/ 2 w 17"/>
                <a:gd name="T5" fmla="*/ 7 h 16"/>
                <a:gd name="T6" fmla="*/ 2 w 17"/>
                <a:gd name="T7" fmla="*/ 2 h 16"/>
                <a:gd name="T8" fmla="*/ 7 w 17"/>
                <a:gd name="T9" fmla="*/ 2 h 16"/>
                <a:gd name="T10" fmla="*/ 15 w 17"/>
                <a:gd name="T11" fmla="*/ 10 h 16"/>
                <a:gd name="T12" fmla="*/ 15 w 17"/>
                <a:gd name="T13" fmla="*/ 15 h 16"/>
                <a:gd name="T14" fmla="*/ 13 w 17"/>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6">
                  <a:moveTo>
                    <a:pt x="13" y="16"/>
                  </a:moveTo>
                  <a:cubicBezTo>
                    <a:pt x="12" y="16"/>
                    <a:pt x="11" y="16"/>
                    <a:pt x="10" y="15"/>
                  </a:cubicBezTo>
                  <a:cubicBezTo>
                    <a:pt x="2" y="7"/>
                    <a:pt x="2" y="7"/>
                    <a:pt x="2" y="7"/>
                  </a:cubicBezTo>
                  <a:cubicBezTo>
                    <a:pt x="0" y="5"/>
                    <a:pt x="0" y="3"/>
                    <a:pt x="2" y="2"/>
                  </a:cubicBezTo>
                  <a:cubicBezTo>
                    <a:pt x="3" y="0"/>
                    <a:pt x="5" y="0"/>
                    <a:pt x="7" y="2"/>
                  </a:cubicBezTo>
                  <a:cubicBezTo>
                    <a:pt x="15" y="10"/>
                    <a:pt x="15" y="10"/>
                    <a:pt x="15" y="10"/>
                  </a:cubicBezTo>
                  <a:cubicBezTo>
                    <a:pt x="17" y="12"/>
                    <a:pt x="17" y="14"/>
                    <a:pt x="15" y="15"/>
                  </a:cubicBezTo>
                  <a:cubicBezTo>
                    <a:pt x="15" y="16"/>
                    <a:pt x="14" y="16"/>
                    <a:pt x="1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0" name="Freeform 85"/>
            <p:cNvSpPr/>
            <p:nvPr/>
          </p:nvSpPr>
          <p:spPr bwMode="auto">
            <a:xfrm>
              <a:off x="8355013" y="1917787"/>
              <a:ext cx="82550" cy="84137"/>
            </a:xfrm>
            <a:custGeom>
              <a:avLst/>
              <a:gdLst>
                <a:gd name="T0" fmla="*/ 4 w 17"/>
                <a:gd name="T1" fmla="*/ 17 h 17"/>
                <a:gd name="T2" fmla="*/ 2 w 17"/>
                <a:gd name="T3" fmla="*/ 16 h 17"/>
                <a:gd name="T4" fmla="*/ 2 w 17"/>
                <a:gd name="T5" fmla="*/ 11 h 17"/>
                <a:gd name="T6" fmla="*/ 10 w 17"/>
                <a:gd name="T7" fmla="*/ 2 h 17"/>
                <a:gd name="T8" fmla="*/ 15 w 17"/>
                <a:gd name="T9" fmla="*/ 2 h 17"/>
                <a:gd name="T10" fmla="*/ 15 w 17"/>
                <a:gd name="T11" fmla="*/ 7 h 17"/>
                <a:gd name="T12" fmla="*/ 7 w 17"/>
                <a:gd name="T13" fmla="*/ 16 h 17"/>
                <a:gd name="T14" fmla="*/ 4 w 17"/>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4" y="17"/>
                  </a:moveTo>
                  <a:cubicBezTo>
                    <a:pt x="3" y="17"/>
                    <a:pt x="2" y="16"/>
                    <a:pt x="2" y="16"/>
                  </a:cubicBezTo>
                  <a:cubicBezTo>
                    <a:pt x="0" y="14"/>
                    <a:pt x="0" y="12"/>
                    <a:pt x="2" y="11"/>
                  </a:cubicBezTo>
                  <a:cubicBezTo>
                    <a:pt x="10" y="2"/>
                    <a:pt x="10" y="2"/>
                    <a:pt x="10" y="2"/>
                  </a:cubicBezTo>
                  <a:cubicBezTo>
                    <a:pt x="12" y="0"/>
                    <a:pt x="14" y="0"/>
                    <a:pt x="15" y="2"/>
                  </a:cubicBezTo>
                  <a:cubicBezTo>
                    <a:pt x="17" y="3"/>
                    <a:pt x="17" y="5"/>
                    <a:pt x="15" y="7"/>
                  </a:cubicBezTo>
                  <a:cubicBezTo>
                    <a:pt x="7" y="16"/>
                    <a:pt x="7" y="16"/>
                    <a:pt x="7" y="16"/>
                  </a:cubicBezTo>
                  <a:cubicBezTo>
                    <a:pt x="6" y="16"/>
                    <a:pt x="5" y="17"/>
                    <a:pt x="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1" name="Freeform 86"/>
            <p:cNvSpPr/>
            <p:nvPr/>
          </p:nvSpPr>
          <p:spPr bwMode="auto">
            <a:xfrm>
              <a:off x="8242301" y="1863812"/>
              <a:ext cx="34925" cy="98425"/>
            </a:xfrm>
            <a:custGeom>
              <a:avLst/>
              <a:gdLst>
                <a:gd name="T0" fmla="*/ 3 w 7"/>
                <a:gd name="T1" fmla="*/ 20 h 20"/>
                <a:gd name="T2" fmla="*/ 0 w 7"/>
                <a:gd name="T3" fmla="*/ 16 h 20"/>
                <a:gd name="T4" fmla="*/ 0 w 7"/>
                <a:gd name="T5" fmla="*/ 4 h 20"/>
                <a:gd name="T6" fmla="*/ 3 w 7"/>
                <a:gd name="T7" fmla="*/ 0 h 20"/>
                <a:gd name="T8" fmla="*/ 7 w 7"/>
                <a:gd name="T9" fmla="*/ 4 h 20"/>
                <a:gd name="T10" fmla="*/ 7 w 7"/>
                <a:gd name="T11" fmla="*/ 16 h 20"/>
                <a:gd name="T12" fmla="*/ 3 w 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7" h="20">
                  <a:moveTo>
                    <a:pt x="3" y="20"/>
                  </a:moveTo>
                  <a:cubicBezTo>
                    <a:pt x="1" y="20"/>
                    <a:pt x="0" y="18"/>
                    <a:pt x="0" y="16"/>
                  </a:cubicBezTo>
                  <a:cubicBezTo>
                    <a:pt x="0" y="4"/>
                    <a:pt x="0" y="4"/>
                    <a:pt x="0" y="4"/>
                  </a:cubicBezTo>
                  <a:cubicBezTo>
                    <a:pt x="0" y="2"/>
                    <a:pt x="1" y="0"/>
                    <a:pt x="3" y="0"/>
                  </a:cubicBezTo>
                  <a:cubicBezTo>
                    <a:pt x="5" y="0"/>
                    <a:pt x="7" y="2"/>
                    <a:pt x="7" y="4"/>
                  </a:cubicBezTo>
                  <a:cubicBezTo>
                    <a:pt x="7" y="16"/>
                    <a:pt x="7" y="16"/>
                    <a:pt x="7" y="16"/>
                  </a:cubicBezTo>
                  <a:cubicBezTo>
                    <a:pt x="7" y="18"/>
                    <a:pt x="5" y="20"/>
                    <a:pt x="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nvGrpSpPr>
          <p:cNvPr id="32" name="组合 31"/>
          <p:cNvGrpSpPr/>
          <p:nvPr/>
        </p:nvGrpSpPr>
        <p:grpSpPr>
          <a:xfrm>
            <a:off x="6898436" y="2659855"/>
            <a:ext cx="500985" cy="711716"/>
            <a:chOff x="10885488" y="4680037"/>
            <a:chExt cx="503238" cy="723900"/>
          </a:xfrm>
          <a:solidFill>
            <a:schemeClr val="accent4"/>
          </a:solidFill>
        </p:grpSpPr>
        <p:sp>
          <p:nvSpPr>
            <p:cNvPr id="33" name="Freeform 87"/>
            <p:cNvSpPr/>
            <p:nvPr/>
          </p:nvSpPr>
          <p:spPr bwMode="auto">
            <a:xfrm>
              <a:off x="11071226" y="4680037"/>
              <a:ext cx="317500" cy="303212"/>
            </a:xfrm>
            <a:custGeom>
              <a:avLst/>
              <a:gdLst>
                <a:gd name="T0" fmla="*/ 179 w 200"/>
                <a:gd name="T1" fmla="*/ 145 h 191"/>
                <a:gd name="T2" fmla="*/ 157 w 200"/>
                <a:gd name="T3" fmla="*/ 145 h 191"/>
                <a:gd name="T4" fmla="*/ 175 w 200"/>
                <a:gd name="T5" fmla="*/ 160 h 191"/>
                <a:gd name="T6" fmla="*/ 31 w 200"/>
                <a:gd name="T7" fmla="*/ 160 h 191"/>
                <a:gd name="T8" fmla="*/ 31 w 200"/>
                <a:gd name="T9" fmla="*/ 24 h 191"/>
                <a:gd name="T10" fmla="*/ 46 w 200"/>
                <a:gd name="T11" fmla="*/ 43 h 191"/>
                <a:gd name="T12" fmla="*/ 46 w 200"/>
                <a:gd name="T13" fmla="*/ 21 h 191"/>
                <a:gd name="T14" fmla="*/ 24 w 200"/>
                <a:gd name="T15" fmla="*/ 0 h 191"/>
                <a:gd name="T16" fmla="*/ 0 w 200"/>
                <a:gd name="T17" fmla="*/ 21 h 191"/>
                <a:gd name="T18" fmla="*/ 0 w 200"/>
                <a:gd name="T19" fmla="*/ 43 h 191"/>
                <a:gd name="T20" fmla="*/ 18 w 200"/>
                <a:gd name="T21" fmla="*/ 24 h 191"/>
                <a:gd name="T22" fmla="*/ 18 w 200"/>
                <a:gd name="T23" fmla="*/ 175 h 191"/>
                <a:gd name="T24" fmla="*/ 175 w 200"/>
                <a:gd name="T25" fmla="*/ 175 h 191"/>
                <a:gd name="T26" fmla="*/ 157 w 200"/>
                <a:gd name="T27" fmla="*/ 191 h 191"/>
                <a:gd name="T28" fmla="*/ 179 w 200"/>
                <a:gd name="T29" fmla="*/ 191 h 191"/>
                <a:gd name="T30" fmla="*/ 200 w 200"/>
                <a:gd name="T31" fmla="*/ 166 h 191"/>
                <a:gd name="T32" fmla="*/ 179 w 200"/>
                <a:gd name="T33" fmla="*/ 14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191">
                  <a:moveTo>
                    <a:pt x="179" y="145"/>
                  </a:moveTo>
                  <a:lnTo>
                    <a:pt x="157" y="145"/>
                  </a:lnTo>
                  <a:lnTo>
                    <a:pt x="175" y="160"/>
                  </a:lnTo>
                  <a:lnTo>
                    <a:pt x="31" y="160"/>
                  </a:lnTo>
                  <a:lnTo>
                    <a:pt x="31" y="24"/>
                  </a:lnTo>
                  <a:lnTo>
                    <a:pt x="46" y="43"/>
                  </a:lnTo>
                  <a:lnTo>
                    <a:pt x="46" y="21"/>
                  </a:lnTo>
                  <a:lnTo>
                    <a:pt x="24" y="0"/>
                  </a:lnTo>
                  <a:lnTo>
                    <a:pt x="0" y="21"/>
                  </a:lnTo>
                  <a:lnTo>
                    <a:pt x="0" y="43"/>
                  </a:lnTo>
                  <a:lnTo>
                    <a:pt x="18" y="24"/>
                  </a:lnTo>
                  <a:lnTo>
                    <a:pt x="18" y="175"/>
                  </a:lnTo>
                  <a:lnTo>
                    <a:pt x="175" y="175"/>
                  </a:lnTo>
                  <a:lnTo>
                    <a:pt x="157" y="191"/>
                  </a:lnTo>
                  <a:lnTo>
                    <a:pt x="179" y="191"/>
                  </a:lnTo>
                  <a:lnTo>
                    <a:pt x="200" y="166"/>
                  </a:lnTo>
                  <a:lnTo>
                    <a:pt x="179"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4" name="Freeform 88"/>
            <p:cNvSpPr/>
            <p:nvPr/>
          </p:nvSpPr>
          <p:spPr bwMode="auto">
            <a:xfrm>
              <a:off x="11134726" y="4699087"/>
              <a:ext cx="204788" cy="220662"/>
            </a:xfrm>
            <a:custGeom>
              <a:avLst/>
              <a:gdLst>
                <a:gd name="T0" fmla="*/ 0 w 129"/>
                <a:gd name="T1" fmla="*/ 93 h 139"/>
                <a:gd name="T2" fmla="*/ 37 w 129"/>
                <a:gd name="T3" fmla="*/ 59 h 139"/>
                <a:gd name="T4" fmla="*/ 46 w 129"/>
                <a:gd name="T5" fmla="*/ 68 h 139"/>
                <a:gd name="T6" fmla="*/ 0 w 129"/>
                <a:gd name="T7" fmla="*/ 108 h 139"/>
                <a:gd name="T8" fmla="*/ 0 w 129"/>
                <a:gd name="T9" fmla="*/ 117 h 139"/>
                <a:gd name="T10" fmla="*/ 52 w 129"/>
                <a:gd name="T11" fmla="*/ 71 h 139"/>
                <a:gd name="T12" fmla="*/ 58 w 129"/>
                <a:gd name="T13" fmla="*/ 77 h 139"/>
                <a:gd name="T14" fmla="*/ 0 w 129"/>
                <a:gd name="T15" fmla="*/ 133 h 139"/>
                <a:gd name="T16" fmla="*/ 0 w 129"/>
                <a:gd name="T17" fmla="*/ 139 h 139"/>
                <a:gd name="T18" fmla="*/ 3 w 129"/>
                <a:gd name="T19" fmla="*/ 139 h 139"/>
                <a:gd name="T20" fmla="*/ 129 w 129"/>
                <a:gd name="T21" fmla="*/ 22 h 139"/>
                <a:gd name="T22" fmla="*/ 129 w 129"/>
                <a:gd name="T23" fmla="*/ 0 h 139"/>
                <a:gd name="T24" fmla="*/ 65 w 129"/>
                <a:gd name="T25" fmla="*/ 65 h 139"/>
                <a:gd name="T26" fmla="*/ 37 w 129"/>
                <a:gd name="T27" fmla="*/ 43 h 139"/>
                <a:gd name="T28" fmla="*/ 0 w 129"/>
                <a:gd name="T29" fmla="*/ 74 h 139"/>
                <a:gd name="T30" fmla="*/ 0 w 129"/>
                <a:gd name="T31" fmla="*/ 9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39">
                  <a:moveTo>
                    <a:pt x="0" y="93"/>
                  </a:moveTo>
                  <a:lnTo>
                    <a:pt x="37" y="59"/>
                  </a:lnTo>
                  <a:lnTo>
                    <a:pt x="46" y="68"/>
                  </a:lnTo>
                  <a:lnTo>
                    <a:pt x="0" y="108"/>
                  </a:lnTo>
                  <a:lnTo>
                    <a:pt x="0" y="117"/>
                  </a:lnTo>
                  <a:lnTo>
                    <a:pt x="52" y="71"/>
                  </a:lnTo>
                  <a:lnTo>
                    <a:pt x="58" y="77"/>
                  </a:lnTo>
                  <a:lnTo>
                    <a:pt x="0" y="133"/>
                  </a:lnTo>
                  <a:lnTo>
                    <a:pt x="0" y="139"/>
                  </a:lnTo>
                  <a:lnTo>
                    <a:pt x="3" y="139"/>
                  </a:lnTo>
                  <a:lnTo>
                    <a:pt x="129" y="22"/>
                  </a:lnTo>
                  <a:lnTo>
                    <a:pt x="129" y="0"/>
                  </a:lnTo>
                  <a:lnTo>
                    <a:pt x="65" y="65"/>
                  </a:lnTo>
                  <a:lnTo>
                    <a:pt x="37" y="43"/>
                  </a:lnTo>
                  <a:lnTo>
                    <a:pt x="0" y="74"/>
                  </a:lnTo>
                  <a:lnTo>
                    <a:pt x="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5" name="Freeform 89"/>
            <p:cNvSpPr/>
            <p:nvPr/>
          </p:nvSpPr>
          <p:spPr bwMode="auto">
            <a:xfrm>
              <a:off x="11163301" y="4753062"/>
              <a:ext cx="176213" cy="166687"/>
            </a:xfrm>
            <a:custGeom>
              <a:avLst/>
              <a:gdLst>
                <a:gd name="T0" fmla="*/ 111 w 111"/>
                <a:gd name="T1" fmla="*/ 0 h 105"/>
                <a:gd name="T2" fmla="*/ 0 w 111"/>
                <a:gd name="T3" fmla="*/ 105 h 105"/>
                <a:gd name="T4" fmla="*/ 10 w 111"/>
                <a:gd name="T5" fmla="*/ 105 h 105"/>
                <a:gd name="T6" fmla="*/ 111 w 111"/>
                <a:gd name="T7" fmla="*/ 9 h 105"/>
                <a:gd name="T8" fmla="*/ 111 w 111"/>
                <a:gd name="T9" fmla="*/ 0 h 105"/>
              </a:gdLst>
              <a:ahLst/>
              <a:cxnLst>
                <a:cxn ang="0">
                  <a:pos x="T0" y="T1"/>
                </a:cxn>
                <a:cxn ang="0">
                  <a:pos x="T2" y="T3"/>
                </a:cxn>
                <a:cxn ang="0">
                  <a:pos x="T4" y="T5"/>
                </a:cxn>
                <a:cxn ang="0">
                  <a:pos x="T6" y="T7"/>
                </a:cxn>
                <a:cxn ang="0">
                  <a:pos x="T8" y="T9"/>
                </a:cxn>
              </a:cxnLst>
              <a:rect l="0" t="0" r="r" b="b"/>
              <a:pathLst>
                <a:path w="111" h="105">
                  <a:moveTo>
                    <a:pt x="111" y="0"/>
                  </a:moveTo>
                  <a:lnTo>
                    <a:pt x="0" y="105"/>
                  </a:lnTo>
                  <a:lnTo>
                    <a:pt x="10" y="105"/>
                  </a:lnTo>
                  <a:lnTo>
                    <a:pt x="111" y="9"/>
                  </a:lnTo>
                  <a:lnTo>
                    <a:pt x="1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6" name="Freeform 90"/>
            <p:cNvSpPr/>
            <p:nvPr/>
          </p:nvSpPr>
          <p:spPr bwMode="auto">
            <a:xfrm>
              <a:off x="11202988" y="4792749"/>
              <a:ext cx="136525" cy="127000"/>
            </a:xfrm>
            <a:custGeom>
              <a:avLst/>
              <a:gdLst>
                <a:gd name="T0" fmla="*/ 86 w 86"/>
                <a:gd name="T1" fmla="*/ 0 h 80"/>
                <a:gd name="T2" fmla="*/ 0 w 86"/>
                <a:gd name="T3" fmla="*/ 80 h 80"/>
                <a:gd name="T4" fmla="*/ 9 w 86"/>
                <a:gd name="T5" fmla="*/ 80 h 80"/>
                <a:gd name="T6" fmla="*/ 86 w 86"/>
                <a:gd name="T7" fmla="*/ 9 h 80"/>
                <a:gd name="T8" fmla="*/ 86 w 86"/>
                <a:gd name="T9" fmla="*/ 0 h 80"/>
              </a:gdLst>
              <a:ahLst/>
              <a:cxnLst>
                <a:cxn ang="0">
                  <a:pos x="T0" y="T1"/>
                </a:cxn>
                <a:cxn ang="0">
                  <a:pos x="T2" y="T3"/>
                </a:cxn>
                <a:cxn ang="0">
                  <a:pos x="T4" y="T5"/>
                </a:cxn>
                <a:cxn ang="0">
                  <a:pos x="T6" y="T7"/>
                </a:cxn>
                <a:cxn ang="0">
                  <a:pos x="T8" y="T9"/>
                </a:cxn>
              </a:cxnLst>
              <a:rect l="0" t="0" r="r" b="b"/>
              <a:pathLst>
                <a:path w="86" h="80">
                  <a:moveTo>
                    <a:pt x="86" y="0"/>
                  </a:moveTo>
                  <a:lnTo>
                    <a:pt x="0" y="80"/>
                  </a:lnTo>
                  <a:lnTo>
                    <a:pt x="9" y="80"/>
                  </a:lnTo>
                  <a:lnTo>
                    <a:pt x="86" y="9"/>
                  </a:ln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7" name="Freeform 91"/>
            <p:cNvSpPr/>
            <p:nvPr/>
          </p:nvSpPr>
          <p:spPr bwMode="auto">
            <a:xfrm>
              <a:off x="11242676" y="4826087"/>
              <a:ext cx="96838" cy="93662"/>
            </a:xfrm>
            <a:custGeom>
              <a:avLst/>
              <a:gdLst>
                <a:gd name="T0" fmla="*/ 61 w 61"/>
                <a:gd name="T1" fmla="*/ 0 h 59"/>
                <a:gd name="T2" fmla="*/ 0 w 61"/>
                <a:gd name="T3" fmla="*/ 59 h 59"/>
                <a:gd name="T4" fmla="*/ 9 w 61"/>
                <a:gd name="T5" fmla="*/ 59 h 59"/>
                <a:gd name="T6" fmla="*/ 61 w 61"/>
                <a:gd name="T7" fmla="*/ 13 h 59"/>
                <a:gd name="T8" fmla="*/ 61 w 61"/>
                <a:gd name="T9" fmla="*/ 0 h 59"/>
              </a:gdLst>
              <a:ahLst/>
              <a:cxnLst>
                <a:cxn ang="0">
                  <a:pos x="T0" y="T1"/>
                </a:cxn>
                <a:cxn ang="0">
                  <a:pos x="T2" y="T3"/>
                </a:cxn>
                <a:cxn ang="0">
                  <a:pos x="T4" y="T5"/>
                </a:cxn>
                <a:cxn ang="0">
                  <a:pos x="T6" y="T7"/>
                </a:cxn>
                <a:cxn ang="0">
                  <a:pos x="T8" y="T9"/>
                </a:cxn>
              </a:cxnLst>
              <a:rect l="0" t="0" r="r" b="b"/>
              <a:pathLst>
                <a:path w="61" h="59">
                  <a:moveTo>
                    <a:pt x="61" y="0"/>
                  </a:moveTo>
                  <a:lnTo>
                    <a:pt x="0" y="59"/>
                  </a:lnTo>
                  <a:lnTo>
                    <a:pt x="9" y="59"/>
                  </a:lnTo>
                  <a:lnTo>
                    <a:pt x="61" y="13"/>
                  </a:lnTo>
                  <a:lnTo>
                    <a:pt x="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8" name="Freeform 92"/>
            <p:cNvSpPr/>
            <p:nvPr/>
          </p:nvSpPr>
          <p:spPr bwMode="auto">
            <a:xfrm>
              <a:off x="11280776" y="4865774"/>
              <a:ext cx="58738" cy="53975"/>
            </a:xfrm>
            <a:custGeom>
              <a:avLst/>
              <a:gdLst>
                <a:gd name="T0" fmla="*/ 37 w 37"/>
                <a:gd name="T1" fmla="*/ 9 h 34"/>
                <a:gd name="T2" fmla="*/ 37 w 37"/>
                <a:gd name="T3" fmla="*/ 0 h 34"/>
                <a:gd name="T4" fmla="*/ 0 w 37"/>
                <a:gd name="T5" fmla="*/ 34 h 34"/>
                <a:gd name="T6" fmla="*/ 10 w 37"/>
                <a:gd name="T7" fmla="*/ 34 h 34"/>
                <a:gd name="T8" fmla="*/ 37 w 37"/>
                <a:gd name="T9" fmla="*/ 9 h 34"/>
              </a:gdLst>
              <a:ahLst/>
              <a:cxnLst>
                <a:cxn ang="0">
                  <a:pos x="T0" y="T1"/>
                </a:cxn>
                <a:cxn ang="0">
                  <a:pos x="T2" y="T3"/>
                </a:cxn>
                <a:cxn ang="0">
                  <a:pos x="T4" y="T5"/>
                </a:cxn>
                <a:cxn ang="0">
                  <a:pos x="T6" y="T7"/>
                </a:cxn>
                <a:cxn ang="0">
                  <a:pos x="T8" y="T9"/>
                </a:cxn>
              </a:cxnLst>
              <a:rect l="0" t="0" r="r" b="b"/>
              <a:pathLst>
                <a:path w="37" h="34">
                  <a:moveTo>
                    <a:pt x="37" y="9"/>
                  </a:moveTo>
                  <a:lnTo>
                    <a:pt x="37" y="0"/>
                  </a:lnTo>
                  <a:lnTo>
                    <a:pt x="0" y="34"/>
                  </a:lnTo>
                  <a:lnTo>
                    <a:pt x="10" y="34"/>
                  </a:lnTo>
                  <a:lnTo>
                    <a:pt x="3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9" name="Oval 93"/>
            <p:cNvSpPr>
              <a:spLocks noChangeArrowheads="1"/>
            </p:cNvSpPr>
            <p:nvPr/>
          </p:nvSpPr>
          <p:spPr bwMode="auto">
            <a:xfrm>
              <a:off x="10939463" y="4856249"/>
              <a:ext cx="117475" cy="1174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0" name="Freeform 94"/>
            <p:cNvSpPr/>
            <p:nvPr/>
          </p:nvSpPr>
          <p:spPr bwMode="auto">
            <a:xfrm>
              <a:off x="10885488" y="4997537"/>
              <a:ext cx="336550" cy="406400"/>
            </a:xfrm>
            <a:custGeom>
              <a:avLst/>
              <a:gdLst>
                <a:gd name="T0" fmla="*/ 69 w 69"/>
                <a:gd name="T1" fmla="*/ 7 h 83"/>
                <a:gd name="T2" fmla="*/ 61 w 69"/>
                <a:gd name="T3" fmla="*/ 0 h 83"/>
                <a:gd name="T4" fmla="*/ 33 w 69"/>
                <a:gd name="T5" fmla="*/ 0 h 83"/>
                <a:gd name="T6" fmla="*/ 23 w 69"/>
                <a:gd name="T7" fmla="*/ 9 h 83"/>
                <a:gd name="T8" fmla="*/ 23 w 69"/>
                <a:gd name="T9" fmla="*/ 10 h 83"/>
                <a:gd name="T10" fmla="*/ 13 w 69"/>
                <a:gd name="T11" fmla="*/ 0 h 83"/>
                <a:gd name="T12" fmla="*/ 10 w 69"/>
                <a:gd name="T13" fmla="*/ 0 h 83"/>
                <a:gd name="T14" fmla="*/ 0 w 69"/>
                <a:gd name="T15" fmla="*/ 9 h 83"/>
                <a:gd name="T16" fmla="*/ 0 w 69"/>
                <a:gd name="T17" fmla="*/ 30 h 83"/>
                <a:gd name="T18" fmla="*/ 10 w 69"/>
                <a:gd name="T19" fmla="*/ 40 h 83"/>
                <a:gd name="T20" fmla="*/ 10 w 69"/>
                <a:gd name="T21" fmla="*/ 40 h 83"/>
                <a:gd name="T22" fmla="*/ 9 w 69"/>
                <a:gd name="T23" fmla="*/ 42 h 83"/>
                <a:gd name="T24" fmla="*/ 9 w 69"/>
                <a:gd name="T25" fmla="*/ 76 h 83"/>
                <a:gd name="T26" fmla="*/ 16 w 69"/>
                <a:gd name="T27" fmla="*/ 83 h 83"/>
                <a:gd name="T28" fmla="*/ 23 w 69"/>
                <a:gd name="T29" fmla="*/ 76 h 83"/>
                <a:gd name="T30" fmla="*/ 30 w 69"/>
                <a:gd name="T31" fmla="*/ 83 h 83"/>
                <a:gd name="T32" fmla="*/ 37 w 69"/>
                <a:gd name="T33" fmla="*/ 76 h 83"/>
                <a:gd name="T34" fmla="*/ 37 w 69"/>
                <a:gd name="T35" fmla="*/ 13 h 83"/>
                <a:gd name="T36" fmla="*/ 61 w 69"/>
                <a:gd name="T37" fmla="*/ 13 h 83"/>
                <a:gd name="T38" fmla="*/ 69 w 69"/>
                <a:gd name="T39"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83">
                  <a:moveTo>
                    <a:pt x="69" y="7"/>
                  </a:moveTo>
                  <a:cubicBezTo>
                    <a:pt x="69" y="2"/>
                    <a:pt x="65" y="0"/>
                    <a:pt x="61" y="0"/>
                  </a:cubicBezTo>
                  <a:cubicBezTo>
                    <a:pt x="57" y="0"/>
                    <a:pt x="33" y="0"/>
                    <a:pt x="33" y="0"/>
                  </a:cubicBezTo>
                  <a:cubicBezTo>
                    <a:pt x="23" y="9"/>
                    <a:pt x="23" y="9"/>
                    <a:pt x="23" y="9"/>
                  </a:cubicBezTo>
                  <a:cubicBezTo>
                    <a:pt x="23" y="10"/>
                    <a:pt x="23" y="10"/>
                    <a:pt x="23" y="10"/>
                  </a:cubicBezTo>
                  <a:cubicBezTo>
                    <a:pt x="13" y="0"/>
                    <a:pt x="13" y="0"/>
                    <a:pt x="13" y="0"/>
                  </a:cubicBezTo>
                  <a:cubicBezTo>
                    <a:pt x="10" y="0"/>
                    <a:pt x="10" y="0"/>
                    <a:pt x="10" y="0"/>
                  </a:cubicBezTo>
                  <a:cubicBezTo>
                    <a:pt x="4" y="0"/>
                    <a:pt x="0" y="4"/>
                    <a:pt x="0" y="9"/>
                  </a:cubicBezTo>
                  <a:cubicBezTo>
                    <a:pt x="0" y="30"/>
                    <a:pt x="0" y="30"/>
                    <a:pt x="0" y="30"/>
                  </a:cubicBezTo>
                  <a:cubicBezTo>
                    <a:pt x="0" y="36"/>
                    <a:pt x="4" y="40"/>
                    <a:pt x="10" y="40"/>
                  </a:cubicBezTo>
                  <a:cubicBezTo>
                    <a:pt x="10" y="40"/>
                    <a:pt x="10" y="40"/>
                    <a:pt x="10" y="40"/>
                  </a:cubicBezTo>
                  <a:cubicBezTo>
                    <a:pt x="9" y="41"/>
                    <a:pt x="9" y="42"/>
                    <a:pt x="9" y="42"/>
                  </a:cubicBezTo>
                  <a:cubicBezTo>
                    <a:pt x="9" y="76"/>
                    <a:pt x="9" y="76"/>
                    <a:pt x="9" y="76"/>
                  </a:cubicBezTo>
                  <a:cubicBezTo>
                    <a:pt x="9" y="80"/>
                    <a:pt x="12" y="83"/>
                    <a:pt x="16" y="83"/>
                  </a:cubicBezTo>
                  <a:cubicBezTo>
                    <a:pt x="20" y="83"/>
                    <a:pt x="23" y="80"/>
                    <a:pt x="23" y="76"/>
                  </a:cubicBezTo>
                  <a:cubicBezTo>
                    <a:pt x="23" y="80"/>
                    <a:pt x="26" y="83"/>
                    <a:pt x="30" y="83"/>
                  </a:cubicBezTo>
                  <a:cubicBezTo>
                    <a:pt x="34" y="83"/>
                    <a:pt x="37" y="80"/>
                    <a:pt x="37" y="76"/>
                  </a:cubicBezTo>
                  <a:cubicBezTo>
                    <a:pt x="37" y="13"/>
                    <a:pt x="37" y="13"/>
                    <a:pt x="37" y="13"/>
                  </a:cubicBezTo>
                  <a:cubicBezTo>
                    <a:pt x="37" y="13"/>
                    <a:pt x="58" y="13"/>
                    <a:pt x="61" y="13"/>
                  </a:cubicBezTo>
                  <a:cubicBezTo>
                    <a:pt x="64" y="13"/>
                    <a:pt x="69" y="12"/>
                    <a:pt x="6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nvGrpSpPr>
          <p:cNvPr id="41" name="组合 40"/>
          <p:cNvGrpSpPr/>
          <p:nvPr/>
        </p:nvGrpSpPr>
        <p:grpSpPr>
          <a:xfrm>
            <a:off x="6908310" y="1308840"/>
            <a:ext cx="428625" cy="574595"/>
            <a:chOff x="10709276" y="1628862"/>
            <a:chExt cx="439738" cy="596900"/>
          </a:xfrm>
          <a:solidFill>
            <a:schemeClr val="accent1"/>
          </a:solidFill>
        </p:grpSpPr>
        <p:sp>
          <p:nvSpPr>
            <p:cNvPr id="42" name="Freeform 95"/>
            <p:cNvSpPr/>
            <p:nvPr/>
          </p:nvSpPr>
          <p:spPr bwMode="auto">
            <a:xfrm>
              <a:off x="10709276" y="1809837"/>
              <a:ext cx="341313" cy="415925"/>
            </a:xfrm>
            <a:custGeom>
              <a:avLst/>
              <a:gdLst>
                <a:gd name="T0" fmla="*/ 62 w 70"/>
                <a:gd name="T1" fmla="*/ 0 h 85"/>
                <a:gd name="T2" fmla="*/ 33 w 70"/>
                <a:gd name="T3" fmla="*/ 0 h 85"/>
                <a:gd name="T4" fmla="*/ 23 w 70"/>
                <a:gd name="T5" fmla="*/ 9 h 85"/>
                <a:gd name="T6" fmla="*/ 23 w 70"/>
                <a:gd name="T7" fmla="*/ 10 h 85"/>
                <a:gd name="T8" fmla="*/ 13 w 70"/>
                <a:gd name="T9" fmla="*/ 0 h 85"/>
                <a:gd name="T10" fmla="*/ 10 w 70"/>
                <a:gd name="T11" fmla="*/ 0 h 85"/>
                <a:gd name="T12" fmla="*/ 0 w 70"/>
                <a:gd name="T13" fmla="*/ 9 h 85"/>
                <a:gd name="T14" fmla="*/ 0 w 70"/>
                <a:gd name="T15" fmla="*/ 31 h 85"/>
                <a:gd name="T16" fmla="*/ 10 w 70"/>
                <a:gd name="T17" fmla="*/ 41 h 85"/>
                <a:gd name="T18" fmla="*/ 10 w 70"/>
                <a:gd name="T19" fmla="*/ 41 h 85"/>
                <a:gd name="T20" fmla="*/ 9 w 70"/>
                <a:gd name="T21" fmla="*/ 43 h 85"/>
                <a:gd name="T22" fmla="*/ 9 w 70"/>
                <a:gd name="T23" fmla="*/ 78 h 85"/>
                <a:gd name="T24" fmla="*/ 16 w 70"/>
                <a:gd name="T25" fmla="*/ 85 h 85"/>
                <a:gd name="T26" fmla="*/ 23 w 70"/>
                <a:gd name="T27" fmla="*/ 78 h 85"/>
                <a:gd name="T28" fmla="*/ 30 w 70"/>
                <a:gd name="T29" fmla="*/ 85 h 85"/>
                <a:gd name="T30" fmla="*/ 37 w 70"/>
                <a:gd name="T31" fmla="*/ 78 h 85"/>
                <a:gd name="T32" fmla="*/ 37 w 70"/>
                <a:gd name="T33" fmla="*/ 13 h 85"/>
                <a:gd name="T34" fmla="*/ 62 w 70"/>
                <a:gd name="T35" fmla="*/ 13 h 85"/>
                <a:gd name="T36" fmla="*/ 70 w 70"/>
                <a:gd name="T37" fmla="*/ 7 h 85"/>
                <a:gd name="T38" fmla="*/ 62 w 70"/>
                <a:gd name="T3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5">
                  <a:moveTo>
                    <a:pt x="62" y="0"/>
                  </a:moveTo>
                  <a:cubicBezTo>
                    <a:pt x="58" y="0"/>
                    <a:pt x="33" y="0"/>
                    <a:pt x="33" y="0"/>
                  </a:cubicBezTo>
                  <a:cubicBezTo>
                    <a:pt x="23" y="9"/>
                    <a:pt x="23" y="9"/>
                    <a:pt x="23" y="9"/>
                  </a:cubicBezTo>
                  <a:cubicBezTo>
                    <a:pt x="23" y="10"/>
                    <a:pt x="23" y="10"/>
                    <a:pt x="23" y="10"/>
                  </a:cubicBezTo>
                  <a:cubicBezTo>
                    <a:pt x="13" y="0"/>
                    <a:pt x="13" y="0"/>
                    <a:pt x="13" y="0"/>
                  </a:cubicBezTo>
                  <a:cubicBezTo>
                    <a:pt x="10" y="0"/>
                    <a:pt x="10" y="0"/>
                    <a:pt x="10" y="0"/>
                  </a:cubicBezTo>
                  <a:cubicBezTo>
                    <a:pt x="4" y="0"/>
                    <a:pt x="0" y="4"/>
                    <a:pt x="0" y="9"/>
                  </a:cubicBezTo>
                  <a:cubicBezTo>
                    <a:pt x="0" y="31"/>
                    <a:pt x="0" y="31"/>
                    <a:pt x="0" y="31"/>
                  </a:cubicBezTo>
                  <a:cubicBezTo>
                    <a:pt x="0" y="36"/>
                    <a:pt x="4" y="41"/>
                    <a:pt x="10" y="41"/>
                  </a:cubicBezTo>
                  <a:cubicBezTo>
                    <a:pt x="10" y="41"/>
                    <a:pt x="10" y="41"/>
                    <a:pt x="10" y="41"/>
                  </a:cubicBezTo>
                  <a:cubicBezTo>
                    <a:pt x="10" y="41"/>
                    <a:pt x="9" y="42"/>
                    <a:pt x="9" y="43"/>
                  </a:cubicBezTo>
                  <a:cubicBezTo>
                    <a:pt x="9" y="78"/>
                    <a:pt x="9" y="78"/>
                    <a:pt x="9" y="78"/>
                  </a:cubicBezTo>
                  <a:cubicBezTo>
                    <a:pt x="9" y="82"/>
                    <a:pt x="13" y="85"/>
                    <a:pt x="16" y="85"/>
                  </a:cubicBezTo>
                  <a:cubicBezTo>
                    <a:pt x="20" y="85"/>
                    <a:pt x="23" y="82"/>
                    <a:pt x="23" y="78"/>
                  </a:cubicBezTo>
                  <a:cubicBezTo>
                    <a:pt x="23" y="82"/>
                    <a:pt x="27" y="85"/>
                    <a:pt x="30" y="85"/>
                  </a:cubicBezTo>
                  <a:cubicBezTo>
                    <a:pt x="34" y="85"/>
                    <a:pt x="37" y="82"/>
                    <a:pt x="37" y="78"/>
                  </a:cubicBezTo>
                  <a:cubicBezTo>
                    <a:pt x="37" y="13"/>
                    <a:pt x="37" y="13"/>
                    <a:pt x="37" y="13"/>
                  </a:cubicBezTo>
                  <a:cubicBezTo>
                    <a:pt x="37" y="13"/>
                    <a:pt x="59" y="13"/>
                    <a:pt x="62" y="13"/>
                  </a:cubicBezTo>
                  <a:cubicBezTo>
                    <a:pt x="66" y="13"/>
                    <a:pt x="70" y="12"/>
                    <a:pt x="70" y="7"/>
                  </a:cubicBezTo>
                  <a:cubicBezTo>
                    <a:pt x="70" y="2"/>
                    <a:pt x="66" y="0"/>
                    <a:pt x="6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3" name="Freeform 96"/>
            <p:cNvSpPr>
              <a:spLocks noEditPoints="1"/>
            </p:cNvSpPr>
            <p:nvPr/>
          </p:nvSpPr>
          <p:spPr bwMode="auto">
            <a:xfrm>
              <a:off x="10763251" y="1628862"/>
              <a:ext cx="385763" cy="161925"/>
            </a:xfrm>
            <a:custGeom>
              <a:avLst/>
              <a:gdLst>
                <a:gd name="T0" fmla="*/ 68 w 79"/>
                <a:gd name="T1" fmla="*/ 1 h 33"/>
                <a:gd name="T2" fmla="*/ 62 w 79"/>
                <a:gd name="T3" fmla="*/ 4 h 33"/>
                <a:gd name="T4" fmla="*/ 56 w 79"/>
                <a:gd name="T5" fmla="*/ 8 h 33"/>
                <a:gd name="T6" fmla="*/ 46 w 79"/>
                <a:gd name="T7" fmla="*/ 0 h 33"/>
                <a:gd name="T8" fmla="*/ 38 w 79"/>
                <a:gd name="T9" fmla="*/ 4 h 33"/>
                <a:gd name="T10" fmla="*/ 23 w 79"/>
                <a:gd name="T11" fmla="*/ 14 h 33"/>
                <a:gd name="T12" fmla="*/ 12 w 79"/>
                <a:gd name="T13" fmla="*/ 8 h 33"/>
                <a:gd name="T14" fmla="*/ 0 w 79"/>
                <a:gd name="T15" fmla="*/ 20 h 33"/>
                <a:gd name="T16" fmla="*/ 12 w 79"/>
                <a:gd name="T17" fmla="*/ 32 h 33"/>
                <a:gd name="T18" fmla="*/ 22 w 79"/>
                <a:gd name="T19" fmla="*/ 27 h 33"/>
                <a:gd name="T20" fmla="*/ 46 w 79"/>
                <a:gd name="T21" fmla="*/ 33 h 33"/>
                <a:gd name="T22" fmla="*/ 54 w 79"/>
                <a:gd name="T23" fmla="*/ 29 h 33"/>
                <a:gd name="T24" fmla="*/ 68 w 79"/>
                <a:gd name="T25" fmla="*/ 33 h 33"/>
                <a:gd name="T26" fmla="*/ 79 w 79"/>
                <a:gd name="T27" fmla="*/ 17 h 33"/>
                <a:gd name="T28" fmla="*/ 68 w 79"/>
                <a:gd name="T29" fmla="*/ 1 h 33"/>
                <a:gd name="T30" fmla="*/ 46 w 79"/>
                <a:gd name="T31" fmla="*/ 27 h 33"/>
                <a:gd name="T32" fmla="*/ 39 w 79"/>
                <a:gd name="T33" fmla="*/ 17 h 33"/>
                <a:gd name="T34" fmla="*/ 46 w 79"/>
                <a:gd name="T35" fmla="*/ 6 h 33"/>
                <a:gd name="T36" fmla="*/ 53 w 79"/>
                <a:gd name="T37" fmla="*/ 17 h 33"/>
                <a:gd name="T38" fmla="*/ 46 w 79"/>
                <a:gd name="T39" fmla="*/ 27 h 33"/>
                <a:gd name="T40" fmla="*/ 68 w 79"/>
                <a:gd name="T41" fmla="*/ 28 h 33"/>
                <a:gd name="T42" fmla="*/ 60 w 79"/>
                <a:gd name="T43" fmla="*/ 17 h 33"/>
                <a:gd name="T44" fmla="*/ 68 w 79"/>
                <a:gd name="T45" fmla="*/ 7 h 33"/>
                <a:gd name="T46" fmla="*/ 75 w 79"/>
                <a:gd name="T47" fmla="*/ 17 h 33"/>
                <a:gd name="T48" fmla="*/ 68 w 79"/>
                <a:gd name="T49"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33">
                  <a:moveTo>
                    <a:pt x="68" y="1"/>
                  </a:moveTo>
                  <a:cubicBezTo>
                    <a:pt x="66" y="1"/>
                    <a:pt x="64" y="2"/>
                    <a:pt x="62" y="4"/>
                  </a:cubicBezTo>
                  <a:cubicBezTo>
                    <a:pt x="56" y="8"/>
                    <a:pt x="56" y="8"/>
                    <a:pt x="56" y="8"/>
                  </a:cubicBezTo>
                  <a:cubicBezTo>
                    <a:pt x="54" y="3"/>
                    <a:pt x="50" y="0"/>
                    <a:pt x="46" y="0"/>
                  </a:cubicBezTo>
                  <a:cubicBezTo>
                    <a:pt x="44" y="0"/>
                    <a:pt x="41" y="3"/>
                    <a:pt x="38" y="4"/>
                  </a:cubicBezTo>
                  <a:cubicBezTo>
                    <a:pt x="36" y="6"/>
                    <a:pt x="26" y="12"/>
                    <a:pt x="23" y="14"/>
                  </a:cubicBezTo>
                  <a:cubicBezTo>
                    <a:pt x="21" y="10"/>
                    <a:pt x="17" y="8"/>
                    <a:pt x="12" y="8"/>
                  </a:cubicBezTo>
                  <a:cubicBezTo>
                    <a:pt x="6" y="8"/>
                    <a:pt x="0" y="13"/>
                    <a:pt x="0" y="20"/>
                  </a:cubicBezTo>
                  <a:cubicBezTo>
                    <a:pt x="0" y="27"/>
                    <a:pt x="6" y="32"/>
                    <a:pt x="12" y="32"/>
                  </a:cubicBezTo>
                  <a:cubicBezTo>
                    <a:pt x="16" y="32"/>
                    <a:pt x="20" y="30"/>
                    <a:pt x="22" y="27"/>
                  </a:cubicBezTo>
                  <a:cubicBezTo>
                    <a:pt x="26" y="28"/>
                    <a:pt x="45" y="33"/>
                    <a:pt x="46" y="33"/>
                  </a:cubicBezTo>
                  <a:cubicBezTo>
                    <a:pt x="49" y="33"/>
                    <a:pt x="52" y="32"/>
                    <a:pt x="54" y="29"/>
                  </a:cubicBezTo>
                  <a:cubicBezTo>
                    <a:pt x="54" y="29"/>
                    <a:pt x="64" y="33"/>
                    <a:pt x="68" y="33"/>
                  </a:cubicBezTo>
                  <a:cubicBezTo>
                    <a:pt x="74" y="33"/>
                    <a:pt x="79" y="26"/>
                    <a:pt x="79" y="17"/>
                  </a:cubicBezTo>
                  <a:cubicBezTo>
                    <a:pt x="79" y="8"/>
                    <a:pt x="74" y="1"/>
                    <a:pt x="68" y="1"/>
                  </a:cubicBezTo>
                  <a:close/>
                  <a:moveTo>
                    <a:pt x="46" y="27"/>
                  </a:moveTo>
                  <a:cubicBezTo>
                    <a:pt x="42" y="27"/>
                    <a:pt x="39" y="23"/>
                    <a:pt x="39" y="17"/>
                  </a:cubicBezTo>
                  <a:cubicBezTo>
                    <a:pt x="39" y="11"/>
                    <a:pt x="42" y="6"/>
                    <a:pt x="46" y="6"/>
                  </a:cubicBezTo>
                  <a:cubicBezTo>
                    <a:pt x="50" y="6"/>
                    <a:pt x="53" y="11"/>
                    <a:pt x="53" y="17"/>
                  </a:cubicBezTo>
                  <a:cubicBezTo>
                    <a:pt x="53" y="23"/>
                    <a:pt x="50" y="27"/>
                    <a:pt x="46" y="27"/>
                  </a:cubicBezTo>
                  <a:close/>
                  <a:moveTo>
                    <a:pt x="68" y="28"/>
                  </a:moveTo>
                  <a:cubicBezTo>
                    <a:pt x="64" y="28"/>
                    <a:pt x="60" y="23"/>
                    <a:pt x="60" y="17"/>
                  </a:cubicBezTo>
                  <a:cubicBezTo>
                    <a:pt x="60" y="12"/>
                    <a:pt x="64" y="7"/>
                    <a:pt x="68" y="7"/>
                  </a:cubicBezTo>
                  <a:cubicBezTo>
                    <a:pt x="72" y="7"/>
                    <a:pt x="75" y="12"/>
                    <a:pt x="75" y="17"/>
                  </a:cubicBezTo>
                  <a:cubicBezTo>
                    <a:pt x="75" y="23"/>
                    <a:pt x="72" y="28"/>
                    <a:pt x="68"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sp>
        <p:nvSpPr>
          <p:cNvPr id="17" name="Freeform 23"/>
          <p:cNvSpPr/>
          <p:nvPr/>
        </p:nvSpPr>
        <p:spPr bwMode="auto">
          <a:xfrm>
            <a:off x="5969795" y="1260680"/>
            <a:ext cx="1946672" cy="465636"/>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8" name="Freeform 21"/>
          <p:cNvSpPr/>
          <p:nvPr/>
        </p:nvSpPr>
        <p:spPr bwMode="auto">
          <a:xfrm flipH="1" flipV="1">
            <a:off x="1275160" y="1260680"/>
            <a:ext cx="1946671" cy="465636"/>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9" name="Freeform 23"/>
          <p:cNvSpPr/>
          <p:nvPr/>
        </p:nvSpPr>
        <p:spPr bwMode="auto">
          <a:xfrm flipV="1">
            <a:off x="5969795" y="3804040"/>
            <a:ext cx="1946672" cy="465636"/>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0" name="Freeform 21"/>
          <p:cNvSpPr/>
          <p:nvPr/>
        </p:nvSpPr>
        <p:spPr bwMode="auto">
          <a:xfrm flipH="1">
            <a:off x="1275160" y="3804040"/>
            <a:ext cx="1946671" cy="465636"/>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58" name="文本框 20"/>
          <p:cNvSpPr txBox="1"/>
          <p:nvPr/>
        </p:nvSpPr>
        <p:spPr>
          <a:xfrm>
            <a:off x="1623926" y="1939032"/>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59" name="矩形 47"/>
          <p:cNvSpPr>
            <a:spLocks noChangeArrowheads="1"/>
          </p:cNvSpPr>
          <p:nvPr/>
        </p:nvSpPr>
        <p:spPr bwMode="auto">
          <a:xfrm>
            <a:off x="1108283" y="2272982"/>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0" name="文本框 20"/>
          <p:cNvSpPr txBox="1"/>
          <p:nvPr/>
        </p:nvSpPr>
        <p:spPr>
          <a:xfrm>
            <a:off x="6488550" y="1939032"/>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62" name="矩形 47"/>
          <p:cNvSpPr>
            <a:spLocks noChangeArrowheads="1"/>
          </p:cNvSpPr>
          <p:nvPr/>
        </p:nvSpPr>
        <p:spPr bwMode="auto">
          <a:xfrm>
            <a:off x="6447003" y="2272982"/>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3" name="文本框 20"/>
          <p:cNvSpPr txBox="1"/>
          <p:nvPr/>
        </p:nvSpPr>
        <p:spPr>
          <a:xfrm>
            <a:off x="1623926" y="3429047"/>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68" name="矩形 47"/>
          <p:cNvSpPr>
            <a:spLocks noChangeArrowheads="1"/>
          </p:cNvSpPr>
          <p:nvPr/>
        </p:nvSpPr>
        <p:spPr bwMode="auto">
          <a:xfrm>
            <a:off x="1108283" y="3762997"/>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9" name="文本框 20"/>
          <p:cNvSpPr txBox="1"/>
          <p:nvPr/>
        </p:nvSpPr>
        <p:spPr>
          <a:xfrm>
            <a:off x="6488550" y="3429047"/>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70" name="矩形 47"/>
          <p:cNvSpPr>
            <a:spLocks noChangeArrowheads="1"/>
          </p:cNvSpPr>
          <p:nvPr/>
        </p:nvSpPr>
        <p:spPr bwMode="auto">
          <a:xfrm>
            <a:off x="6447003" y="3762997"/>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right)">
                                      <p:cBhvr>
                                        <p:cTn id="12" dur="250"/>
                                        <p:tgtEl>
                                          <p:spTgt spid="18"/>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25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250"/>
                                        <p:tgtEl>
                                          <p:spTgt spid="5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250"/>
                                        <p:tgtEl>
                                          <p:spTgt spid="58"/>
                                        </p:tgtEl>
                                      </p:cBhvr>
                                    </p:animEffect>
                                  </p:childTnLst>
                                </p:cTn>
                              </p:par>
                            </p:childTnLst>
                          </p:cTn>
                        </p:par>
                        <p:par>
                          <p:cTn id="23" fill="hold">
                            <p:stCondLst>
                              <p:cond delay="1500"/>
                            </p:stCondLst>
                            <p:childTnLst>
                              <p:par>
                                <p:cTn id="24" presetID="23" presetClass="entr" presetSubtype="16"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250" fill="hold"/>
                                        <p:tgtEl>
                                          <p:spTgt spid="3"/>
                                        </p:tgtEl>
                                        <p:attrNameLst>
                                          <p:attrName>ppt_w</p:attrName>
                                        </p:attrNameLst>
                                      </p:cBhvr>
                                      <p:tavLst>
                                        <p:tav tm="0">
                                          <p:val>
                                            <p:fltVal val="0"/>
                                          </p:val>
                                        </p:tav>
                                        <p:tav tm="100000">
                                          <p:val>
                                            <p:strVal val="#ppt_w"/>
                                          </p:val>
                                        </p:tav>
                                      </p:tavLst>
                                    </p:anim>
                                    <p:anim calcmode="lin" valueType="num">
                                      <p:cBhvr>
                                        <p:cTn id="27" dur="250" fill="hold"/>
                                        <p:tgtEl>
                                          <p:spTgt spid="3"/>
                                        </p:tgtEl>
                                        <p:attrNameLst>
                                          <p:attrName>ppt_h</p:attrName>
                                        </p:attrNameLst>
                                      </p:cBhvr>
                                      <p:tavLst>
                                        <p:tav tm="0">
                                          <p:val>
                                            <p:fltVal val="0"/>
                                          </p:val>
                                        </p:tav>
                                        <p:tav tm="100000">
                                          <p:val>
                                            <p:strVal val="#ppt_h"/>
                                          </p:val>
                                        </p:tav>
                                      </p:tavLst>
                                    </p:anim>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250"/>
                                        <p:tgtEl>
                                          <p:spTgt spid="17"/>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25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250"/>
                                        <p:tgtEl>
                                          <p:spTgt spid="6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250"/>
                                        <p:tgtEl>
                                          <p:spTgt spid="62"/>
                                        </p:tgtEl>
                                      </p:cBhvr>
                                    </p:animEffect>
                                  </p:childTnLst>
                                </p:cTn>
                              </p:par>
                            </p:childTnLst>
                          </p:cTn>
                        </p:par>
                        <p:par>
                          <p:cTn id="42" fill="hold">
                            <p:stCondLst>
                              <p:cond delay="3000"/>
                            </p:stCondLst>
                            <p:childTnLst>
                              <p:par>
                                <p:cTn id="43" presetID="23" presetClass="entr" presetSubtype="16"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250" fill="hold"/>
                                        <p:tgtEl>
                                          <p:spTgt spid="4"/>
                                        </p:tgtEl>
                                        <p:attrNameLst>
                                          <p:attrName>ppt_w</p:attrName>
                                        </p:attrNameLst>
                                      </p:cBhvr>
                                      <p:tavLst>
                                        <p:tav tm="0">
                                          <p:val>
                                            <p:fltVal val="0"/>
                                          </p:val>
                                        </p:tav>
                                        <p:tav tm="100000">
                                          <p:val>
                                            <p:strVal val="#ppt_w"/>
                                          </p:val>
                                        </p:tav>
                                      </p:tavLst>
                                    </p:anim>
                                    <p:anim calcmode="lin" valueType="num">
                                      <p:cBhvr>
                                        <p:cTn id="46" dur="250" fill="hold"/>
                                        <p:tgtEl>
                                          <p:spTgt spid="4"/>
                                        </p:tgtEl>
                                        <p:attrNameLst>
                                          <p:attrName>ppt_h</p:attrName>
                                        </p:attrNameLst>
                                      </p:cBhvr>
                                      <p:tavLst>
                                        <p:tav tm="0">
                                          <p:val>
                                            <p:fltVal val="0"/>
                                          </p:val>
                                        </p:tav>
                                        <p:tav tm="100000">
                                          <p:val>
                                            <p:strVal val="#ppt_h"/>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250"/>
                                        <p:tgtEl>
                                          <p:spTgt spid="19"/>
                                        </p:tgtEl>
                                      </p:cBhvr>
                                    </p:animEffect>
                                  </p:childTnLst>
                                </p:cTn>
                              </p:par>
                            </p:childTnLst>
                          </p:cTn>
                        </p:par>
                        <p:par>
                          <p:cTn id="51" fill="hold">
                            <p:stCondLst>
                              <p:cond delay="4000"/>
                            </p:stCondLst>
                            <p:childTnLst>
                              <p:par>
                                <p:cTn id="52" presetID="22" presetClass="entr" presetSubtype="4"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down)">
                                      <p:cBhvr>
                                        <p:cTn id="54" dur="250"/>
                                        <p:tgtEl>
                                          <p:spTgt spid="3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250"/>
                                        <p:tgtEl>
                                          <p:spTgt spid="69"/>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250"/>
                                        <p:tgtEl>
                                          <p:spTgt spid="70"/>
                                        </p:tgtEl>
                                      </p:cBhvr>
                                    </p:animEffect>
                                  </p:childTnLst>
                                </p:cTn>
                              </p:par>
                            </p:childTnLst>
                          </p:cTn>
                        </p:par>
                        <p:par>
                          <p:cTn id="61" fill="hold">
                            <p:stCondLst>
                              <p:cond delay="4500"/>
                            </p:stCondLst>
                            <p:childTnLst>
                              <p:par>
                                <p:cTn id="62" presetID="23" presetClass="entr" presetSubtype="16"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p:cTn id="64" dur="250" fill="hold"/>
                                        <p:tgtEl>
                                          <p:spTgt spid="5"/>
                                        </p:tgtEl>
                                        <p:attrNameLst>
                                          <p:attrName>ppt_w</p:attrName>
                                        </p:attrNameLst>
                                      </p:cBhvr>
                                      <p:tavLst>
                                        <p:tav tm="0">
                                          <p:val>
                                            <p:fltVal val="0"/>
                                          </p:val>
                                        </p:tav>
                                        <p:tav tm="100000">
                                          <p:val>
                                            <p:strVal val="#ppt_w"/>
                                          </p:val>
                                        </p:tav>
                                      </p:tavLst>
                                    </p:anim>
                                    <p:anim calcmode="lin" valueType="num">
                                      <p:cBhvr>
                                        <p:cTn id="65" dur="250" fill="hold"/>
                                        <p:tgtEl>
                                          <p:spTgt spid="5"/>
                                        </p:tgtEl>
                                        <p:attrNameLst>
                                          <p:attrName>ppt_h</p:attrName>
                                        </p:attrNameLst>
                                      </p:cBhvr>
                                      <p:tavLst>
                                        <p:tav tm="0">
                                          <p:val>
                                            <p:fltVal val="0"/>
                                          </p:val>
                                        </p:tav>
                                        <p:tav tm="100000">
                                          <p:val>
                                            <p:strVal val="#ppt_h"/>
                                          </p:val>
                                        </p:tav>
                                      </p:tavLst>
                                    </p:anim>
                                  </p:childTnLst>
                                </p:cTn>
                              </p:par>
                            </p:childTnLst>
                          </p:cTn>
                        </p:par>
                        <p:par>
                          <p:cTn id="66" fill="hold">
                            <p:stCondLst>
                              <p:cond delay="50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250"/>
                                        <p:tgtEl>
                                          <p:spTgt spid="20"/>
                                        </p:tgtEl>
                                      </p:cBhvr>
                                    </p:animEffect>
                                  </p:childTnLst>
                                </p:cTn>
                              </p:par>
                            </p:childTnLst>
                          </p:cTn>
                        </p:par>
                        <p:par>
                          <p:cTn id="70" fill="hold">
                            <p:stCondLst>
                              <p:cond delay="5500"/>
                            </p:stCondLst>
                            <p:childTnLst>
                              <p:par>
                                <p:cTn id="71" presetID="10" presetClass="entr" presetSubtype="0"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250"/>
                                        <p:tgtEl>
                                          <p:spTgt spid="6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fade">
                                      <p:cBhvr>
                                        <p:cTn id="76" dur="250"/>
                                        <p:tgtEl>
                                          <p:spTgt spid="63"/>
                                        </p:tgtEl>
                                      </p:cBhvr>
                                    </p:animEffect>
                                  </p:childTnLst>
                                </p:cTn>
                              </p:par>
                              <p:par>
                                <p:cTn id="77" presetID="10" presetClass="entr" presetSubtype="0"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58" grpId="0"/>
      <p:bldP spid="59" grpId="0"/>
      <p:bldP spid="60" grpId="0"/>
      <p:bldP spid="62" grpId="0"/>
      <p:bldP spid="63"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217195" y="686830"/>
            <a:ext cx="2041922" cy="2016581"/>
            <a:chOff x="4483698" y="682586"/>
            <a:chExt cx="2170960" cy="2144018"/>
          </a:xfrm>
        </p:grpSpPr>
        <p:sp>
          <p:nvSpPr>
            <p:cNvPr id="68" name="Freeform 11"/>
            <p:cNvSpPr/>
            <p:nvPr/>
          </p:nvSpPr>
          <p:spPr bwMode="auto">
            <a:xfrm>
              <a:off x="4483698" y="682586"/>
              <a:ext cx="2170960" cy="2144018"/>
            </a:xfrm>
            <a:custGeom>
              <a:avLst/>
              <a:gdLst>
                <a:gd name="T0" fmla="*/ 727 w 1715"/>
                <a:gd name="T1" fmla="*/ 1715 h 1715"/>
                <a:gd name="T2" fmla="*/ 1715 w 1715"/>
                <a:gd name="T3" fmla="*/ 1715 h 1715"/>
                <a:gd name="T4" fmla="*/ 1715 w 1715"/>
                <a:gd name="T5" fmla="*/ 727 h 1715"/>
                <a:gd name="T6" fmla="*/ 988 w 1715"/>
                <a:gd name="T7" fmla="*/ 0 h 1715"/>
                <a:gd name="T8" fmla="*/ 0 w 1715"/>
                <a:gd name="T9" fmla="*/ 986 h 1715"/>
                <a:gd name="T10" fmla="*/ 727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727" y="1715"/>
                  </a:moveTo>
                  <a:lnTo>
                    <a:pt x="1715" y="1715"/>
                  </a:lnTo>
                  <a:lnTo>
                    <a:pt x="1715" y="727"/>
                  </a:lnTo>
                  <a:lnTo>
                    <a:pt x="988" y="0"/>
                  </a:lnTo>
                  <a:lnTo>
                    <a:pt x="0" y="986"/>
                  </a:lnTo>
                  <a:lnTo>
                    <a:pt x="727" y="1715"/>
                  </a:ln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5622" name="组合 84"/>
            <p:cNvGrpSpPr/>
            <p:nvPr/>
          </p:nvGrpSpPr>
          <p:grpSpPr bwMode="auto">
            <a:xfrm>
              <a:off x="5445756" y="1157645"/>
              <a:ext cx="464573" cy="416302"/>
              <a:chOff x="6942138" y="1422400"/>
              <a:chExt cx="357188" cy="323851"/>
            </a:xfrm>
          </p:grpSpPr>
          <p:sp>
            <p:nvSpPr>
              <p:cNvPr id="25694"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95"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96"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97"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98"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99"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700"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25629" name="文本框 115"/>
            <p:cNvSpPr txBox="1">
              <a:spLocks noChangeArrowheads="1"/>
            </p:cNvSpPr>
            <p:nvPr/>
          </p:nvSpPr>
          <p:spPr bwMode="auto">
            <a:xfrm>
              <a:off x="5106400" y="1671459"/>
              <a:ext cx="964654"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8" name="组合 7"/>
          <p:cNvGrpSpPr/>
          <p:nvPr/>
        </p:nvGrpSpPr>
        <p:grpSpPr>
          <a:xfrm>
            <a:off x="6341269" y="686830"/>
            <a:ext cx="2041922" cy="2016581"/>
            <a:chOff x="6742002" y="682586"/>
            <a:chExt cx="2170960" cy="2144018"/>
          </a:xfrm>
        </p:grpSpPr>
        <p:sp>
          <p:nvSpPr>
            <p:cNvPr id="32" name="Freeform 5"/>
            <p:cNvSpPr/>
            <p:nvPr/>
          </p:nvSpPr>
          <p:spPr bwMode="auto">
            <a:xfrm>
              <a:off x="6742002" y="682586"/>
              <a:ext cx="2170960" cy="2144018"/>
            </a:xfrm>
            <a:custGeom>
              <a:avLst/>
              <a:gdLst>
                <a:gd name="T0" fmla="*/ 988 w 1715"/>
                <a:gd name="T1" fmla="*/ 1715 h 1715"/>
                <a:gd name="T2" fmla="*/ 0 w 1715"/>
                <a:gd name="T3" fmla="*/ 1715 h 1715"/>
                <a:gd name="T4" fmla="*/ 0 w 1715"/>
                <a:gd name="T5" fmla="*/ 727 h 1715"/>
                <a:gd name="T6" fmla="*/ 727 w 1715"/>
                <a:gd name="T7" fmla="*/ 0 h 1715"/>
                <a:gd name="T8" fmla="*/ 1715 w 1715"/>
                <a:gd name="T9" fmla="*/ 986 h 1715"/>
                <a:gd name="T10" fmla="*/ 988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988" y="1715"/>
                  </a:moveTo>
                  <a:lnTo>
                    <a:pt x="0" y="1715"/>
                  </a:lnTo>
                  <a:lnTo>
                    <a:pt x="0" y="727"/>
                  </a:lnTo>
                  <a:lnTo>
                    <a:pt x="727" y="0"/>
                  </a:lnTo>
                  <a:lnTo>
                    <a:pt x="1715" y="986"/>
                  </a:lnTo>
                  <a:lnTo>
                    <a:pt x="988" y="1715"/>
                  </a:ln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5621" name="组合 78"/>
            <p:cNvGrpSpPr/>
            <p:nvPr/>
          </p:nvGrpSpPr>
          <p:grpSpPr bwMode="auto">
            <a:xfrm>
              <a:off x="7486331" y="1213903"/>
              <a:ext cx="431661" cy="356294"/>
              <a:chOff x="9478963" y="1489075"/>
              <a:chExt cx="307975" cy="257176"/>
            </a:xfrm>
          </p:grpSpPr>
          <p:sp>
            <p:nvSpPr>
              <p:cNvPr id="25701"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702"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703"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704"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705"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25630" name="文本框 116"/>
            <p:cNvSpPr txBox="1">
              <a:spLocks noChangeArrowheads="1"/>
            </p:cNvSpPr>
            <p:nvPr/>
          </p:nvSpPr>
          <p:spPr bwMode="auto">
            <a:xfrm>
              <a:off x="7248246" y="1671459"/>
              <a:ext cx="964654"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10" name="组合 9"/>
          <p:cNvGrpSpPr/>
          <p:nvPr/>
        </p:nvGrpSpPr>
        <p:grpSpPr>
          <a:xfrm>
            <a:off x="4223148" y="2789248"/>
            <a:ext cx="2035969" cy="2009526"/>
            <a:chOff x="4490027" y="2917865"/>
            <a:chExt cx="2164631" cy="2136517"/>
          </a:xfrm>
        </p:grpSpPr>
        <p:sp>
          <p:nvSpPr>
            <p:cNvPr id="34" name="Freeform 7"/>
            <p:cNvSpPr/>
            <p:nvPr/>
          </p:nvSpPr>
          <p:spPr bwMode="auto">
            <a:xfrm>
              <a:off x="4490027" y="2917865"/>
              <a:ext cx="2164631" cy="2136517"/>
            </a:xfrm>
            <a:custGeom>
              <a:avLst/>
              <a:gdLst>
                <a:gd name="T0" fmla="*/ 1710 w 1710"/>
                <a:gd name="T1" fmla="*/ 986 h 1709"/>
                <a:gd name="T2" fmla="*/ 1710 w 1710"/>
                <a:gd name="T3" fmla="*/ 0 h 1709"/>
                <a:gd name="T4" fmla="*/ 722 w 1710"/>
                <a:gd name="T5" fmla="*/ 0 h 1709"/>
                <a:gd name="T6" fmla="*/ 0 w 1710"/>
                <a:gd name="T7" fmla="*/ 722 h 1709"/>
                <a:gd name="T8" fmla="*/ 988 w 1710"/>
                <a:gd name="T9" fmla="*/ 1709 h 1709"/>
                <a:gd name="T10" fmla="*/ 1710 w 1710"/>
                <a:gd name="T11" fmla="*/ 986 h 1709"/>
              </a:gdLst>
              <a:ahLst/>
              <a:cxnLst>
                <a:cxn ang="0">
                  <a:pos x="T0" y="T1"/>
                </a:cxn>
                <a:cxn ang="0">
                  <a:pos x="T2" y="T3"/>
                </a:cxn>
                <a:cxn ang="0">
                  <a:pos x="T4" y="T5"/>
                </a:cxn>
                <a:cxn ang="0">
                  <a:pos x="T6" y="T7"/>
                </a:cxn>
                <a:cxn ang="0">
                  <a:pos x="T8" y="T9"/>
                </a:cxn>
                <a:cxn ang="0">
                  <a:pos x="T10" y="T11"/>
                </a:cxn>
              </a:cxnLst>
              <a:rect l="0" t="0" r="r" b="b"/>
              <a:pathLst>
                <a:path w="1710" h="1709">
                  <a:moveTo>
                    <a:pt x="1710" y="986"/>
                  </a:moveTo>
                  <a:lnTo>
                    <a:pt x="1710" y="0"/>
                  </a:lnTo>
                  <a:lnTo>
                    <a:pt x="722" y="0"/>
                  </a:lnTo>
                  <a:lnTo>
                    <a:pt x="0" y="722"/>
                  </a:lnTo>
                  <a:lnTo>
                    <a:pt x="988" y="1709"/>
                  </a:lnTo>
                  <a:lnTo>
                    <a:pt x="1710" y="986"/>
                  </a:ln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5623" name="组合 92"/>
            <p:cNvGrpSpPr/>
            <p:nvPr/>
          </p:nvGrpSpPr>
          <p:grpSpPr bwMode="auto">
            <a:xfrm>
              <a:off x="5379931" y="3366671"/>
              <a:ext cx="596223" cy="418802"/>
              <a:chOff x="6934200" y="4259263"/>
              <a:chExt cx="373063" cy="265113"/>
            </a:xfrm>
          </p:grpSpPr>
          <p:sp>
            <p:nvSpPr>
              <p:cNvPr id="25684"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5685"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86"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5687"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88"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5689"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90"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5691"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92"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5693"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25631" name="文本框 117"/>
            <p:cNvSpPr txBox="1">
              <a:spLocks noChangeArrowheads="1"/>
            </p:cNvSpPr>
            <p:nvPr/>
          </p:nvSpPr>
          <p:spPr bwMode="auto">
            <a:xfrm>
              <a:off x="5106400" y="3842981"/>
              <a:ext cx="964654"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13" name="组合 12"/>
          <p:cNvGrpSpPr/>
          <p:nvPr/>
        </p:nvGrpSpPr>
        <p:grpSpPr>
          <a:xfrm>
            <a:off x="6340079" y="2789248"/>
            <a:ext cx="2034777" cy="2009526"/>
            <a:chOff x="6740737" y="2917865"/>
            <a:chExt cx="2163364" cy="2136517"/>
          </a:xfrm>
        </p:grpSpPr>
        <p:sp>
          <p:nvSpPr>
            <p:cNvPr id="36" name="Freeform 9"/>
            <p:cNvSpPr/>
            <p:nvPr/>
          </p:nvSpPr>
          <p:spPr bwMode="auto">
            <a:xfrm>
              <a:off x="6740737" y="2917865"/>
              <a:ext cx="2163364" cy="2136517"/>
            </a:xfrm>
            <a:custGeom>
              <a:avLst/>
              <a:gdLst>
                <a:gd name="T0" fmla="*/ 0 w 1709"/>
                <a:gd name="T1" fmla="*/ 986 h 1709"/>
                <a:gd name="T2" fmla="*/ 0 w 1709"/>
                <a:gd name="T3" fmla="*/ 0 h 1709"/>
                <a:gd name="T4" fmla="*/ 987 w 1709"/>
                <a:gd name="T5" fmla="*/ 0 h 1709"/>
                <a:gd name="T6" fmla="*/ 1709 w 1709"/>
                <a:gd name="T7" fmla="*/ 722 h 1709"/>
                <a:gd name="T8" fmla="*/ 721 w 1709"/>
                <a:gd name="T9" fmla="*/ 1709 h 1709"/>
                <a:gd name="T10" fmla="*/ 0 w 1709"/>
                <a:gd name="T11" fmla="*/ 986 h 1709"/>
              </a:gdLst>
              <a:ahLst/>
              <a:cxnLst>
                <a:cxn ang="0">
                  <a:pos x="T0" y="T1"/>
                </a:cxn>
                <a:cxn ang="0">
                  <a:pos x="T2" y="T3"/>
                </a:cxn>
                <a:cxn ang="0">
                  <a:pos x="T4" y="T5"/>
                </a:cxn>
                <a:cxn ang="0">
                  <a:pos x="T6" y="T7"/>
                </a:cxn>
                <a:cxn ang="0">
                  <a:pos x="T8" y="T9"/>
                </a:cxn>
                <a:cxn ang="0">
                  <a:pos x="T10" y="T11"/>
                </a:cxn>
              </a:cxnLst>
              <a:rect l="0" t="0" r="r" b="b"/>
              <a:pathLst>
                <a:path w="1709" h="1709">
                  <a:moveTo>
                    <a:pt x="0" y="986"/>
                  </a:moveTo>
                  <a:lnTo>
                    <a:pt x="0" y="0"/>
                  </a:lnTo>
                  <a:lnTo>
                    <a:pt x="987" y="0"/>
                  </a:lnTo>
                  <a:lnTo>
                    <a:pt x="1709" y="722"/>
                  </a:lnTo>
                  <a:lnTo>
                    <a:pt x="721" y="1709"/>
                  </a:lnTo>
                  <a:lnTo>
                    <a:pt x="0" y="986"/>
                  </a:lnTo>
                  <a:close/>
                </a:path>
              </a:pathLst>
            </a:custGeom>
            <a:gradFill>
              <a:gsLst>
                <a:gs pos="0">
                  <a:srgbClr val="86C1A8"/>
                </a:gs>
                <a:gs pos="74000">
                  <a:srgbClr val="0080C8"/>
                </a:gs>
              </a:gsLst>
              <a:lin ang="27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11" name="组合 10"/>
            <p:cNvGrpSpPr/>
            <p:nvPr/>
          </p:nvGrpSpPr>
          <p:grpSpPr>
            <a:xfrm>
              <a:off x="6740737" y="2917865"/>
              <a:ext cx="2163364" cy="2136517"/>
              <a:chOff x="6740737" y="2917865"/>
              <a:chExt cx="2163364" cy="2136517"/>
            </a:xfrm>
          </p:grpSpPr>
          <p:sp>
            <p:nvSpPr>
              <p:cNvPr id="25607" name="Freeform 10"/>
              <p:cNvSpPr/>
              <p:nvPr/>
            </p:nvSpPr>
            <p:spPr bwMode="auto">
              <a:xfrm>
                <a:off x="6740737" y="2917865"/>
                <a:ext cx="2163364" cy="2136517"/>
              </a:xfrm>
              <a:custGeom>
                <a:avLst/>
                <a:gdLst>
                  <a:gd name="T0" fmla="*/ 0 w 1709"/>
                  <a:gd name="T1" fmla="*/ 1565275 h 1709"/>
                  <a:gd name="T2" fmla="*/ 0 w 1709"/>
                  <a:gd name="T3" fmla="*/ 0 h 1709"/>
                  <a:gd name="T4" fmla="*/ 1566863 w 1709"/>
                  <a:gd name="T5" fmla="*/ 0 h 1709"/>
                  <a:gd name="T6" fmla="*/ 2713038 w 1709"/>
                  <a:gd name="T7" fmla="*/ 1146175 h 1709"/>
                  <a:gd name="T8" fmla="*/ 1144588 w 1709"/>
                  <a:gd name="T9" fmla="*/ 2713038 h 1709"/>
                  <a:gd name="T10" fmla="*/ 0 w 1709"/>
                  <a:gd name="T11" fmla="*/ 1565275 h 17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9" h="1709">
                    <a:moveTo>
                      <a:pt x="0" y="986"/>
                    </a:moveTo>
                    <a:lnTo>
                      <a:pt x="0" y="0"/>
                    </a:lnTo>
                    <a:lnTo>
                      <a:pt x="987" y="0"/>
                    </a:lnTo>
                    <a:lnTo>
                      <a:pt x="1709" y="722"/>
                    </a:lnTo>
                    <a:lnTo>
                      <a:pt x="721" y="1709"/>
                    </a:lnTo>
                    <a:lnTo>
                      <a:pt x="0" y="986"/>
                    </a:lnTo>
                  </a:path>
                </a:pathLst>
              </a:custGeom>
              <a:solidFill>
                <a:schemeClr val="accent4"/>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nvGrpSpPr>
              <p:cNvPr id="25624" name="组合 103"/>
              <p:cNvGrpSpPr/>
              <p:nvPr/>
            </p:nvGrpSpPr>
            <p:grpSpPr bwMode="auto">
              <a:xfrm>
                <a:off x="7435696" y="3289162"/>
                <a:ext cx="532930" cy="531316"/>
                <a:chOff x="9488488" y="4192588"/>
                <a:chExt cx="341313" cy="344487"/>
              </a:xfrm>
            </p:grpSpPr>
            <p:sp>
              <p:nvSpPr>
                <p:cNvPr id="25677"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78"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79"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80"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5681"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5682"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5683"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grpSp>
          <p:sp>
            <p:nvSpPr>
              <p:cNvPr id="25632" name="文本框 118"/>
              <p:cNvSpPr txBox="1">
                <a:spLocks noChangeArrowheads="1"/>
              </p:cNvSpPr>
              <p:nvPr/>
            </p:nvSpPr>
            <p:spPr bwMode="auto">
              <a:xfrm>
                <a:off x="7248246" y="3842981"/>
                <a:ext cx="964655"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sp>
        <p:nvSpPr>
          <p:cNvPr id="25603" name="Freeform 6"/>
          <p:cNvSpPr/>
          <p:nvPr/>
        </p:nvSpPr>
        <p:spPr bwMode="auto">
          <a:xfrm>
            <a:off x="6341269" y="686830"/>
            <a:ext cx="2041922" cy="2016581"/>
          </a:xfrm>
          <a:custGeom>
            <a:avLst/>
            <a:gdLst>
              <a:gd name="T0" fmla="*/ 1568450 w 1715"/>
              <a:gd name="T1" fmla="*/ 2722563 h 1715"/>
              <a:gd name="T2" fmla="*/ 0 w 1715"/>
              <a:gd name="T3" fmla="*/ 2722563 h 1715"/>
              <a:gd name="T4" fmla="*/ 0 w 1715"/>
              <a:gd name="T5" fmla="*/ 1154113 h 1715"/>
              <a:gd name="T6" fmla="*/ 1154113 w 1715"/>
              <a:gd name="T7" fmla="*/ 0 h 1715"/>
              <a:gd name="T8" fmla="*/ 2722563 w 1715"/>
              <a:gd name="T9" fmla="*/ 1565275 h 1715"/>
              <a:gd name="T10" fmla="*/ 1568450 w 1715"/>
              <a:gd name="T11" fmla="*/ 2722563 h 17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5" h="1715">
                <a:moveTo>
                  <a:pt x="988" y="1715"/>
                </a:moveTo>
                <a:lnTo>
                  <a:pt x="0" y="1715"/>
                </a:lnTo>
                <a:lnTo>
                  <a:pt x="0" y="727"/>
                </a:lnTo>
                <a:lnTo>
                  <a:pt x="727" y="0"/>
                </a:lnTo>
                <a:lnTo>
                  <a:pt x="1715" y="986"/>
                </a:lnTo>
                <a:lnTo>
                  <a:pt x="988"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05" name="Freeform 8"/>
          <p:cNvSpPr/>
          <p:nvPr/>
        </p:nvSpPr>
        <p:spPr bwMode="auto">
          <a:xfrm>
            <a:off x="4223148" y="2789248"/>
            <a:ext cx="2035969" cy="2009526"/>
          </a:xfrm>
          <a:custGeom>
            <a:avLst/>
            <a:gdLst>
              <a:gd name="T0" fmla="*/ 2714625 w 1710"/>
              <a:gd name="T1" fmla="*/ 1565275 h 1709"/>
              <a:gd name="T2" fmla="*/ 2714625 w 1710"/>
              <a:gd name="T3" fmla="*/ 0 h 1709"/>
              <a:gd name="T4" fmla="*/ 1146175 w 1710"/>
              <a:gd name="T5" fmla="*/ 0 h 1709"/>
              <a:gd name="T6" fmla="*/ 0 w 1710"/>
              <a:gd name="T7" fmla="*/ 1146175 h 1709"/>
              <a:gd name="T8" fmla="*/ 1568450 w 1710"/>
              <a:gd name="T9" fmla="*/ 2713038 h 1709"/>
              <a:gd name="T10" fmla="*/ 2714625 w 1710"/>
              <a:gd name="T11" fmla="*/ 1565275 h 17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0" h="1709">
                <a:moveTo>
                  <a:pt x="1710" y="986"/>
                </a:moveTo>
                <a:lnTo>
                  <a:pt x="1710" y="0"/>
                </a:lnTo>
                <a:lnTo>
                  <a:pt x="722" y="0"/>
                </a:lnTo>
                <a:lnTo>
                  <a:pt x="0" y="722"/>
                </a:lnTo>
                <a:lnTo>
                  <a:pt x="988" y="1709"/>
                </a:lnTo>
                <a:lnTo>
                  <a:pt x="1710" y="9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09" name="Freeform 12"/>
          <p:cNvSpPr/>
          <p:nvPr/>
        </p:nvSpPr>
        <p:spPr bwMode="auto">
          <a:xfrm>
            <a:off x="4217195" y="686830"/>
            <a:ext cx="2041922" cy="2016581"/>
          </a:xfrm>
          <a:custGeom>
            <a:avLst/>
            <a:gdLst>
              <a:gd name="T0" fmla="*/ 1154113 w 1715"/>
              <a:gd name="T1" fmla="*/ 2722563 h 1715"/>
              <a:gd name="T2" fmla="*/ 2722563 w 1715"/>
              <a:gd name="T3" fmla="*/ 2722563 h 1715"/>
              <a:gd name="T4" fmla="*/ 2722563 w 1715"/>
              <a:gd name="T5" fmla="*/ 1154113 h 1715"/>
              <a:gd name="T6" fmla="*/ 1568450 w 1715"/>
              <a:gd name="T7" fmla="*/ 0 h 1715"/>
              <a:gd name="T8" fmla="*/ 0 w 1715"/>
              <a:gd name="T9" fmla="*/ 1565275 h 1715"/>
              <a:gd name="T10" fmla="*/ 1154113 w 1715"/>
              <a:gd name="T11" fmla="*/ 2722563 h 17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5" h="1715">
                <a:moveTo>
                  <a:pt x="727" y="1715"/>
                </a:moveTo>
                <a:lnTo>
                  <a:pt x="1715" y="1715"/>
                </a:lnTo>
                <a:lnTo>
                  <a:pt x="1715" y="727"/>
                </a:lnTo>
                <a:lnTo>
                  <a:pt x="988" y="0"/>
                </a:lnTo>
                <a:lnTo>
                  <a:pt x="0" y="986"/>
                </a:lnTo>
                <a:lnTo>
                  <a:pt x="727"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13" name="Freeform 18"/>
          <p:cNvSpPr/>
          <p:nvPr/>
        </p:nvSpPr>
        <p:spPr bwMode="auto">
          <a:xfrm>
            <a:off x="3790950" y="2757500"/>
            <a:ext cx="956073" cy="202246"/>
          </a:xfrm>
          <a:custGeom>
            <a:avLst/>
            <a:gdLst>
              <a:gd name="T0" fmla="*/ 1266825 w 803"/>
              <a:gd name="T1" fmla="*/ 273050 h 172"/>
              <a:gd name="T2" fmla="*/ 944563 w 803"/>
              <a:gd name="T3" fmla="*/ 11113 h 172"/>
              <a:gd name="T4" fmla="*/ 0 w 803"/>
              <a:gd name="T5" fmla="*/ 11113 h 172"/>
              <a:gd name="T6" fmla="*/ 0 w 803"/>
              <a:gd name="T7" fmla="*/ 0 h 172"/>
              <a:gd name="T8" fmla="*/ 949325 w 803"/>
              <a:gd name="T9" fmla="*/ 0 h 172"/>
              <a:gd name="T10" fmla="*/ 1274763 w 803"/>
              <a:gd name="T11" fmla="*/ 265113 h 172"/>
              <a:gd name="T12" fmla="*/ 1266825 w 803"/>
              <a:gd name="T13" fmla="*/ 27305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3" h="172">
                <a:moveTo>
                  <a:pt x="798" y="172"/>
                </a:moveTo>
                <a:lnTo>
                  <a:pt x="595" y="7"/>
                </a:lnTo>
                <a:lnTo>
                  <a:pt x="0" y="7"/>
                </a:lnTo>
                <a:lnTo>
                  <a:pt x="0" y="0"/>
                </a:lnTo>
                <a:lnTo>
                  <a:pt x="598" y="0"/>
                </a:lnTo>
                <a:lnTo>
                  <a:pt x="803" y="167"/>
                </a:lnTo>
                <a:lnTo>
                  <a:pt x="798" y="172"/>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14" name="Freeform 19"/>
          <p:cNvSpPr/>
          <p:nvPr/>
        </p:nvSpPr>
        <p:spPr bwMode="auto">
          <a:xfrm>
            <a:off x="4723211" y="2938581"/>
            <a:ext cx="36909" cy="37627"/>
          </a:xfrm>
          <a:custGeom>
            <a:avLst/>
            <a:gdLst>
              <a:gd name="T0" fmla="*/ 41443 w 19"/>
              <a:gd name="T1" fmla="*/ 8021 h 19"/>
              <a:gd name="T2" fmla="*/ 41443 w 19"/>
              <a:gd name="T3" fmla="*/ 42779 h 19"/>
              <a:gd name="T4" fmla="*/ 10361 w 19"/>
              <a:gd name="T5" fmla="*/ 42779 h 19"/>
              <a:gd name="T6" fmla="*/ 10361 w 19"/>
              <a:gd name="T7" fmla="*/ 8021 h 19"/>
              <a:gd name="T8" fmla="*/ 41443 w 19"/>
              <a:gd name="T9" fmla="*/ 802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6" y="3"/>
                </a:moveTo>
                <a:cubicBezTo>
                  <a:pt x="19" y="7"/>
                  <a:pt x="19" y="12"/>
                  <a:pt x="16" y="16"/>
                </a:cubicBezTo>
                <a:cubicBezTo>
                  <a:pt x="13" y="19"/>
                  <a:pt x="7" y="19"/>
                  <a:pt x="4" y="16"/>
                </a:cubicBezTo>
                <a:cubicBezTo>
                  <a:pt x="0" y="12"/>
                  <a:pt x="0" y="7"/>
                  <a:pt x="4" y="3"/>
                </a:cubicBezTo>
                <a:cubicBezTo>
                  <a:pt x="7" y="0"/>
                  <a:pt x="13" y="0"/>
                  <a:pt x="16" y="3"/>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15" name="Freeform 20"/>
          <p:cNvSpPr/>
          <p:nvPr/>
        </p:nvSpPr>
        <p:spPr bwMode="auto">
          <a:xfrm>
            <a:off x="5812631" y="4504812"/>
            <a:ext cx="935832" cy="204598"/>
          </a:xfrm>
          <a:custGeom>
            <a:avLst/>
            <a:gdLst>
              <a:gd name="T0" fmla="*/ 1239838 w 786"/>
              <a:gd name="T1" fmla="*/ 0 h 174"/>
              <a:gd name="T2" fmla="*/ 920750 w 786"/>
              <a:gd name="T3" fmla="*/ 261938 h 174"/>
              <a:gd name="T4" fmla="*/ 0 w 786"/>
              <a:gd name="T5" fmla="*/ 261938 h 174"/>
              <a:gd name="T6" fmla="*/ 0 w 786"/>
              <a:gd name="T7" fmla="*/ 276225 h 174"/>
              <a:gd name="T8" fmla="*/ 925513 w 786"/>
              <a:gd name="T9" fmla="*/ 276225 h 174"/>
              <a:gd name="T10" fmla="*/ 1247775 w 786"/>
              <a:gd name="T11" fmla="*/ 7938 h 174"/>
              <a:gd name="T12" fmla="*/ 1239838 w 786"/>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6" h="174">
                <a:moveTo>
                  <a:pt x="781" y="0"/>
                </a:moveTo>
                <a:lnTo>
                  <a:pt x="580" y="165"/>
                </a:lnTo>
                <a:lnTo>
                  <a:pt x="0" y="165"/>
                </a:lnTo>
                <a:lnTo>
                  <a:pt x="0" y="174"/>
                </a:lnTo>
                <a:lnTo>
                  <a:pt x="583" y="174"/>
                </a:lnTo>
                <a:lnTo>
                  <a:pt x="786" y="5"/>
                </a:lnTo>
                <a:lnTo>
                  <a:pt x="781" y="0"/>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16" name="Freeform 21"/>
          <p:cNvSpPr/>
          <p:nvPr/>
        </p:nvSpPr>
        <p:spPr bwMode="auto">
          <a:xfrm>
            <a:off x="6729413" y="4487173"/>
            <a:ext cx="36910" cy="37627"/>
          </a:xfrm>
          <a:custGeom>
            <a:avLst/>
            <a:gdLst>
              <a:gd name="T0" fmla="*/ 38852 w 19"/>
              <a:gd name="T1" fmla="*/ 40105 h 19"/>
              <a:gd name="T2" fmla="*/ 38852 w 19"/>
              <a:gd name="T3" fmla="*/ 8021 h 19"/>
              <a:gd name="T4" fmla="*/ 7770 w 19"/>
              <a:gd name="T5" fmla="*/ 8021 h 19"/>
              <a:gd name="T6" fmla="*/ 7770 w 19"/>
              <a:gd name="T7" fmla="*/ 40105 h 19"/>
              <a:gd name="T8" fmla="*/ 38852 w 19"/>
              <a:gd name="T9" fmla="*/ 40105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5" y="15"/>
                </a:moveTo>
                <a:cubicBezTo>
                  <a:pt x="19" y="12"/>
                  <a:pt x="19" y="6"/>
                  <a:pt x="15" y="3"/>
                </a:cubicBezTo>
                <a:cubicBezTo>
                  <a:pt x="12" y="0"/>
                  <a:pt x="7" y="0"/>
                  <a:pt x="3" y="3"/>
                </a:cubicBezTo>
                <a:cubicBezTo>
                  <a:pt x="0" y="6"/>
                  <a:pt x="0" y="12"/>
                  <a:pt x="3" y="15"/>
                </a:cubicBezTo>
                <a:cubicBezTo>
                  <a:pt x="7" y="19"/>
                  <a:pt x="12" y="19"/>
                  <a:pt x="15" y="15"/>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17" name="Freeform 22"/>
          <p:cNvSpPr/>
          <p:nvPr/>
        </p:nvSpPr>
        <p:spPr bwMode="auto">
          <a:xfrm>
            <a:off x="7840266" y="2551727"/>
            <a:ext cx="962025" cy="204598"/>
          </a:xfrm>
          <a:custGeom>
            <a:avLst/>
            <a:gdLst>
              <a:gd name="T0" fmla="*/ 7938 w 808"/>
              <a:gd name="T1" fmla="*/ 0 h 174"/>
              <a:gd name="T2" fmla="*/ 330200 w 808"/>
              <a:gd name="T3" fmla="*/ 263525 h 174"/>
              <a:gd name="T4" fmla="*/ 1282700 w 808"/>
              <a:gd name="T5" fmla="*/ 263525 h 174"/>
              <a:gd name="T6" fmla="*/ 1282700 w 808"/>
              <a:gd name="T7" fmla="*/ 276225 h 174"/>
              <a:gd name="T8" fmla="*/ 325438 w 808"/>
              <a:gd name="T9" fmla="*/ 276225 h 174"/>
              <a:gd name="T10" fmla="*/ 0 w 808"/>
              <a:gd name="T11" fmla="*/ 11113 h 174"/>
              <a:gd name="T12" fmla="*/ 7938 w 808"/>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8" h="174">
                <a:moveTo>
                  <a:pt x="5" y="0"/>
                </a:moveTo>
                <a:lnTo>
                  <a:pt x="208" y="166"/>
                </a:lnTo>
                <a:lnTo>
                  <a:pt x="808" y="166"/>
                </a:lnTo>
                <a:lnTo>
                  <a:pt x="808" y="174"/>
                </a:lnTo>
                <a:lnTo>
                  <a:pt x="205" y="174"/>
                </a:lnTo>
                <a:lnTo>
                  <a:pt x="0" y="7"/>
                </a:lnTo>
                <a:lnTo>
                  <a:pt x="5" y="0"/>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18" name="Freeform 23"/>
          <p:cNvSpPr/>
          <p:nvPr/>
        </p:nvSpPr>
        <p:spPr bwMode="auto">
          <a:xfrm>
            <a:off x="7824788" y="2538792"/>
            <a:ext cx="36910" cy="36451"/>
          </a:xfrm>
          <a:custGeom>
            <a:avLst/>
            <a:gdLst>
              <a:gd name="T0" fmla="*/ 10361 w 19"/>
              <a:gd name="T1" fmla="*/ 41443 h 19"/>
              <a:gd name="T2" fmla="*/ 10361 w 19"/>
              <a:gd name="T3" fmla="*/ 7770 h 19"/>
              <a:gd name="T4" fmla="*/ 41443 w 19"/>
              <a:gd name="T5" fmla="*/ 7770 h 19"/>
              <a:gd name="T6" fmla="*/ 41443 w 19"/>
              <a:gd name="T7" fmla="*/ 41443 h 19"/>
              <a:gd name="T8" fmla="*/ 10361 w 19"/>
              <a:gd name="T9" fmla="*/ 4144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4" y="16"/>
                </a:moveTo>
                <a:cubicBezTo>
                  <a:pt x="0" y="12"/>
                  <a:pt x="0" y="7"/>
                  <a:pt x="4" y="3"/>
                </a:cubicBezTo>
                <a:cubicBezTo>
                  <a:pt x="7" y="0"/>
                  <a:pt x="12" y="0"/>
                  <a:pt x="16" y="3"/>
                </a:cubicBezTo>
                <a:cubicBezTo>
                  <a:pt x="19" y="7"/>
                  <a:pt x="19" y="12"/>
                  <a:pt x="16" y="16"/>
                </a:cubicBezTo>
                <a:cubicBezTo>
                  <a:pt x="12" y="19"/>
                  <a:pt x="7" y="19"/>
                  <a:pt x="4" y="16"/>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19" name="Freeform 24"/>
          <p:cNvSpPr/>
          <p:nvPr/>
        </p:nvSpPr>
        <p:spPr bwMode="auto">
          <a:xfrm>
            <a:off x="5770960" y="796475"/>
            <a:ext cx="953690" cy="203422"/>
          </a:xfrm>
          <a:custGeom>
            <a:avLst/>
            <a:gdLst>
              <a:gd name="T0" fmla="*/ 7938 w 801"/>
              <a:gd name="T1" fmla="*/ 274638 h 173"/>
              <a:gd name="T2" fmla="*/ 330200 w 801"/>
              <a:gd name="T3" fmla="*/ 9525 h 173"/>
              <a:gd name="T4" fmla="*/ 1271588 w 801"/>
              <a:gd name="T5" fmla="*/ 9525 h 173"/>
              <a:gd name="T6" fmla="*/ 1271588 w 801"/>
              <a:gd name="T7" fmla="*/ 0 h 173"/>
              <a:gd name="T8" fmla="*/ 325438 w 801"/>
              <a:gd name="T9" fmla="*/ 0 h 173"/>
              <a:gd name="T10" fmla="*/ 0 w 801"/>
              <a:gd name="T11" fmla="*/ 265113 h 173"/>
              <a:gd name="T12" fmla="*/ 7938 w 801"/>
              <a:gd name="T13" fmla="*/ 274638 h 1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1" h="173">
                <a:moveTo>
                  <a:pt x="5" y="173"/>
                </a:moveTo>
                <a:lnTo>
                  <a:pt x="208" y="6"/>
                </a:lnTo>
                <a:lnTo>
                  <a:pt x="801" y="6"/>
                </a:lnTo>
                <a:lnTo>
                  <a:pt x="801" y="0"/>
                </a:lnTo>
                <a:lnTo>
                  <a:pt x="205" y="0"/>
                </a:lnTo>
                <a:lnTo>
                  <a:pt x="0" y="167"/>
                </a:lnTo>
                <a:lnTo>
                  <a:pt x="5" y="173"/>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20" name="Freeform 25"/>
          <p:cNvSpPr/>
          <p:nvPr/>
        </p:nvSpPr>
        <p:spPr bwMode="auto">
          <a:xfrm>
            <a:off x="5755481" y="976380"/>
            <a:ext cx="36910" cy="37627"/>
          </a:xfrm>
          <a:custGeom>
            <a:avLst/>
            <a:gdLst>
              <a:gd name="T0" fmla="*/ 10361 w 19"/>
              <a:gd name="T1" fmla="*/ 8021 h 19"/>
              <a:gd name="T2" fmla="*/ 10361 w 19"/>
              <a:gd name="T3" fmla="*/ 42779 h 19"/>
              <a:gd name="T4" fmla="*/ 41443 w 19"/>
              <a:gd name="T5" fmla="*/ 42779 h 19"/>
              <a:gd name="T6" fmla="*/ 41443 w 19"/>
              <a:gd name="T7" fmla="*/ 8021 h 19"/>
              <a:gd name="T8" fmla="*/ 10361 w 19"/>
              <a:gd name="T9" fmla="*/ 802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4" y="3"/>
                </a:moveTo>
                <a:cubicBezTo>
                  <a:pt x="0" y="7"/>
                  <a:pt x="0" y="12"/>
                  <a:pt x="4" y="16"/>
                </a:cubicBezTo>
                <a:cubicBezTo>
                  <a:pt x="7" y="19"/>
                  <a:pt x="12" y="19"/>
                  <a:pt x="16" y="16"/>
                </a:cubicBezTo>
                <a:cubicBezTo>
                  <a:pt x="19" y="12"/>
                  <a:pt x="19" y="7"/>
                  <a:pt x="16" y="3"/>
                </a:cubicBezTo>
                <a:cubicBezTo>
                  <a:pt x="12" y="0"/>
                  <a:pt x="7" y="0"/>
                  <a:pt x="4" y="3"/>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25" name="文本框 111"/>
          <p:cNvSpPr txBox="1">
            <a:spLocks noChangeArrowheads="1"/>
          </p:cNvSpPr>
          <p:nvPr/>
        </p:nvSpPr>
        <p:spPr bwMode="auto">
          <a:xfrm>
            <a:off x="5987660" y="509362"/>
            <a:ext cx="1003498" cy="32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25626" name="文本框 112"/>
          <p:cNvSpPr txBox="1">
            <a:spLocks noChangeArrowheads="1"/>
          </p:cNvSpPr>
          <p:nvPr/>
        </p:nvSpPr>
        <p:spPr bwMode="auto">
          <a:xfrm>
            <a:off x="5836451" y="4748212"/>
            <a:ext cx="1003498" cy="32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25627" name="文本框 113"/>
          <p:cNvSpPr txBox="1">
            <a:spLocks noChangeArrowheads="1"/>
          </p:cNvSpPr>
          <p:nvPr/>
        </p:nvSpPr>
        <p:spPr bwMode="auto">
          <a:xfrm>
            <a:off x="3735763" y="2491759"/>
            <a:ext cx="907317" cy="30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25628" name="文本框 114"/>
          <p:cNvSpPr txBox="1">
            <a:spLocks noChangeArrowheads="1"/>
          </p:cNvSpPr>
          <p:nvPr/>
        </p:nvSpPr>
        <p:spPr bwMode="auto">
          <a:xfrm>
            <a:off x="8073635" y="2491758"/>
            <a:ext cx="1003498" cy="32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120" name="矩形 47"/>
          <p:cNvSpPr>
            <a:spLocks noChangeArrowheads="1"/>
          </p:cNvSpPr>
          <p:nvPr/>
        </p:nvSpPr>
        <p:spPr bwMode="auto">
          <a:xfrm>
            <a:off x="625079" y="3203147"/>
            <a:ext cx="3069431" cy="13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22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p>
          <a:p>
            <a:pPr marL="0" marR="0" lvl="0" indent="0" algn="l" defTabSz="909320" rtl="0" eaLnBrk="1" fontAlgn="auto" latinLnBrk="0" hangingPunct="1">
              <a:lnSpc>
                <a:spcPct val="100000"/>
              </a:lnSpc>
              <a:spcBef>
                <a:spcPts val="0"/>
              </a:spcBef>
              <a:spcAft>
                <a:spcPts val="0"/>
              </a:spcAft>
              <a:buClrTx/>
              <a:buSzTx/>
              <a:buFontTx/>
              <a:buNone/>
              <a:defRPr/>
            </a:pPr>
            <a:endParaRPr kumimoji="0" lang="en-US" altLang="zh-CN" sz="122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en-US" altLang="zh-CN" sz="122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endParaRPr kumimoji="0" lang="zh-CN" altLang="en-US" sz="122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宋体" panose="02010600030101010101" pitchFamily="2" charset="-122"/>
            </a:endParaRPr>
          </a:p>
        </p:txBody>
      </p:sp>
      <p:sp>
        <p:nvSpPr>
          <p:cNvPr id="121" name="文本框 48"/>
          <p:cNvSpPr>
            <a:spLocks noChangeArrowheads="1"/>
          </p:cNvSpPr>
          <p:nvPr/>
        </p:nvSpPr>
        <p:spPr bwMode="auto">
          <a:xfrm>
            <a:off x="625078" y="2663432"/>
            <a:ext cx="3086100" cy="53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301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cxnSp>
        <p:nvCxnSpPr>
          <p:cNvPr id="122" name="直接连接符 121"/>
          <p:cNvCxnSpPr/>
          <p:nvPr/>
        </p:nvCxnSpPr>
        <p:spPr>
          <a:xfrm>
            <a:off x="625079" y="3136123"/>
            <a:ext cx="286940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5426869" y="1880616"/>
            <a:ext cx="1746648" cy="1724971"/>
            <a:chOff x="5769817" y="1951813"/>
            <a:chExt cx="1857026" cy="1833980"/>
          </a:xfrm>
        </p:grpSpPr>
        <p:sp>
          <p:nvSpPr>
            <p:cNvPr id="70" name="Oval 17"/>
            <p:cNvSpPr>
              <a:spLocks noChangeArrowheads="1"/>
            </p:cNvSpPr>
            <p:nvPr/>
          </p:nvSpPr>
          <p:spPr bwMode="auto">
            <a:xfrm>
              <a:off x="5769817" y="1951813"/>
              <a:ext cx="1857026" cy="1833980"/>
            </a:xfrm>
            <a:prstGeom prst="ellipse">
              <a:avLst/>
            </a:pr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a:outerShdw blurRad="2032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23" name="文本框 122"/>
            <p:cNvSpPr txBox="1"/>
            <p:nvPr/>
          </p:nvSpPr>
          <p:spPr>
            <a:xfrm>
              <a:off x="6082486" y="2404051"/>
              <a:ext cx="1278245" cy="919790"/>
            </a:xfrm>
            <a:prstGeom prst="rect">
              <a:avLst/>
            </a:prstGeom>
            <a:noFill/>
          </p:spPr>
          <p:txBody>
            <a:bodyPr wrap="none"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altLang="zh-CN" sz="244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panose="020B0503020204020204" pitchFamily="34" charset="-122"/>
                  <a:cs typeface="+mn-cs"/>
                </a:rPr>
                <a:t>Sample</a:t>
              </a:r>
            </a:p>
            <a:p>
              <a:pPr marL="0" marR="0" lvl="0" indent="0" algn="l" defTabSz="909320" rtl="0" eaLnBrk="1" fontAlgn="auto" latinLnBrk="0" hangingPunct="1">
                <a:lnSpc>
                  <a:spcPct val="100000"/>
                </a:lnSpc>
                <a:spcBef>
                  <a:spcPts val="0"/>
                </a:spcBef>
                <a:spcAft>
                  <a:spcPts val="0"/>
                </a:spcAft>
                <a:buClrTx/>
                <a:buSzTx/>
                <a:buFontTx/>
                <a:buNone/>
                <a:defRPr/>
              </a:pPr>
              <a:r>
                <a:rPr kumimoji="0" lang="en-US" altLang="zh-CN" sz="2730" b="0" i="0" u="none" strike="noStrike" kern="1200" cap="none" spc="0" normalizeH="0" baseline="0" noProof="0" dirty="0">
                  <a:ln>
                    <a:noFill/>
                  </a:ln>
                  <a:solidFill>
                    <a:srgbClr val="1C1C1C">
                      <a:lumMod val="65000"/>
                      <a:lumOff val="35000"/>
                    </a:srgbClr>
                  </a:solidFill>
                  <a:effectLst/>
                  <a:uLnTx/>
                  <a:uFillTx/>
                  <a:latin typeface="Arial Black" panose="020B0A04020102020204" pitchFamily="34" charset="0"/>
                  <a:ea typeface="微软雅黑" panose="020B0503020204020204" pitchFamily="34" charset="-122"/>
                  <a:cs typeface="+mn-cs"/>
                </a:rPr>
                <a:t>TEXT</a:t>
              </a:r>
              <a:endParaRPr kumimoji="0" lang="zh-CN" altLang="en-US" sz="2730" b="0" i="0" u="none" strike="noStrike" kern="1200" cap="none" spc="0" normalizeH="0" baseline="0" noProof="0" dirty="0">
                <a:ln>
                  <a:noFill/>
                </a:ln>
                <a:solidFill>
                  <a:srgbClr val="1C1C1C">
                    <a:lumMod val="65000"/>
                    <a:lumOff val="35000"/>
                  </a:srgbClr>
                </a:solidFill>
                <a:effectLst/>
                <a:uLnTx/>
                <a:uFillTx/>
                <a:latin typeface="Arial Black" panose="020B0A04020102020204" pitchFamily="34" charset="0"/>
                <a:ea typeface="微软雅黑" panose="020B0503020204020204" pitchFamily="34" charset="-122"/>
                <a:cs typeface="+mn-cs"/>
              </a:endParaRPr>
            </a:p>
          </p:txBody>
        </p:sp>
      </p:grpSp>
      <p:grpSp>
        <p:nvGrpSpPr>
          <p:cNvPr id="4" name="组合 3"/>
          <p:cNvGrpSpPr/>
          <p:nvPr/>
        </p:nvGrpSpPr>
        <p:grpSpPr>
          <a:xfrm>
            <a:off x="4158574" y="706093"/>
            <a:ext cx="867055" cy="836686"/>
            <a:chOff x="4421373" y="703067"/>
            <a:chExt cx="921848" cy="889560"/>
          </a:xfrm>
        </p:grpSpPr>
        <p:sp>
          <p:nvSpPr>
            <p:cNvPr id="2" name="椭圆 1"/>
            <p:cNvSpPr/>
            <p:nvPr/>
          </p:nvSpPr>
          <p:spPr>
            <a:xfrm>
              <a:off x="4421373" y="703067"/>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 name="椭圆 2"/>
            <p:cNvSpPr/>
            <p:nvPr/>
          </p:nvSpPr>
          <p:spPr>
            <a:xfrm>
              <a:off x="4522939" y="802600"/>
              <a:ext cx="697492" cy="690086"/>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5641" name="组合 134"/>
            <p:cNvGrpSpPr/>
            <p:nvPr/>
          </p:nvGrpSpPr>
          <p:grpSpPr bwMode="auto">
            <a:xfrm>
              <a:off x="4692566" y="952619"/>
              <a:ext cx="650655" cy="592574"/>
              <a:chOff x="5722963" y="2742165"/>
              <a:chExt cx="500063" cy="460375"/>
            </a:xfrm>
          </p:grpSpPr>
          <p:sp>
            <p:nvSpPr>
              <p:cNvPr id="136"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5675"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76"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5" name="组合 4"/>
          <p:cNvGrpSpPr/>
          <p:nvPr/>
        </p:nvGrpSpPr>
        <p:grpSpPr>
          <a:xfrm>
            <a:off x="7508155" y="706093"/>
            <a:ext cx="876227" cy="836686"/>
            <a:chOff x="7982628" y="703067"/>
            <a:chExt cx="931600" cy="889560"/>
          </a:xfrm>
        </p:grpSpPr>
        <p:sp>
          <p:nvSpPr>
            <p:cNvPr id="127" name="椭圆 126"/>
            <p:cNvSpPr/>
            <p:nvPr/>
          </p:nvSpPr>
          <p:spPr>
            <a:xfrm>
              <a:off x="7982628" y="703067"/>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28" name="椭圆 127"/>
            <p:cNvSpPr/>
            <p:nvPr/>
          </p:nvSpPr>
          <p:spPr>
            <a:xfrm>
              <a:off x="8083820" y="802600"/>
              <a:ext cx="698758" cy="690086"/>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5646" name="组合 138"/>
            <p:cNvGrpSpPr/>
            <p:nvPr/>
          </p:nvGrpSpPr>
          <p:grpSpPr bwMode="auto">
            <a:xfrm>
              <a:off x="8249649" y="946369"/>
              <a:ext cx="664579" cy="591324"/>
              <a:chOff x="952501" y="6013451"/>
              <a:chExt cx="511175" cy="460375"/>
            </a:xfrm>
          </p:grpSpPr>
          <p:sp>
            <p:nvSpPr>
              <p:cNvPr id="140"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5670"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71"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6" name="组合 5"/>
          <p:cNvGrpSpPr/>
          <p:nvPr/>
        </p:nvGrpSpPr>
        <p:grpSpPr>
          <a:xfrm>
            <a:off x="7508155" y="3962387"/>
            <a:ext cx="847652" cy="836686"/>
            <a:chOff x="7982628" y="4165141"/>
            <a:chExt cx="901219" cy="889560"/>
          </a:xfrm>
        </p:grpSpPr>
        <p:sp>
          <p:nvSpPr>
            <p:cNvPr id="130" name="椭圆 129"/>
            <p:cNvSpPr/>
            <p:nvPr/>
          </p:nvSpPr>
          <p:spPr>
            <a:xfrm>
              <a:off x="7982628" y="4165141"/>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31" name="椭圆 130"/>
            <p:cNvSpPr/>
            <p:nvPr/>
          </p:nvSpPr>
          <p:spPr>
            <a:xfrm>
              <a:off x="8083820" y="4265534"/>
              <a:ext cx="698758" cy="688836"/>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5651" name="组合 142"/>
            <p:cNvGrpSpPr/>
            <p:nvPr/>
          </p:nvGrpSpPr>
          <p:grpSpPr bwMode="auto">
            <a:xfrm>
              <a:off x="8218002" y="4413052"/>
              <a:ext cx="665845" cy="591324"/>
              <a:chOff x="5405438" y="6815138"/>
              <a:chExt cx="511175" cy="460375"/>
            </a:xfrm>
          </p:grpSpPr>
          <p:sp>
            <p:nvSpPr>
              <p:cNvPr id="144"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5665"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66"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7" name="组合 6"/>
          <p:cNvGrpSpPr/>
          <p:nvPr/>
        </p:nvGrpSpPr>
        <p:grpSpPr>
          <a:xfrm>
            <a:off x="4217194" y="3962387"/>
            <a:ext cx="895350" cy="836686"/>
            <a:chOff x="4483697" y="4165141"/>
            <a:chExt cx="951931" cy="889560"/>
          </a:xfrm>
        </p:grpSpPr>
        <p:sp>
          <p:nvSpPr>
            <p:cNvPr id="133" name="椭圆 132"/>
            <p:cNvSpPr/>
            <p:nvPr/>
          </p:nvSpPr>
          <p:spPr>
            <a:xfrm>
              <a:off x="4483697" y="4165141"/>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34" name="椭圆 133"/>
            <p:cNvSpPr/>
            <p:nvPr/>
          </p:nvSpPr>
          <p:spPr>
            <a:xfrm>
              <a:off x="4584966" y="4265534"/>
              <a:ext cx="698758" cy="688836"/>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5656" name="组合 146"/>
            <p:cNvGrpSpPr/>
            <p:nvPr/>
          </p:nvGrpSpPr>
          <p:grpSpPr bwMode="auto">
            <a:xfrm>
              <a:off x="4759656" y="4445556"/>
              <a:ext cx="675972" cy="593825"/>
              <a:chOff x="688976" y="7240588"/>
              <a:chExt cx="519113" cy="461963"/>
            </a:xfrm>
          </p:grpSpPr>
          <p:sp>
            <p:nvSpPr>
              <p:cNvPr id="148"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5660"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61"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250"/>
                                        <p:tgtEl>
                                          <p:spTgt spid="12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wipe(left)">
                                      <p:cBhvr>
                                        <p:cTn id="11" dur="250"/>
                                        <p:tgtEl>
                                          <p:spTgt spid="12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20"/>
                                        </p:tgtEl>
                                        <p:attrNameLst>
                                          <p:attrName>style.visibility</p:attrName>
                                        </p:attrNameLst>
                                      </p:cBhvr>
                                      <p:to>
                                        <p:strVal val="visible"/>
                                      </p:to>
                                    </p:set>
                                    <p:animEffect transition="in" filter="wipe(left)">
                                      <p:cBhvr>
                                        <p:cTn id="14" dur="250"/>
                                        <p:tgtEl>
                                          <p:spTgt spid="120"/>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50"/>
                                        <p:tgtEl>
                                          <p:spTgt spid="12"/>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250" fill="hold"/>
                                        <p:tgtEl>
                                          <p:spTgt spid="4"/>
                                        </p:tgtEl>
                                        <p:attrNameLst>
                                          <p:attrName>ppt_w</p:attrName>
                                        </p:attrNameLst>
                                      </p:cBhvr>
                                      <p:tavLst>
                                        <p:tav tm="0">
                                          <p:val>
                                            <p:fltVal val="0"/>
                                          </p:val>
                                        </p:tav>
                                        <p:tav tm="100000">
                                          <p:val>
                                            <p:strVal val="#ppt_w"/>
                                          </p:val>
                                        </p:tav>
                                      </p:tavLst>
                                    </p:anim>
                                    <p:anim calcmode="lin" valueType="num">
                                      <p:cBhvr>
                                        <p:cTn id="23" dur="250" fill="hold"/>
                                        <p:tgtEl>
                                          <p:spTgt spid="4"/>
                                        </p:tgtEl>
                                        <p:attrNameLst>
                                          <p:attrName>ppt_h</p:attrName>
                                        </p:attrNameLst>
                                      </p:cBhvr>
                                      <p:tavLst>
                                        <p:tav tm="0">
                                          <p:val>
                                            <p:fltVal val="0"/>
                                          </p:val>
                                        </p:tav>
                                        <p:tav tm="100000">
                                          <p:val>
                                            <p:strVal val="#ppt_h"/>
                                          </p:val>
                                        </p:tav>
                                      </p:tavLst>
                                    </p:anim>
                                    <p:anim calcmode="lin" valueType="num">
                                      <p:cBhvr>
                                        <p:cTn id="24" dur="250" fill="hold"/>
                                        <p:tgtEl>
                                          <p:spTgt spid="4"/>
                                        </p:tgtEl>
                                        <p:attrNameLst>
                                          <p:attrName>style.rotation</p:attrName>
                                        </p:attrNameLst>
                                      </p:cBhvr>
                                      <p:tavLst>
                                        <p:tav tm="0">
                                          <p:val>
                                            <p:fltVal val="90"/>
                                          </p:val>
                                        </p:tav>
                                        <p:tav tm="100000">
                                          <p:val>
                                            <p:fltVal val="0"/>
                                          </p:val>
                                        </p:tav>
                                      </p:tavLst>
                                    </p:anim>
                                    <p:animEffect transition="in" filter="fade">
                                      <p:cBhvr>
                                        <p:cTn id="25" dur="250"/>
                                        <p:tgtEl>
                                          <p:spTgt spid="4"/>
                                        </p:tgtEl>
                                      </p:cBhvr>
                                    </p:animEffect>
                                  </p:childTnLst>
                                </p:cTn>
                              </p:par>
                              <p:par>
                                <p:cTn id="26" presetID="2" presetClass="entr" presetSubtype="9"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250" fill="hold"/>
                                        <p:tgtEl>
                                          <p:spTgt spid="9"/>
                                        </p:tgtEl>
                                        <p:attrNameLst>
                                          <p:attrName>ppt_x</p:attrName>
                                        </p:attrNameLst>
                                      </p:cBhvr>
                                      <p:tavLst>
                                        <p:tav tm="0">
                                          <p:val>
                                            <p:strVal val="0-#ppt_w/2"/>
                                          </p:val>
                                        </p:tav>
                                        <p:tav tm="100000">
                                          <p:val>
                                            <p:strVal val="#ppt_x"/>
                                          </p:val>
                                        </p:tav>
                                      </p:tavLst>
                                    </p:anim>
                                    <p:anim calcmode="lin" valueType="num">
                                      <p:cBhvr additive="base">
                                        <p:cTn id="29" dur="250" fill="hold"/>
                                        <p:tgtEl>
                                          <p:spTgt spid="9"/>
                                        </p:tgtEl>
                                        <p:attrNameLst>
                                          <p:attrName>ppt_y</p:attrName>
                                        </p:attrNameLst>
                                      </p:cBhvr>
                                      <p:tavLst>
                                        <p:tav tm="0">
                                          <p:val>
                                            <p:strVal val="0-#ppt_h/2"/>
                                          </p:val>
                                        </p:tav>
                                        <p:tav tm="100000">
                                          <p:val>
                                            <p:strVal val="#ppt_y"/>
                                          </p:val>
                                        </p:tav>
                                      </p:tavLst>
                                    </p:anim>
                                  </p:childTnLst>
                                </p:cTn>
                              </p:par>
                            </p:childTnLst>
                          </p:cTn>
                        </p:par>
                        <p:par>
                          <p:cTn id="30" fill="hold">
                            <p:stCondLst>
                              <p:cond delay="2000"/>
                            </p:stCondLst>
                            <p:childTnLst>
                              <p:par>
                                <p:cTn id="31" presetID="31"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250" fill="hold"/>
                                        <p:tgtEl>
                                          <p:spTgt spid="5"/>
                                        </p:tgtEl>
                                        <p:attrNameLst>
                                          <p:attrName>ppt_w</p:attrName>
                                        </p:attrNameLst>
                                      </p:cBhvr>
                                      <p:tavLst>
                                        <p:tav tm="0">
                                          <p:val>
                                            <p:fltVal val="0"/>
                                          </p:val>
                                        </p:tav>
                                        <p:tav tm="100000">
                                          <p:val>
                                            <p:strVal val="#ppt_w"/>
                                          </p:val>
                                        </p:tav>
                                      </p:tavLst>
                                    </p:anim>
                                    <p:anim calcmode="lin" valueType="num">
                                      <p:cBhvr>
                                        <p:cTn id="34" dur="250" fill="hold"/>
                                        <p:tgtEl>
                                          <p:spTgt spid="5"/>
                                        </p:tgtEl>
                                        <p:attrNameLst>
                                          <p:attrName>ppt_h</p:attrName>
                                        </p:attrNameLst>
                                      </p:cBhvr>
                                      <p:tavLst>
                                        <p:tav tm="0">
                                          <p:val>
                                            <p:fltVal val="0"/>
                                          </p:val>
                                        </p:tav>
                                        <p:tav tm="100000">
                                          <p:val>
                                            <p:strVal val="#ppt_h"/>
                                          </p:val>
                                        </p:tav>
                                      </p:tavLst>
                                    </p:anim>
                                    <p:anim calcmode="lin" valueType="num">
                                      <p:cBhvr>
                                        <p:cTn id="35" dur="250" fill="hold"/>
                                        <p:tgtEl>
                                          <p:spTgt spid="5"/>
                                        </p:tgtEl>
                                        <p:attrNameLst>
                                          <p:attrName>style.rotation</p:attrName>
                                        </p:attrNameLst>
                                      </p:cBhvr>
                                      <p:tavLst>
                                        <p:tav tm="0">
                                          <p:val>
                                            <p:fltVal val="90"/>
                                          </p:val>
                                        </p:tav>
                                        <p:tav tm="100000">
                                          <p:val>
                                            <p:fltVal val="0"/>
                                          </p:val>
                                        </p:tav>
                                      </p:tavLst>
                                    </p:anim>
                                    <p:animEffect transition="in" filter="fade">
                                      <p:cBhvr>
                                        <p:cTn id="36" dur="250"/>
                                        <p:tgtEl>
                                          <p:spTgt spid="5"/>
                                        </p:tgtEl>
                                      </p:cBhvr>
                                    </p:animEffect>
                                  </p:childTnLst>
                                </p:cTn>
                              </p:par>
                              <p:par>
                                <p:cTn id="37" presetID="2" presetClass="entr" presetSubtype="3"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250" fill="hold"/>
                                        <p:tgtEl>
                                          <p:spTgt spid="8"/>
                                        </p:tgtEl>
                                        <p:attrNameLst>
                                          <p:attrName>ppt_x</p:attrName>
                                        </p:attrNameLst>
                                      </p:cBhvr>
                                      <p:tavLst>
                                        <p:tav tm="0">
                                          <p:val>
                                            <p:strVal val="1+#ppt_w/2"/>
                                          </p:val>
                                        </p:tav>
                                        <p:tav tm="100000">
                                          <p:val>
                                            <p:strVal val="#ppt_x"/>
                                          </p:val>
                                        </p:tav>
                                      </p:tavLst>
                                    </p:anim>
                                    <p:anim calcmode="lin" valueType="num">
                                      <p:cBhvr additive="base">
                                        <p:cTn id="40" dur="250" fill="hold"/>
                                        <p:tgtEl>
                                          <p:spTgt spid="8"/>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31" presetClass="entr" presetSubtype="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250" fill="hold"/>
                                        <p:tgtEl>
                                          <p:spTgt spid="6"/>
                                        </p:tgtEl>
                                        <p:attrNameLst>
                                          <p:attrName>ppt_w</p:attrName>
                                        </p:attrNameLst>
                                      </p:cBhvr>
                                      <p:tavLst>
                                        <p:tav tm="0">
                                          <p:val>
                                            <p:fltVal val="0"/>
                                          </p:val>
                                        </p:tav>
                                        <p:tav tm="100000">
                                          <p:val>
                                            <p:strVal val="#ppt_w"/>
                                          </p:val>
                                        </p:tav>
                                      </p:tavLst>
                                    </p:anim>
                                    <p:anim calcmode="lin" valueType="num">
                                      <p:cBhvr>
                                        <p:cTn id="45" dur="250" fill="hold"/>
                                        <p:tgtEl>
                                          <p:spTgt spid="6"/>
                                        </p:tgtEl>
                                        <p:attrNameLst>
                                          <p:attrName>ppt_h</p:attrName>
                                        </p:attrNameLst>
                                      </p:cBhvr>
                                      <p:tavLst>
                                        <p:tav tm="0">
                                          <p:val>
                                            <p:fltVal val="0"/>
                                          </p:val>
                                        </p:tav>
                                        <p:tav tm="100000">
                                          <p:val>
                                            <p:strVal val="#ppt_h"/>
                                          </p:val>
                                        </p:tav>
                                      </p:tavLst>
                                    </p:anim>
                                    <p:anim calcmode="lin" valueType="num">
                                      <p:cBhvr>
                                        <p:cTn id="46" dur="250" fill="hold"/>
                                        <p:tgtEl>
                                          <p:spTgt spid="6"/>
                                        </p:tgtEl>
                                        <p:attrNameLst>
                                          <p:attrName>style.rotation</p:attrName>
                                        </p:attrNameLst>
                                      </p:cBhvr>
                                      <p:tavLst>
                                        <p:tav tm="0">
                                          <p:val>
                                            <p:fltVal val="90"/>
                                          </p:val>
                                        </p:tav>
                                        <p:tav tm="100000">
                                          <p:val>
                                            <p:fltVal val="0"/>
                                          </p:val>
                                        </p:tav>
                                      </p:tavLst>
                                    </p:anim>
                                    <p:animEffect transition="in" filter="fade">
                                      <p:cBhvr>
                                        <p:cTn id="47" dur="250"/>
                                        <p:tgtEl>
                                          <p:spTgt spid="6"/>
                                        </p:tgtEl>
                                      </p:cBhvr>
                                    </p:animEffect>
                                  </p:childTnLst>
                                </p:cTn>
                              </p:par>
                              <p:par>
                                <p:cTn id="48" presetID="2" presetClass="entr" presetSubtype="6"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250" fill="hold"/>
                                        <p:tgtEl>
                                          <p:spTgt spid="13"/>
                                        </p:tgtEl>
                                        <p:attrNameLst>
                                          <p:attrName>ppt_x</p:attrName>
                                        </p:attrNameLst>
                                      </p:cBhvr>
                                      <p:tavLst>
                                        <p:tav tm="0">
                                          <p:val>
                                            <p:strVal val="1+#ppt_w/2"/>
                                          </p:val>
                                        </p:tav>
                                        <p:tav tm="100000">
                                          <p:val>
                                            <p:strVal val="#ppt_x"/>
                                          </p:val>
                                        </p:tav>
                                      </p:tavLst>
                                    </p:anim>
                                    <p:anim calcmode="lin" valueType="num">
                                      <p:cBhvr additive="base">
                                        <p:cTn id="51" dur="25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3000"/>
                            </p:stCondLst>
                            <p:childTnLst>
                              <p:par>
                                <p:cTn id="53" presetID="31" presetClass="entr" presetSubtype="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250" fill="hold"/>
                                        <p:tgtEl>
                                          <p:spTgt spid="7"/>
                                        </p:tgtEl>
                                        <p:attrNameLst>
                                          <p:attrName>ppt_w</p:attrName>
                                        </p:attrNameLst>
                                      </p:cBhvr>
                                      <p:tavLst>
                                        <p:tav tm="0">
                                          <p:val>
                                            <p:fltVal val="0"/>
                                          </p:val>
                                        </p:tav>
                                        <p:tav tm="100000">
                                          <p:val>
                                            <p:strVal val="#ppt_w"/>
                                          </p:val>
                                        </p:tav>
                                      </p:tavLst>
                                    </p:anim>
                                    <p:anim calcmode="lin" valueType="num">
                                      <p:cBhvr>
                                        <p:cTn id="56" dur="250" fill="hold"/>
                                        <p:tgtEl>
                                          <p:spTgt spid="7"/>
                                        </p:tgtEl>
                                        <p:attrNameLst>
                                          <p:attrName>ppt_h</p:attrName>
                                        </p:attrNameLst>
                                      </p:cBhvr>
                                      <p:tavLst>
                                        <p:tav tm="0">
                                          <p:val>
                                            <p:fltVal val="0"/>
                                          </p:val>
                                        </p:tav>
                                        <p:tav tm="100000">
                                          <p:val>
                                            <p:strVal val="#ppt_h"/>
                                          </p:val>
                                        </p:tav>
                                      </p:tavLst>
                                    </p:anim>
                                    <p:anim calcmode="lin" valueType="num">
                                      <p:cBhvr>
                                        <p:cTn id="57" dur="250" fill="hold"/>
                                        <p:tgtEl>
                                          <p:spTgt spid="7"/>
                                        </p:tgtEl>
                                        <p:attrNameLst>
                                          <p:attrName>style.rotation</p:attrName>
                                        </p:attrNameLst>
                                      </p:cBhvr>
                                      <p:tavLst>
                                        <p:tav tm="0">
                                          <p:val>
                                            <p:fltVal val="90"/>
                                          </p:val>
                                        </p:tav>
                                        <p:tav tm="100000">
                                          <p:val>
                                            <p:fltVal val="0"/>
                                          </p:val>
                                        </p:tav>
                                      </p:tavLst>
                                    </p:anim>
                                    <p:animEffect transition="in" filter="fade">
                                      <p:cBhvr>
                                        <p:cTn id="58" dur="250"/>
                                        <p:tgtEl>
                                          <p:spTgt spid="7"/>
                                        </p:tgtEl>
                                      </p:cBhvr>
                                    </p:animEffect>
                                  </p:childTnLst>
                                </p:cTn>
                              </p:par>
                              <p:par>
                                <p:cTn id="59" presetID="2" presetClass="entr" presetSubtype="12"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250" fill="hold"/>
                                        <p:tgtEl>
                                          <p:spTgt spid="10"/>
                                        </p:tgtEl>
                                        <p:attrNameLst>
                                          <p:attrName>ppt_x</p:attrName>
                                        </p:attrNameLst>
                                      </p:cBhvr>
                                      <p:tavLst>
                                        <p:tav tm="0">
                                          <p:val>
                                            <p:strVal val="0-#ppt_w/2"/>
                                          </p:val>
                                        </p:tav>
                                        <p:tav tm="100000">
                                          <p:val>
                                            <p:strVal val="#ppt_x"/>
                                          </p:val>
                                        </p:tav>
                                      </p:tavLst>
                                    </p:anim>
                                    <p:anim calcmode="lin" valueType="num">
                                      <p:cBhvr additive="base">
                                        <p:cTn id="62" dur="250" fill="hold"/>
                                        <p:tgtEl>
                                          <p:spTgt spid="10"/>
                                        </p:tgtEl>
                                        <p:attrNameLst>
                                          <p:attrName>ppt_y</p:attrName>
                                        </p:attrNameLst>
                                      </p:cBhvr>
                                      <p:tavLst>
                                        <p:tav tm="0">
                                          <p:val>
                                            <p:strVal val="1+#ppt_h/2"/>
                                          </p:val>
                                        </p:tav>
                                        <p:tav tm="100000">
                                          <p:val>
                                            <p:strVal val="#ppt_y"/>
                                          </p:val>
                                        </p:tav>
                                      </p:tavLst>
                                    </p:anim>
                                  </p:childTnLst>
                                </p:cTn>
                              </p:par>
                              <p:par>
                                <p:cTn id="63" presetID="10" presetClass="entr" presetSubtype="0" fill="hold" grpId="0" nodeType="withEffect">
                                  <p:stCondLst>
                                    <p:cond delay="0"/>
                                  </p:stCondLst>
                                  <p:childTnLst>
                                    <p:set>
                                      <p:cBhvr>
                                        <p:cTn id="64" dur="1" fill="hold">
                                          <p:stCondLst>
                                            <p:cond delay="0"/>
                                          </p:stCondLst>
                                        </p:cTn>
                                        <p:tgtEl>
                                          <p:spTgt spid="25619"/>
                                        </p:tgtEl>
                                        <p:attrNameLst>
                                          <p:attrName>style.visibility</p:attrName>
                                        </p:attrNameLst>
                                      </p:cBhvr>
                                      <p:to>
                                        <p:strVal val="visible"/>
                                      </p:to>
                                    </p:set>
                                    <p:animEffect transition="in" filter="fade">
                                      <p:cBhvr>
                                        <p:cTn id="65" dur="250"/>
                                        <p:tgtEl>
                                          <p:spTgt spid="2561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5625"/>
                                        </p:tgtEl>
                                        <p:attrNameLst>
                                          <p:attrName>style.visibility</p:attrName>
                                        </p:attrNameLst>
                                      </p:cBhvr>
                                      <p:to>
                                        <p:strVal val="visible"/>
                                      </p:to>
                                    </p:set>
                                    <p:animEffect transition="in" filter="fade">
                                      <p:cBhvr>
                                        <p:cTn id="68" dur="250"/>
                                        <p:tgtEl>
                                          <p:spTgt spid="2562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5627"/>
                                        </p:tgtEl>
                                        <p:attrNameLst>
                                          <p:attrName>style.visibility</p:attrName>
                                        </p:attrNameLst>
                                      </p:cBhvr>
                                      <p:to>
                                        <p:strVal val="visible"/>
                                      </p:to>
                                    </p:set>
                                    <p:animEffect transition="in" filter="fade">
                                      <p:cBhvr>
                                        <p:cTn id="71" dur="250"/>
                                        <p:tgtEl>
                                          <p:spTgt spid="2562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613"/>
                                        </p:tgtEl>
                                        <p:attrNameLst>
                                          <p:attrName>style.visibility</p:attrName>
                                        </p:attrNameLst>
                                      </p:cBhvr>
                                      <p:to>
                                        <p:strVal val="visible"/>
                                      </p:to>
                                    </p:set>
                                    <p:animEffect transition="in" filter="fade">
                                      <p:cBhvr>
                                        <p:cTn id="74" dur="250"/>
                                        <p:tgtEl>
                                          <p:spTgt spid="2561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5626"/>
                                        </p:tgtEl>
                                        <p:attrNameLst>
                                          <p:attrName>style.visibility</p:attrName>
                                        </p:attrNameLst>
                                      </p:cBhvr>
                                      <p:to>
                                        <p:strVal val="visible"/>
                                      </p:to>
                                    </p:set>
                                    <p:animEffect transition="in" filter="fade">
                                      <p:cBhvr>
                                        <p:cTn id="77" dur="250"/>
                                        <p:tgtEl>
                                          <p:spTgt spid="2562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5615"/>
                                        </p:tgtEl>
                                        <p:attrNameLst>
                                          <p:attrName>style.visibility</p:attrName>
                                        </p:attrNameLst>
                                      </p:cBhvr>
                                      <p:to>
                                        <p:strVal val="visible"/>
                                      </p:to>
                                    </p:set>
                                    <p:animEffect transition="in" filter="fade">
                                      <p:cBhvr>
                                        <p:cTn id="80" dur="250"/>
                                        <p:tgtEl>
                                          <p:spTgt spid="2561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5628"/>
                                        </p:tgtEl>
                                        <p:attrNameLst>
                                          <p:attrName>style.visibility</p:attrName>
                                        </p:attrNameLst>
                                      </p:cBhvr>
                                      <p:to>
                                        <p:strVal val="visible"/>
                                      </p:to>
                                    </p:set>
                                    <p:animEffect transition="in" filter="fade">
                                      <p:cBhvr>
                                        <p:cTn id="83" dur="250"/>
                                        <p:tgtEl>
                                          <p:spTgt spid="2562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5617"/>
                                        </p:tgtEl>
                                        <p:attrNameLst>
                                          <p:attrName>style.visibility</p:attrName>
                                        </p:attrNameLst>
                                      </p:cBhvr>
                                      <p:to>
                                        <p:strVal val="visible"/>
                                      </p:to>
                                    </p:set>
                                    <p:animEffect transition="in" filter="fade">
                                      <p:cBhvr>
                                        <p:cTn id="86" dur="250"/>
                                        <p:tgtEl>
                                          <p:spTgt spid="25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3" grpId="0" animBg="1"/>
      <p:bldP spid="25615" grpId="0" animBg="1"/>
      <p:bldP spid="25617" grpId="0" animBg="1"/>
      <p:bldP spid="25619" grpId="0" animBg="1"/>
      <p:bldP spid="25625" grpId="0"/>
      <p:bldP spid="25626" grpId="0"/>
      <p:bldP spid="25627" grpId="0"/>
      <p:bldP spid="25628"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94279" y="752555"/>
            <a:ext cx="1510536" cy="1491791"/>
            <a:chOff x="3608778" y="766179"/>
            <a:chExt cx="1605994" cy="1586064"/>
          </a:xfrm>
        </p:grpSpPr>
        <p:sp>
          <p:nvSpPr>
            <p:cNvPr id="3" name="菱形 2"/>
            <p:cNvSpPr/>
            <p:nvPr/>
          </p:nvSpPr>
          <p:spPr>
            <a:xfrm>
              <a:off x="3608778" y="766179"/>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7" name="菱形 6"/>
            <p:cNvSpPr/>
            <p:nvPr/>
          </p:nvSpPr>
          <p:spPr>
            <a:xfrm>
              <a:off x="3725444" y="881361"/>
              <a:ext cx="1372199" cy="1355169"/>
            </a:xfrm>
            <a:prstGeom prst="diamond">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1458" name="Freeform 5"/>
            <p:cNvSpPr>
              <a:spLocks noEditPoints="1"/>
            </p:cNvSpPr>
            <p:nvPr/>
          </p:nvSpPr>
          <p:spPr bwMode="auto">
            <a:xfrm>
              <a:off x="4206473" y="1160145"/>
              <a:ext cx="426596" cy="696337"/>
            </a:xfrm>
            <a:custGeom>
              <a:avLst/>
              <a:gdLst>
                <a:gd name="T0" fmla="*/ 496612 w 237"/>
                <a:gd name="T1" fmla="*/ 0 h 393"/>
                <a:gd name="T2" fmla="*/ 36117 w 237"/>
                <a:gd name="T3" fmla="*/ 0 h 393"/>
                <a:gd name="T4" fmla="*/ 0 w 237"/>
                <a:gd name="T5" fmla="*/ 38249 h 393"/>
                <a:gd name="T6" fmla="*/ 0 w 237"/>
                <a:gd name="T7" fmla="*/ 848238 h 393"/>
                <a:gd name="T8" fmla="*/ 36117 w 237"/>
                <a:gd name="T9" fmla="*/ 884238 h 393"/>
                <a:gd name="T10" fmla="*/ 496612 w 237"/>
                <a:gd name="T11" fmla="*/ 884238 h 393"/>
                <a:gd name="T12" fmla="*/ 534987 w 237"/>
                <a:gd name="T13" fmla="*/ 848238 h 393"/>
                <a:gd name="T14" fmla="*/ 534987 w 237"/>
                <a:gd name="T15" fmla="*/ 38249 h 393"/>
                <a:gd name="T16" fmla="*/ 496612 w 237"/>
                <a:gd name="T17" fmla="*/ 0 h 393"/>
                <a:gd name="T18" fmla="*/ 223476 w 237"/>
                <a:gd name="T19" fmla="*/ 24750 h 393"/>
                <a:gd name="T20" fmla="*/ 311511 w 237"/>
                <a:gd name="T21" fmla="*/ 24750 h 393"/>
                <a:gd name="T22" fmla="*/ 322798 w 237"/>
                <a:gd name="T23" fmla="*/ 36000 h 393"/>
                <a:gd name="T24" fmla="*/ 311511 w 237"/>
                <a:gd name="T25" fmla="*/ 47249 h 393"/>
                <a:gd name="T26" fmla="*/ 223476 w 237"/>
                <a:gd name="T27" fmla="*/ 47249 h 393"/>
                <a:gd name="T28" fmla="*/ 212189 w 237"/>
                <a:gd name="T29" fmla="*/ 36000 h 393"/>
                <a:gd name="T30" fmla="*/ 223476 w 237"/>
                <a:gd name="T31" fmla="*/ 24750 h 393"/>
                <a:gd name="T32" fmla="*/ 266365 w 237"/>
                <a:gd name="T33" fmla="*/ 861738 h 393"/>
                <a:gd name="T34" fmla="*/ 216704 w 237"/>
                <a:gd name="T35" fmla="*/ 809989 h 393"/>
                <a:gd name="T36" fmla="*/ 266365 w 237"/>
                <a:gd name="T37" fmla="*/ 760490 h 393"/>
                <a:gd name="T38" fmla="*/ 318283 w 237"/>
                <a:gd name="T39" fmla="*/ 809989 h 393"/>
                <a:gd name="T40" fmla="*/ 266365 w 237"/>
                <a:gd name="T41" fmla="*/ 861738 h 393"/>
                <a:gd name="T42" fmla="*/ 512414 w 237"/>
                <a:gd name="T43" fmla="*/ 699741 h 393"/>
                <a:gd name="T44" fmla="*/ 471782 w 237"/>
                <a:gd name="T45" fmla="*/ 735740 h 393"/>
                <a:gd name="T46" fmla="*/ 60948 w 237"/>
                <a:gd name="T47" fmla="*/ 735740 h 393"/>
                <a:gd name="T48" fmla="*/ 22573 w 237"/>
                <a:gd name="T49" fmla="*/ 699741 h 393"/>
                <a:gd name="T50" fmla="*/ 22573 w 237"/>
                <a:gd name="T51" fmla="*/ 119248 h 393"/>
                <a:gd name="T52" fmla="*/ 60948 w 237"/>
                <a:gd name="T53" fmla="*/ 83249 h 393"/>
                <a:gd name="T54" fmla="*/ 471782 w 237"/>
                <a:gd name="T55" fmla="*/ 83249 h 393"/>
                <a:gd name="T56" fmla="*/ 512414 w 237"/>
                <a:gd name="T57" fmla="*/ 119248 h 393"/>
                <a:gd name="T58" fmla="*/ 512414 w 237"/>
                <a:gd name="T59" fmla="*/ 699741 h 3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nvGrpSpPr>
          <p:cNvPr id="12" name="组合 11"/>
          <p:cNvGrpSpPr/>
          <p:nvPr/>
        </p:nvGrpSpPr>
        <p:grpSpPr>
          <a:xfrm>
            <a:off x="3386978" y="2463468"/>
            <a:ext cx="1510536" cy="1491791"/>
            <a:chOff x="3601016" y="2585212"/>
            <a:chExt cx="1605994" cy="1586064"/>
          </a:xfrm>
        </p:grpSpPr>
        <p:sp>
          <p:nvSpPr>
            <p:cNvPr id="5" name="菱形 4"/>
            <p:cNvSpPr/>
            <p:nvPr/>
          </p:nvSpPr>
          <p:spPr>
            <a:xfrm>
              <a:off x="3601016" y="2585212"/>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9" name="菱形 8"/>
            <p:cNvSpPr/>
            <p:nvPr/>
          </p:nvSpPr>
          <p:spPr>
            <a:xfrm>
              <a:off x="3717848" y="2700338"/>
              <a:ext cx="1372199" cy="1355169"/>
            </a:xfrm>
            <a:prstGeom prst="diamond">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13" name="组合 12"/>
            <p:cNvGrpSpPr/>
            <p:nvPr/>
          </p:nvGrpSpPr>
          <p:grpSpPr>
            <a:xfrm>
              <a:off x="4079878" y="2939717"/>
              <a:ext cx="672175" cy="670085"/>
              <a:chOff x="2654300" y="2195513"/>
              <a:chExt cx="842963" cy="850901"/>
            </a:xfrm>
            <a:solidFill>
              <a:schemeClr val="bg1"/>
            </a:solidFill>
          </p:grpSpPr>
          <p:sp>
            <p:nvSpPr>
              <p:cNvPr id="14" name="Freeform 6"/>
              <p:cNvSpPr/>
              <p:nvPr/>
            </p:nvSpPr>
            <p:spPr bwMode="auto">
              <a:xfrm>
                <a:off x="2654300" y="2698751"/>
                <a:ext cx="404812" cy="347663"/>
              </a:xfrm>
              <a:custGeom>
                <a:avLst/>
                <a:gdLst>
                  <a:gd name="T0" fmla="*/ 90 w 179"/>
                  <a:gd name="T1" fmla="*/ 0 h 155"/>
                  <a:gd name="T2" fmla="*/ 0 w 179"/>
                  <a:gd name="T3" fmla="*/ 155 h 155"/>
                  <a:gd name="T4" fmla="*/ 179 w 179"/>
                  <a:gd name="T5" fmla="*/ 155 h 155"/>
                  <a:gd name="T6" fmla="*/ 90 w 179"/>
                  <a:gd name="T7" fmla="*/ 0 h 155"/>
                </a:gdLst>
                <a:ahLst/>
                <a:cxnLst>
                  <a:cxn ang="0">
                    <a:pos x="T0" y="T1"/>
                  </a:cxn>
                  <a:cxn ang="0">
                    <a:pos x="T2" y="T3"/>
                  </a:cxn>
                  <a:cxn ang="0">
                    <a:pos x="T4" y="T5"/>
                  </a:cxn>
                  <a:cxn ang="0">
                    <a:pos x="T6" y="T7"/>
                  </a:cxn>
                </a:cxnLst>
                <a:rect l="0" t="0" r="r" b="b"/>
                <a:pathLst>
                  <a:path w="179" h="155">
                    <a:moveTo>
                      <a:pt x="90" y="0"/>
                    </a:moveTo>
                    <a:cubicBezTo>
                      <a:pt x="37" y="32"/>
                      <a:pt x="2" y="89"/>
                      <a:pt x="0" y="155"/>
                    </a:cubicBezTo>
                    <a:cubicBezTo>
                      <a:pt x="179" y="155"/>
                      <a:pt x="179" y="155"/>
                      <a:pt x="179" y="155"/>
                    </a:cubicBezTo>
                    <a:lnTo>
                      <a:pt x="9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5" name="Freeform 7"/>
              <p:cNvSpPr/>
              <p:nvPr/>
            </p:nvSpPr>
            <p:spPr bwMode="auto">
              <a:xfrm>
                <a:off x="3094038" y="2698751"/>
                <a:ext cx="403225" cy="347663"/>
              </a:xfrm>
              <a:custGeom>
                <a:avLst/>
                <a:gdLst>
                  <a:gd name="T0" fmla="*/ 90 w 179"/>
                  <a:gd name="T1" fmla="*/ 0 h 155"/>
                  <a:gd name="T2" fmla="*/ 0 w 179"/>
                  <a:gd name="T3" fmla="*/ 155 h 155"/>
                  <a:gd name="T4" fmla="*/ 179 w 179"/>
                  <a:gd name="T5" fmla="*/ 155 h 155"/>
                  <a:gd name="T6" fmla="*/ 90 w 179"/>
                  <a:gd name="T7" fmla="*/ 0 h 155"/>
                </a:gdLst>
                <a:ahLst/>
                <a:cxnLst>
                  <a:cxn ang="0">
                    <a:pos x="T0" y="T1"/>
                  </a:cxn>
                  <a:cxn ang="0">
                    <a:pos x="T2" y="T3"/>
                  </a:cxn>
                  <a:cxn ang="0">
                    <a:pos x="T4" y="T5"/>
                  </a:cxn>
                  <a:cxn ang="0">
                    <a:pos x="T6" y="T7"/>
                  </a:cxn>
                </a:cxnLst>
                <a:rect l="0" t="0" r="r" b="b"/>
                <a:pathLst>
                  <a:path w="179" h="155">
                    <a:moveTo>
                      <a:pt x="90" y="0"/>
                    </a:moveTo>
                    <a:cubicBezTo>
                      <a:pt x="0" y="155"/>
                      <a:pt x="0" y="155"/>
                      <a:pt x="0" y="155"/>
                    </a:cubicBezTo>
                    <a:cubicBezTo>
                      <a:pt x="179" y="155"/>
                      <a:pt x="179" y="155"/>
                      <a:pt x="179" y="155"/>
                    </a:cubicBezTo>
                    <a:cubicBezTo>
                      <a:pt x="178" y="89"/>
                      <a:pt x="142" y="32"/>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6" name="Oval 8"/>
              <p:cNvSpPr>
                <a:spLocks noChangeArrowheads="1"/>
              </p:cNvSpPr>
              <p:nvPr/>
            </p:nvSpPr>
            <p:spPr bwMode="auto">
              <a:xfrm>
                <a:off x="2809875" y="2195513"/>
                <a:ext cx="531812" cy="530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7" name="Freeform 9"/>
              <p:cNvSpPr/>
              <p:nvPr/>
            </p:nvSpPr>
            <p:spPr bwMode="auto">
              <a:xfrm>
                <a:off x="2997200" y="2755901"/>
                <a:ext cx="158750" cy="209550"/>
              </a:xfrm>
              <a:custGeom>
                <a:avLst/>
                <a:gdLst>
                  <a:gd name="T0" fmla="*/ 0 w 100"/>
                  <a:gd name="T1" fmla="*/ 0 h 132"/>
                  <a:gd name="T2" fmla="*/ 50 w 100"/>
                  <a:gd name="T3" fmla="*/ 132 h 132"/>
                  <a:gd name="T4" fmla="*/ 100 w 100"/>
                  <a:gd name="T5" fmla="*/ 0 h 132"/>
                  <a:gd name="T6" fmla="*/ 0 w 100"/>
                  <a:gd name="T7" fmla="*/ 0 h 132"/>
                </a:gdLst>
                <a:ahLst/>
                <a:cxnLst>
                  <a:cxn ang="0">
                    <a:pos x="T0" y="T1"/>
                  </a:cxn>
                  <a:cxn ang="0">
                    <a:pos x="T2" y="T3"/>
                  </a:cxn>
                  <a:cxn ang="0">
                    <a:pos x="T4" y="T5"/>
                  </a:cxn>
                  <a:cxn ang="0">
                    <a:pos x="T6" y="T7"/>
                  </a:cxn>
                </a:cxnLst>
                <a:rect l="0" t="0" r="r" b="b"/>
                <a:pathLst>
                  <a:path w="100" h="132">
                    <a:moveTo>
                      <a:pt x="0" y="0"/>
                    </a:moveTo>
                    <a:lnTo>
                      <a:pt x="50" y="132"/>
                    </a:lnTo>
                    <a:lnTo>
                      <a:pt x="10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grpSp>
        <p:nvGrpSpPr>
          <p:cNvPr id="11" name="组合 10"/>
          <p:cNvGrpSpPr/>
          <p:nvPr/>
        </p:nvGrpSpPr>
        <p:grpSpPr>
          <a:xfrm>
            <a:off x="4246487" y="1632367"/>
            <a:ext cx="1510536" cy="1491791"/>
            <a:chOff x="4514841" y="1701590"/>
            <a:chExt cx="1605994" cy="1586064"/>
          </a:xfrm>
        </p:grpSpPr>
        <p:sp>
          <p:nvSpPr>
            <p:cNvPr id="4" name="菱形 3"/>
            <p:cNvSpPr/>
            <p:nvPr/>
          </p:nvSpPr>
          <p:spPr>
            <a:xfrm>
              <a:off x="4514841" y="1701590"/>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 name="菱形 7"/>
            <p:cNvSpPr/>
            <p:nvPr/>
          </p:nvSpPr>
          <p:spPr>
            <a:xfrm>
              <a:off x="4631803" y="1816478"/>
              <a:ext cx="1372199" cy="1355169"/>
            </a:xfrm>
            <a:prstGeom prst="diamond">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18" name="组合 17"/>
            <p:cNvGrpSpPr/>
            <p:nvPr/>
          </p:nvGrpSpPr>
          <p:grpSpPr>
            <a:xfrm>
              <a:off x="4996664" y="2138681"/>
              <a:ext cx="678504" cy="587573"/>
              <a:chOff x="1123950" y="3781426"/>
              <a:chExt cx="850900" cy="746125"/>
            </a:xfrm>
            <a:solidFill>
              <a:schemeClr val="bg1"/>
            </a:solidFill>
          </p:grpSpPr>
          <p:sp>
            <p:nvSpPr>
              <p:cNvPr id="19" name="Freeform 10"/>
              <p:cNvSpPr/>
              <p:nvPr/>
            </p:nvSpPr>
            <p:spPr bwMode="auto">
              <a:xfrm>
                <a:off x="1123950" y="3897313"/>
                <a:ext cx="850900" cy="630238"/>
              </a:xfrm>
              <a:custGeom>
                <a:avLst/>
                <a:gdLst>
                  <a:gd name="T0" fmla="*/ 377 w 377"/>
                  <a:gd name="T1" fmla="*/ 258 h 280"/>
                  <a:gd name="T2" fmla="*/ 356 w 377"/>
                  <a:gd name="T3" fmla="*/ 280 h 280"/>
                  <a:gd name="T4" fmla="*/ 22 w 377"/>
                  <a:gd name="T5" fmla="*/ 280 h 280"/>
                  <a:gd name="T6" fmla="*/ 0 w 377"/>
                  <a:gd name="T7" fmla="*/ 258 h 280"/>
                  <a:gd name="T8" fmla="*/ 0 w 377"/>
                  <a:gd name="T9" fmla="*/ 22 h 280"/>
                  <a:gd name="T10" fmla="*/ 22 w 377"/>
                  <a:gd name="T11" fmla="*/ 0 h 280"/>
                  <a:gd name="T12" fmla="*/ 356 w 377"/>
                  <a:gd name="T13" fmla="*/ 0 h 280"/>
                  <a:gd name="T14" fmla="*/ 377 w 377"/>
                  <a:gd name="T15" fmla="*/ 22 h 280"/>
                  <a:gd name="T16" fmla="*/ 377 w 377"/>
                  <a:gd name="T17" fmla="*/ 25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80">
                    <a:moveTo>
                      <a:pt x="377" y="258"/>
                    </a:moveTo>
                    <a:cubicBezTo>
                      <a:pt x="377" y="270"/>
                      <a:pt x="368" y="280"/>
                      <a:pt x="356" y="280"/>
                    </a:cubicBezTo>
                    <a:cubicBezTo>
                      <a:pt x="22" y="280"/>
                      <a:pt x="22" y="280"/>
                      <a:pt x="22" y="280"/>
                    </a:cubicBezTo>
                    <a:cubicBezTo>
                      <a:pt x="10" y="280"/>
                      <a:pt x="0" y="270"/>
                      <a:pt x="0" y="258"/>
                    </a:cubicBezTo>
                    <a:cubicBezTo>
                      <a:pt x="0" y="22"/>
                      <a:pt x="0" y="22"/>
                      <a:pt x="0" y="22"/>
                    </a:cubicBezTo>
                    <a:cubicBezTo>
                      <a:pt x="0" y="10"/>
                      <a:pt x="10" y="0"/>
                      <a:pt x="22" y="0"/>
                    </a:cubicBezTo>
                    <a:cubicBezTo>
                      <a:pt x="356" y="0"/>
                      <a:pt x="356" y="0"/>
                      <a:pt x="356" y="0"/>
                    </a:cubicBezTo>
                    <a:cubicBezTo>
                      <a:pt x="368" y="0"/>
                      <a:pt x="377" y="10"/>
                      <a:pt x="377" y="22"/>
                    </a:cubicBezTo>
                    <a:lnTo>
                      <a:pt x="377" y="2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0" name="Freeform 11"/>
              <p:cNvSpPr/>
              <p:nvPr/>
            </p:nvSpPr>
            <p:spPr bwMode="auto">
              <a:xfrm>
                <a:off x="1341438" y="3781426"/>
                <a:ext cx="415925" cy="95250"/>
              </a:xfrm>
              <a:custGeom>
                <a:avLst/>
                <a:gdLst>
                  <a:gd name="T0" fmla="*/ 13 w 185"/>
                  <a:gd name="T1" fmla="*/ 43 h 43"/>
                  <a:gd name="T2" fmla="*/ 13 w 185"/>
                  <a:gd name="T3" fmla="*/ 34 h 43"/>
                  <a:gd name="T4" fmla="*/ 32 w 185"/>
                  <a:gd name="T5" fmla="*/ 16 h 43"/>
                  <a:gd name="T6" fmla="*/ 150 w 185"/>
                  <a:gd name="T7" fmla="*/ 16 h 43"/>
                  <a:gd name="T8" fmla="*/ 168 w 185"/>
                  <a:gd name="T9" fmla="*/ 34 h 43"/>
                  <a:gd name="T10" fmla="*/ 168 w 185"/>
                  <a:gd name="T11" fmla="*/ 43 h 43"/>
                  <a:gd name="T12" fmla="*/ 185 w 185"/>
                  <a:gd name="T13" fmla="*/ 43 h 43"/>
                  <a:gd name="T14" fmla="*/ 185 w 185"/>
                  <a:gd name="T15" fmla="*/ 22 h 43"/>
                  <a:gd name="T16" fmla="*/ 163 w 185"/>
                  <a:gd name="T17" fmla="*/ 0 h 43"/>
                  <a:gd name="T18" fmla="*/ 22 w 185"/>
                  <a:gd name="T19" fmla="*/ 0 h 43"/>
                  <a:gd name="T20" fmla="*/ 0 w 185"/>
                  <a:gd name="T21" fmla="*/ 22 h 43"/>
                  <a:gd name="T22" fmla="*/ 0 w 185"/>
                  <a:gd name="T23" fmla="*/ 43 h 43"/>
                  <a:gd name="T24" fmla="*/ 13 w 185"/>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43">
                    <a:moveTo>
                      <a:pt x="13" y="43"/>
                    </a:moveTo>
                    <a:cubicBezTo>
                      <a:pt x="13" y="34"/>
                      <a:pt x="13" y="34"/>
                      <a:pt x="13" y="34"/>
                    </a:cubicBezTo>
                    <a:cubicBezTo>
                      <a:pt x="13" y="24"/>
                      <a:pt x="22" y="16"/>
                      <a:pt x="32" y="16"/>
                    </a:cubicBezTo>
                    <a:cubicBezTo>
                      <a:pt x="150" y="16"/>
                      <a:pt x="150" y="16"/>
                      <a:pt x="150" y="16"/>
                    </a:cubicBezTo>
                    <a:cubicBezTo>
                      <a:pt x="160" y="16"/>
                      <a:pt x="168" y="24"/>
                      <a:pt x="168" y="34"/>
                    </a:cubicBezTo>
                    <a:cubicBezTo>
                      <a:pt x="168" y="43"/>
                      <a:pt x="168" y="43"/>
                      <a:pt x="168" y="43"/>
                    </a:cubicBezTo>
                    <a:cubicBezTo>
                      <a:pt x="185" y="43"/>
                      <a:pt x="185" y="43"/>
                      <a:pt x="185" y="43"/>
                    </a:cubicBezTo>
                    <a:cubicBezTo>
                      <a:pt x="185" y="22"/>
                      <a:pt x="185" y="22"/>
                      <a:pt x="185" y="22"/>
                    </a:cubicBezTo>
                    <a:cubicBezTo>
                      <a:pt x="185" y="10"/>
                      <a:pt x="175" y="0"/>
                      <a:pt x="163" y="0"/>
                    </a:cubicBezTo>
                    <a:cubicBezTo>
                      <a:pt x="22" y="0"/>
                      <a:pt x="22" y="0"/>
                      <a:pt x="22" y="0"/>
                    </a:cubicBezTo>
                    <a:cubicBezTo>
                      <a:pt x="10" y="0"/>
                      <a:pt x="0" y="10"/>
                      <a:pt x="0" y="22"/>
                    </a:cubicBezTo>
                    <a:cubicBezTo>
                      <a:pt x="0" y="43"/>
                      <a:pt x="0" y="43"/>
                      <a:pt x="0" y="43"/>
                    </a:cubicBezTo>
                    <a:lnTo>
                      <a:pt x="13"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grpSp>
        <p:nvGrpSpPr>
          <p:cNvPr id="45" name="组合 44"/>
          <p:cNvGrpSpPr/>
          <p:nvPr/>
        </p:nvGrpSpPr>
        <p:grpSpPr>
          <a:xfrm>
            <a:off x="4246487" y="3343280"/>
            <a:ext cx="1510536" cy="1491791"/>
            <a:chOff x="4514841" y="3520623"/>
            <a:chExt cx="1605994" cy="1586064"/>
          </a:xfrm>
        </p:grpSpPr>
        <p:sp>
          <p:nvSpPr>
            <p:cNvPr id="6" name="菱形 5"/>
            <p:cNvSpPr/>
            <p:nvPr/>
          </p:nvSpPr>
          <p:spPr>
            <a:xfrm>
              <a:off x="4514841" y="3520623"/>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 name="菱形 9"/>
            <p:cNvSpPr/>
            <p:nvPr/>
          </p:nvSpPr>
          <p:spPr>
            <a:xfrm>
              <a:off x="4631803" y="3636705"/>
              <a:ext cx="1372199" cy="1353919"/>
            </a:xfrm>
            <a:prstGeom prst="diamond">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1" name="组合 20"/>
            <p:cNvGrpSpPr>
              <a:grpSpLocks noChangeAspect="1"/>
            </p:cNvGrpSpPr>
            <p:nvPr/>
          </p:nvGrpSpPr>
          <p:grpSpPr>
            <a:xfrm>
              <a:off x="5078103" y="3934630"/>
              <a:ext cx="497231" cy="844792"/>
              <a:chOff x="2792413" y="5253038"/>
              <a:chExt cx="561975" cy="966788"/>
            </a:xfrm>
            <a:solidFill>
              <a:schemeClr val="bg1"/>
            </a:solidFill>
          </p:grpSpPr>
          <p:sp>
            <p:nvSpPr>
              <p:cNvPr id="22" name="Freeform 12"/>
              <p:cNvSpPr>
                <a:spLocks noEditPoints="1"/>
              </p:cNvSpPr>
              <p:nvPr/>
            </p:nvSpPr>
            <p:spPr bwMode="auto">
              <a:xfrm>
                <a:off x="2792413" y="5253038"/>
                <a:ext cx="561975" cy="704850"/>
              </a:xfrm>
              <a:custGeom>
                <a:avLst/>
                <a:gdLst>
                  <a:gd name="T0" fmla="*/ 124 w 249"/>
                  <a:gd name="T1" fmla="*/ 0 h 313"/>
                  <a:gd name="T2" fmla="*/ 0 w 249"/>
                  <a:gd name="T3" fmla="*/ 125 h 313"/>
                  <a:gd name="T4" fmla="*/ 5 w 249"/>
                  <a:gd name="T5" fmla="*/ 163 h 313"/>
                  <a:gd name="T6" fmla="*/ 61 w 249"/>
                  <a:gd name="T7" fmla="*/ 313 h 313"/>
                  <a:gd name="T8" fmla="*/ 187 w 249"/>
                  <a:gd name="T9" fmla="*/ 313 h 313"/>
                  <a:gd name="T10" fmla="*/ 243 w 249"/>
                  <a:gd name="T11" fmla="*/ 163 h 313"/>
                  <a:gd name="T12" fmla="*/ 249 w 249"/>
                  <a:gd name="T13" fmla="*/ 125 h 313"/>
                  <a:gd name="T14" fmla="*/ 124 w 249"/>
                  <a:gd name="T15" fmla="*/ 0 h 313"/>
                  <a:gd name="T16" fmla="*/ 230 w 249"/>
                  <a:gd name="T17" fmla="*/ 162 h 313"/>
                  <a:gd name="T18" fmla="*/ 180 w 249"/>
                  <a:gd name="T19" fmla="*/ 296 h 313"/>
                  <a:gd name="T20" fmla="*/ 68 w 249"/>
                  <a:gd name="T21" fmla="*/ 296 h 313"/>
                  <a:gd name="T22" fmla="*/ 18 w 249"/>
                  <a:gd name="T23" fmla="*/ 162 h 313"/>
                  <a:gd name="T24" fmla="*/ 13 w 249"/>
                  <a:gd name="T25" fmla="*/ 128 h 313"/>
                  <a:gd name="T26" fmla="*/ 124 w 249"/>
                  <a:gd name="T27" fmla="*/ 17 h 313"/>
                  <a:gd name="T28" fmla="*/ 235 w 249"/>
                  <a:gd name="T29" fmla="*/ 128 h 313"/>
                  <a:gd name="T30" fmla="*/ 230 w 249"/>
                  <a:gd name="T31" fmla="*/ 1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9" h="313">
                    <a:moveTo>
                      <a:pt x="124" y="0"/>
                    </a:moveTo>
                    <a:cubicBezTo>
                      <a:pt x="55" y="0"/>
                      <a:pt x="0" y="56"/>
                      <a:pt x="0" y="125"/>
                    </a:cubicBezTo>
                    <a:cubicBezTo>
                      <a:pt x="0" y="138"/>
                      <a:pt x="2" y="151"/>
                      <a:pt x="5" y="163"/>
                    </a:cubicBezTo>
                    <a:cubicBezTo>
                      <a:pt x="61" y="313"/>
                      <a:pt x="61" y="313"/>
                      <a:pt x="61" y="313"/>
                    </a:cubicBezTo>
                    <a:cubicBezTo>
                      <a:pt x="187" y="313"/>
                      <a:pt x="187" y="313"/>
                      <a:pt x="187" y="313"/>
                    </a:cubicBezTo>
                    <a:cubicBezTo>
                      <a:pt x="243" y="163"/>
                      <a:pt x="243" y="163"/>
                      <a:pt x="243" y="163"/>
                    </a:cubicBezTo>
                    <a:cubicBezTo>
                      <a:pt x="247" y="151"/>
                      <a:pt x="249" y="138"/>
                      <a:pt x="249" y="125"/>
                    </a:cubicBezTo>
                    <a:cubicBezTo>
                      <a:pt x="249" y="56"/>
                      <a:pt x="193" y="0"/>
                      <a:pt x="124" y="0"/>
                    </a:cubicBezTo>
                    <a:close/>
                    <a:moveTo>
                      <a:pt x="230" y="162"/>
                    </a:moveTo>
                    <a:cubicBezTo>
                      <a:pt x="180" y="296"/>
                      <a:pt x="180" y="296"/>
                      <a:pt x="180" y="296"/>
                    </a:cubicBezTo>
                    <a:cubicBezTo>
                      <a:pt x="68" y="296"/>
                      <a:pt x="68" y="296"/>
                      <a:pt x="68" y="296"/>
                    </a:cubicBezTo>
                    <a:cubicBezTo>
                      <a:pt x="18" y="162"/>
                      <a:pt x="18" y="162"/>
                      <a:pt x="18" y="162"/>
                    </a:cubicBezTo>
                    <a:cubicBezTo>
                      <a:pt x="15" y="152"/>
                      <a:pt x="13" y="140"/>
                      <a:pt x="13" y="128"/>
                    </a:cubicBezTo>
                    <a:cubicBezTo>
                      <a:pt x="13" y="67"/>
                      <a:pt x="63" y="17"/>
                      <a:pt x="124" y="17"/>
                    </a:cubicBezTo>
                    <a:cubicBezTo>
                      <a:pt x="185" y="17"/>
                      <a:pt x="235" y="67"/>
                      <a:pt x="235" y="128"/>
                    </a:cubicBezTo>
                    <a:cubicBezTo>
                      <a:pt x="235" y="140"/>
                      <a:pt x="233" y="152"/>
                      <a:pt x="230" y="1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3" name="Freeform 13"/>
              <p:cNvSpPr/>
              <p:nvPr/>
            </p:nvSpPr>
            <p:spPr bwMode="auto">
              <a:xfrm>
                <a:off x="3003550" y="6189663"/>
                <a:ext cx="136525" cy="30163"/>
              </a:xfrm>
              <a:custGeom>
                <a:avLst/>
                <a:gdLst>
                  <a:gd name="T0" fmla="*/ 60 w 60"/>
                  <a:gd name="T1" fmla="*/ 8 h 14"/>
                  <a:gd name="T2" fmla="*/ 57 w 60"/>
                  <a:gd name="T3" fmla="*/ 14 h 14"/>
                  <a:gd name="T4" fmla="*/ 3 w 60"/>
                  <a:gd name="T5" fmla="*/ 14 h 14"/>
                  <a:gd name="T6" fmla="*/ 0 w 60"/>
                  <a:gd name="T7" fmla="*/ 8 h 14"/>
                  <a:gd name="T8" fmla="*/ 0 w 60"/>
                  <a:gd name="T9" fmla="*/ 6 h 14"/>
                  <a:gd name="T10" fmla="*/ 3 w 60"/>
                  <a:gd name="T11" fmla="*/ 0 h 14"/>
                  <a:gd name="T12" fmla="*/ 57 w 60"/>
                  <a:gd name="T13" fmla="*/ 0 h 14"/>
                  <a:gd name="T14" fmla="*/ 60 w 60"/>
                  <a:gd name="T15" fmla="*/ 6 h 14"/>
                  <a:gd name="T16" fmla="*/ 60 w 60"/>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4">
                    <a:moveTo>
                      <a:pt x="60" y="8"/>
                    </a:moveTo>
                    <a:cubicBezTo>
                      <a:pt x="60" y="11"/>
                      <a:pt x="59" y="14"/>
                      <a:pt x="57" y="14"/>
                    </a:cubicBezTo>
                    <a:cubicBezTo>
                      <a:pt x="3" y="14"/>
                      <a:pt x="3" y="14"/>
                      <a:pt x="3" y="14"/>
                    </a:cubicBezTo>
                    <a:cubicBezTo>
                      <a:pt x="1" y="14"/>
                      <a:pt x="0" y="11"/>
                      <a:pt x="0" y="8"/>
                    </a:cubicBezTo>
                    <a:cubicBezTo>
                      <a:pt x="0" y="6"/>
                      <a:pt x="0" y="6"/>
                      <a:pt x="0" y="6"/>
                    </a:cubicBezTo>
                    <a:cubicBezTo>
                      <a:pt x="0" y="2"/>
                      <a:pt x="1" y="0"/>
                      <a:pt x="3" y="0"/>
                    </a:cubicBezTo>
                    <a:cubicBezTo>
                      <a:pt x="57" y="0"/>
                      <a:pt x="57" y="0"/>
                      <a:pt x="57" y="0"/>
                    </a:cubicBezTo>
                    <a:cubicBezTo>
                      <a:pt x="59" y="0"/>
                      <a:pt x="60" y="2"/>
                      <a:pt x="60" y="6"/>
                    </a:cubicBezTo>
                    <a:lnTo>
                      <a:pt x="6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4" name="Freeform 14"/>
              <p:cNvSpPr/>
              <p:nvPr/>
            </p:nvSpPr>
            <p:spPr bwMode="auto">
              <a:xfrm>
                <a:off x="2974975" y="6143626"/>
                <a:ext cx="193675" cy="31750"/>
              </a:xfrm>
              <a:custGeom>
                <a:avLst/>
                <a:gdLst>
                  <a:gd name="T0" fmla="*/ 86 w 86"/>
                  <a:gd name="T1" fmla="*/ 8 h 14"/>
                  <a:gd name="T2" fmla="*/ 82 w 86"/>
                  <a:gd name="T3" fmla="*/ 14 h 14"/>
                  <a:gd name="T4" fmla="*/ 4 w 86"/>
                  <a:gd name="T5" fmla="*/ 14 h 14"/>
                  <a:gd name="T6" fmla="*/ 0 w 86"/>
                  <a:gd name="T7" fmla="*/ 8 h 14"/>
                  <a:gd name="T8" fmla="*/ 0 w 86"/>
                  <a:gd name="T9" fmla="*/ 6 h 14"/>
                  <a:gd name="T10" fmla="*/ 4 w 86"/>
                  <a:gd name="T11" fmla="*/ 0 h 14"/>
                  <a:gd name="T12" fmla="*/ 82 w 86"/>
                  <a:gd name="T13" fmla="*/ 0 h 14"/>
                  <a:gd name="T14" fmla="*/ 86 w 86"/>
                  <a:gd name="T15" fmla="*/ 6 h 14"/>
                  <a:gd name="T16" fmla="*/ 86 w 86"/>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4">
                    <a:moveTo>
                      <a:pt x="86" y="8"/>
                    </a:moveTo>
                    <a:cubicBezTo>
                      <a:pt x="86" y="11"/>
                      <a:pt x="84" y="14"/>
                      <a:pt x="82" y="14"/>
                    </a:cubicBezTo>
                    <a:cubicBezTo>
                      <a:pt x="4" y="14"/>
                      <a:pt x="4" y="14"/>
                      <a:pt x="4" y="14"/>
                    </a:cubicBezTo>
                    <a:cubicBezTo>
                      <a:pt x="2" y="14"/>
                      <a:pt x="0" y="11"/>
                      <a:pt x="0" y="8"/>
                    </a:cubicBezTo>
                    <a:cubicBezTo>
                      <a:pt x="0" y="6"/>
                      <a:pt x="0" y="6"/>
                      <a:pt x="0" y="6"/>
                    </a:cubicBezTo>
                    <a:cubicBezTo>
                      <a:pt x="0" y="3"/>
                      <a:pt x="2" y="0"/>
                      <a:pt x="4" y="0"/>
                    </a:cubicBezTo>
                    <a:cubicBezTo>
                      <a:pt x="82" y="0"/>
                      <a:pt x="82" y="0"/>
                      <a:pt x="82" y="0"/>
                    </a:cubicBezTo>
                    <a:cubicBezTo>
                      <a:pt x="84" y="0"/>
                      <a:pt x="86" y="3"/>
                      <a:pt x="86" y="6"/>
                    </a:cubicBezTo>
                    <a:lnTo>
                      <a:pt x="8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5" name="Freeform 15"/>
              <p:cNvSpPr/>
              <p:nvPr/>
            </p:nvSpPr>
            <p:spPr bwMode="auto">
              <a:xfrm>
                <a:off x="2933700" y="6099176"/>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1"/>
                      <a:pt x="120" y="14"/>
                      <a:pt x="117" y="14"/>
                    </a:cubicBezTo>
                    <a:cubicBezTo>
                      <a:pt x="6" y="14"/>
                      <a:pt x="6" y="14"/>
                      <a:pt x="6" y="14"/>
                    </a:cubicBezTo>
                    <a:cubicBezTo>
                      <a:pt x="3" y="14"/>
                      <a:pt x="0" y="11"/>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6" name="Freeform 16"/>
              <p:cNvSpPr/>
              <p:nvPr/>
            </p:nvSpPr>
            <p:spPr bwMode="auto">
              <a:xfrm>
                <a:off x="2933700" y="6053138"/>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2"/>
                      <a:pt x="120" y="14"/>
                      <a:pt x="117" y="14"/>
                    </a:cubicBezTo>
                    <a:cubicBezTo>
                      <a:pt x="6" y="14"/>
                      <a:pt x="6" y="14"/>
                      <a:pt x="6" y="14"/>
                    </a:cubicBezTo>
                    <a:cubicBezTo>
                      <a:pt x="3" y="14"/>
                      <a:pt x="0" y="12"/>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7" name="Freeform 17"/>
              <p:cNvSpPr/>
              <p:nvPr/>
            </p:nvSpPr>
            <p:spPr bwMode="auto">
              <a:xfrm>
                <a:off x="2933700" y="6011863"/>
                <a:ext cx="276225" cy="28575"/>
              </a:xfrm>
              <a:custGeom>
                <a:avLst/>
                <a:gdLst>
                  <a:gd name="T0" fmla="*/ 122 w 122"/>
                  <a:gd name="T1" fmla="*/ 8 h 13"/>
                  <a:gd name="T2" fmla="*/ 117 w 122"/>
                  <a:gd name="T3" fmla="*/ 13 h 13"/>
                  <a:gd name="T4" fmla="*/ 6 w 122"/>
                  <a:gd name="T5" fmla="*/ 13 h 13"/>
                  <a:gd name="T6" fmla="*/ 0 w 122"/>
                  <a:gd name="T7" fmla="*/ 8 h 13"/>
                  <a:gd name="T8" fmla="*/ 0 w 122"/>
                  <a:gd name="T9" fmla="*/ 6 h 13"/>
                  <a:gd name="T10" fmla="*/ 6 w 122"/>
                  <a:gd name="T11" fmla="*/ 0 h 13"/>
                  <a:gd name="T12" fmla="*/ 117 w 122"/>
                  <a:gd name="T13" fmla="*/ 0 h 13"/>
                  <a:gd name="T14" fmla="*/ 122 w 122"/>
                  <a:gd name="T15" fmla="*/ 6 h 13"/>
                  <a:gd name="T16" fmla="*/ 122 w 122"/>
                  <a:gd name="T1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3">
                    <a:moveTo>
                      <a:pt x="122" y="8"/>
                    </a:moveTo>
                    <a:cubicBezTo>
                      <a:pt x="122" y="11"/>
                      <a:pt x="120" y="13"/>
                      <a:pt x="117" y="13"/>
                    </a:cubicBezTo>
                    <a:cubicBezTo>
                      <a:pt x="6" y="13"/>
                      <a:pt x="6" y="13"/>
                      <a:pt x="6" y="13"/>
                    </a:cubicBezTo>
                    <a:cubicBezTo>
                      <a:pt x="3" y="13"/>
                      <a:pt x="0" y="11"/>
                      <a:pt x="0" y="8"/>
                    </a:cubicBezTo>
                    <a:cubicBezTo>
                      <a:pt x="0" y="6"/>
                      <a:pt x="0" y="6"/>
                      <a:pt x="0" y="6"/>
                    </a:cubicBezTo>
                    <a:cubicBezTo>
                      <a:pt x="0" y="2"/>
                      <a:pt x="3" y="0"/>
                      <a:pt x="6" y="0"/>
                    </a:cubicBezTo>
                    <a:cubicBezTo>
                      <a:pt x="117" y="0"/>
                      <a:pt x="117" y="0"/>
                      <a:pt x="117" y="0"/>
                    </a:cubicBezTo>
                    <a:cubicBezTo>
                      <a:pt x="120" y="0"/>
                      <a:pt x="122" y="2"/>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8" name="Freeform 18"/>
              <p:cNvSpPr/>
              <p:nvPr/>
            </p:nvSpPr>
            <p:spPr bwMode="auto">
              <a:xfrm>
                <a:off x="2933700" y="5965826"/>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1"/>
                      <a:pt x="120" y="14"/>
                      <a:pt x="117" y="14"/>
                    </a:cubicBezTo>
                    <a:cubicBezTo>
                      <a:pt x="6" y="14"/>
                      <a:pt x="6" y="14"/>
                      <a:pt x="6" y="14"/>
                    </a:cubicBezTo>
                    <a:cubicBezTo>
                      <a:pt x="3" y="14"/>
                      <a:pt x="0" y="11"/>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sp>
        <p:nvSpPr>
          <p:cNvPr id="37" name="文本框 20"/>
          <p:cNvSpPr txBox="1"/>
          <p:nvPr/>
        </p:nvSpPr>
        <p:spPr>
          <a:xfrm>
            <a:off x="1972156" y="1206272"/>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38" name="矩形 47"/>
          <p:cNvSpPr>
            <a:spLocks noChangeArrowheads="1"/>
          </p:cNvSpPr>
          <p:nvPr/>
        </p:nvSpPr>
        <p:spPr bwMode="auto">
          <a:xfrm>
            <a:off x="1456513" y="1540222"/>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39" name="文本框 20"/>
          <p:cNvSpPr txBox="1"/>
          <p:nvPr/>
        </p:nvSpPr>
        <p:spPr>
          <a:xfrm>
            <a:off x="1972156" y="2842755"/>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40" name="矩形 47"/>
          <p:cNvSpPr>
            <a:spLocks noChangeArrowheads="1"/>
          </p:cNvSpPr>
          <p:nvPr/>
        </p:nvSpPr>
        <p:spPr bwMode="auto">
          <a:xfrm>
            <a:off x="1456513" y="3176705"/>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1" name="文本框 20"/>
          <p:cNvSpPr txBox="1"/>
          <p:nvPr/>
        </p:nvSpPr>
        <p:spPr>
          <a:xfrm>
            <a:off x="5998452" y="1827200"/>
            <a:ext cx="1099677" cy="358377"/>
          </a:xfrm>
          <a:prstGeom prst="rect">
            <a:avLst/>
          </a:prstGeom>
          <a:noFill/>
        </p:spPr>
        <p:txBody>
          <a:bodyPr wrap="none"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42" name="矩形 47"/>
          <p:cNvSpPr>
            <a:spLocks noChangeArrowheads="1"/>
          </p:cNvSpPr>
          <p:nvPr/>
        </p:nvSpPr>
        <p:spPr bwMode="auto">
          <a:xfrm>
            <a:off x="5984150" y="2161150"/>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3" name="文本框 20"/>
          <p:cNvSpPr txBox="1"/>
          <p:nvPr/>
        </p:nvSpPr>
        <p:spPr>
          <a:xfrm>
            <a:off x="5998452" y="3463683"/>
            <a:ext cx="1099677" cy="358377"/>
          </a:xfrm>
          <a:prstGeom prst="rect">
            <a:avLst/>
          </a:prstGeom>
          <a:noFill/>
        </p:spPr>
        <p:txBody>
          <a:bodyPr wrap="none"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44" name="矩形 47"/>
          <p:cNvSpPr>
            <a:spLocks noChangeArrowheads="1"/>
          </p:cNvSpPr>
          <p:nvPr/>
        </p:nvSpPr>
        <p:spPr bwMode="auto">
          <a:xfrm>
            <a:off x="5984150" y="3797633"/>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1">
                                          <p:stCondLst>
                                            <p:cond delay="0"/>
                                          </p:stCondLst>
                                        </p:cTn>
                                        <p:tgtEl>
                                          <p:spTgt spid="2"/>
                                        </p:tgtEl>
                                      </p:cBhvr>
                                    </p:animEffect>
                                    <p:anim calcmode="lin" valueType="num">
                                      <p:cBhvr>
                                        <p:cTn id="8" dur="224"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8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82" tmFilter="0, 0; 0.125,0.2665; 0.25,0.4; 0.375,0.465; 0.5,0.5;  0.625,0.535; 0.75,0.6; 0.875,0.7335; 1,1">
                                          <p:stCondLst>
                                            <p:cond delay="82"/>
                                          </p:stCondLst>
                                        </p:cTn>
                                        <p:tgtEl>
                                          <p:spTgt spid="2"/>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163"/>
                                          </p:stCondLst>
                                        </p:cTn>
                                        <p:tgtEl>
                                          <p:spTgt spid="2"/>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249"/>
                                          </p:stCondLst>
                                        </p:cTn>
                                        <p:tgtEl>
                                          <p:spTgt spid="2"/>
                                        </p:tgtEl>
                                        <p:attrNameLst>
                                          <p:attrName>ppt_y</p:attrName>
                                        </p:attrNameLst>
                                      </p:cBhvr>
                                      <p:tavLst>
                                        <p:tav tm="0" fmla="#ppt_y-sin(pi*$)/81">
                                          <p:val>
                                            <p:fltVal val="0"/>
                                          </p:val>
                                        </p:tav>
                                        <p:tav tm="100000">
                                          <p:val>
                                            <p:fltVal val="1"/>
                                          </p:val>
                                        </p:tav>
                                      </p:tavLst>
                                    </p:anim>
                                    <p:animScale>
                                      <p:cBhvr>
                                        <p:cTn id="13" dur="1">
                                          <p:stCondLst>
                                            <p:cond delay="80"/>
                                          </p:stCondLst>
                                        </p:cTn>
                                        <p:tgtEl>
                                          <p:spTgt spid="2"/>
                                        </p:tgtEl>
                                      </p:cBhvr>
                                      <p:to x="100000" y="60000"/>
                                    </p:animScale>
                                    <p:animScale>
                                      <p:cBhvr>
                                        <p:cTn id="14" dur="1" decel="50000">
                                          <p:stCondLst>
                                            <p:cond delay="83"/>
                                          </p:stCondLst>
                                        </p:cTn>
                                        <p:tgtEl>
                                          <p:spTgt spid="2"/>
                                        </p:tgtEl>
                                      </p:cBhvr>
                                      <p:to x="100000" y="100000"/>
                                    </p:animScale>
                                    <p:animScale>
                                      <p:cBhvr>
                                        <p:cTn id="15" dur="1">
                                          <p:stCondLst>
                                            <p:cond delay="161"/>
                                          </p:stCondLst>
                                        </p:cTn>
                                        <p:tgtEl>
                                          <p:spTgt spid="2"/>
                                        </p:tgtEl>
                                      </p:cBhvr>
                                      <p:to x="100000" y="80000"/>
                                    </p:animScale>
                                    <p:animScale>
                                      <p:cBhvr>
                                        <p:cTn id="16" dur="1" decel="50000">
                                          <p:stCondLst>
                                            <p:cond delay="164"/>
                                          </p:stCondLst>
                                        </p:cTn>
                                        <p:tgtEl>
                                          <p:spTgt spid="2"/>
                                        </p:tgtEl>
                                      </p:cBhvr>
                                      <p:to x="100000" y="100000"/>
                                    </p:animScale>
                                    <p:animScale>
                                      <p:cBhvr>
                                        <p:cTn id="17" dur="1">
                                          <p:stCondLst>
                                            <p:cond delay="249"/>
                                          </p:stCondLst>
                                        </p:cTn>
                                        <p:tgtEl>
                                          <p:spTgt spid="2"/>
                                        </p:tgtEl>
                                      </p:cBhvr>
                                      <p:to x="100000" y="90000"/>
                                    </p:animScale>
                                    <p:animScale>
                                      <p:cBhvr>
                                        <p:cTn id="18" dur="1" decel="50000">
                                          <p:stCondLst>
                                            <p:cond delay="249"/>
                                          </p:stCondLst>
                                        </p:cTn>
                                        <p:tgtEl>
                                          <p:spTgt spid="2"/>
                                        </p:tgtEl>
                                      </p:cBhvr>
                                      <p:to x="100000" y="100000"/>
                                    </p:animScale>
                                    <p:animScale>
                                      <p:cBhvr>
                                        <p:cTn id="19" dur="1">
                                          <p:stCondLst>
                                            <p:cond delay="249"/>
                                          </p:stCondLst>
                                        </p:cTn>
                                        <p:tgtEl>
                                          <p:spTgt spid="2"/>
                                        </p:tgtEl>
                                      </p:cBhvr>
                                      <p:to x="100000" y="95000"/>
                                    </p:animScale>
                                    <p:animScale>
                                      <p:cBhvr>
                                        <p:cTn id="20" dur="1" decel="50000">
                                          <p:stCondLst>
                                            <p:cond delay="249"/>
                                          </p:stCondLst>
                                        </p:cTn>
                                        <p:tgtEl>
                                          <p:spTgt spid="2"/>
                                        </p:tgtEl>
                                      </p:cBhvr>
                                      <p:to x="100000" y="100000"/>
                                    </p:animScale>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250"/>
                                        <p:tgtEl>
                                          <p:spTgt spid="37"/>
                                        </p:tgtEl>
                                      </p:cBhvr>
                                    </p:animEffect>
                                    <p:anim calcmode="lin" valueType="num">
                                      <p:cBhvr>
                                        <p:cTn id="25" dur="250" fill="hold"/>
                                        <p:tgtEl>
                                          <p:spTgt spid="37"/>
                                        </p:tgtEl>
                                        <p:attrNameLst>
                                          <p:attrName>ppt_x</p:attrName>
                                        </p:attrNameLst>
                                      </p:cBhvr>
                                      <p:tavLst>
                                        <p:tav tm="0">
                                          <p:val>
                                            <p:strVal val="#ppt_x"/>
                                          </p:val>
                                        </p:tav>
                                        <p:tav tm="100000">
                                          <p:val>
                                            <p:strVal val="#ppt_x"/>
                                          </p:val>
                                        </p:tav>
                                      </p:tavLst>
                                    </p:anim>
                                    <p:anim calcmode="lin" valueType="num">
                                      <p:cBhvr>
                                        <p:cTn id="26" dur="250" fill="hold"/>
                                        <p:tgtEl>
                                          <p:spTgt spid="3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250"/>
                                        <p:tgtEl>
                                          <p:spTgt spid="38"/>
                                        </p:tgtEl>
                                      </p:cBhvr>
                                    </p:animEffect>
                                    <p:anim calcmode="lin" valueType="num">
                                      <p:cBhvr>
                                        <p:cTn id="30" dur="250" fill="hold"/>
                                        <p:tgtEl>
                                          <p:spTgt spid="38"/>
                                        </p:tgtEl>
                                        <p:attrNameLst>
                                          <p:attrName>ppt_x</p:attrName>
                                        </p:attrNameLst>
                                      </p:cBhvr>
                                      <p:tavLst>
                                        <p:tav tm="0">
                                          <p:val>
                                            <p:strVal val="#ppt_x"/>
                                          </p:val>
                                        </p:tav>
                                        <p:tav tm="100000">
                                          <p:val>
                                            <p:strVal val="#ppt_x"/>
                                          </p:val>
                                        </p:tav>
                                      </p:tavLst>
                                    </p:anim>
                                    <p:anim calcmode="lin" valueType="num">
                                      <p:cBhvr>
                                        <p:cTn id="31" dur="250" fill="hold"/>
                                        <p:tgtEl>
                                          <p:spTgt spid="38"/>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6"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71">
                                          <p:stCondLst>
                                            <p:cond delay="0"/>
                                          </p:stCondLst>
                                        </p:cTn>
                                        <p:tgtEl>
                                          <p:spTgt spid="11"/>
                                        </p:tgtEl>
                                      </p:cBhvr>
                                    </p:animEffect>
                                    <p:anim calcmode="lin" valueType="num">
                                      <p:cBhvr>
                                        <p:cTn id="36" dur="224"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7" dur="8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8" dur="82" tmFilter="0, 0; 0.125,0.2665; 0.25,0.4; 0.375,0.465; 0.5,0.5;  0.625,0.535; 0.75,0.6; 0.875,0.7335; 1,1">
                                          <p:stCondLst>
                                            <p:cond delay="82"/>
                                          </p:stCondLst>
                                        </p:cTn>
                                        <p:tgtEl>
                                          <p:spTgt spid="11"/>
                                        </p:tgtEl>
                                        <p:attrNameLst>
                                          <p:attrName>ppt_y</p:attrName>
                                        </p:attrNameLst>
                                      </p:cBhvr>
                                      <p:tavLst>
                                        <p:tav tm="0" fmla="#ppt_y-sin(pi*$)/9">
                                          <p:val>
                                            <p:fltVal val="0"/>
                                          </p:val>
                                        </p:tav>
                                        <p:tav tm="100000">
                                          <p:val>
                                            <p:fltVal val="1"/>
                                          </p:val>
                                        </p:tav>
                                      </p:tavLst>
                                    </p:anim>
                                    <p:anim calcmode="lin" valueType="num">
                                      <p:cBhvr>
                                        <p:cTn id="39" dur="2" tmFilter="0, 0; 0.125,0.2665; 0.25,0.4; 0.375,0.465; 0.5,0.5;  0.625,0.535; 0.75,0.6; 0.875,0.7335; 1,1">
                                          <p:stCondLst>
                                            <p:cond delay="163"/>
                                          </p:stCondLst>
                                        </p:cTn>
                                        <p:tgtEl>
                                          <p:spTgt spid="11"/>
                                        </p:tgtEl>
                                        <p:attrNameLst>
                                          <p:attrName>ppt_y</p:attrName>
                                        </p:attrNameLst>
                                      </p:cBhvr>
                                      <p:tavLst>
                                        <p:tav tm="0" fmla="#ppt_y-sin(pi*$)/27">
                                          <p:val>
                                            <p:fltVal val="0"/>
                                          </p:val>
                                        </p:tav>
                                        <p:tav tm="100000">
                                          <p:val>
                                            <p:fltVal val="1"/>
                                          </p:val>
                                        </p:tav>
                                      </p:tavLst>
                                    </p:anim>
                                    <p:anim calcmode="lin" valueType="num">
                                      <p:cBhvr>
                                        <p:cTn id="40" dur="1" tmFilter="0, 0; 0.125,0.2665; 0.25,0.4; 0.375,0.465; 0.5,0.5;  0.625,0.535; 0.75,0.6; 0.875,0.7335; 1,1">
                                          <p:stCondLst>
                                            <p:cond delay="249"/>
                                          </p:stCondLst>
                                        </p:cTn>
                                        <p:tgtEl>
                                          <p:spTgt spid="11"/>
                                        </p:tgtEl>
                                        <p:attrNameLst>
                                          <p:attrName>ppt_y</p:attrName>
                                        </p:attrNameLst>
                                      </p:cBhvr>
                                      <p:tavLst>
                                        <p:tav tm="0" fmla="#ppt_y-sin(pi*$)/81">
                                          <p:val>
                                            <p:fltVal val="0"/>
                                          </p:val>
                                        </p:tav>
                                        <p:tav tm="100000">
                                          <p:val>
                                            <p:fltVal val="1"/>
                                          </p:val>
                                        </p:tav>
                                      </p:tavLst>
                                    </p:anim>
                                    <p:animScale>
                                      <p:cBhvr>
                                        <p:cTn id="41" dur="1">
                                          <p:stCondLst>
                                            <p:cond delay="80"/>
                                          </p:stCondLst>
                                        </p:cTn>
                                        <p:tgtEl>
                                          <p:spTgt spid="11"/>
                                        </p:tgtEl>
                                      </p:cBhvr>
                                      <p:to x="100000" y="60000"/>
                                    </p:animScale>
                                    <p:animScale>
                                      <p:cBhvr>
                                        <p:cTn id="42" dur="1" decel="50000">
                                          <p:stCondLst>
                                            <p:cond delay="83"/>
                                          </p:stCondLst>
                                        </p:cTn>
                                        <p:tgtEl>
                                          <p:spTgt spid="11"/>
                                        </p:tgtEl>
                                      </p:cBhvr>
                                      <p:to x="100000" y="100000"/>
                                    </p:animScale>
                                    <p:animScale>
                                      <p:cBhvr>
                                        <p:cTn id="43" dur="1">
                                          <p:stCondLst>
                                            <p:cond delay="161"/>
                                          </p:stCondLst>
                                        </p:cTn>
                                        <p:tgtEl>
                                          <p:spTgt spid="11"/>
                                        </p:tgtEl>
                                      </p:cBhvr>
                                      <p:to x="100000" y="80000"/>
                                    </p:animScale>
                                    <p:animScale>
                                      <p:cBhvr>
                                        <p:cTn id="44" dur="1" decel="50000">
                                          <p:stCondLst>
                                            <p:cond delay="164"/>
                                          </p:stCondLst>
                                        </p:cTn>
                                        <p:tgtEl>
                                          <p:spTgt spid="11"/>
                                        </p:tgtEl>
                                      </p:cBhvr>
                                      <p:to x="100000" y="100000"/>
                                    </p:animScale>
                                    <p:animScale>
                                      <p:cBhvr>
                                        <p:cTn id="45" dur="1">
                                          <p:stCondLst>
                                            <p:cond delay="249"/>
                                          </p:stCondLst>
                                        </p:cTn>
                                        <p:tgtEl>
                                          <p:spTgt spid="11"/>
                                        </p:tgtEl>
                                      </p:cBhvr>
                                      <p:to x="100000" y="90000"/>
                                    </p:animScale>
                                    <p:animScale>
                                      <p:cBhvr>
                                        <p:cTn id="46" dur="1" decel="50000">
                                          <p:stCondLst>
                                            <p:cond delay="249"/>
                                          </p:stCondLst>
                                        </p:cTn>
                                        <p:tgtEl>
                                          <p:spTgt spid="11"/>
                                        </p:tgtEl>
                                      </p:cBhvr>
                                      <p:to x="100000" y="100000"/>
                                    </p:animScale>
                                    <p:animScale>
                                      <p:cBhvr>
                                        <p:cTn id="47" dur="1">
                                          <p:stCondLst>
                                            <p:cond delay="249"/>
                                          </p:stCondLst>
                                        </p:cTn>
                                        <p:tgtEl>
                                          <p:spTgt spid="11"/>
                                        </p:tgtEl>
                                      </p:cBhvr>
                                      <p:to x="100000" y="95000"/>
                                    </p:animScale>
                                    <p:animScale>
                                      <p:cBhvr>
                                        <p:cTn id="48" dur="1" decel="50000">
                                          <p:stCondLst>
                                            <p:cond delay="249"/>
                                          </p:stCondLst>
                                        </p:cTn>
                                        <p:tgtEl>
                                          <p:spTgt spid="11"/>
                                        </p:tgtEl>
                                      </p:cBhvr>
                                      <p:to x="100000" y="100000"/>
                                    </p:animScale>
                                  </p:childTnLst>
                                </p:cTn>
                              </p:par>
                            </p:childTnLst>
                          </p:cTn>
                        </p:par>
                        <p:par>
                          <p:cTn id="49" fill="hold">
                            <p:stCondLst>
                              <p:cond delay="1500"/>
                            </p:stCondLst>
                            <p:childTnLst>
                              <p:par>
                                <p:cTn id="50" presetID="42" presetClass="entr" presetSubtype="0" fill="hold" grpId="0"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250"/>
                                        <p:tgtEl>
                                          <p:spTgt spid="41"/>
                                        </p:tgtEl>
                                      </p:cBhvr>
                                    </p:animEffect>
                                    <p:anim calcmode="lin" valueType="num">
                                      <p:cBhvr>
                                        <p:cTn id="53" dur="250" fill="hold"/>
                                        <p:tgtEl>
                                          <p:spTgt spid="41"/>
                                        </p:tgtEl>
                                        <p:attrNameLst>
                                          <p:attrName>ppt_x</p:attrName>
                                        </p:attrNameLst>
                                      </p:cBhvr>
                                      <p:tavLst>
                                        <p:tav tm="0">
                                          <p:val>
                                            <p:strVal val="#ppt_x"/>
                                          </p:val>
                                        </p:tav>
                                        <p:tav tm="100000">
                                          <p:val>
                                            <p:strVal val="#ppt_x"/>
                                          </p:val>
                                        </p:tav>
                                      </p:tavLst>
                                    </p:anim>
                                    <p:anim calcmode="lin" valueType="num">
                                      <p:cBhvr>
                                        <p:cTn id="54" dur="250" fill="hold"/>
                                        <p:tgtEl>
                                          <p:spTgt spid="4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250"/>
                                        <p:tgtEl>
                                          <p:spTgt spid="42"/>
                                        </p:tgtEl>
                                      </p:cBhvr>
                                    </p:animEffect>
                                    <p:anim calcmode="lin" valueType="num">
                                      <p:cBhvr>
                                        <p:cTn id="58" dur="250" fill="hold"/>
                                        <p:tgtEl>
                                          <p:spTgt spid="42"/>
                                        </p:tgtEl>
                                        <p:attrNameLst>
                                          <p:attrName>ppt_x</p:attrName>
                                        </p:attrNameLst>
                                      </p:cBhvr>
                                      <p:tavLst>
                                        <p:tav tm="0">
                                          <p:val>
                                            <p:strVal val="#ppt_x"/>
                                          </p:val>
                                        </p:tav>
                                        <p:tav tm="100000">
                                          <p:val>
                                            <p:strVal val="#ppt_x"/>
                                          </p:val>
                                        </p:tav>
                                      </p:tavLst>
                                    </p:anim>
                                    <p:anim calcmode="lin" valueType="num">
                                      <p:cBhvr>
                                        <p:cTn id="59" dur="250" fill="hold"/>
                                        <p:tgtEl>
                                          <p:spTgt spid="42"/>
                                        </p:tgtEl>
                                        <p:attrNameLst>
                                          <p:attrName>ppt_y</p:attrName>
                                        </p:attrNameLst>
                                      </p:cBhvr>
                                      <p:tavLst>
                                        <p:tav tm="0">
                                          <p:val>
                                            <p:strVal val="#ppt_y+.1"/>
                                          </p:val>
                                        </p:tav>
                                        <p:tav tm="100000">
                                          <p:val>
                                            <p:strVal val="#ppt_y"/>
                                          </p:val>
                                        </p:tav>
                                      </p:tavLst>
                                    </p:anim>
                                  </p:childTnLst>
                                </p:cTn>
                              </p:par>
                            </p:childTnLst>
                          </p:cTn>
                        </p:par>
                        <p:par>
                          <p:cTn id="60" fill="hold">
                            <p:stCondLst>
                              <p:cond delay="2000"/>
                            </p:stCondLst>
                            <p:childTnLst>
                              <p:par>
                                <p:cTn id="61" presetID="26" presetClass="entr" presetSubtype="0"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down)">
                                      <p:cBhvr>
                                        <p:cTn id="63" dur="71">
                                          <p:stCondLst>
                                            <p:cond delay="0"/>
                                          </p:stCondLst>
                                        </p:cTn>
                                        <p:tgtEl>
                                          <p:spTgt spid="12"/>
                                        </p:tgtEl>
                                      </p:cBhvr>
                                    </p:animEffect>
                                    <p:anim calcmode="lin" valueType="num">
                                      <p:cBhvr>
                                        <p:cTn id="64" dur="224"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5" dur="8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6" dur="82" tmFilter="0, 0; 0.125,0.2665; 0.25,0.4; 0.375,0.465; 0.5,0.5;  0.625,0.535; 0.75,0.6; 0.875,0.7335; 1,1">
                                          <p:stCondLst>
                                            <p:cond delay="82"/>
                                          </p:stCondLst>
                                        </p:cTn>
                                        <p:tgtEl>
                                          <p:spTgt spid="12"/>
                                        </p:tgtEl>
                                        <p:attrNameLst>
                                          <p:attrName>ppt_y</p:attrName>
                                        </p:attrNameLst>
                                      </p:cBhvr>
                                      <p:tavLst>
                                        <p:tav tm="0" fmla="#ppt_y-sin(pi*$)/9">
                                          <p:val>
                                            <p:fltVal val="0"/>
                                          </p:val>
                                        </p:tav>
                                        <p:tav tm="100000">
                                          <p:val>
                                            <p:fltVal val="1"/>
                                          </p:val>
                                        </p:tav>
                                      </p:tavLst>
                                    </p:anim>
                                    <p:anim calcmode="lin" valueType="num">
                                      <p:cBhvr>
                                        <p:cTn id="67" dur="2" tmFilter="0, 0; 0.125,0.2665; 0.25,0.4; 0.375,0.465; 0.5,0.5;  0.625,0.535; 0.75,0.6; 0.875,0.7335; 1,1">
                                          <p:stCondLst>
                                            <p:cond delay="163"/>
                                          </p:stCondLst>
                                        </p:cTn>
                                        <p:tgtEl>
                                          <p:spTgt spid="12"/>
                                        </p:tgtEl>
                                        <p:attrNameLst>
                                          <p:attrName>ppt_y</p:attrName>
                                        </p:attrNameLst>
                                      </p:cBhvr>
                                      <p:tavLst>
                                        <p:tav tm="0" fmla="#ppt_y-sin(pi*$)/27">
                                          <p:val>
                                            <p:fltVal val="0"/>
                                          </p:val>
                                        </p:tav>
                                        <p:tav tm="100000">
                                          <p:val>
                                            <p:fltVal val="1"/>
                                          </p:val>
                                        </p:tav>
                                      </p:tavLst>
                                    </p:anim>
                                    <p:anim calcmode="lin" valueType="num">
                                      <p:cBhvr>
                                        <p:cTn id="68" dur="1" tmFilter="0, 0; 0.125,0.2665; 0.25,0.4; 0.375,0.465; 0.5,0.5;  0.625,0.535; 0.75,0.6; 0.875,0.7335; 1,1">
                                          <p:stCondLst>
                                            <p:cond delay="249"/>
                                          </p:stCondLst>
                                        </p:cTn>
                                        <p:tgtEl>
                                          <p:spTgt spid="12"/>
                                        </p:tgtEl>
                                        <p:attrNameLst>
                                          <p:attrName>ppt_y</p:attrName>
                                        </p:attrNameLst>
                                      </p:cBhvr>
                                      <p:tavLst>
                                        <p:tav tm="0" fmla="#ppt_y-sin(pi*$)/81">
                                          <p:val>
                                            <p:fltVal val="0"/>
                                          </p:val>
                                        </p:tav>
                                        <p:tav tm="100000">
                                          <p:val>
                                            <p:fltVal val="1"/>
                                          </p:val>
                                        </p:tav>
                                      </p:tavLst>
                                    </p:anim>
                                    <p:animScale>
                                      <p:cBhvr>
                                        <p:cTn id="69" dur="1">
                                          <p:stCondLst>
                                            <p:cond delay="80"/>
                                          </p:stCondLst>
                                        </p:cTn>
                                        <p:tgtEl>
                                          <p:spTgt spid="12"/>
                                        </p:tgtEl>
                                      </p:cBhvr>
                                      <p:to x="100000" y="60000"/>
                                    </p:animScale>
                                    <p:animScale>
                                      <p:cBhvr>
                                        <p:cTn id="70" dur="1" decel="50000">
                                          <p:stCondLst>
                                            <p:cond delay="83"/>
                                          </p:stCondLst>
                                        </p:cTn>
                                        <p:tgtEl>
                                          <p:spTgt spid="12"/>
                                        </p:tgtEl>
                                      </p:cBhvr>
                                      <p:to x="100000" y="100000"/>
                                    </p:animScale>
                                    <p:animScale>
                                      <p:cBhvr>
                                        <p:cTn id="71" dur="1">
                                          <p:stCondLst>
                                            <p:cond delay="161"/>
                                          </p:stCondLst>
                                        </p:cTn>
                                        <p:tgtEl>
                                          <p:spTgt spid="12"/>
                                        </p:tgtEl>
                                      </p:cBhvr>
                                      <p:to x="100000" y="80000"/>
                                    </p:animScale>
                                    <p:animScale>
                                      <p:cBhvr>
                                        <p:cTn id="72" dur="1" decel="50000">
                                          <p:stCondLst>
                                            <p:cond delay="164"/>
                                          </p:stCondLst>
                                        </p:cTn>
                                        <p:tgtEl>
                                          <p:spTgt spid="12"/>
                                        </p:tgtEl>
                                      </p:cBhvr>
                                      <p:to x="100000" y="100000"/>
                                    </p:animScale>
                                    <p:animScale>
                                      <p:cBhvr>
                                        <p:cTn id="73" dur="1">
                                          <p:stCondLst>
                                            <p:cond delay="249"/>
                                          </p:stCondLst>
                                        </p:cTn>
                                        <p:tgtEl>
                                          <p:spTgt spid="12"/>
                                        </p:tgtEl>
                                      </p:cBhvr>
                                      <p:to x="100000" y="90000"/>
                                    </p:animScale>
                                    <p:animScale>
                                      <p:cBhvr>
                                        <p:cTn id="74" dur="1" decel="50000">
                                          <p:stCondLst>
                                            <p:cond delay="249"/>
                                          </p:stCondLst>
                                        </p:cTn>
                                        <p:tgtEl>
                                          <p:spTgt spid="12"/>
                                        </p:tgtEl>
                                      </p:cBhvr>
                                      <p:to x="100000" y="100000"/>
                                    </p:animScale>
                                    <p:animScale>
                                      <p:cBhvr>
                                        <p:cTn id="75" dur="1">
                                          <p:stCondLst>
                                            <p:cond delay="249"/>
                                          </p:stCondLst>
                                        </p:cTn>
                                        <p:tgtEl>
                                          <p:spTgt spid="12"/>
                                        </p:tgtEl>
                                      </p:cBhvr>
                                      <p:to x="100000" y="95000"/>
                                    </p:animScale>
                                    <p:animScale>
                                      <p:cBhvr>
                                        <p:cTn id="76" dur="1" decel="50000">
                                          <p:stCondLst>
                                            <p:cond delay="249"/>
                                          </p:stCondLst>
                                        </p:cTn>
                                        <p:tgtEl>
                                          <p:spTgt spid="12"/>
                                        </p:tgtEl>
                                      </p:cBhvr>
                                      <p:to x="100000" y="100000"/>
                                    </p:animScale>
                                  </p:childTnLst>
                                </p:cTn>
                              </p:par>
                            </p:childTnLst>
                          </p:cTn>
                        </p:par>
                        <p:par>
                          <p:cTn id="77" fill="hold">
                            <p:stCondLst>
                              <p:cond delay="2500"/>
                            </p:stCondLst>
                            <p:childTnLst>
                              <p:par>
                                <p:cTn id="78" presetID="42" presetClass="entr" presetSubtype="0" fill="hold" grpId="0" nodeType="after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250"/>
                                        <p:tgtEl>
                                          <p:spTgt spid="39"/>
                                        </p:tgtEl>
                                      </p:cBhvr>
                                    </p:animEffect>
                                    <p:anim calcmode="lin" valueType="num">
                                      <p:cBhvr>
                                        <p:cTn id="81" dur="250" fill="hold"/>
                                        <p:tgtEl>
                                          <p:spTgt spid="39"/>
                                        </p:tgtEl>
                                        <p:attrNameLst>
                                          <p:attrName>ppt_x</p:attrName>
                                        </p:attrNameLst>
                                      </p:cBhvr>
                                      <p:tavLst>
                                        <p:tav tm="0">
                                          <p:val>
                                            <p:strVal val="#ppt_x"/>
                                          </p:val>
                                        </p:tav>
                                        <p:tav tm="100000">
                                          <p:val>
                                            <p:strVal val="#ppt_x"/>
                                          </p:val>
                                        </p:tav>
                                      </p:tavLst>
                                    </p:anim>
                                    <p:anim calcmode="lin" valueType="num">
                                      <p:cBhvr>
                                        <p:cTn id="82" dur="250" fill="hold"/>
                                        <p:tgtEl>
                                          <p:spTgt spid="39"/>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250"/>
                                        <p:tgtEl>
                                          <p:spTgt spid="40"/>
                                        </p:tgtEl>
                                      </p:cBhvr>
                                    </p:animEffect>
                                    <p:anim calcmode="lin" valueType="num">
                                      <p:cBhvr>
                                        <p:cTn id="86" dur="250" fill="hold"/>
                                        <p:tgtEl>
                                          <p:spTgt spid="40"/>
                                        </p:tgtEl>
                                        <p:attrNameLst>
                                          <p:attrName>ppt_x</p:attrName>
                                        </p:attrNameLst>
                                      </p:cBhvr>
                                      <p:tavLst>
                                        <p:tav tm="0">
                                          <p:val>
                                            <p:strVal val="#ppt_x"/>
                                          </p:val>
                                        </p:tav>
                                        <p:tav tm="100000">
                                          <p:val>
                                            <p:strVal val="#ppt_x"/>
                                          </p:val>
                                        </p:tav>
                                      </p:tavLst>
                                    </p:anim>
                                    <p:anim calcmode="lin" valueType="num">
                                      <p:cBhvr>
                                        <p:cTn id="87" dur="250" fill="hold"/>
                                        <p:tgtEl>
                                          <p:spTgt spid="40"/>
                                        </p:tgtEl>
                                        <p:attrNameLst>
                                          <p:attrName>ppt_y</p:attrName>
                                        </p:attrNameLst>
                                      </p:cBhvr>
                                      <p:tavLst>
                                        <p:tav tm="0">
                                          <p:val>
                                            <p:strVal val="#ppt_y+.1"/>
                                          </p:val>
                                        </p:tav>
                                        <p:tav tm="100000">
                                          <p:val>
                                            <p:strVal val="#ppt_y"/>
                                          </p:val>
                                        </p:tav>
                                      </p:tavLst>
                                    </p:anim>
                                  </p:childTnLst>
                                </p:cTn>
                              </p:par>
                            </p:childTnLst>
                          </p:cTn>
                        </p:par>
                        <p:par>
                          <p:cTn id="88" fill="hold">
                            <p:stCondLst>
                              <p:cond delay="3000"/>
                            </p:stCondLst>
                            <p:childTnLst>
                              <p:par>
                                <p:cTn id="89" presetID="26" presetClass="entr" presetSubtype="0" fill="hold"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down)">
                                      <p:cBhvr>
                                        <p:cTn id="91" dur="71">
                                          <p:stCondLst>
                                            <p:cond delay="0"/>
                                          </p:stCondLst>
                                        </p:cTn>
                                        <p:tgtEl>
                                          <p:spTgt spid="45"/>
                                        </p:tgtEl>
                                      </p:cBhvr>
                                    </p:animEffect>
                                    <p:anim calcmode="lin" valueType="num">
                                      <p:cBhvr>
                                        <p:cTn id="92" dur="224"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93" dur="82"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94" dur="82" tmFilter="0, 0; 0.125,0.2665; 0.25,0.4; 0.375,0.465; 0.5,0.5;  0.625,0.535; 0.75,0.6; 0.875,0.7335; 1,1">
                                          <p:stCondLst>
                                            <p:cond delay="82"/>
                                          </p:stCondLst>
                                        </p:cTn>
                                        <p:tgtEl>
                                          <p:spTgt spid="45"/>
                                        </p:tgtEl>
                                        <p:attrNameLst>
                                          <p:attrName>ppt_y</p:attrName>
                                        </p:attrNameLst>
                                      </p:cBhvr>
                                      <p:tavLst>
                                        <p:tav tm="0" fmla="#ppt_y-sin(pi*$)/9">
                                          <p:val>
                                            <p:fltVal val="0"/>
                                          </p:val>
                                        </p:tav>
                                        <p:tav tm="100000">
                                          <p:val>
                                            <p:fltVal val="1"/>
                                          </p:val>
                                        </p:tav>
                                      </p:tavLst>
                                    </p:anim>
                                    <p:anim calcmode="lin" valueType="num">
                                      <p:cBhvr>
                                        <p:cTn id="95" dur="2" tmFilter="0, 0; 0.125,0.2665; 0.25,0.4; 0.375,0.465; 0.5,0.5;  0.625,0.535; 0.75,0.6; 0.875,0.7335; 1,1">
                                          <p:stCondLst>
                                            <p:cond delay="163"/>
                                          </p:stCondLst>
                                        </p:cTn>
                                        <p:tgtEl>
                                          <p:spTgt spid="45"/>
                                        </p:tgtEl>
                                        <p:attrNameLst>
                                          <p:attrName>ppt_y</p:attrName>
                                        </p:attrNameLst>
                                      </p:cBhvr>
                                      <p:tavLst>
                                        <p:tav tm="0" fmla="#ppt_y-sin(pi*$)/27">
                                          <p:val>
                                            <p:fltVal val="0"/>
                                          </p:val>
                                        </p:tav>
                                        <p:tav tm="100000">
                                          <p:val>
                                            <p:fltVal val="1"/>
                                          </p:val>
                                        </p:tav>
                                      </p:tavLst>
                                    </p:anim>
                                    <p:anim calcmode="lin" valueType="num">
                                      <p:cBhvr>
                                        <p:cTn id="96" dur="1" tmFilter="0, 0; 0.125,0.2665; 0.25,0.4; 0.375,0.465; 0.5,0.5;  0.625,0.535; 0.75,0.6; 0.875,0.7335; 1,1">
                                          <p:stCondLst>
                                            <p:cond delay="249"/>
                                          </p:stCondLst>
                                        </p:cTn>
                                        <p:tgtEl>
                                          <p:spTgt spid="45"/>
                                        </p:tgtEl>
                                        <p:attrNameLst>
                                          <p:attrName>ppt_y</p:attrName>
                                        </p:attrNameLst>
                                      </p:cBhvr>
                                      <p:tavLst>
                                        <p:tav tm="0" fmla="#ppt_y-sin(pi*$)/81">
                                          <p:val>
                                            <p:fltVal val="0"/>
                                          </p:val>
                                        </p:tav>
                                        <p:tav tm="100000">
                                          <p:val>
                                            <p:fltVal val="1"/>
                                          </p:val>
                                        </p:tav>
                                      </p:tavLst>
                                    </p:anim>
                                    <p:animScale>
                                      <p:cBhvr>
                                        <p:cTn id="97" dur="1">
                                          <p:stCondLst>
                                            <p:cond delay="80"/>
                                          </p:stCondLst>
                                        </p:cTn>
                                        <p:tgtEl>
                                          <p:spTgt spid="45"/>
                                        </p:tgtEl>
                                      </p:cBhvr>
                                      <p:to x="100000" y="60000"/>
                                    </p:animScale>
                                    <p:animScale>
                                      <p:cBhvr>
                                        <p:cTn id="98" dur="1" decel="50000">
                                          <p:stCondLst>
                                            <p:cond delay="83"/>
                                          </p:stCondLst>
                                        </p:cTn>
                                        <p:tgtEl>
                                          <p:spTgt spid="45"/>
                                        </p:tgtEl>
                                      </p:cBhvr>
                                      <p:to x="100000" y="100000"/>
                                    </p:animScale>
                                    <p:animScale>
                                      <p:cBhvr>
                                        <p:cTn id="99" dur="1">
                                          <p:stCondLst>
                                            <p:cond delay="161"/>
                                          </p:stCondLst>
                                        </p:cTn>
                                        <p:tgtEl>
                                          <p:spTgt spid="45"/>
                                        </p:tgtEl>
                                      </p:cBhvr>
                                      <p:to x="100000" y="80000"/>
                                    </p:animScale>
                                    <p:animScale>
                                      <p:cBhvr>
                                        <p:cTn id="100" dur="1" decel="50000">
                                          <p:stCondLst>
                                            <p:cond delay="164"/>
                                          </p:stCondLst>
                                        </p:cTn>
                                        <p:tgtEl>
                                          <p:spTgt spid="45"/>
                                        </p:tgtEl>
                                      </p:cBhvr>
                                      <p:to x="100000" y="100000"/>
                                    </p:animScale>
                                    <p:animScale>
                                      <p:cBhvr>
                                        <p:cTn id="101" dur="1">
                                          <p:stCondLst>
                                            <p:cond delay="249"/>
                                          </p:stCondLst>
                                        </p:cTn>
                                        <p:tgtEl>
                                          <p:spTgt spid="45"/>
                                        </p:tgtEl>
                                      </p:cBhvr>
                                      <p:to x="100000" y="90000"/>
                                    </p:animScale>
                                    <p:animScale>
                                      <p:cBhvr>
                                        <p:cTn id="102" dur="1" decel="50000">
                                          <p:stCondLst>
                                            <p:cond delay="249"/>
                                          </p:stCondLst>
                                        </p:cTn>
                                        <p:tgtEl>
                                          <p:spTgt spid="45"/>
                                        </p:tgtEl>
                                      </p:cBhvr>
                                      <p:to x="100000" y="100000"/>
                                    </p:animScale>
                                    <p:animScale>
                                      <p:cBhvr>
                                        <p:cTn id="103" dur="1">
                                          <p:stCondLst>
                                            <p:cond delay="249"/>
                                          </p:stCondLst>
                                        </p:cTn>
                                        <p:tgtEl>
                                          <p:spTgt spid="45"/>
                                        </p:tgtEl>
                                      </p:cBhvr>
                                      <p:to x="100000" y="95000"/>
                                    </p:animScale>
                                    <p:animScale>
                                      <p:cBhvr>
                                        <p:cTn id="104" dur="1" decel="50000">
                                          <p:stCondLst>
                                            <p:cond delay="249"/>
                                          </p:stCondLst>
                                        </p:cTn>
                                        <p:tgtEl>
                                          <p:spTgt spid="45"/>
                                        </p:tgtEl>
                                      </p:cBhvr>
                                      <p:to x="100000" y="100000"/>
                                    </p:animScale>
                                  </p:childTnLst>
                                </p:cTn>
                              </p:par>
                            </p:childTnLst>
                          </p:cTn>
                        </p:par>
                        <p:par>
                          <p:cTn id="105" fill="hold">
                            <p:stCondLst>
                              <p:cond delay="3500"/>
                            </p:stCondLst>
                            <p:childTnLst>
                              <p:par>
                                <p:cTn id="106" presetID="42" presetClass="entr" presetSubtype="0" fill="hold" grpId="0" nodeType="after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250"/>
                                        <p:tgtEl>
                                          <p:spTgt spid="43"/>
                                        </p:tgtEl>
                                      </p:cBhvr>
                                    </p:animEffect>
                                    <p:anim calcmode="lin" valueType="num">
                                      <p:cBhvr>
                                        <p:cTn id="109" dur="250" fill="hold"/>
                                        <p:tgtEl>
                                          <p:spTgt spid="43"/>
                                        </p:tgtEl>
                                        <p:attrNameLst>
                                          <p:attrName>ppt_x</p:attrName>
                                        </p:attrNameLst>
                                      </p:cBhvr>
                                      <p:tavLst>
                                        <p:tav tm="0">
                                          <p:val>
                                            <p:strVal val="#ppt_x"/>
                                          </p:val>
                                        </p:tav>
                                        <p:tav tm="100000">
                                          <p:val>
                                            <p:strVal val="#ppt_x"/>
                                          </p:val>
                                        </p:tav>
                                      </p:tavLst>
                                    </p:anim>
                                    <p:anim calcmode="lin" valueType="num">
                                      <p:cBhvr>
                                        <p:cTn id="110" dur="250" fill="hold"/>
                                        <p:tgtEl>
                                          <p:spTgt spid="4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fade">
                                      <p:cBhvr>
                                        <p:cTn id="113" dur="250"/>
                                        <p:tgtEl>
                                          <p:spTgt spid="44"/>
                                        </p:tgtEl>
                                      </p:cBhvr>
                                    </p:animEffect>
                                    <p:anim calcmode="lin" valueType="num">
                                      <p:cBhvr>
                                        <p:cTn id="114" dur="250" fill="hold"/>
                                        <p:tgtEl>
                                          <p:spTgt spid="44"/>
                                        </p:tgtEl>
                                        <p:attrNameLst>
                                          <p:attrName>ppt_x</p:attrName>
                                        </p:attrNameLst>
                                      </p:cBhvr>
                                      <p:tavLst>
                                        <p:tav tm="0">
                                          <p:val>
                                            <p:strVal val="#ppt_x"/>
                                          </p:val>
                                        </p:tav>
                                        <p:tav tm="100000">
                                          <p:val>
                                            <p:strVal val="#ppt_x"/>
                                          </p:val>
                                        </p:tav>
                                      </p:tavLst>
                                    </p:anim>
                                    <p:anim calcmode="lin" valueType="num">
                                      <p:cBhvr>
                                        <p:cTn id="115" dur="25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607861" y="1701722"/>
            <a:ext cx="1467953" cy="1627384"/>
            <a:chOff x="7025441" y="1775328"/>
            <a:chExt cx="1560720" cy="1730226"/>
          </a:xfrm>
        </p:grpSpPr>
        <p:sp>
          <p:nvSpPr>
            <p:cNvPr id="48" name="Freeform 13"/>
            <p:cNvSpPr/>
            <p:nvPr/>
          </p:nvSpPr>
          <p:spPr bwMode="auto">
            <a:xfrm>
              <a:off x="7025441" y="1775328"/>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4" name="Freeform 13"/>
            <p:cNvSpPr/>
            <p:nvPr/>
          </p:nvSpPr>
          <p:spPr bwMode="auto">
            <a:xfrm>
              <a:off x="7155856" y="1919908"/>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45082" name="组合 54"/>
            <p:cNvGrpSpPr/>
            <p:nvPr/>
          </p:nvGrpSpPr>
          <p:grpSpPr bwMode="auto">
            <a:xfrm>
              <a:off x="7472407" y="2325291"/>
              <a:ext cx="1074720" cy="945118"/>
              <a:chOff x="688976" y="7240588"/>
              <a:chExt cx="519113" cy="461963"/>
            </a:xfrm>
          </p:grpSpPr>
          <p:sp>
            <p:nvSpPr>
              <p:cNvPr id="56"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5117"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45118"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4" name="组合 3"/>
          <p:cNvGrpSpPr/>
          <p:nvPr/>
        </p:nvGrpSpPr>
        <p:grpSpPr>
          <a:xfrm>
            <a:off x="4752044" y="2713551"/>
            <a:ext cx="1492784" cy="1627384"/>
            <a:chOff x="5052347" y="2851099"/>
            <a:chExt cx="1587120" cy="1730226"/>
          </a:xfrm>
        </p:grpSpPr>
        <p:sp>
          <p:nvSpPr>
            <p:cNvPr id="47" name="Freeform 13"/>
            <p:cNvSpPr/>
            <p:nvPr/>
          </p:nvSpPr>
          <p:spPr bwMode="auto">
            <a:xfrm>
              <a:off x="5052347" y="2851099"/>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3" name="Freeform 13"/>
            <p:cNvSpPr/>
            <p:nvPr/>
          </p:nvSpPr>
          <p:spPr bwMode="auto">
            <a:xfrm>
              <a:off x="5182763" y="2995679"/>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2"/>
            </a:solidFill>
            <a:ln w="28575" cap="flat">
              <a:noFill/>
              <a:prstDash val="solid"/>
              <a:miter lim="800000"/>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45083" name="组合 58"/>
            <p:cNvGrpSpPr/>
            <p:nvPr/>
          </p:nvGrpSpPr>
          <p:grpSpPr bwMode="auto">
            <a:xfrm>
              <a:off x="5579937" y="3412927"/>
              <a:ext cx="1059530" cy="943868"/>
              <a:chOff x="5405438" y="6815138"/>
              <a:chExt cx="511175" cy="460375"/>
            </a:xfrm>
          </p:grpSpPr>
          <p:sp>
            <p:nvSpPr>
              <p:cNvPr id="60"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511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45113"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2" name="组合 1"/>
          <p:cNvGrpSpPr/>
          <p:nvPr/>
        </p:nvGrpSpPr>
        <p:grpSpPr>
          <a:xfrm>
            <a:off x="1040412" y="2713551"/>
            <a:ext cx="1468236" cy="1627384"/>
            <a:chOff x="1106160" y="2851099"/>
            <a:chExt cx="1561020" cy="1730226"/>
          </a:xfrm>
        </p:grpSpPr>
        <p:sp>
          <p:nvSpPr>
            <p:cNvPr id="46" name="Freeform 13"/>
            <p:cNvSpPr/>
            <p:nvPr/>
          </p:nvSpPr>
          <p:spPr bwMode="auto">
            <a:xfrm>
              <a:off x="1106160" y="2851099"/>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9" name="Freeform 13"/>
            <p:cNvSpPr/>
            <p:nvPr/>
          </p:nvSpPr>
          <p:spPr bwMode="auto">
            <a:xfrm>
              <a:off x="1236575" y="2995679"/>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3"/>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45084" name="组合 62"/>
            <p:cNvGrpSpPr/>
            <p:nvPr/>
          </p:nvGrpSpPr>
          <p:grpSpPr bwMode="auto">
            <a:xfrm>
              <a:off x="1607650" y="3392924"/>
              <a:ext cx="1059530" cy="963871"/>
              <a:chOff x="5722963" y="2742165"/>
              <a:chExt cx="500063" cy="460375"/>
            </a:xfrm>
          </p:grpSpPr>
          <p:sp>
            <p:nvSpPr>
              <p:cNvPr id="64"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5107"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45108"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3" name="组合 2"/>
          <p:cNvGrpSpPr/>
          <p:nvPr/>
        </p:nvGrpSpPr>
        <p:grpSpPr>
          <a:xfrm>
            <a:off x="2896229" y="1701722"/>
            <a:ext cx="1467953" cy="1627384"/>
            <a:chOff x="3079254" y="1775328"/>
            <a:chExt cx="1560720" cy="1730226"/>
          </a:xfrm>
        </p:grpSpPr>
        <p:sp>
          <p:nvSpPr>
            <p:cNvPr id="45" name="Freeform 13"/>
            <p:cNvSpPr/>
            <p:nvPr/>
          </p:nvSpPr>
          <p:spPr bwMode="auto">
            <a:xfrm>
              <a:off x="3079254" y="1775328"/>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0" name="Freeform 13"/>
            <p:cNvSpPr/>
            <p:nvPr/>
          </p:nvSpPr>
          <p:spPr bwMode="auto">
            <a:xfrm>
              <a:off x="3209669" y="1919908"/>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1"/>
            </a:solidFill>
            <a:ln w="28575" cap="flat">
              <a:noFill/>
              <a:prstDash val="solid"/>
              <a:miter lim="800000"/>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45085" name="组合 66"/>
            <p:cNvGrpSpPr/>
            <p:nvPr/>
          </p:nvGrpSpPr>
          <p:grpSpPr bwMode="auto">
            <a:xfrm>
              <a:off x="3564679" y="2331542"/>
              <a:ext cx="1067125" cy="950119"/>
              <a:chOff x="952501" y="6013451"/>
              <a:chExt cx="511175" cy="460375"/>
            </a:xfrm>
          </p:grpSpPr>
          <p:sp>
            <p:nvSpPr>
              <p:cNvPr id="68"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5102"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45103"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45089" name="组合 98"/>
          <p:cNvGrpSpPr/>
          <p:nvPr/>
        </p:nvGrpSpPr>
        <p:grpSpPr bwMode="auto">
          <a:xfrm>
            <a:off x="885825" y="1762767"/>
            <a:ext cx="1804988" cy="787154"/>
            <a:chOff x="3508035" y="4207856"/>
            <a:chExt cx="2407376" cy="1063141"/>
          </a:xfrm>
        </p:grpSpPr>
        <p:sp>
          <p:nvSpPr>
            <p:cNvPr id="100"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101"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39" name="组合 98"/>
          <p:cNvGrpSpPr/>
          <p:nvPr/>
        </p:nvGrpSpPr>
        <p:grpSpPr bwMode="auto">
          <a:xfrm>
            <a:off x="4752045" y="1762767"/>
            <a:ext cx="1804988" cy="787154"/>
            <a:chOff x="3508035" y="4207856"/>
            <a:chExt cx="2407376" cy="1063141"/>
          </a:xfrm>
        </p:grpSpPr>
        <p:sp>
          <p:nvSpPr>
            <p:cNvPr id="40"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1"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42" name="组合 98"/>
          <p:cNvGrpSpPr/>
          <p:nvPr/>
        </p:nvGrpSpPr>
        <p:grpSpPr bwMode="auto">
          <a:xfrm>
            <a:off x="2878801" y="3452212"/>
            <a:ext cx="1804988" cy="787154"/>
            <a:chOff x="3508035" y="4207856"/>
            <a:chExt cx="2407376" cy="1063141"/>
          </a:xfrm>
        </p:grpSpPr>
        <p:sp>
          <p:nvSpPr>
            <p:cNvPr id="43"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4"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51" name="组合 98"/>
          <p:cNvGrpSpPr/>
          <p:nvPr/>
        </p:nvGrpSpPr>
        <p:grpSpPr bwMode="auto">
          <a:xfrm>
            <a:off x="6745021" y="3452212"/>
            <a:ext cx="1804988" cy="787154"/>
            <a:chOff x="3508035" y="4207856"/>
            <a:chExt cx="2407376" cy="1063141"/>
          </a:xfrm>
        </p:grpSpPr>
        <p:sp>
          <p:nvSpPr>
            <p:cNvPr id="52"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5"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25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50" decel="50000" fill="hold">
                                          <p:stCondLst>
                                            <p:cond delay="0"/>
                                          </p:stCondLst>
                                        </p:cTn>
                                        <p:tgtEl>
                                          <p:spTgt spid="2"/>
                                        </p:tgtEl>
                                        <p:attrNameLst>
                                          <p:attrName>ppt_x</p:attrName>
                                          <p:attrName>ppt_y</p:attrName>
                                        </p:attrNameLst>
                                      </p:cBhvr>
                                    </p:animMotion>
                                    <p:animEffect transition="in" filter="fade">
                                      <p:cBhvr>
                                        <p:cTn id="9" dur="25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5089"/>
                                        </p:tgtEl>
                                        <p:attrNameLst>
                                          <p:attrName>style.visibility</p:attrName>
                                        </p:attrNameLst>
                                      </p:cBhvr>
                                      <p:to>
                                        <p:strVal val="visible"/>
                                      </p:to>
                                    </p:set>
                                    <p:animEffect transition="in" filter="wipe(left)">
                                      <p:cBhvr>
                                        <p:cTn id="13" dur="250"/>
                                        <p:tgtEl>
                                          <p:spTgt spid="45089"/>
                                        </p:tgtEl>
                                      </p:cBhvr>
                                    </p:animEffect>
                                  </p:childTnLst>
                                </p:cTn>
                              </p:par>
                            </p:childTnLst>
                          </p:cTn>
                        </p:par>
                        <p:par>
                          <p:cTn id="14" fill="hold">
                            <p:stCondLst>
                              <p:cond delay="1000"/>
                            </p:stCondLst>
                            <p:childTnLst>
                              <p:par>
                                <p:cTn id="15" presetID="5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Scale>
                                      <p:cBhvr>
                                        <p:cTn id="17" dur="25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250" decel="50000" fill="hold">
                                          <p:stCondLst>
                                            <p:cond delay="0"/>
                                          </p:stCondLst>
                                        </p:cTn>
                                        <p:tgtEl>
                                          <p:spTgt spid="3"/>
                                        </p:tgtEl>
                                        <p:attrNameLst>
                                          <p:attrName>ppt_x</p:attrName>
                                          <p:attrName>ppt_y</p:attrName>
                                        </p:attrNameLst>
                                      </p:cBhvr>
                                    </p:animMotion>
                                    <p:animEffect transition="in" filter="fade">
                                      <p:cBhvr>
                                        <p:cTn id="19" dur="250"/>
                                        <p:tgtEl>
                                          <p:spTgt spid="3"/>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childTnLst>
                          </p:cTn>
                        </p:par>
                        <p:par>
                          <p:cTn id="24" fill="hold">
                            <p:stCondLst>
                              <p:cond delay="2000"/>
                            </p:stCondLst>
                            <p:childTnLst>
                              <p:par>
                                <p:cTn id="25" presetID="52"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Scale>
                                      <p:cBhvr>
                                        <p:cTn id="27" dur="25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250" decel="50000" fill="hold">
                                          <p:stCondLst>
                                            <p:cond delay="0"/>
                                          </p:stCondLst>
                                        </p:cTn>
                                        <p:tgtEl>
                                          <p:spTgt spid="4"/>
                                        </p:tgtEl>
                                        <p:attrNameLst>
                                          <p:attrName>ppt_x</p:attrName>
                                          <p:attrName>ppt_y</p:attrName>
                                        </p:attrNameLst>
                                      </p:cBhvr>
                                    </p:animMotion>
                                    <p:animEffect transition="in" filter="fade">
                                      <p:cBhvr>
                                        <p:cTn id="29" dur="250"/>
                                        <p:tgtEl>
                                          <p:spTgt spid="4"/>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250"/>
                                        <p:tgtEl>
                                          <p:spTgt spid="39"/>
                                        </p:tgtEl>
                                      </p:cBhvr>
                                    </p:animEffect>
                                  </p:childTnLst>
                                </p:cTn>
                              </p:par>
                            </p:childTnLst>
                          </p:cTn>
                        </p:par>
                        <p:par>
                          <p:cTn id="34" fill="hold">
                            <p:stCondLst>
                              <p:cond delay="3000"/>
                            </p:stCondLst>
                            <p:childTnLst>
                              <p:par>
                                <p:cTn id="35" presetID="52"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Scale>
                                      <p:cBhvr>
                                        <p:cTn id="37" dur="25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250" decel="50000" fill="hold">
                                          <p:stCondLst>
                                            <p:cond delay="0"/>
                                          </p:stCondLst>
                                        </p:cTn>
                                        <p:tgtEl>
                                          <p:spTgt spid="5"/>
                                        </p:tgtEl>
                                        <p:attrNameLst>
                                          <p:attrName>ppt_x</p:attrName>
                                          <p:attrName>ppt_y</p:attrName>
                                        </p:attrNameLst>
                                      </p:cBhvr>
                                    </p:animMotion>
                                    <p:animEffect transition="in" filter="fade">
                                      <p:cBhvr>
                                        <p:cTn id="39" dur="250"/>
                                        <p:tgtEl>
                                          <p:spTgt spid="5"/>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2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9"/>
          <p:cNvGrpSpPr/>
          <p:nvPr/>
        </p:nvGrpSpPr>
        <p:grpSpPr bwMode="auto">
          <a:xfrm>
            <a:off x="5520146" y="608269"/>
            <a:ext cx="910816" cy="909324"/>
            <a:chOff x="4216906" y="4857744"/>
            <a:chExt cx="713232" cy="713231"/>
          </a:xfrm>
        </p:grpSpPr>
        <p:sp>
          <p:nvSpPr>
            <p:cNvPr id="44" name="Donut 32"/>
            <p:cNvSpPr>
              <a:spLocks noChangeArrowheads="1"/>
            </p:cNvSpPr>
            <p:nvPr/>
          </p:nvSpPr>
          <p:spPr bwMode="auto">
            <a:xfrm>
              <a:off x="4216906" y="4857744"/>
              <a:ext cx="713232" cy="713231"/>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4"/>
            </a:solidFill>
            <a:ln w="9525">
              <a:noFill/>
              <a:miter lim="800000"/>
            </a:ln>
            <a:effectLst>
              <a:outerShdw blurRad="63500" dist="23000" dir="5400000" rotWithShape="0">
                <a:srgbClr val="000000">
                  <a:alpha val="34999"/>
                </a:srgbClr>
              </a:outerShdw>
            </a:effectLst>
          </p:spPr>
          <p:txBody>
            <a:bodyPr anchor="ctr"/>
            <a:lstStyle/>
            <a:p>
              <a:pPr marL="0" marR="0" lvl="0" indent="0" algn="ctr" defTabSz="429895" rtl="0" eaLnBrk="1" fontAlgn="base" latinLnBrk="0" hangingPunct="1">
                <a:lnSpc>
                  <a:spcPct val="100000"/>
                </a:lnSpc>
                <a:spcBef>
                  <a:spcPct val="0"/>
                </a:spcBef>
                <a:spcAft>
                  <a:spcPct val="0"/>
                </a:spcAft>
                <a:buClrTx/>
                <a:buSzTx/>
                <a:buFontTx/>
                <a:buNone/>
                <a:defRPr/>
              </a:pPr>
              <a:endParaRPr kumimoji="0" lang="en-US" sz="178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3" name="Gruppe 67"/>
            <p:cNvGrpSpPr/>
            <p:nvPr/>
          </p:nvGrpSpPr>
          <p:grpSpPr bwMode="auto">
            <a:xfrm>
              <a:off x="4370796" y="5028441"/>
              <a:ext cx="405456" cy="371850"/>
              <a:chOff x="355442" y="4350695"/>
              <a:chExt cx="900893" cy="825896"/>
            </a:xfrm>
            <a:solidFill>
              <a:srgbClr val="000000"/>
            </a:solidFill>
          </p:grpSpPr>
          <p:sp>
            <p:nvSpPr>
              <p:cNvPr id="46" name="Freeform 26"/>
              <p:cNvSpPr>
                <a:spLocks noEditPoints="1"/>
              </p:cNvSpPr>
              <p:nvPr/>
            </p:nvSpPr>
            <p:spPr bwMode="auto">
              <a:xfrm>
                <a:off x="355442" y="4350695"/>
                <a:ext cx="584955" cy="588138"/>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accent4">
                  <a:alpha val="50000"/>
                </a:schemeClr>
              </a:solidFill>
              <a:ln w="9525">
                <a:noFill/>
                <a:round/>
              </a:ln>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da-DK" sz="1785"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7" name="Freeform 27"/>
              <p:cNvSpPr>
                <a:spLocks noEditPoints="1"/>
              </p:cNvSpPr>
              <p:nvPr/>
            </p:nvSpPr>
            <p:spPr bwMode="auto">
              <a:xfrm>
                <a:off x="840298" y="4757386"/>
                <a:ext cx="416037" cy="419205"/>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accent4">
                  <a:alpha val="50000"/>
                </a:schemeClr>
              </a:solidFill>
              <a:ln w="9525">
                <a:noFill/>
                <a:round/>
              </a:ln>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da-DK" sz="1785"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4" name="Group 131"/>
          <p:cNvGrpSpPr/>
          <p:nvPr/>
        </p:nvGrpSpPr>
        <p:grpSpPr bwMode="auto">
          <a:xfrm>
            <a:off x="6505620" y="1314526"/>
            <a:ext cx="910816" cy="909323"/>
            <a:chOff x="5109971" y="1507999"/>
            <a:chExt cx="713232" cy="713232"/>
          </a:xfrm>
        </p:grpSpPr>
        <p:sp>
          <p:nvSpPr>
            <p:cNvPr id="49" name="Donut 12"/>
            <p:cNvSpPr>
              <a:spLocks noChangeArrowheads="1"/>
            </p:cNvSpPr>
            <p:nvPr/>
          </p:nvSpPr>
          <p:spPr bwMode="auto">
            <a:xfrm flipV="1">
              <a:off x="5109971" y="1507999"/>
              <a:ext cx="713232"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1"/>
            </a:solidFill>
            <a:ln w="9525">
              <a:noFill/>
              <a:miter lim="800000"/>
            </a:ln>
            <a:effectLst>
              <a:outerShdw blurRad="63500" dist="23000" dir="5400000" rotWithShape="0">
                <a:srgbClr val="000000">
                  <a:alpha val="34999"/>
                </a:srgbClr>
              </a:outerShdw>
            </a:effectLst>
          </p:spPr>
          <p:txBody>
            <a:bodyPr anchor="ctr"/>
            <a:lstStyle/>
            <a:p>
              <a:pPr marL="0" marR="0" lvl="0" indent="0" algn="ctr" defTabSz="429895" rtl="0" eaLnBrk="1" fontAlgn="base" latinLnBrk="0" hangingPunct="1">
                <a:lnSpc>
                  <a:spcPct val="100000"/>
                </a:lnSpc>
                <a:spcBef>
                  <a:spcPct val="0"/>
                </a:spcBef>
                <a:spcAft>
                  <a:spcPct val="0"/>
                </a:spcAft>
                <a:buClrTx/>
                <a:buSzTx/>
                <a:buFontTx/>
                <a:buNone/>
                <a:defRPr/>
              </a:pPr>
              <a:endParaRPr kumimoji="0" lang="en-US" sz="178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0" name="Freeform 41"/>
            <p:cNvSpPr>
              <a:spLocks noEditPoints="1"/>
            </p:cNvSpPr>
            <p:nvPr/>
          </p:nvSpPr>
          <p:spPr bwMode="auto">
            <a:xfrm>
              <a:off x="5293540" y="1709437"/>
              <a:ext cx="346093" cy="31035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accent1">
                <a:alpha val="44000"/>
              </a:schemeClr>
            </a:solidFill>
            <a:ln w="9525">
              <a:noFill/>
              <a:round/>
            </a:ln>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en-US" sz="1785"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5" name="Group 132"/>
          <p:cNvGrpSpPr/>
          <p:nvPr/>
        </p:nvGrpSpPr>
        <p:grpSpPr bwMode="auto">
          <a:xfrm>
            <a:off x="6913246" y="2398547"/>
            <a:ext cx="909324" cy="910816"/>
            <a:chOff x="5765300" y="2141983"/>
            <a:chExt cx="713233" cy="713232"/>
          </a:xfrm>
        </p:grpSpPr>
        <p:sp>
          <p:nvSpPr>
            <p:cNvPr id="52" name="Donut 13"/>
            <p:cNvSpPr>
              <a:spLocks noChangeArrowheads="1"/>
            </p:cNvSpPr>
            <p:nvPr/>
          </p:nvSpPr>
          <p:spPr bwMode="auto">
            <a:xfrm flipV="1">
              <a:off x="5765300" y="2141983"/>
              <a:ext cx="713233"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2"/>
            </a:solidFill>
            <a:ln w="9525">
              <a:noFill/>
              <a:miter lim="800000"/>
            </a:ln>
            <a:effectLst>
              <a:outerShdw blurRad="63500" dist="23000" dir="5400000" rotWithShape="0">
                <a:srgbClr val="000000">
                  <a:alpha val="34999"/>
                </a:srgbClr>
              </a:outerShdw>
            </a:effectLst>
          </p:spPr>
          <p:txBody>
            <a:bodyPr anchor="ctr"/>
            <a:lstStyle/>
            <a:p>
              <a:pPr marL="0" marR="0" lvl="0" indent="0" algn="ctr" defTabSz="429895" rtl="0" eaLnBrk="1" fontAlgn="base" latinLnBrk="0" hangingPunct="1">
                <a:lnSpc>
                  <a:spcPct val="100000"/>
                </a:lnSpc>
                <a:spcBef>
                  <a:spcPct val="0"/>
                </a:spcBef>
                <a:spcAft>
                  <a:spcPct val="0"/>
                </a:spcAft>
                <a:buClrTx/>
                <a:buSzTx/>
                <a:buFontTx/>
                <a:buNone/>
                <a:defRPr/>
              </a:pPr>
              <a:endParaRPr kumimoji="0" lang="en-US" sz="178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3" name="Freeform 41"/>
            <p:cNvSpPr>
              <a:spLocks noEditPoints="1"/>
            </p:cNvSpPr>
            <p:nvPr/>
          </p:nvSpPr>
          <p:spPr bwMode="auto">
            <a:xfrm>
              <a:off x="5946829" y="2358291"/>
              <a:ext cx="350175" cy="280616"/>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accent2">
                <a:alpha val="50000"/>
              </a:schemeClr>
            </a:solidFill>
            <a:ln w="9525">
              <a:noFill/>
              <a:round/>
            </a:ln>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en-US" sz="1785"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6" name="Group 133"/>
          <p:cNvGrpSpPr/>
          <p:nvPr/>
        </p:nvGrpSpPr>
        <p:grpSpPr bwMode="auto">
          <a:xfrm>
            <a:off x="6710179" y="3481074"/>
            <a:ext cx="909324" cy="910816"/>
            <a:chOff x="5993893" y="3065525"/>
            <a:chExt cx="713232" cy="713232"/>
          </a:xfrm>
        </p:grpSpPr>
        <p:sp>
          <p:nvSpPr>
            <p:cNvPr id="55" name="Donut 14"/>
            <p:cNvSpPr>
              <a:spLocks noChangeArrowheads="1"/>
            </p:cNvSpPr>
            <p:nvPr/>
          </p:nvSpPr>
          <p:spPr bwMode="auto">
            <a:xfrm flipV="1">
              <a:off x="5993893" y="3065525"/>
              <a:ext cx="713232"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3"/>
            </a:solidFill>
            <a:ln w="9525">
              <a:noFill/>
              <a:miter lim="800000"/>
            </a:ln>
            <a:effectLst>
              <a:outerShdw blurRad="63500" dist="23000" dir="5400000" rotWithShape="0">
                <a:srgbClr val="000000">
                  <a:alpha val="34999"/>
                </a:srgbClr>
              </a:outerShdw>
            </a:effectLst>
          </p:spPr>
          <p:txBody>
            <a:bodyPr anchor="ctr"/>
            <a:lstStyle/>
            <a:p>
              <a:pPr marL="0" marR="0" lvl="0" indent="0" algn="ctr" defTabSz="429895" rtl="0" eaLnBrk="1" fontAlgn="base" latinLnBrk="0" hangingPunct="1">
                <a:lnSpc>
                  <a:spcPct val="100000"/>
                </a:lnSpc>
                <a:spcBef>
                  <a:spcPct val="0"/>
                </a:spcBef>
                <a:spcAft>
                  <a:spcPct val="0"/>
                </a:spcAft>
                <a:buClrTx/>
                <a:buSzTx/>
                <a:buFontTx/>
                <a:buNone/>
                <a:defRPr/>
              </a:pPr>
              <a:endParaRPr kumimoji="0" lang="en-US" sz="178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Freeform 17"/>
            <p:cNvSpPr>
              <a:spLocks noEditPoints="1"/>
            </p:cNvSpPr>
            <p:nvPr/>
          </p:nvSpPr>
          <p:spPr bwMode="auto">
            <a:xfrm>
              <a:off x="6202358" y="3249095"/>
              <a:ext cx="296302" cy="344923"/>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chemeClr val="accent3">
                <a:alpha val="50000"/>
              </a:schemeClr>
            </a:solidFill>
            <a:ln w="9525">
              <a:noFill/>
              <a:round/>
            </a:ln>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en-US" sz="1785"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56"/>
          <p:cNvGrpSpPr/>
          <p:nvPr/>
        </p:nvGrpSpPr>
        <p:grpSpPr bwMode="auto">
          <a:xfrm>
            <a:off x="1185555" y="1317512"/>
            <a:ext cx="2336767" cy="3005694"/>
            <a:chOff x="467544" y="1772816"/>
            <a:chExt cx="2088232" cy="2687455"/>
          </a:xfrm>
        </p:grpSpPr>
        <p:sp>
          <p:nvSpPr>
            <p:cNvPr id="58" name="圆角矩形 57"/>
            <p:cNvSpPr/>
            <p:nvPr/>
          </p:nvSpPr>
          <p:spPr>
            <a:xfrm>
              <a:off x="467544" y="1772816"/>
              <a:ext cx="2088232" cy="432556"/>
            </a:xfrm>
            <a:prstGeom prst="roundRect">
              <a:avLst>
                <a:gd name="adj" fmla="val 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单击此处添加标题</a:t>
              </a:r>
            </a:p>
          </p:txBody>
        </p:sp>
        <p:sp>
          <p:nvSpPr>
            <p:cNvPr id="59" name="矩形 58"/>
            <p:cNvSpPr/>
            <p:nvPr/>
          </p:nvSpPr>
          <p:spPr>
            <a:xfrm>
              <a:off x="467544" y="2205372"/>
              <a:ext cx="2088232" cy="2254899"/>
            </a:xfrm>
            <a:prstGeom prst="rect">
              <a:avLst/>
            </a:prstGeom>
            <a:solidFill>
              <a:schemeClr val="bg1">
                <a:lumMod val="85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ctr"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ctr"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rPr>
                <a:t>单击此处添加文本</a:t>
              </a:r>
            </a:p>
          </p:txBody>
        </p:sp>
      </p:grpSp>
      <p:grpSp>
        <p:nvGrpSpPr>
          <p:cNvPr id="8" name="组合 59"/>
          <p:cNvGrpSpPr/>
          <p:nvPr/>
        </p:nvGrpSpPr>
        <p:grpSpPr bwMode="auto">
          <a:xfrm>
            <a:off x="3986689" y="1822194"/>
            <a:ext cx="2524903" cy="2524902"/>
            <a:chOff x="1187624" y="1119987"/>
            <a:chExt cx="3298688" cy="3298688"/>
          </a:xfrm>
        </p:grpSpPr>
        <p:pic>
          <p:nvPicPr>
            <p:cNvPr id="61" name="Picture 2"/>
            <p:cNvPicPr>
              <a:picLocks noChangeAspect="1" noChangeArrowheads="1"/>
            </p:cNvPicPr>
            <p:nvPr/>
          </p:nvPicPr>
          <p:blipFill>
            <a:blip r:embed="rId3" cstate="print"/>
            <a:stretch>
              <a:fillRect/>
            </a:stretch>
          </p:blipFill>
          <p:spPr bwMode="auto">
            <a:xfrm>
              <a:off x="1601574" y="1519949"/>
              <a:ext cx="2470788" cy="2451560"/>
            </a:xfrm>
            <a:prstGeom prst="ellipse">
              <a:avLst/>
            </a:prstGeom>
            <a:noFill/>
            <a:ln>
              <a:noFill/>
            </a:ln>
            <a:effectLst/>
          </p:spPr>
        </p:pic>
        <p:grpSp>
          <p:nvGrpSpPr>
            <p:cNvPr id="9" name="组合 61"/>
            <p:cNvGrpSpPr/>
            <p:nvPr/>
          </p:nvGrpSpPr>
          <p:grpSpPr>
            <a:xfrm>
              <a:off x="1187624" y="1119987"/>
              <a:ext cx="3298688" cy="3298688"/>
              <a:chOff x="2555776" y="915566"/>
              <a:chExt cx="1944216" cy="1944216"/>
            </a:xfrm>
            <a:effectLst>
              <a:outerShdw blurRad="63500" dist="50800" dir="8100000" algn="tr" rotWithShape="0">
                <a:prstClr val="black">
                  <a:alpha val="35000"/>
                </a:prstClr>
              </a:outerShdw>
            </a:effectLst>
          </p:grpSpPr>
          <p:sp>
            <p:nvSpPr>
              <p:cNvPr id="63" name="同心圆 62"/>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4" name="同心圆 63"/>
              <p:cNvSpPr/>
              <p:nvPr/>
            </p:nvSpPr>
            <p:spPr>
              <a:xfrm>
                <a:off x="2678805" y="1038595"/>
                <a:ext cx="1698161" cy="1698160"/>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0-#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250" fill="hold"/>
                                        <p:tgtEl>
                                          <p:spTgt spid="8"/>
                                        </p:tgtEl>
                                        <p:attrNameLst>
                                          <p:attrName>ppt_w</p:attrName>
                                        </p:attrNameLst>
                                      </p:cBhvr>
                                      <p:tavLst>
                                        <p:tav tm="0">
                                          <p:val>
                                            <p:fltVal val="0"/>
                                          </p:val>
                                        </p:tav>
                                        <p:tav tm="100000">
                                          <p:val>
                                            <p:strVal val="#ppt_w"/>
                                          </p:val>
                                        </p:tav>
                                      </p:tavLst>
                                    </p:anim>
                                    <p:anim calcmode="lin" valueType="num">
                                      <p:cBhvr>
                                        <p:cTn id="13" dur="250" fill="hold"/>
                                        <p:tgtEl>
                                          <p:spTgt spid="8"/>
                                        </p:tgtEl>
                                        <p:attrNameLst>
                                          <p:attrName>ppt_h</p:attrName>
                                        </p:attrNameLst>
                                      </p:cBhvr>
                                      <p:tavLst>
                                        <p:tav tm="0">
                                          <p:val>
                                            <p:fltVal val="0"/>
                                          </p:val>
                                        </p:tav>
                                        <p:tav tm="100000">
                                          <p:val>
                                            <p:strVal val="#ppt_h"/>
                                          </p:val>
                                        </p:tav>
                                      </p:tavLst>
                                    </p:anim>
                                    <p:animEffect transition="in" filter="fade">
                                      <p:cBhvr>
                                        <p:cTn id="14" dur="250"/>
                                        <p:tgtEl>
                                          <p:spTgt spid="8"/>
                                        </p:tgtEl>
                                      </p:cBhvr>
                                    </p:animEffect>
                                  </p:childTnLst>
                                </p:cTn>
                              </p:par>
                              <p:par>
                                <p:cTn id="15" presetID="6" presetClass="emph" presetSubtype="0" fill="hold" nodeType="withEffect">
                                  <p:stCondLst>
                                    <p:cond delay="100"/>
                                  </p:stCondLst>
                                  <p:childTnLst>
                                    <p:animScale>
                                      <p:cBhvr>
                                        <p:cTn id="16" dur="250" fill="hold"/>
                                        <p:tgtEl>
                                          <p:spTgt spid="8"/>
                                        </p:tgtEl>
                                      </p:cBhvr>
                                      <p:by x="110000" y="110000"/>
                                    </p:animScale>
                                  </p:childTnLst>
                                </p:cTn>
                              </p:par>
                              <p:par>
                                <p:cTn id="17" presetID="6" presetClass="emph" presetSubtype="0" fill="hold" nodeType="withEffect">
                                  <p:stCondLst>
                                    <p:cond delay="200"/>
                                  </p:stCondLst>
                                  <p:childTnLst>
                                    <p:animScale>
                                      <p:cBhvr>
                                        <p:cTn id="18" dur="250" fill="hold"/>
                                        <p:tgtEl>
                                          <p:spTgt spid="8"/>
                                        </p:tgtEl>
                                      </p:cBhvr>
                                      <p:by x="90000" y="90000"/>
                                    </p:animScale>
                                  </p:childTnLst>
                                </p:cTn>
                              </p:par>
                              <p:par>
                                <p:cTn id="19" presetID="6" presetClass="emph" presetSubtype="0" fill="hold" nodeType="withEffect">
                                  <p:stCondLst>
                                    <p:cond delay="400"/>
                                  </p:stCondLst>
                                  <p:childTnLst>
                                    <p:animScale>
                                      <p:cBhvr>
                                        <p:cTn id="20" dur="250" fill="hold"/>
                                        <p:tgtEl>
                                          <p:spTgt spid="8"/>
                                        </p:tgtEl>
                                      </p:cBhvr>
                                      <p:by x="105000" y="105000"/>
                                    </p:animScale>
                                  </p:childTnLst>
                                </p:cTn>
                              </p:par>
                              <p:par>
                                <p:cTn id="21" presetID="6" presetClass="emph" presetSubtype="0" fill="hold" nodeType="withEffect">
                                  <p:stCondLst>
                                    <p:cond delay="500"/>
                                  </p:stCondLst>
                                  <p:childTnLst>
                                    <p:animScale>
                                      <p:cBhvr>
                                        <p:cTn id="22" dur="250" fill="hold"/>
                                        <p:tgtEl>
                                          <p:spTgt spid="8"/>
                                        </p:tgtEl>
                                      </p:cBhvr>
                                      <p:by x="95000" y="95000"/>
                                    </p:animScale>
                                  </p:childTnLst>
                                </p:cTn>
                              </p:par>
                              <p:par>
                                <p:cTn id="23" presetID="10" presetClass="entr" presetSubtype="0" fill="hold" nodeType="withEffect">
                                  <p:stCondLst>
                                    <p:cond delay="5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50"/>
                                        <p:tgtEl>
                                          <p:spTgt spid="2"/>
                                        </p:tgtEl>
                                      </p:cBhvr>
                                    </p:animEffect>
                                  </p:childTnLst>
                                </p:cTn>
                              </p:par>
                              <p:par>
                                <p:cTn id="26" presetID="10" presetClass="entr" presetSubtype="0" fill="hold" nodeType="withEffect">
                                  <p:stCondLst>
                                    <p:cond delay="6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50"/>
                                        <p:tgtEl>
                                          <p:spTgt spid="4"/>
                                        </p:tgtEl>
                                      </p:cBhvr>
                                    </p:animEffect>
                                  </p:childTnLst>
                                </p:cTn>
                              </p:par>
                              <p:par>
                                <p:cTn id="29" presetID="10" presetClass="entr" presetSubtype="0" fill="hold" nodeType="withEffect">
                                  <p:stCondLst>
                                    <p:cond delay="8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50"/>
                                        <p:tgtEl>
                                          <p:spTgt spid="5"/>
                                        </p:tgtEl>
                                      </p:cBhvr>
                                    </p:animEffect>
                                  </p:childTnLst>
                                </p:cTn>
                              </p:par>
                              <p:par>
                                <p:cTn id="32" presetID="10" presetClass="entr" presetSubtype="0" fill="hold" nodeType="withEffect">
                                  <p:stCondLst>
                                    <p:cond delay="100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0" y="0"/>
            <a:ext cx="9144000" cy="5199513"/>
            <a:chOff x="0" y="0"/>
            <a:chExt cx="9144000" cy="5199513"/>
          </a:xfrm>
        </p:grpSpPr>
        <p:pic>
          <p:nvPicPr>
            <p:cNvPr id="14" name="图片 13"/>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8341" t="4326" r="8914" b="18073"/>
            <a:stretch>
              <a:fillRect/>
            </a:stretch>
          </p:blipFill>
          <p:spPr>
            <a:xfrm>
              <a:off x="0" y="0"/>
              <a:ext cx="9144000" cy="5147565"/>
            </a:xfrm>
            <a:prstGeom prst="rect">
              <a:avLst/>
            </a:prstGeom>
          </p:spPr>
        </p:pic>
        <p:pic>
          <p:nvPicPr>
            <p:cNvPr id="15" name="图片 14"/>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400000"/>
                      </a14:imgEffect>
                    </a14:imgLayer>
                  </a14:imgProps>
                </a:ext>
              </a:extLst>
            </a:blip>
            <a:srcRect/>
            <a:stretch>
              <a:fillRect/>
            </a:stretch>
          </p:blipFill>
          <p:spPr>
            <a:xfrm>
              <a:off x="3481878" y="3213777"/>
              <a:ext cx="5662122" cy="1985736"/>
            </a:xfrm>
            <a:prstGeom prst="rect">
              <a:avLst/>
            </a:prstGeom>
          </p:spPr>
        </p:pic>
      </p:grpSp>
      <p:sp>
        <p:nvSpPr>
          <p:cNvPr id="124" name="文本框 20"/>
          <p:cNvSpPr txBox="1"/>
          <p:nvPr/>
        </p:nvSpPr>
        <p:spPr>
          <a:xfrm>
            <a:off x="3481878" y="2424453"/>
            <a:ext cx="1993248" cy="627293"/>
          </a:xfrm>
          <a:prstGeom prst="rect">
            <a:avLst/>
          </a:prstGeom>
          <a:noFill/>
        </p:spPr>
        <p:txBody>
          <a:bodyPr wrap="none" lIns="72585" tIns="36293" rIns="72585" bIns="36293">
            <a:spAutoFit/>
          </a:bodyPr>
          <a:lstStyle/>
          <a:p>
            <a:pPr marL="0" marR="0" lvl="0" indent="0" algn="ctr" defTabSz="96647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第三部分</a:t>
            </a:r>
          </a:p>
        </p:txBody>
      </p:sp>
      <p:sp>
        <p:nvSpPr>
          <p:cNvPr id="125" name="矩形 47"/>
          <p:cNvSpPr>
            <a:spLocks noChangeArrowheads="1"/>
          </p:cNvSpPr>
          <p:nvPr/>
        </p:nvSpPr>
        <p:spPr bwMode="auto">
          <a:xfrm>
            <a:off x="2051277" y="3111646"/>
            <a:ext cx="4854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6647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27" name="组合 26"/>
          <p:cNvGrpSpPr/>
          <p:nvPr/>
        </p:nvGrpSpPr>
        <p:grpSpPr>
          <a:xfrm>
            <a:off x="3762546" y="1012773"/>
            <a:ext cx="1431913" cy="1244466"/>
            <a:chOff x="5302149" y="2985078"/>
            <a:chExt cx="1050770" cy="913217"/>
          </a:xfrm>
        </p:grpSpPr>
        <p:sp>
          <p:nvSpPr>
            <p:cNvPr id="28" name="Freeform 5"/>
            <p:cNvSpPr/>
            <p:nvPr/>
          </p:nvSpPr>
          <p:spPr bwMode="auto">
            <a:xfrm>
              <a:off x="5302149" y="2985078"/>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9" name="Freeform 5"/>
            <p:cNvSpPr/>
            <p:nvPr/>
          </p:nvSpPr>
          <p:spPr bwMode="auto">
            <a:xfrm>
              <a:off x="5377399" y="3062883"/>
              <a:ext cx="889904" cy="77259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3FB1FF"/>
            </a:solidFill>
            <a:ln w="22225" cap="flat" cmpd="sng" algn="ctr">
              <a:noFill/>
              <a:prstDash val="solid"/>
            </a:ln>
            <a:effectLst/>
          </p:spPr>
          <p:txBody>
            <a:bodyPr lIns="72585" tIns="36293" rIns="72585" bIns="36293"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30" name="组合 64"/>
            <p:cNvGrpSpPr/>
            <p:nvPr/>
          </p:nvGrpSpPr>
          <p:grpSpPr bwMode="auto">
            <a:xfrm>
              <a:off x="5640699" y="3260408"/>
              <a:ext cx="645592" cy="573822"/>
              <a:chOff x="5405438" y="6815138"/>
              <a:chExt cx="511175" cy="460375"/>
            </a:xfrm>
          </p:grpSpPr>
          <p:sp>
            <p:nvSpPr>
              <p:cNvPr id="31"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33"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wipe(left)">
                                      <p:cBhvr>
                                        <p:cTn id="7" dur="750"/>
                                        <p:tgtEl>
                                          <p:spTgt spid="12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Effect transition="in" filter="wipe(left)">
                                      <p:cBhvr>
                                        <p:cTn id="11" dur="750"/>
                                        <p:tgtEl>
                                          <p:spTgt spid="125"/>
                                        </p:tgtEl>
                                      </p:cBhvr>
                                    </p:animEffect>
                                  </p:childTnLst>
                                </p:cTn>
                              </p:par>
                            </p:childTnLst>
                          </p:cTn>
                        </p:par>
                        <p:par>
                          <p:cTn id="12" fill="hold">
                            <p:stCondLst>
                              <p:cond delay="2000"/>
                            </p:stCondLst>
                            <p:childTnLst>
                              <p:par>
                                <p:cTn id="13" presetID="25"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125"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16" dur="125"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17" dur="125" accel="50000" fill="hold">
                                          <p:stCondLst>
                                            <p:cond delay="125"/>
                                          </p:stCondLst>
                                        </p:cTn>
                                        <p:tgtEl>
                                          <p:spTgt spid="27"/>
                                        </p:tgtEl>
                                        <p:attrNameLst>
                                          <p:attrName>ppt_w</p:attrName>
                                        </p:attrNameLst>
                                      </p:cBhvr>
                                      <p:tavLst>
                                        <p:tav tm="0">
                                          <p:val>
                                            <p:strVal val="#ppt_w*.05"/>
                                          </p:val>
                                        </p:tav>
                                        <p:tav tm="100000">
                                          <p:val>
                                            <p:strVal val="#ppt_w"/>
                                          </p:val>
                                        </p:tav>
                                      </p:tavLst>
                                    </p:anim>
                                    <p:anim calcmode="lin" valueType="num">
                                      <p:cBhvr>
                                        <p:cTn id="18" dur="250" fill="hold"/>
                                        <p:tgtEl>
                                          <p:spTgt spid="27"/>
                                        </p:tgtEl>
                                        <p:attrNameLst>
                                          <p:attrName>ppt_h</p:attrName>
                                        </p:attrNameLst>
                                      </p:cBhvr>
                                      <p:tavLst>
                                        <p:tav tm="0">
                                          <p:val>
                                            <p:strVal val="#ppt_h"/>
                                          </p:val>
                                        </p:tav>
                                        <p:tav tm="100000">
                                          <p:val>
                                            <p:strVal val="#ppt_h"/>
                                          </p:val>
                                        </p:tav>
                                      </p:tavLst>
                                    </p:anim>
                                    <p:anim calcmode="lin" valueType="num">
                                      <p:cBhvr>
                                        <p:cTn id="19" dur="125"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20" dur="125"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21" dur="125" accel="50000" fill="hold">
                                          <p:stCondLst>
                                            <p:cond delay="125"/>
                                          </p:stCondLst>
                                        </p:cTn>
                                        <p:tgtEl>
                                          <p:spTgt spid="27"/>
                                        </p:tgtEl>
                                        <p:attrNameLst>
                                          <p:attrName>ppt_y</p:attrName>
                                        </p:attrNameLst>
                                      </p:cBhvr>
                                      <p:tavLst>
                                        <p:tav tm="0">
                                          <p:val>
                                            <p:strVal val="#ppt_y+.1"/>
                                          </p:val>
                                        </p:tav>
                                        <p:tav tm="100000">
                                          <p:val>
                                            <p:strVal val="#ppt_y"/>
                                          </p:val>
                                        </p:tav>
                                      </p:tavLst>
                                    </p:anim>
                                    <p:animEffect transition="in" filter="fade">
                                      <p:cBhvr>
                                        <p:cTn id="22" dur="250" decel="50000">
                                          <p:stCondLst>
                                            <p:cond delay="0"/>
                                          </p:stCondLst>
                                        </p:cTn>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6"/>
          <p:cNvSpPr/>
          <p:nvPr/>
        </p:nvSpPr>
        <p:spPr bwMode="auto">
          <a:xfrm>
            <a:off x="2112052" y="4301392"/>
            <a:ext cx="953319" cy="640837"/>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accent3"/>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8" name="Freeform 8"/>
          <p:cNvSpPr/>
          <p:nvPr/>
        </p:nvSpPr>
        <p:spPr bwMode="auto">
          <a:xfrm>
            <a:off x="1158733" y="810823"/>
            <a:ext cx="2898040" cy="3388797"/>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accent4"/>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9" name="Freeform 9"/>
          <p:cNvSpPr/>
          <p:nvPr/>
        </p:nvSpPr>
        <p:spPr bwMode="auto">
          <a:xfrm>
            <a:off x="1895444" y="810824"/>
            <a:ext cx="1982807" cy="1224058"/>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accent1"/>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0" name="Freeform 10"/>
          <p:cNvSpPr/>
          <p:nvPr/>
        </p:nvSpPr>
        <p:spPr bwMode="auto">
          <a:xfrm>
            <a:off x="2940404" y="1504573"/>
            <a:ext cx="1116371" cy="1768477"/>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accent2"/>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1" name="Freeform 11"/>
          <p:cNvSpPr/>
          <p:nvPr/>
        </p:nvSpPr>
        <p:spPr bwMode="auto">
          <a:xfrm>
            <a:off x="1144450" y="996606"/>
            <a:ext cx="1224675" cy="1803753"/>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accent3"/>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2" name="组合 41"/>
          <p:cNvGrpSpPr/>
          <p:nvPr/>
        </p:nvGrpSpPr>
        <p:grpSpPr bwMode="auto">
          <a:xfrm>
            <a:off x="1248267" y="1493703"/>
            <a:ext cx="864530" cy="1172371"/>
            <a:chOff x="1681435" y="1637023"/>
            <a:chExt cx="1152128" cy="1584224"/>
          </a:xfrm>
        </p:grpSpPr>
        <p:sp>
          <p:nvSpPr>
            <p:cNvPr id="43" name="TextBox 42"/>
            <p:cNvSpPr txBox="1"/>
            <p:nvPr/>
          </p:nvSpPr>
          <p:spPr>
            <a:xfrm>
              <a:off x="2007772" y="1637023"/>
              <a:ext cx="523812" cy="672542"/>
            </a:xfrm>
            <a:prstGeom prst="rect">
              <a:avLst/>
            </a:prstGeom>
            <a:noFill/>
          </p:spPr>
          <p:txBody>
            <a:bodyPr wrap="none">
              <a:spAutoFit/>
            </a:body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1</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sp>
          <p:nvSpPr>
            <p:cNvPr id="44" name="TextBox 43"/>
            <p:cNvSpPr txBox="1"/>
            <p:nvPr/>
          </p:nvSpPr>
          <p:spPr>
            <a:xfrm>
              <a:off x="1681435" y="2157586"/>
              <a:ext cx="1152128" cy="1063661"/>
            </a:xfrm>
            <a:prstGeom prst="rect">
              <a:avLst/>
            </a:prstGeom>
            <a:noFill/>
          </p:spPr>
          <p:txBody>
            <a:bodyPr>
              <a:spAutoFit/>
            </a:bodyP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请输入您的文字</a:t>
              </a:r>
            </a:p>
          </p:txBody>
        </p:sp>
      </p:grpSp>
      <p:grpSp>
        <p:nvGrpSpPr>
          <p:cNvPr id="3" name="组合 44"/>
          <p:cNvGrpSpPr/>
          <p:nvPr/>
        </p:nvGrpSpPr>
        <p:grpSpPr bwMode="auto">
          <a:xfrm>
            <a:off x="2477123" y="888980"/>
            <a:ext cx="863036" cy="899355"/>
            <a:chOff x="3362324" y="871906"/>
            <a:chExt cx="1152128" cy="1215344"/>
          </a:xfrm>
        </p:grpSpPr>
        <p:sp>
          <p:nvSpPr>
            <p:cNvPr id="46" name="TextBox 45"/>
            <p:cNvSpPr txBox="1"/>
            <p:nvPr/>
          </p:nvSpPr>
          <p:spPr>
            <a:xfrm>
              <a:off x="3615473" y="871906"/>
              <a:ext cx="484060" cy="594151"/>
            </a:xfrm>
            <a:prstGeom prst="rect">
              <a:avLst/>
            </a:prstGeom>
            <a:noFill/>
          </p:spPr>
          <p:txBody>
            <a:bodyPr wrap="none">
              <a:spAutoFit/>
            </a:body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en-US" altLang="zh-CN" sz="225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2</a:t>
              </a:r>
              <a:endParaRPr kumimoji="0" lang="zh-CN" altLang="en-US" sz="225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sp>
          <p:nvSpPr>
            <p:cNvPr id="47" name="TextBox 46"/>
            <p:cNvSpPr txBox="1"/>
            <p:nvPr/>
          </p:nvSpPr>
          <p:spPr>
            <a:xfrm>
              <a:off x="3362324" y="1414683"/>
              <a:ext cx="1152128" cy="672567"/>
            </a:xfrm>
            <a:prstGeom prst="rect">
              <a:avLst/>
            </a:prstGeom>
            <a:noFill/>
          </p:spPr>
          <p:txBody>
            <a:bodyPr>
              <a:spAutoFit/>
            </a:bodyP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请输入您的文字</a:t>
              </a:r>
            </a:p>
          </p:txBody>
        </p:sp>
      </p:grpSp>
      <p:grpSp>
        <p:nvGrpSpPr>
          <p:cNvPr id="4" name="组合 47"/>
          <p:cNvGrpSpPr/>
          <p:nvPr/>
        </p:nvGrpSpPr>
        <p:grpSpPr bwMode="auto">
          <a:xfrm>
            <a:off x="3089311" y="1886400"/>
            <a:ext cx="864529" cy="1241054"/>
            <a:chOff x="4138032" y="2168050"/>
            <a:chExt cx="1152128" cy="1674869"/>
          </a:xfrm>
        </p:grpSpPr>
        <p:sp>
          <p:nvSpPr>
            <p:cNvPr id="49" name="TextBox 48"/>
            <p:cNvSpPr txBox="1"/>
            <p:nvPr/>
          </p:nvSpPr>
          <p:spPr>
            <a:xfrm>
              <a:off x="4464368" y="2168050"/>
              <a:ext cx="523812" cy="671673"/>
            </a:xfrm>
            <a:prstGeom prst="rect">
              <a:avLst/>
            </a:prstGeom>
            <a:noFill/>
          </p:spPr>
          <p:txBody>
            <a:bodyPr wrap="none">
              <a:spAutoFit/>
            </a:body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3</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sp>
          <p:nvSpPr>
            <p:cNvPr id="50" name="TextBox 49"/>
            <p:cNvSpPr txBox="1"/>
            <p:nvPr/>
          </p:nvSpPr>
          <p:spPr>
            <a:xfrm>
              <a:off x="4138032" y="2780633"/>
              <a:ext cx="1152128" cy="1062286"/>
            </a:xfrm>
            <a:prstGeom prst="rect">
              <a:avLst/>
            </a:prstGeom>
            <a:noFill/>
          </p:spPr>
          <p:txBody>
            <a:bodyPr>
              <a:spAutoFit/>
            </a:bodyP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请输入您的文字</a:t>
              </a:r>
            </a:p>
          </p:txBody>
        </p:sp>
      </p:grpSp>
      <p:grpSp>
        <p:nvGrpSpPr>
          <p:cNvPr id="5" name="组合 50"/>
          <p:cNvGrpSpPr/>
          <p:nvPr/>
        </p:nvGrpSpPr>
        <p:grpSpPr bwMode="auto">
          <a:xfrm>
            <a:off x="2184467" y="2997295"/>
            <a:ext cx="864529" cy="1166397"/>
            <a:chOff x="2930276" y="3668024"/>
            <a:chExt cx="1152128" cy="1574536"/>
          </a:xfrm>
        </p:grpSpPr>
        <p:sp>
          <p:nvSpPr>
            <p:cNvPr id="52" name="TextBox 51"/>
            <p:cNvSpPr txBox="1"/>
            <p:nvPr/>
          </p:nvSpPr>
          <p:spPr>
            <a:xfrm>
              <a:off x="3256612" y="3668024"/>
              <a:ext cx="523812" cy="671852"/>
            </a:xfrm>
            <a:prstGeom prst="rect">
              <a:avLst/>
            </a:prstGeom>
            <a:noFill/>
          </p:spPr>
          <p:txBody>
            <a:bodyPr wrap="none">
              <a:spAutoFit/>
            </a:body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4</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sp>
          <p:nvSpPr>
            <p:cNvPr id="53" name="TextBox 52"/>
            <p:cNvSpPr txBox="1"/>
            <p:nvPr/>
          </p:nvSpPr>
          <p:spPr>
            <a:xfrm>
              <a:off x="2930276" y="4179990"/>
              <a:ext cx="1152128" cy="1062570"/>
            </a:xfrm>
            <a:prstGeom prst="rect">
              <a:avLst/>
            </a:prstGeom>
            <a:noFill/>
          </p:spPr>
          <p:txBody>
            <a:bodyPr>
              <a:spAutoFit/>
            </a:bodyP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请输入您的文字</a:t>
              </a:r>
            </a:p>
          </p:txBody>
        </p:sp>
      </p:grpSp>
      <p:sp>
        <p:nvSpPr>
          <p:cNvPr id="54" name="TextBox 53"/>
          <p:cNvSpPr txBox="1"/>
          <p:nvPr/>
        </p:nvSpPr>
        <p:spPr>
          <a:xfrm>
            <a:off x="2144152" y="4438178"/>
            <a:ext cx="863036" cy="300510"/>
          </a:xfrm>
          <a:prstGeom prst="rect">
            <a:avLst/>
          </a:prstGeom>
          <a:noFill/>
        </p:spPr>
        <p:txBody>
          <a:bodyPr lIns="68243" tIns="34121" rIns="68243" bIns="34121">
            <a:spAutoFit/>
          </a:bodyP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zh-CN" altLang="en-US" sz="150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标题</a:t>
            </a:r>
          </a:p>
        </p:txBody>
      </p:sp>
      <p:sp>
        <p:nvSpPr>
          <p:cNvPr id="55" name="TextBox 54"/>
          <p:cNvSpPr txBox="1"/>
          <p:nvPr/>
        </p:nvSpPr>
        <p:spPr>
          <a:xfrm>
            <a:off x="5409653" y="1109965"/>
            <a:ext cx="3022119" cy="677024"/>
          </a:xfrm>
          <a:prstGeom prst="rect">
            <a:avLst/>
          </a:prstGeom>
          <a:noFill/>
        </p:spPr>
        <p:txBody>
          <a:bodyPr lIns="68243" tIns="34121" rIns="68243" bIns="34121">
            <a:spAutoFit/>
          </a:bodyPr>
          <a:lstStyle/>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请输入您的文字请输入您的文字</a:t>
            </a:r>
            <a:endParaRPr kumimoji="0" lang="en-US" altLang="zh-CN"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请输入您的文字请输入您的文字</a:t>
            </a:r>
          </a:p>
        </p:txBody>
      </p:sp>
      <p:grpSp>
        <p:nvGrpSpPr>
          <p:cNvPr id="6" name="组合 55"/>
          <p:cNvGrpSpPr/>
          <p:nvPr/>
        </p:nvGrpSpPr>
        <p:grpSpPr>
          <a:xfrm>
            <a:off x="4508849" y="1110551"/>
            <a:ext cx="721283" cy="712608"/>
            <a:chOff x="6409426" y="1173624"/>
            <a:chExt cx="962086" cy="962084"/>
          </a:xfrm>
          <a:solidFill>
            <a:schemeClr val="accent3"/>
          </a:solidFill>
        </p:grpSpPr>
        <p:sp>
          <p:nvSpPr>
            <p:cNvPr id="57" name="椭圆 56"/>
            <p:cNvSpPr/>
            <p:nvPr/>
          </p:nvSpPr>
          <p:spPr bwMode="auto">
            <a:xfrm>
              <a:off x="6409426" y="1173624"/>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58" name="TextBox 57"/>
            <p:cNvSpPr txBox="1"/>
            <p:nvPr/>
          </p:nvSpPr>
          <p:spPr>
            <a:xfrm>
              <a:off x="6653352" y="1318965"/>
              <a:ext cx="524279" cy="671939"/>
            </a:xfrm>
            <a:prstGeom prst="rect">
              <a:avLst/>
            </a:prstGeom>
            <a:grpFill/>
          </p:spPr>
          <p:txBody>
            <a:bodyPr wrap="none">
              <a:spAutoFit/>
            </a:body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1</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58"/>
          <p:cNvGrpSpPr/>
          <p:nvPr/>
        </p:nvGrpSpPr>
        <p:grpSpPr>
          <a:xfrm>
            <a:off x="4508849" y="2015147"/>
            <a:ext cx="721283" cy="712608"/>
            <a:chOff x="6409426" y="2394908"/>
            <a:chExt cx="962086" cy="962084"/>
          </a:xfrm>
          <a:solidFill>
            <a:schemeClr val="accent1"/>
          </a:solidFill>
        </p:grpSpPr>
        <p:sp>
          <p:nvSpPr>
            <p:cNvPr id="60" name="椭圆 59"/>
            <p:cNvSpPr/>
            <p:nvPr/>
          </p:nvSpPr>
          <p:spPr bwMode="auto">
            <a:xfrm>
              <a:off x="6409426" y="2394908"/>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1" name="TextBox 60"/>
            <p:cNvSpPr txBox="1"/>
            <p:nvPr/>
          </p:nvSpPr>
          <p:spPr>
            <a:xfrm>
              <a:off x="6635866" y="2536283"/>
              <a:ext cx="524279"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2</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grpSp>
      <p:grpSp>
        <p:nvGrpSpPr>
          <p:cNvPr id="8" name="组合 61"/>
          <p:cNvGrpSpPr/>
          <p:nvPr/>
        </p:nvGrpSpPr>
        <p:grpSpPr>
          <a:xfrm>
            <a:off x="4508846" y="2884123"/>
            <a:ext cx="721283" cy="712608"/>
            <a:chOff x="6409429" y="3568104"/>
            <a:chExt cx="962087" cy="962084"/>
          </a:xfrm>
          <a:solidFill>
            <a:schemeClr val="accent2"/>
          </a:solidFill>
        </p:grpSpPr>
        <p:sp>
          <p:nvSpPr>
            <p:cNvPr id="63" name="椭圆 62"/>
            <p:cNvSpPr/>
            <p:nvPr/>
          </p:nvSpPr>
          <p:spPr bwMode="auto">
            <a:xfrm>
              <a:off x="6409429" y="3568104"/>
              <a:ext cx="962087"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4" name="TextBox 63"/>
            <p:cNvSpPr txBox="1"/>
            <p:nvPr/>
          </p:nvSpPr>
          <p:spPr>
            <a:xfrm>
              <a:off x="6635870" y="3702117"/>
              <a:ext cx="524280"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3</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grpSp>
      <p:grpSp>
        <p:nvGrpSpPr>
          <p:cNvPr id="9" name="组合 64"/>
          <p:cNvGrpSpPr/>
          <p:nvPr/>
        </p:nvGrpSpPr>
        <p:grpSpPr>
          <a:xfrm>
            <a:off x="4508849" y="3847805"/>
            <a:ext cx="721283" cy="712608"/>
            <a:chOff x="6409426" y="4869160"/>
            <a:chExt cx="962086" cy="962084"/>
          </a:xfrm>
          <a:solidFill>
            <a:srgbClr val="7030A0"/>
          </a:solidFill>
        </p:grpSpPr>
        <p:sp>
          <p:nvSpPr>
            <p:cNvPr id="66" name="椭圆 65"/>
            <p:cNvSpPr/>
            <p:nvPr/>
          </p:nvSpPr>
          <p:spPr bwMode="auto">
            <a:xfrm>
              <a:off x="6409426" y="4869160"/>
              <a:ext cx="962086" cy="962084"/>
            </a:xfrm>
            <a:prstGeom prst="ellipse">
              <a:avLst/>
            </a:prstGeom>
            <a:solidFill>
              <a:schemeClr val="accent4"/>
            </a:solidFill>
            <a:ln w="57150">
              <a:solidFill>
                <a:schemeClr val="bg1"/>
              </a:solidFill>
            </a:ln>
            <a:effectLst>
              <a:innerShdw blurRad="63500" dist="50800" dir="13500000">
                <a:prstClr val="black">
                  <a:alpha val="50000"/>
                </a:prstClr>
              </a:innerShdw>
            </a:effectLst>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7" name="TextBox 66"/>
            <p:cNvSpPr txBox="1"/>
            <p:nvPr/>
          </p:nvSpPr>
          <p:spPr>
            <a:xfrm>
              <a:off x="6616830" y="5005505"/>
              <a:ext cx="524279"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4</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grpSp>
      <p:sp>
        <p:nvSpPr>
          <p:cNvPr id="68" name="TextBox 67"/>
          <p:cNvSpPr txBox="1"/>
          <p:nvPr/>
        </p:nvSpPr>
        <p:spPr>
          <a:xfrm>
            <a:off x="5409653" y="1989426"/>
            <a:ext cx="3022119" cy="677024"/>
          </a:xfrm>
          <a:prstGeom prst="rect">
            <a:avLst/>
          </a:prstGeom>
          <a:noFill/>
        </p:spPr>
        <p:txBody>
          <a:bodyPr lIns="68243" tIns="34121" rIns="68243" bIns="34121">
            <a:spAutoFit/>
          </a:bodyPr>
          <a:lstStyle/>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请输入您的文字请输入您的文字</a:t>
            </a:r>
            <a:endParaRPr kumimoji="0" lang="en-US" altLang="zh-CN"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请输入您的文字请输入您的文字</a:t>
            </a:r>
          </a:p>
        </p:txBody>
      </p:sp>
      <p:sp>
        <p:nvSpPr>
          <p:cNvPr id="69" name="TextBox 68"/>
          <p:cNvSpPr txBox="1"/>
          <p:nvPr/>
        </p:nvSpPr>
        <p:spPr>
          <a:xfrm>
            <a:off x="5409653" y="2868886"/>
            <a:ext cx="3022119" cy="677024"/>
          </a:xfrm>
          <a:prstGeom prst="rect">
            <a:avLst/>
          </a:prstGeom>
          <a:noFill/>
        </p:spPr>
        <p:txBody>
          <a:bodyPr lIns="68243" tIns="34121" rIns="68243" bIns="34121">
            <a:spAutoFit/>
          </a:bodyPr>
          <a:lstStyle/>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请输入您的文字请输入您的文字</a:t>
            </a:r>
            <a:endParaRPr kumimoji="0" lang="en-US" altLang="zh-CN"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请输入您的文字请输入您的文字</a:t>
            </a:r>
          </a:p>
        </p:txBody>
      </p:sp>
      <p:sp>
        <p:nvSpPr>
          <p:cNvPr id="70" name="TextBox 69"/>
          <p:cNvSpPr txBox="1"/>
          <p:nvPr/>
        </p:nvSpPr>
        <p:spPr>
          <a:xfrm>
            <a:off x="5409653" y="3839428"/>
            <a:ext cx="3022119" cy="677024"/>
          </a:xfrm>
          <a:prstGeom prst="rect">
            <a:avLst/>
          </a:prstGeom>
          <a:noFill/>
        </p:spPr>
        <p:txBody>
          <a:bodyPr lIns="68243" tIns="34121" rIns="68243" bIns="34121">
            <a:spAutoFit/>
          </a:bodyPr>
          <a:lstStyle/>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请输入您的文字请输入您的文字</a:t>
            </a:r>
            <a:endParaRPr kumimoji="0" lang="en-US" altLang="zh-CN"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请输入您的文字请输入您的文字</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250"/>
                                        <p:tgtEl>
                                          <p:spTgt spid="4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250"/>
                                        <p:tgtEl>
                                          <p:spTgt spid="3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up)">
                                      <p:cBhvr>
                                        <p:cTn id="15" dur="250"/>
                                        <p:tgtEl>
                                          <p:spTgt spid="4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up)">
                                      <p:cBhvr>
                                        <p:cTn id="19" dur="250"/>
                                        <p:tgtEl>
                                          <p:spTgt spid="38"/>
                                        </p:tgtEl>
                                      </p:cBhvr>
                                    </p:animEffect>
                                  </p:childTnLst>
                                </p:cTn>
                              </p:par>
                            </p:childTnLst>
                          </p:cTn>
                        </p:par>
                        <p:par>
                          <p:cTn id="20" fill="hold">
                            <p:stCondLst>
                              <p:cond delay="2000"/>
                            </p:stCondLst>
                            <p:childTnLst>
                              <p:par>
                                <p:cTn id="21" presetID="31"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250" fill="hold"/>
                                        <p:tgtEl>
                                          <p:spTgt spid="2"/>
                                        </p:tgtEl>
                                        <p:attrNameLst>
                                          <p:attrName>ppt_w</p:attrName>
                                        </p:attrNameLst>
                                      </p:cBhvr>
                                      <p:tavLst>
                                        <p:tav tm="0">
                                          <p:val>
                                            <p:fltVal val="0"/>
                                          </p:val>
                                        </p:tav>
                                        <p:tav tm="100000">
                                          <p:val>
                                            <p:strVal val="#ppt_w"/>
                                          </p:val>
                                        </p:tav>
                                      </p:tavLst>
                                    </p:anim>
                                    <p:anim calcmode="lin" valueType="num">
                                      <p:cBhvr>
                                        <p:cTn id="24" dur="250" fill="hold"/>
                                        <p:tgtEl>
                                          <p:spTgt spid="2"/>
                                        </p:tgtEl>
                                        <p:attrNameLst>
                                          <p:attrName>ppt_h</p:attrName>
                                        </p:attrNameLst>
                                      </p:cBhvr>
                                      <p:tavLst>
                                        <p:tav tm="0">
                                          <p:val>
                                            <p:fltVal val="0"/>
                                          </p:val>
                                        </p:tav>
                                        <p:tav tm="100000">
                                          <p:val>
                                            <p:strVal val="#ppt_h"/>
                                          </p:val>
                                        </p:tav>
                                      </p:tavLst>
                                    </p:anim>
                                    <p:anim calcmode="lin" valueType="num">
                                      <p:cBhvr>
                                        <p:cTn id="25" dur="250" fill="hold"/>
                                        <p:tgtEl>
                                          <p:spTgt spid="2"/>
                                        </p:tgtEl>
                                        <p:attrNameLst>
                                          <p:attrName>style.rotation</p:attrName>
                                        </p:attrNameLst>
                                      </p:cBhvr>
                                      <p:tavLst>
                                        <p:tav tm="0">
                                          <p:val>
                                            <p:fltVal val="90"/>
                                          </p:val>
                                        </p:tav>
                                        <p:tav tm="100000">
                                          <p:val>
                                            <p:fltVal val="0"/>
                                          </p:val>
                                        </p:tav>
                                      </p:tavLst>
                                    </p:anim>
                                    <p:animEffect transition="in" filter="fade">
                                      <p:cBhvr>
                                        <p:cTn id="26" dur="250"/>
                                        <p:tgtEl>
                                          <p:spTgt spid="2"/>
                                        </p:tgtEl>
                                      </p:cBhvr>
                                    </p:animEffect>
                                  </p:childTnLst>
                                </p:cTn>
                              </p:par>
                              <p:par>
                                <p:cTn id="27" presetID="3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250" fill="hold"/>
                                        <p:tgtEl>
                                          <p:spTgt spid="3"/>
                                        </p:tgtEl>
                                        <p:attrNameLst>
                                          <p:attrName>ppt_w</p:attrName>
                                        </p:attrNameLst>
                                      </p:cBhvr>
                                      <p:tavLst>
                                        <p:tav tm="0">
                                          <p:val>
                                            <p:fltVal val="0"/>
                                          </p:val>
                                        </p:tav>
                                        <p:tav tm="100000">
                                          <p:val>
                                            <p:strVal val="#ppt_w"/>
                                          </p:val>
                                        </p:tav>
                                      </p:tavLst>
                                    </p:anim>
                                    <p:anim calcmode="lin" valueType="num">
                                      <p:cBhvr>
                                        <p:cTn id="30" dur="250" fill="hold"/>
                                        <p:tgtEl>
                                          <p:spTgt spid="3"/>
                                        </p:tgtEl>
                                        <p:attrNameLst>
                                          <p:attrName>ppt_h</p:attrName>
                                        </p:attrNameLst>
                                      </p:cBhvr>
                                      <p:tavLst>
                                        <p:tav tm="0">
                                          <p:val>
                                            <p:fltVal val="0"/>
                                          </p:val>
                                        </p:tav>
                                        <p:tav tm="100000">
                                          <p:val>
                                            <p:strVal val="#ppt_h"/>
                                          </p:val>
                                        </p:tav>
                                      </p:tavLst>
                                    </p:anim>
                                    <p:anim calcmode="lin" valueType="num">
                                      <p:cBhvr>
                                        <p:cTn id="31" dur="250" fill="hold"/>
                                        <p:tgtEl>
                                          <p:spTgt spid="3"/>
                                        </p:tgtEl>
                                        <p:attrNameLst>
                                          <p:attrName>style.rotation</p:attrName>
                                        </p:attrNameLst>
                                      </p:cBhvr>
                                      <p:tavLst>
                                        <p:tav tm="0">
                                          <p:val>
                                            <p:fltVal val="90"/>
                                          </p:val>
                                        </p:tav>
                                        <p:tav tm="100000">
                                          <p:val>
                                            <p:fltVal val="0"/>
                                          </p:val>
                                        </p:tav>
                                      </p:tavLst>
                                    </p:anim>
                                    <p:animEffect transition="in" filter="fade">
                                      <p:cBhvr>
                                        <p:cTn id="32" dur="250"/>
                                        <p:tgtEl>
                                          <p:spTgt spid="3"/>
                                        </p:tgtEl>
                                      </p:cBhvr>
                                    </p:animEffect>
                                  </p:childTnLst>
                                </p:cTn>
                              </p:par>
                              <p:par>
                                <p:cTn id="33" presetID="3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250" fill="hold"/>
                                        <p:tgtEl>
                                          <p:spTgt spid="4"/>
                                        </p:tgtEl>
                                        <p:attrNameLst>
                                          <p:attrName>ppt_w</p:attrName>
                                        </p:attrNameLst>
                                      </p:cBhvr>
                                      <p:tavLst>
                                        <p:tav tm="0">
                                          <p:val>
                                            <p:fltVal val="0"/>
                                          </p:val>
                                        </p:tav>
                                        <p:tav tm="100000">
                                          <p:val>
                                            <p:strVal val="#ppt_w"/>
                                          </p:val>
                                        </p:tav>
                                      </p:tavLst>
                                    </p:anim>
                                    <p:anim calcmode="lin" valueType="num">
                                      <p:cBhvr>
                                        <p:cTn id="36" dur="250" fill="hold"/>
                                        <p:tgtEl>
                                          <p:spTgt spid="4"/>
                                        </p:tgtEl>
                                        <p:attrNameLst>
                                          <p:attrName>ppt_h</p:attrName>
                                        </p:attrNameLst>
                                      </p:cBhvr>
                                      <p:tavLst>
                                        <p:tav tm="0">
                                          <p:val>
                                            <p:fltVal val="0"/>
                                          </p:val>
                                        </p:tav>
                                        <p:tav tm="100000">
                                          <p:val>
                                            <p:strVal val="#ppt_h"/>
                                          </p:val>
                                        </p:tav>
                                      </p:tavLst>
                                    </p:anim>
                                    <p:anim calcmode="lin" valueType="num">
                                      <p:cBhvr>
                                        <p:cTn id="37" dur="250" fill="hold"/>
                                        <p:tgtEl>
                                          <p:spTgt spid="4"/>
                                        </p:tgtEl>
                                        <p:attrNameLst>
                                          <p:attrName>style.rotation</p:attrName>
                                        </p:attrNameLst>
                                      </p:cBhvr>
                                      <p:tavLst>
                                        <p:tav tm="0">
                                          <p:val>
                                            <p:fltVal val="90"/>
                                          </p:val>
                                        </p:tav>
                                        <p:tav tm="100000">
                                          <p:val>
                                            <p:fltVal val="0"/>
                                          </p:val>
                                        </p:tav>
                                      </p:tavLst>
                                    </p:anim>
                                    <p:animEffect transition="in" filter="fade">
                                      <p:cBhvr>
                                        <p:cTn id="38" dur="250"/>
                                        <p:tgtEl>
                                          <p:spTgt spid="4"/>
                                        </p:tgtEl>
                                      </p:cBhvr>
                                    </p:animEffect>
                                  </p:childTnLst>
                                </p:cTn>
                              </p:par>
                              <p:par>
                                <p:cTn id="39" presetID="31"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250" fill="hold"/>
                                        <p:tgtEl>
                                          <p:spTgt spid="5"/>
                                        </p:tgtEl>
                                        <p:attrNameLst>
                                          <p:attrName>ppt_w</p:attrName>
                                        </p:attrNameLst>
                                      </p:cBhvr>
                                      <p:tavLst>
                                        <p:tav tm="0">
                                          <p:val>
                                            <p:fltVal val="0"/>
                                          </p:val>
                                        </p:tav>
                                        <p:tav tm="100000">
                                          <p:val>
                                            <p:strVal val="#ppt_w"/>
                                          </p:val>
                                        </p:tav>
                                      </p:tavLst>
                                    </p:anim>
                                    <p:anim calcmode="lin" valueType="num">
                                      <p:cBhvr>
                                        <p:cTn id="42" dur="250" fill="hold"/>
                                        <p:tgtEl>
                                          <p:spTgt spid="5"/>
                                        </p:tgtEl>
                                        <p:attrNameLst>
                                          <p:attrName>ppt_h</p:attrName>
                                        </p:attrNameLst>
                                      </p:cBhvr>
                                      <p:tavLst>
                                        <p:tav tm="0">
                                          <p:val>
                                            <p:fltVal val="0"/>
                                          </p:val>
                                        </p:tav>
                                        <p:tav tm="100000">
                                          <p:val>
                                            <p:strVal val="#ppt_h"/>
                                          </p:val>
                                        </p:tav>
                                      </p:tavLst>
                                    </p:anim>
                                    <p:anim calcmode="lin" valueType="num">
                                      <p:cBhvr>
                                        <p:cTn id="43" dur="250" fill="hold"/>
                                        <p:tgtEl>
                                          <p:spTgt spid="5"/>
                                        </p:tgtEl>
                                        <p:attrNameLst>
                                          <p:attrName>style.rotation</p:attrName>
                                        </p:attrNameLst>
                                      </p:cBhvr>
                                      <p:tavLst>
                                        <p:tav tm="0">
                                          <p:val>
                                            <p:fltVal val="90"/>
                                          </p:val>
                                        </p:tav>
                                        <p:tav tm="100000">
                                          <p:val>
                                            <p:fltVal val="0"/>
                                          </p:val>
                                        </p:tav>
                                      </p:tavLst>
                                    </p:anim>
                                    <p:animEffect transition="in" filter="fade">
                                      <p:cBhvr>
                                        <p:cTn id="44" dur="250"/>
                                        <p:tgtEl>
                                          <p:spTgt spid="5"/>
                                        </p:tgtEl>
                                      </p:cBhvr>
                                    </p:animEffect>
                                  </p:childTnLst>
                                </p:cTn>
                              </p:par>
                            </p:childTnLst>
                          </p:cTn>
                        </p:par>
                        <p:par>
                          <p:cTn id="45" fill="hold">
                            <p:stCondLst>
                              <p:cond delay="2500"/>
                            </p:stCondLst>
                            <p:childTnLst>
                              <p:par>
                                <p:cTn id="46" presetID="42" presetClass="entr" presetSubtype="0"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250"/>
                                        <p:tgtEl>
                                          <p:spTgt spid="37"/>
                                        </p:tgtEl>
                                      </p:cBhvr>
                                    </p:animEffect>
                                    <p:anim calcmode="lin" valueType="num">
                                      <p:cBhvr>
                                        <p:cTn id="49" dur="250" fill="hold"/>
                                        <p:tgtEl>
                                          <p:spTgt spid="37"/>
                                        </p:tgtEl>
                                        <p:attrNameLst>
                                          <p:attrName>ppt_x</p:attrName>
                                        </p:attrNameLst>
                                      </p:cBhvr>
                                      <p:tavLst>
                                        <p:tav tm="0">
                                          <p:val>
                                            <p:strVal val="#ppt_x"/>
                                          </p:val>
                                        </p:tav>
                                        <p:tav tm="100000">
                                          <p:val>
                                            <p:strVal val="#ppt_x"/>
                                          </p:val>
                                        </p:tav>
                                      </p:tavLst>
                                    </p:anim>
                                    <p:anim calcmode="lin" valueType="num">
                                      <p:cBhvr>
                                        <p:cTn id="50" dur="250" fill="hold"/>
                                        <p:tgtEl>
                                          <p:spTgt spid="3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250"/>
                                        <p:tgtEl>
                                          <p:spTgt spid="54"/>
                                        </p:tgtEl>
                                      </p:cBhvr>
                                    </p:animEffect>
                                    <p:anim calcmode="lin" valueType="num">
                                      <p:cBhvr>
                                        <p:cTn id="54" dur="250" fill="hold"/>
                                        <p:tgtEl>
                                          <p:spTgt spid="54"/>
                                        </p:tgtEl>
                                        <p:attrNameLst>
                                          <p:attrName>ppt_x</p:attrName>
                                        </p:attrNameLst>
                                      </p:cBhvr>
                                      <p:tavLst>
                                        <p:tav tm="0">
                                          <p:val>
                                            <p:strVal val="#ppt_x"/>
                                          </p:val>
                                        </p:tav>
                                        <p:tav tm="100000">
                                          <p:val>
                                            <p:strVal val="#ppt_x"/>
                                          </p:val>
                                        </p:tav>
                                      </p:tavLst>
                                    </p:anim>
                                    <p:anim calcmode="lin" valueType="num">
                                      <p:cBhvr>
                                        <p:cTn id="55" dur="250" fill="hold"/>
                                        <p:tgtEl>
                                          <p:spTgt spid="54"/>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21" presetClass="entr" presetSubtype="1"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heel(1)">
                                      <p:cBhvr>
                                        <p:cTn id="59" dur="250"/>
                                        <p:tgtEl>
                                          <p:spTgt spid="6"/>
                                        </p:tgtEl>
                                      </p:cBhvr>
                                    </p:animEffect>
                                  </p:childTnLst>
                                </p:cTn>
                              </p:par>
                            </p:childTnLst>
                          </p:cTn>
                        </p:par>
                        <p:par>
                          <p:cTn id="60" fill="hold">
                            <p:stCondLst>
                              <p:cond delay="3500"/>
                            </p:stCondLst>
                            <p:childTnLst>
                              <p:par>
                                <p:cTn id="61" presetID="22" presetClass="entr" presetSubtype="8"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wipe(left)">
                                      <p:cBhvr>
                                        <p:cTn id="63" dur="250"/>
                                        <p:tgtEl>
                                          <p:spTgt spid="55"/>
                                        </p:tgtEl>
                                      </p:cBhvr>
                                    </p:animEffect>
                                  </p:childTnLst>
                                </p:cTn>
                              </p:par>
                            </p:childTnLst>
                          </p:cTn>
                        </p:par>
                        <p:par>
                          <p:cTn id="64" fill="hold">
                            <p:stCondLst>
                              <p:cond delay="4000"/>
                            </p:stCondLst>
                            <p:childTnLst>
                              <p:par>
                                <p:cTn id="65" presetID="21" presetClass="entr" presetSubtype="1" fill="hold"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heel(1)">
                                      <p:cBhvr>
                                        <p:cTn id="67" dur="250"/>
                                        <p:tgtEl>
                                          <p:spTgt spid="7"/>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left)">
                                      <p:cBhvr>
                                        <p:cTn id="71" dur="250"/>
                                        <p:tgtEl>
                                          <p:spTgt spid="68"/>
                                        </p:tgtEl>
                                      </p:cBhvr>
                                    </p:animEffect>
                                  </p:childTnLst>
                                </p:cTn>
                              </p:par>
                            </p:childTnLst>
                          </p:cTn>
                        </p:par>
                        <p:par>
                          <p:cTn id="72" fill="hold">
                            <p:stCondLst>
                              <p:cond delay="5000"/>
                            </p:stCondLst>
                            <p:childTnLst>
                              <p:par>
                                <p:cTn id="73" presetID="21" presetClass="entr" presetSubtype="1" fill="hold"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heel(1)">
                                      <p:cBhvr>
                                        <p:cTn id="75" dur="250"/>
                                        <p:tgtEl>
                                          <p:spTgt spid="8"/>
                                        </p:tgtEl>
                                      </p:cBhvr>
                                    </p:animEffect>
                                  </p:childTnLst>
                                </p:cTn>
                              </p:par>
                            </p:childTnLst>
                          </p:cTn>
                        </p:par>
                        <p:par>
                          <p:cTn id="76" fill="hold">
                            <p:stCondLst>
                              <p:cond delay="5500"/>
                            </p:stCondLst>
                            <p:childTnLst>
                              <p:par>
                                <p:cTn id="77" presetID="22" presetClass="entr" presetSubtype="8"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wipe(left)">
                                      <p:cBhvr>
                                        <p:cTn id="79" dur="250"/>
                                        <p:tgtEl>
                                          <p:spTgt spid="69"/>
                                        </p:tgtEl>
                                      </p:cBhvr>
                                    </p:animEffect>
                                  </p:childTnLst>
                                </p:cTn>
                              </p:par>
                            </p:childTnLst>
                          </p:cTn>
                        </p:par>
                        <p:par>
                          <p:cTn id="80" fill="hold">
                            <p:stCondLst>
                              <p:cond delay="6000"/>
                            </p:stCondLst>
                            <p:childTnLst>
                              <p:par>
                                <p:cTn id="81" presetID="21" presetClass="entr" presetSubtype="1" fill="hold" nodeType="after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heel(1)">
                                      <p:cBhvr>
                                        <p:cTn id="83" dur="250"/>
                                        <p:tgtEl>
                                          <p:spTgt spid="9"/>
                                        </p:tgtEl>
                                      </p:cBhvr>
                                    </p:animEffect>
                                  </p:childTnLst>
                                </p:cTn>
                              </p:par>
                            </p:childTnLst>
                          </p:cTn>
                        </p:par>
                        <p:par>
                          <p:cTn id="84" fill="hold">
                            <p:stCondLst>
                              <p:cond delay="6500"/>
                            </p:stCondLst>
                            <p:childTnLst>
                              <p:par>
                                <p:cTn id="85" presetID="22" presetClass="entr" presetSubtype="8" fill="hold" grpId="0" nodeType="after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wipe(left)">
                                      <p:cBhvr>
                                        <p:cTn id="87" dur="2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68" grpId="0"/>
      <p:bldP spid="69" grpId="0"/>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779234" y="1149463"/>
            <a:ext cx="1793264" cy="3114694"/>
            <a:chOff x="828477" y="1188169"/>
            <a:chExt cx="1906588" cy="3311525"/>
          </a:xfrm>
        </p:grpSpPr>
        <p:sp>
          <p:nvSpPr>
            <p:cNvPr id="19" name="Pentagon 78"/>
            <p:cNvSpPr/>
            <p:nvPr/>
          </p:nvSpPr>
          <p:spPr>
            <a:xfrm rot="5400000">
              <a:off x="72827" y="1943819"/>
              <a:ext cx="3311525" cy="1800225"/>
            </a:xfrm>
            <a:prstGeom prst="homePlate">
              <a:avLst>
                <a:gd name="adj" fmla="val 31766"/>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35" name="组合 30"/>
            <p:cNvGrpSpPr/>
            <p:nvPr/>
          </p:nvGrpSpPr>
          <p:grpSpPr bwMode="auto">
            <a:xfrm>
              <a:off x="896740" y="1597744"/>
              <a:ext cx="1838325" cy="1381391"/>
              <a:chOff x="3658206" y="2768283"/>
              <a:chExt cx="1838623" cy="1381331"/>
            </a:xfrm>
          </p:grpSpPr>
          <p:sp>
            <p:nvSpPr>
              <p:cNvPr id="39" name="矩形 47"/>
              <p:cNvSpPr>
                <a:spLocks noChangeArrowheads="1"/>
              </p:cNvSpPr>
              <p:nvPr/>
            </p:nvSpPr>
            <p:spPr bwMode="auto">
              <a:xfrm>
                <a:off x="3658206" y="3275753"/>
                <a:ext cx="1711817"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955" rtl="0" eaLnBrk="1" fontAlgn="auto" latinLnBrk="0" hangingPunct="1">
                  <a:lnSpc>
                    <a:spcPct val="12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单击添加段落文字单击添加段落文字单击添加段落文字</a:t>
                </a:r>
              </a:p>
            </p:txBody>
          </p:sp>
          <p:sp>
            <p:nvSpPr>
              <p:cNvPr id="49"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2255"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TITLE HERE</a:t>
                </a:r>
                <a:endParaRPr kumimoji="0" lang="zh-CN" altLang="en-US" sz="2255"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sym typeface="宋体" panose="02010600030101010101" pitchFamily="2" charset="-122"/>
                </a:endParaRPr>
              </a:p>
            </p:txBody>
          </p:sp>
        </p:grpSp>
      </p:grpSp>
      <p:grpSp>
        <p:nvGrpSpPr>
          <p:cNvPr id="7" name="组合 6"/>
          <p:cNvGrpSpPr/>
          <p:nvPr/>
        </p:nvGrpSpPr>
        <p:grpSpPr>
          <a:xfrm>
            <a:off x="2775565" y="1149463"/>
            <a:ext cx="1815660" cy="3114694"/>
            <a:chOff x="2950965" y="1188169"/>
            <a:chExt cx="1930400" cy="3311525"/>
          </a:xfrm>
        </p:grpSpPr>
        <p:sp>
          <p:nvSpPr>
            <p:cNvPr id="23" name="Pentagon 143"/>
            <p:cNvSpPr/>
            <p:nvPr/>
          </p:nvSpPr>
          <p:spPr>
            <a:xfrm rot="5400000">
              <a:off x="2195315" y="1943819"/>
              <a:ext cx="3311525" cy="1800225"/>
            </a:xfrm>
            <a:prstGeom prst="homePlate">
              <a:avLst>
                <a:gd name="adj" fmla="val 31766"/>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52" name="组合 33"/>
            <p:cNvGrpSpPr/>
            <p:nvPr/>
          </p:nvGrpSpPr>
          <p:grpSpPr bwMode="auto">
            <a:xfrm>
              <a:off x="3043040" y="1597744"/>
              <a:ext cx="1838325" cy="1381391"/>
              <a:chOff x="3658206" y="2768283"/>
              <a:chExt cx="1838623" cy="1381331"/>
            </a:xfrm>
          </p:grpSpPr>
          <p:sp>
            <p:nvSpPr>
              <p:cNvPr id="53" name="矩形 47"/>
              <p:cNvSpPr>
                <a:spLocks noChangeArrowheads="1"/>
              </p:cNvSpPr>
              <p:nvPr/>
            </p:nvSpPr>
            <p:spPr bwMode="auto">
              <a:xfrm>
                <a:off x="3658206" y="3275753"/>
                <a:ext cx="1711817"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955" rtl="0" eaLnBrk="1" fontAlgn="auto" latinLnBrk="0" hangingPunct="1">
                  <a:lnSpc>
                    <a:spcPct val="12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单击添加段落文字单击添加段落文字单击添加段落文字</a:t>
                </a:r>
              </a:p>
            </p:txBody>
          </p:sp>
          <p:sp>
            <p:nvSpPr>
              <p:cNvPr id="54"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2255"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TITLE HERE</a:t>
                </a:r>
                <a:endParaRPr kumimoji="0" lang="zh-CN" altLang="en-US" sz="2255"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sym typeface="宋体" panose="02010600030101010101" pitchFamily="2" charset="-122"/>
                </a:endParaRPr>
              </a:p>
            </p:txBody>
          </p:sp>
        </p:grpSp>
      </p:grpSp>
      <p:grpSp>
        <p:nvGrpSpPr>
          <p:cNvPr id="8" name="组合 7"/>
          <p:cNvGrpSpPr/>
          <p:nvPr/>
        </p:nvGrpSpPr>
        <p:grpSpPr>
          <a:xfrm>
            <a:off x="4770402" y="1149463"/>
            <a:ext cx="1839551" cy="3114694"/>
            <a:chOff x="5071865" y="1188169"/>
            <a:chExt cx="1955800" cy="3311525"/>
          </a:xfrm>
        </p:grpSpPr>
        <p:sp>
          <p:nvSpPr>
            <p:cNvPr id="27" name="Pentagon 150"/>
            <p:cNvSpPr/>
            <p:nvPr/>
          </p:nvSpPr>
          <p:spPr>
            <a:xfrm rot="5400000">
              <a:off x="4316215" y="1943819"/>
              <a:ext cx="3311525" cy="1800225"/>
            </a:xfrm>
            <a:prstGeom prst="homePlate">
              <a:avLst>
                <a:gd name="adj" fmla="val 31766"/>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55" name="组合 37"/>
            <p:cNvGrpSpPr/>
            <p:nvPr/>
          </p:nvGrpSpPr>
          <p:grpSpPr bwMode="auto">
            <a:xfrm>
              <a:off x="5189340" y="1597744"/>
              <a:ext cx="1838325" cy="1381391"/>
              <a:chOff x="3658206" y="2768283"/>
              <a:chExt cx="1838623" cy="1381331"/>
            </a:xfrm>
          </p:grpSpPr>
          <p:sp>
            <p:nvSpPr>
              <p:cNvPr id="56" name="矩形 47"/>
              <p:cNvSpPr>
                <a:spLocks noChangeArrowheads="1"/>
              </p:cNvSpPr>
              <p:nvPr/>
            </p:nvSpPr>
            <p:spPr bwMode="auto">
              <a:xfrm>
                <a:off x="3658206" y="3275753"/>
                <a:ext cx="1711817"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955" rtl="0" eaLnBrk="1" fontAlgn="auto" latinLnBrk="0" hangingPunct="1">
                  <a:lnSpc>
                    <a:spcPct val="12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单击添加段落文字单击添加段落文字单击添加段落文字</a:t>
                </a:r>
              </a:p>
            </p:txBody>
          </p:sp>
          <p:sp>
            <p:nvSpPr>
              <p:cNvPr id="57"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2255"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TITLE HERE</a:t>
                </a:r>
                <a:endParaRPr kumimoji="0" lang="zh-CN" altLang="en-US" sz="2255"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sym typeface="宋体" panose="02010600030101010101" pitchFamily="2" charset="-122"/>
                </a:endParaRPr>
              </a:p>
            </p:txBody>
          </p:sp>
        </p:grpSp>
      </p:grpSp>
      <p:grpSp>
        <p:nvGrpSpPr>
          <p:cNvPr id="9" name="组合 8"/>
          <p:cNvGrpSpPr/>
          <p:nvPr/>
        </p:nvGrpSpPr>
        <p:grpSpPr>
          <a:xfrm>
            <a:off x="6766732" y="1149463"/>
            <a:ext cx="1863441" cy="3114694"/>
            <a:chOff x="7194352" y="1188169"/>
            <a:chExt cx="1981200" cy="3311525"/>
          </a:xfrm>
        </p:grpSpPr>
        <p:sp>
          <p:nvSpPr>
            <p:cNvPr id="31" name="Pentagon 157"/>
            <p:cNvSpPr/>
            <p:nvPr/>
          </p:nvSpPr>
          <p:spPr>
            <a:xfrm rot="5400000">
              <a:off x="6438702" y="1943819"/>
              <a:ext cx="3311525" cy="1800225"/>
            </a:xfrm>
            <a:prstGeom prst="homePlate">
              <a:avLst>
                <a:gd name="adj" fmla="val 31766"/>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58" name="组合 40"/>
            <p:cNvGrpSpPr/>
            <p:nvPr/>
          </p:nvGrpSpPr>
          <p:grpSpPr bwMode="auto">
            <a:xfrm>
              <a:off x="7335640" y="1597744"/>
              <a:ext cx="1839912" cy="1381391"/>
              <a:chOff x="3658206" y="2768283"/>
              <a:chExt cx="1838623" cy="1381331"/>
            </a:xfrm>
          </p:grpSpPr>
          <p:sp>
            <p:nvSpPr>
              <p:cNvPr id="59" name="矩形 47"/>
              <p:cNvSpPr>
                <a:spLocks noChangeArrowheads="1"/>
              </p:cNvSpPr>
              <p:nvPr/>
            </p:nvSpPr>
            <p:spPr bwMode="auto">
              <a:xfrm>
                <a:off x="3658206" y="3275753"/>
                <a:ext cx="1711816"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955" rtl="0" eaLnBrk="1" fontAlgn="auto" latinLnBrk="0" hangingPunct="1">
                  <a:lnSpc>
                    <a:spcPct val="12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单击添加段落文字单击添加段落文字单击添加段落文字</a:t>
                </a:r>
              </a:p>
            </p:txBody>
          </p:sp>
          <p:sp>
            <p:nvSpPr>
              <p:cNvPr id="60"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2255"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TITLE HERE</a:t>
                </a:r>
                <a:endParaRPr kumimoji="0" lang="zh-CN" altLang="en-US" sz="2255"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sym typeface="宋体" panose="02010600030101010101" pitchFamily="2" charset="-122"/>
                </a:endParaRPr>
              </a:p>
            </p:txBody>
          </p:sp>
        </p:grpSp>
      </p:grpSp>
      <p:grpSp>
        <p:nvGrpSpPr>
          <p:cNvPr id="5" name="组合 4"/>
          <p:cNvGrpSpPr/>
          <p:nvPr/>
        </p:nvGrpSpPr>
        <p:grpSpPr>
          <a:xfrm>
            <a:off x="779517" y="2910299"/>
            <a:ext cx="1693199" cy="1693199"/>
            <a:chOff x="828778" y="3060280"/>
            <a:chExt cx="1800200" cy="1800200"/>
          </a:xfrm>
        </p:grpSpPr>
        <p:sp>
          <p:nvSpPr>
            <p:cNvPr id="20" name="Oval 76"/>
            <p:cNvSpPr/>
            <p:nvPr/>
          </p:nvSpPr>
          <p:spPr>
            <a:xfrm>
              <a:off x="828778"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1" name="TextBox 79"/>
            <p:cNvSpPr txBox="1">
              <a:spLocks noChangeArrowheads="1"/>
            </p:cNvSpPr>
            <p:nvPr/>
          </p:nvSpPr>
          <p:spPr bwMode="auto">
            <a:xfrm>
              <a:off x="1416473"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6210" b="1" i="0" u="none" strike="noStrike" kern="1200" cap="none" spc="0" normalizeH="0" baseline="0" noProof="0" dirty="0">
                  <a:ln>
                    <a:noFill/>
                  </a:ln>
                  <a:solidFill>
                    <a:srgbClr val="0072BF"/>
                  </a:solidFill>
                  <a:effectLst/>
                  <a:uLnTx/>
                  <a:uFillTx/>
                  <a:latin typeface="Calibri" panose="020F0502020204030204" pitchFamily="34" charset="0"/>
                  <a:ea typeface="微软雅黑" panose="020B0503020204020204" pitchFamily="34" charset="-122"/>
                  <a:cs typeface="+mn-cs"/>
                </a:rPr>
                <a:t>1</a:t>
              </a:r>
            </a:p>
          </p:txBody>
        </p:sp>
        <p:sp>
          <p:nvSpPr>
            <p:cNvPr id="22" name="TextBox 80"/>
            <p:cNvSpPr txBox="1"/>
            <p:nvPr/>
          </p:nvSpPr>
          <p:spPr>
            <a:xfrm>
              <a:off x="997273" y="4021857"/>
              <a:ext cx="1462635" cy="405897"/>
            </a:xfrm>
            <a:prstGeom prst="rect">
              <a:avLst/>
            </a:prstGeom>
            <a:noFill/>
          </p:spPr>
          <p:txBody>
            <a:bodyPr wrap="non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en-US" sz="1880" b="0" i="0" u="none" strike="noStrike" kern="1200" cap="small" spc="0" normalizeH="0" baseline="0" noProof="0" dirty="0">
                  <a:ln>
                    <a:noFill/>
                  </a:ln>
                  <a:solidFill>
                    <a:srgbClr val="0072BF"/>
                  </a:solidFill>
                  <a:effectLst/>
                  <a:uLnTx/>
                  <a:uFillTx/>
                  <a:latin typeface="Arial" panose="020B0604020202020204"/>
                  <a:ea typeface="微软雅黑" panose="020B0503020204020204" pitchFamily="34" charset="-122"/>
                  <a:cs typeface="+mn-cs"/>
                </a:rPr>
                <a:t>strengths</a:t>
              </a:r>
              <a:endParaRPr kumimoji="0" lang="en-US" sz="5645" b="0" i="0" u="none" strike="noStrike" kern="1200" cap="small" spc="0" normalizeH="0" baseline="0" noProof="0" dirty="0">
                <a:ln>
                  <a:noFill/>
                </a:ln>
                <a:solidFill>
                  <a:srgbClr val="0072BF"/>
                </a:solidFill>
                <a:effectLst/>
                <a:uLnTx/>
                <a:uFillTx/>
                <a:latin typeface="Arial" panose="020B0604020202020204"/>
                <a:ea typeface="微软雅黑" panose="020B0503020204020204" pitchFamily="34" charset="-122"/>
                <a:cs typeface="+mn-cs"/>
              </a:endParaRPr>
            </a:p>
          </p:txBody>
        </p:sp>
      </p:grpSp>
      <p:grpSp>
        <p:nvGrpSpPr>
          <p:cNvPr id="11" name="组合 10"/>
          <p:cNvGrpSpPr/>
          <p:nvPr/>
        </p:nvGrpSpPr>
        <p:grpSpPr>
          <a:xfrm>
            <a:off x="2775169" y="2910299"/>
            <a:ext cx="1693199" cy="1693199"/>
            <a:chOff x="2950544" y="3060280"/>
            <a:chExt cx="1800200" cy="1800200"/>
          </a:xfrm>
        </p:grpSpPr>
        <p:sp>
          <p:nvSpPr>
            <p:cNvPr id="24" name="Oval 147"/>
            <p:cNvSpPr/>
            <p:nvPr/>
          </p:nvSpPr>
          <p:spPr>
            <a:xfrm>
              <a:off x="2950544"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5" name="TextBox 145"/>
            <p:cNvSpPr txBox="1">
              <a:spLocks noChangeArrowheads="1"/>
            </p:cNvSpPr>
            <p:nvPr/>
          </p:nvSpPr>
          <p:spPr bwMode="auto">
            <a:xfrm>
              <a:off x="3538165"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6210" b="1" i="0" u="none" strike="noStrike" kern="1200" cap="none" spc="0" normalizeH="0" baseline="0" noProof="0" dirty="0">
                  <a:ln>
                    <a:noFill/>
                  </a:ln>
                  <a:solidFill>
                    <a:srgbClr val="0072BF"/>
                  </a:solidFill>
                  <a:effectLst/>
                  <a:uLnTx/>
                  <a:uFillTx/>
                  <a:latin typeface="Calibri" panose="020F0502020204030204" pitchFamily="34" charset="0"/>
                  <a:ea typeface="微软雅黑" panose="020B0503020204020204" pitchFamily="34" charset="-122"/>
                  <a:cs typeface="+mn-cs"/>
                </a:rPr>
                <a:t>2</a:t>
              </a:r>
            </a:p>
          </p:txBody>
        </p:sp>
        <p:sp>
          <p:nvSpPr>
            <p:cNvPr id="26" name="TextBox 146"/>
            <p:cNvSpPr txBox="1"/>
            <p:nvPr/>
          </p:nvSpPr>
          <p:spPr>
            <a:xfrm>
              <a:off x="3035456" y="4021857"/>
              <a:ext cx="1629656" cy="405897"/>
            </a:xfrm>
            <a:prstGeom prst="rect">
              <a:avLst/>
            </a:prstGeom>
            <a:noFill/>
          </p:spPr>
          <p:txBody>
            <a:bodyPr wrap="non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en-US" sz="1880" b="0" i="0" u="none" strike="noStrike" kern="1200" cap="small" spc="0" normalizeH="0" baseline="0" noProof="0" dirty="0">
                  <a:ln>
                    <a:noFill/>
                  </a:ln>
                  <a:solidFill>
                    <a:srgbClr val="0072BF"/>
                  </a:solidFill>
                  <a:effectLst/>
                  <a:uLnTx/>
                  <a:uFillTx/>
                  <a:latin typeface="Arial" panose="020B0604020202020204"/>
                  <a:ea typeface="微软雅黑" panose="020B0503020204020204" pitchFamily="34" charset="-122"/>
                  <a:cs typeface="+mn-cs"/>
                </a:rPr>
                <a:t>weaknesses</a:t>
              </a:r>
              <a:endParaRPr kumimoji="0" lang="en-US" sz="5645" b="0" i="0" u="none" strike="noStrike" kern="1200" cap="small" spc="0" normalizeH="0" baseline="0" noProof="0" dirty="0">
                <a:ln>
                  <a:noFill/>
                </a:ln>
                <a:solidFill>
                  <a:srgbClr val="0072BF"/>
                </a:solidFill>
                <a:effectLst/>
                <a:uLnTx/>
                <a:uFillTx/>
                <a:latin typeface="Arial" panose="020B0604020202020204"/>
                <a:ea typeface="微软雅黑" panose="020B0503020204020204" pitchFamily="34" charset="-122"/>
                <a:cs typeface="+mn-cs"/>
              </a:endParaRPr>
            </a:p>
          </p:txBody>
        </p:sp>
      </p:grpSp>
      <p:grpSp>
        <p:nvGrpSpPr>
          <p:cNvPr id="12" name="组合 11"/>
          <p:cNvGrpSpPr/>
          <p:nvPr/>
        </p:nvGrpSpPr>
        <p:grpSpPr>
          <a:xfrm>
            <a:off x="4739281" y="2910299"/>
            <a:ext cx="1756956" cy="1693199"/>
            <a:chOff x="5038777" y="3060280"/>
            <a:chExt cx="1867986" cy="1800200"/>
          </a:xfrm>
        </p:grpSpPr>
        <p:grpSp>
          <p:nvGrpSpPr>
            <p:cNvPr id="10" name="组合 9"/>
            <p:cNvGrpSpPr/>
            <p:nvPr/>
          </p:nvGrpSpPr>
          <p:grpSpPr>
            <a:xfrm>
              <a:off x="5072310" y="3060280"/>
              <a:ext cx="1800200" cy="1800200"/>
              <a:chOff x="5072310" y="3060280"/>
              <a:chExt cx="1800200" cy="1800200"/>
            </a:xfrm>
          </p:grpSpPr>
          <p:sp>
            <p:nvSpPr>
              <p:cNvPr id="28" name="Oval 154"/>
              <p:cNvSpPr/>
              <p:nvPr/>
            </p:nvSpPr>
            <p:spPr>
              <a:xfrm>
                <a:off x="5072310"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9" name="TextBox 152"/>
              <p:cNvSpPr txBox="1">
                <a:spLocks noChangeArrowheads="1"/>
              </p:cNvSpPr>
              <p:nvPr/>
            </p:nvSpPr>
            <p:spPr bwMode="auto">
              <a:xfrm>
                <a:off x="5659859"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6210" b="1" i="0" u="none" strike="noStrike" kern="1200" cap="none" spc="0" normalizeH="0" baseline="0" noProof="0" dirty="0">
                    <a:ln>
                      <a:noFill/>
                    </a:ln>
                    <a:solidFill>
                      <a:srgbClr val="3FB1FF"/>
                    </a:solidFill>
                    <a:effectLst/>
                    <a:uLnTx/>
                    <a:uFillTx/>
                    <a:latin typeface="Calibri" panose="020F0502020204030204" pitchFamily="34" charset="0"/>
                    <a:ea typeface="微软雅黑" panose="020B0503020204020204" pitchFamily="34" charset="-122"/>
                    <a:cs typeface="+mn-cs"/>
                  </a:rPr>
                  <a:t>3</a:t>
                </a:r>
              </a:p>
            </p:txBody>
          </p:sp>
        </p:grpSp>
        <p:sp>
          <p:nvSpPr>
            <p:cNvPr id="30" name="TextBox 153"/>
            <p:cNvSpPr txBox="1"/>
            <p:nvPr/>
          </p:nvSpPr>
          <p:spPr>
            <a:xfrm>
              <a:off x="5038777" y="4021857"/>
              <a:ext cx="1867986" cy="405897"/>
            </a:xfrm>
            <a:prstGeom prst="rect">
              <a:avLst/>
            </a:prstGeom>
            <a:noFill/>
          </p:spPr>
          <p:txBody>
            <a:bodyPr wrap="non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en-US" sz="1880" b="0" i="0" u="none" strike="noStrike" kern="1200" cap="small" spc="0" normalizeH="0" baseline="0" noProof="0" dirty="0">
                  <a:ln>
                    <a:noFill/>
                  </a:ln>
                  <a:solidFill>
                    <a:srgbClr val="3FB1FF"/>
                  </a:solidFill>
                  <a:effectLst/>
                  <a:uLnTx/>
                  <a:uFillTx/>
                  <a:latin typeface="Arial" panose="020B0604020202020204"/>
                  <a:ea typeface="微软雅黑" panose="020B0503020204020204" pitchFamily="34" charset="-122"/>
                  <a:cs typeface="+mn-cs"/>
                </a:rPr>
                <a:t>opportunities</a:t>
              </a:r>
              <a:endParaRPr kumimoji="0" lang="en-US" sz="5645" b="0" i="0" u="none" strike="noStrike" kern="1200" cap="small" spc="0" normalizeH="0" baseline="0" noProof="0" dirty="0">
                <a:ln>
                  <a:noFill/>
                </a:ln>
                <a:solidFill>
                  <a:srgbClr val="3FB1FF"/>
                </a:solidFill>
                <a:effectLst/>
                <a:uLnTx/>
                <a:uFillTx/>
                <a:latin typeface="Arial" panose="020B0604020202020204"/>
                <a:ea typeface="微软雅黑" panose="020B0503020204020204" pitchFamily="34" charset="-122"/>
                <a:cs typeface="+mn-cs"/>
              </a:endParaRPr>
            </a:p>
          </p:txBody>
        </p:sp>
      </p:grpSp>
      <p:grpSp>
        <p:nvGrpSpPr>
          <p:cNvPr id="13" name="组合 12"/>
          <p:cNvGrpSpPr/>
          <p:nvPr/>
        </p:nvGrpSpPr>
        <p:grpSpPr>
          <a:xfrm>
            <a:off x="6766474" y="2910299"/>
            <a:ext cx="1693199" cy="1693199"/>
            <a:chOff x="7194077" y="3060280"/>
            <a:chExt cx="1800200" cy="1800200"/>
          </a:xfrm>
        </p:grpSpPr>
        <p:sp>
          <p:nvSpPr>
            <p:cNvPr id="32" name="Oval 161"/>
            <p:cNvSpPr/>
            <p:nvPr/>
          </p:nvSpPr>
          <p:spPr>
            <a:xfrm>
              <a:off x="7194077"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3" name="TextBox 159"/>
            <p:cNvSpPr txBox="1">
              <a:spLocks noChangeArrowheads="1"/>
            </p:cNvSpPr>
            <p:nvPr/>
          </p:nvSpPr>
          <p:spPr bwMode="auto">
            <a:xfrm>
              <a:off x="7781555"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6210" b="1" i="0" u="none" strike="noStrike" kern="1200" cap="none" spc="0" normalizeH="0" baseline="0" noProof="0" dirty="0">
                  <a:ln>
                    <a:noFill/>
                  </a:ln>
                  <a:solidFill>
                    <a:srgbClr val="3FB1FF"/>
                  </a:solidFill>
                  <a:effectLst/>
                  <a:uLnTx/>
                  <a:uFillTx/>
                  <a:latin typeface="Calibri" panose="020F0502020204030204" pitchFamily="34" charset="0"/>
                  <a:ea typeface="微软雅黑" panose="020B0503020204020204" pitchFamily="34" charset="-122"/>
                  <a:cs typeface="+mn-cs"/>
                </a:rPr>
                <a:t>4</a:t>
              </a:r>
            </a:p>
          </p:txBody>
        </p:sp>
        <p:sp>
          <p:nvSpPr>
            <p:cNvPr id="34" name="TextBox 160"/>
            <p:cNvSpPr txBox="1"/>
            <p:nvPr/>
          </p:nvSpPr>
          <p:spPr>
            <a:xfrm>
              <a:off x="7524195" y="4021857"/>
              <a:ext cx="1138953" cy="405897"/>
            </a:xfrm>
            <a:prstGeom prst="rect">
              <a:avLst/>
            </a:prstGeom>
            <a:noFill/>
          </p:spPr>
          <p:txBody>
            <a:bodyPr wrap="non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en-US" sz="1880" b="0" i="0" u="none" strike="noStrike" kern="1200" cap="small" spc="0" normalizeH="0" baseline="0" noProof="0" dirty="0">
                  <a:ln>
                    <a:noFill/>
                  </a:ln>
                  <a:solidFill>
                    <a:srgbClr val="3FB1FF"/>
                  </a:solidFill>
                  <a:effectLst/>
                  <a:uLnTx/>
                  <a:uFillTx/>
                  <a:latin typeface="Arial" panose="020B0604020202020204"/>
                  <a:ea typeface="微软雅黑" panose="020B0503020204020204" pitchFamily="34" charset="-122"/>
                  <a:cs typeface="+mn-cs"/>
                </a:rPr>
                <a:t>threats</a:t>
              </a:r>
              <a:endParaRPr kumimoji="0" lang="en-US" sz="5645" b="0" i="0" u="none" strike="noStrike" kern="1200" cap="small" spc="0" normalizeH="0" baseline="0" noProof="0" dirty="0">
                <a:ln>
                  <a:noFill/>
                </a:ln>
                <a:solidFill>
                  <a:srgbClr val="3FB1FF"/>
                </a:solidFill>
                <a:effectLst/>
                <a:uLnTx/>
                <a:uFillTx/>
                <a:latin typeface="Arial" panose="020B0604020202020204"/>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ppt_x"/>
                                          </p:val>
                                        </p:tav>
                                        <p:tav tm="100000">
                                          <p:val>
                                            <p:strVal val="#ppt_x"/>
                                          </p:val>
                                        </p:tav>
                                      </p:tavLst>
                                    </p:anim>
                                    <p:anim calcmode="lin" valueType="num">
                                      <p:cBhvr additive="base">
                                        <p:cTn id="8" dur="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50" fill="hold"/>
                                        <p:tgtEl>
                                          <p:spTgt spid="5"/>
                                        </p:tgtEl>
                                        <p:attrNameLst>
                                          <p:attrName>ppt_x</p:attrName>
                                        </p:attrNameLst>
                                      </p:cBhvr>
                                      <p:tavLst>
                                        <p:tav tm="0">
                                          <p:val>
                                            <p:strVal val="#ppt_x"/>
                                          </p:val>
                                        </p:tav>
                                        <p:tav tm="100000">
                                          <p:val>
                                            <p:strVal val="#ppt_x"/>
                                          </p:val>
                                        </p:tav>
                                      </p:tavLst>
                                    </p:anim>
                                    <p:anim calcmode="lin" valueType="num">
                                      <p:cBhvr additive="base">
                                        <p:cTn id="13" dur="25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50" fill="hold"/>
                                        <p:tgtEl>
                                          <p:spTgt spid="7"/>
                                        </p:tgtEl>
                                        <p:attrNameLst>
                                          <p:attrName>ppt_x</p:attrName>
                                        </p:attrNameLst>
                                      </p:cBhvr>
                                      <p:tavLst>
                                        <p:tav tm="0">
                                          <p:val>
                                            <p:strVal val="#ppt_x"/>
                                          </p:val>
                                        </p:tav>
                                        <p:tav tm="100000">
                                          <p:val>
                                            <p:strVal val="#ppt_x"/>
                                          </p:val>
                                        </p:tav>
                                      </p:tavLst>
                                    </p:anim>
                                    <p:anim calcmode="lin" valueType="num">
                                      <p:cBhvr additive="base">
                                        <p:cTn id="18" dur="25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250" fill="hold"/>
                                        <p:tgtEl>
                                          <p:spTgt spid="11"/>
                                        </p:tgtEl>
                                        <p:attrNameLst>
                                          <p:attrName>ppt_x</p:attrName>
                                        </p:attrNameLst>
                                      </p:cBhvr>
                                      <p:tavLst>
                                        <p:tav tm="0">
                                          <p:val>
                                            <p:strVal val="#ppt_x"/>
                                          </p:val>
                                        </p:tav>
                                        <p:tav tm="100000">
                                          <p:val>
                                            <p:strVal val="#ppt_x"/>
                                          </p:val>
                                        </p:tav>
                                      </p:tavLst>
                                    </p:anim>
                                    <p:anim calcmode="lin" valueType="num">
                                      <p:cBhvr additive="base">
                                        <p:cTn id="23" dur="250" fill="hold"/>
                                        <p:tgtEl>
                                          <p:spTgt spid="11"/>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50" fill="hold"/>
                                        <p:tgtEl>
                                          <p:spTgt spid="8"/>
                                        </p:tgtEl>
                                        <p:attrNameLst>
                                          <p:attrName>ppt_x</p:attrName>
                                        </p:attrNameLst>
                                      </p:cBhvr>
                                      <p:tavLst>
                                        <p:tav tm="0">
                                          <p:val>
                                            <p:strVal val="#ppt_x"/>
                                          </p:val>
                                        </p:tav>
                                        <p:tav tm="100000">
                                          <p:val>
                                            <p:strVal val="#ppt_x"/>
                                          </p:val>
                                        </p:tav>
                                      </p:tavLst>
                                    </p:anim>
                                    <p:anim calcmode="lin" valueType="num">
                                      <p:cBhvr additive="base">
                                        <p:cTn id="28" dur="25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1"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250" fill="hold"/>
                                        <p:tgtEl>
                                          <p:spTgt spid="12"/>
                                        </p:tgtEl>
                                        <p:attrNameLst>
                                          <p:attrName>ppt_x</p:attrName>
                                        </p:attrNameLst>
                                      </p:cBhvr>
                                      <p:tavLst>
                                        <p:tav tm="0">
                                          <p:val>
                                            <p:strVal val="#ppt_x"/>
                                          </p:val>
                                        </p:tav>
                                        <p:tav tm="100000">
                                          <p:val>
                                            <p:strVal val="#ppt_x"/>
                                          </p:val>
                                        </p:tav>
                                      </p:tavLst>
                                    </p:anim>
                                    <p:anim calcmode="lin" valueType="num">
                                      <p:cBhvr additive="base">
                                        <p:cTn id="33" dur="250" fill="hold"/>
                                        <p:tgtEl>
                                          <p:spTgt spid="12"/>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250" fill="hold"/>
                                        <p:tgtEl>
                                          <p:spTgt spid="9"/>
                                        </p:tgtEl>
                                        <p:attrNameLst>
                                          <p:attrName>ppt_x</p:attrName>
                                        </p:attrNameLst>
                                      </p:cBhvr>
                                      <p:tavLst>
                                        <p:tav tm="0">
                                          <p:val>
                                            <p:strVal val="#ppt_x"/>
                                          </p:val>
                                        </p:tav>
                                        <p:tav tm="100000">
                                          <p:val>
                                            <p:strVal val="#ppt_x"/>
                                          </p:val>
                                        </p:tav>
                                      </p:tavLst>
                                    </p:anim>
                                    <p:anim calcmode="lin" valueType="num">
                                      <p:cBhvr additive="base">
                                        <p:cTn id="38" dur="250" fill="hold"/>
                                        <p:tgtEl>
                                          <p:spTgt spid="9"/>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1"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250" fill="hold"/>
                                        <p:tgtEl>
                                          <p:spTgt spid="13"/>
                                        </p:tgtEl>
                                        <p:attrNameLst>
                                          <p:attrName>ppt_x</p:attrName>
                                        </p:attrNameLst>
                                      </p:cBhvr>
                                      <p:tavLst>
                                        <p:tav tm="0">
                                          <p:val>
                                            <p:strVal val="#ppt_x"/>
                                          </p:val>
                                        </p:tav>
                                        <p:tav tm="100000">
                                          <p:val>
                                            <p:strVal val="#ppt_x"/>
                                          </p:val>
                                        </p:tav>
                                      </p:tavLst>
                                    </p:anim>
                                    <p:anim calcmode="lin" valueType="num">
                                      <p:cBhvr additive="base">
                                        <p:cTn id="43" dur="250" fill="hold"/>
                                        <p:tgtEl>
                                          <p:spTgt spid="13"/>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6" presetClass="emph" presetSubtype="0" fill="hold" nodeType="afterEffect">
                                  <p:stCondLst>
                                    <p:cond delay="0"/>
                                  </p:stCondLst>
                                  <p:childTnLst>
                                    <p:animEffect transition="out" filter="fade">
                                      <p:cBhvr>
                                        <p:cTn id="46" dur="250" tmFilter="0, 0; .2, .5; .8, .5; 1, 0"/>
                                        <p:tgtEl>
                                          <p:spTgt spid="5"/>
                                        </p:tgtEl>
                                      </p:cBhvr>
                                    </p:animEffect>
                                    <p:animScale>
                                      <p:cBhvr>
                                        <p:cTn id="47" dur="125" autoRev="1" fill="hold"/>
                                        <p:tgtEl>
                                          <p:spTgt spid="5"/>
                                        </p:tgtEl>
                                      </p:cBhvr>
                                      <p:by x="105000" y="105000"/>
                                    </p:animScale>
                                  </p:childTnLst>
                                </p:cTn>
                              </p:par>
                            </p:childTnLst>
                          </p:cTn>
                        </p:par>
                        <p:par>
                          <p:cTn id="48" fill="hold">
                            <p:stCondLst>
                              <p:cond delay="4500"/>
                            </p:stCondLst>
                            <p:childTnLst>
                              <p:par>
                                <p:cTn id="49" presetID="26" presetClass="emph" presetSubtype="0" fill="hold" nodeType="afterEffect">
                                  <p:stCondLst>
                                    <p:cond delay="0"/>
                                  </p:stCondLst>
                                  <p:childTnLst>
                                    <p:animEffect transition="out" filter="fade">
                                      <p:cBhvr>
                                        <p:cTn id="50" dur="250" tmFilter="0, 0; .2, .5; .8, .5; 1, 0"/>
                                        <p:tgtEl>
                                          <p:spTgt spid="11"/>
                                        </p:tgtEl>
                                      </p:cBhvr>
                                    </p:animEffect>
                                    <p:animScale>
                                      <p:cBhvr>
                                        <p:cTn id="51" dur="125" autoRev="1" fill="hold"/>
                                        <p:tgtEl>
                                          <p:spTgt spid="11"/>
                                        </p:tgtEl>
                                      </p:cBhvr>
                                      <p:by x="105000" y="105000"/>
                                    </p:animScale>
                                  </p:childTnLst>
                                </p:cTn>
                              </p:par>
                            </p:childTnLst>
                          </p:cTn>
                        </p:par>
                        <p:par>
                          <p:cTn id="52" fill="hold">
                            <p:stCondLst>
                              <p:cond delay="5000"/>
                            </p:stCondLst>
                            <p:childTnLst>
                              <p:par>
                                <p:cTn id="53" presetID="26" presetClass="emph" presetSubtype="0" fill="hold" nodeType="afterEffect">
                                  <p:stCondLst>
                                    <p:cond delay="0"/>
                                  </p:stCondLst>
                                  <p:childTnLst>
                                    <p:animEffect transition="out" filter="fade">
                                      <p:cBhvr>
                                        <p:cTn id="54" dur="250" tmFilter="0, 0; .2, .5; .8, .5; 1, 0"/>
                                        <p:tgtEl>
                                          <p:spTgt spid="12"/>
                                        </p:tgtEl>
                                      </p:cBhvr>
                                    </p:animEffect>
                                    <p:animScale>
                                      <p:cBhvr>
                                        <p:cTn id="55" dur="125" autoRev="1" fill="hold"/>
                                        <p:tgtEl>
                                          <p:spTgt spid="12"/>
                                        </p:tgtEl>
                                      </p:cBhvr>
                                      <p:by x="105000" y="105000"/>
                                    </p:animScale>
                                  </p:childTnLst>
                                </p:cTn>
                              </p:par>
                            </p:childTnLst>
                          </p:cTn>
                        </p:par>
                        <p:par>
                          <p:cTn id="56" fill="hold">
                            <p:stCondLst>
                              <p:cond delay="5500"/>
                            </p:stCondLst>
                            <p:childTnLst>
                              <p:par>
                                <p:cTn id="57" presetID="26" presetClass="emph" presetSubtype="0" fill="hold" nodeType="afterEffect">
                                  <p:stCondLst>
                                    <p:cond delay="0"/>
                                  </p:stCondLst>
                                  <p:childTnLst>
                                    <p:animEffect transition="out" filter="fade">
                                      <p:cBhvr>
                                        <p:cTn id="58" dur="250" tmFilter="0, 0; .2, .5; .8, .5; 1, 0"/>
                                        <p:tgtEl>
                                          <p:spTgt spid="13"/>
                                        </p:tgtEl>
                                      </p:cBhvr>
                                    </p:animEffect>
                                    <p:animScale>
                                      <p:cBhvr>
                                        <p:cTn id="59" dur="125"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43"/>
          <p:cNvSpPr/>
          <p:nvPr/>
        </p:nvSpPr>
        <p:spPr>
          <a:xfrm>
            <a:off x="659607" y="2134717"/>
            <a:ext cx="2326481" cy="1530955"/>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0 w 2493147"/>
              <a:gd name="connsiteY5"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3147" h="997259">
                <a:moveTo>
                  <a:pt x="0" y="0"/>
                </a:moveTo>
                <a:lnTo>
                  <a:pt x="1994518" y="0"/>
                </a:lnTo>
                <a:lnTo>
                  <a:pt x="2493147" y="498630"/>
                </a:lnTo>
                <a:lnTo>
                  <a:pt x="1994518" y="997259"/>
                </a:lnTo>
                <a:lnTo>
                  <a:pt x="0" y="997259"/>
                </a:lnTo>
                <a:lnTo>
                  <a:pt x="0" y="0"/>
                </a:ln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4" name="Freeform 44"/>
          <p:cNvSpPr/>
          <p:nvPr/>
        </p:nvSpPr>
        <p:spPr>
          <a:xfrm>
            <a:off x="2546748" y="2134717"/>
            <a:ext cx="2326481" cy="1530955"/>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498630 w 2493147"/>
              <a:gd name="connsiteY5" fmla="*/ 498630 h 997259"/>
              <a:gd name="connsiteX6" fmla="*/ 0 w 2493147"/>
              <a:gd name="connsiteY6"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47" h="997259">
                <a:moveTo>
                  <a:pt x="0" y="0"/>
                </a:moveTo>
                <a:lnTo>
                  <a:pt x="1994518" y="0"/>
                </a:lnTo>
                <a:lnTo>
                  <a:pt x="2493147" y="498630"/>
                </a:lnTo>
                <a:lnTo>
                  <a:pt x="1994518" y="997259"/>
                </a:lnTo>
                <a:lnTo>
                  <a:pt x="0" y="997259"/>
                </a:lnTo>
                <a:lnTo>
                  <a:pt x="498630" y="498630"/>
                </a:lnTo>
                <a:lnTo>
                  <a:pt x="0" y="0"/>
                </a:ln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5" name="Freeform 45"/>
          <p:cNvSpPr/>
          <p:nvPr/>
        </p:nvSpPr>
        <p:spPr>
          <a:xfrm>
            <a:off x="4433888" y="2134717"/>
            <a:ext cx="2326481" cy="1530955"/>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498630 w 2493147"/>
              <a:gd name="connsiteY5" fmla="*/ 498630 h 997259"/>
              <a:gd name="connsiteX6" fmla="*/ 0 w 2493147"/>
              <a:gd name="connsiteY6"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47" h="997259">
                <a:moveTo>
                  <a:pt x="0" y="0"/>
                </a:moveTo>
                <a:lnTo>
                  <a:pt x="1994518" y="0"/>
                </a:lnTo>
                <a:lnTo>
                  <a:pt x="2493147" y="498630"/>
                </a:lnTo>
                <a:lnTo>
                  <a:pt x="1994518" y="997259"/>
                </a:lnTo>
                <a:lnTo>
                  <a:pt x="0" y="997259"/>
                </a:lnTo>
                <a:lnTo>
                  <a:pt x="498630" y="498630"/>
                </a:lnTo>
                <a:lnTo>
                  <a:pt x="0" y="0"/>
                </a:ln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 name="Freeform 46"/>
          <p:cNvSpPr/>
          <p:nvPr/>
        </p:nvSpPr>
        <p:spPr>
          <a:xfrm>
            <a:off x="6321029" y="2134717"/>
            <a:ext cx="2326481" cy="1530955"/>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498630 w 2493147"/>
              <a:gd name="connsiteY5" fmla="*/ 498630 h 997259"/>
              <a:gd name="connsiteX6" fmla="*/ 0 w 2493147"/>
              <a:gd name="connsiteY6"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47" h="997259">
                <a:moveTo>
                  <a:pt x="0" y="0"/>
                </a:moveTo>
                <a:lnTo>
                  <a:pt x="1994518" y="0"/>
                </a:lnTo>
                <a:lnTo>
                  <a:pt x="2493147" y="498630"/>
                </a:lnTo>
                <a:lnTo>
                  <a:pt x="1994518" y="997259"/>
                </a:lnTo>
                <a:lnTo>
                  <a:pt x="0" y="997259"/>
                </a:lnTo>
                <a:lnTo>
                  <a:pt x="498630" y="498630"/>
                </a:lnTo>
                <a:lnTo>
                  <a:pt x="0" y="0"/>
                </a:ln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 name="组合 1"/>
          <p:cNvGrpSpPr/>
          <p:nvPr/>
        </p:nvGrpSpPr>
        <p:grpSpPr>
          <a:xfrm>
            <a:off x="376314" y="1891046"/>
            <a:ext cx="648815" cy="626030"/>
            <a:chOff x="400095" y="1976616"/>
            <a:chExt cx="689816" cy="665592"/>
          </a:xfrm>
        </p:grpSpPr>
        <p:sp>
          <p:nvSpPr>
            <p:cNvPr id="38" name="椭圆 37"/>
            <p:cNvSpPr/>
            <p:nvPr/>
          </p:nvSpPr>
          <p:spPr>
            <a:xfrm>
              <a:off x="400095" y="1976616"/>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9" name="椭圆 38"/>
            <p:cNvSpPr/>
            <p:nvPr/>
          </p:nvSpPr>
          <p:spPr>
            <a:xfrm>
              <a:off x="475966" y="2051912"/>
              <a:ext cx="522803" cy="515064"/>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8684" name="组合 33"/>
            <p:cNvGrpSpPr/>
            <p:nvPr/>
          </p:nvGrpSpPr>
          <p:grpSpPr bwMode="auto">
            <a:xfrm>
              <a:off x="602552" y="2163176"/>
              <a:ext cx="487359" cy="442555"/>
              <a:chOff x="5722963" y="2742165"/>
              <a:chExt cx="500063" cy="460375"/>
            </a:xfrm>
          </p:grpSpPr>
          <p:sp>
            <p:nvSpPr>
              <p:cNvPr id="35"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8723"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8724"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3" name="组合 2"/>
          <p:cNvGrpSpPr/>
          <p:nvPr/>
        </p:nvGrpSpPr>
        <p:grpSpPr>
          <a:xfrm>
            <a:off x="3382163" y="3320742"/>
            <a:ext cx="656437" cy="626030"/>
            <a:chOff x="3595897" y="3496661"/>
            <a:chExt cx="697920" cy="665592"/>
          </a:xfrm>
        </p:grpSpPr>
        <p:sp>
          <p:nvSpPr>
            <p:cNvPr id="46" name="椭圆 45"/>
            <p:cNvSpPr/>
            <p:nvPr/>
          </p:nvSpPr>
          <p:spPr>
            <a:xfrm>
              <a:off x="3595897" y="3496661"/>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7" name="椭圆 46"/>
            <p:cNvSpPr/>
            <p:nvPr/>
          </p:nvSpPr>
          <p:spPr>
            <a:xfrm>
              <a:off x="3672277" y="3572102"/>
              <a:ext cx="521537" cy="515064"/>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8689" name="组合 41"/>
            <p:cNvGrpSpPr/>
            <p:nvPr/>
          </p:nvGrpSpPr>
          <p:grpSpPr bwMode="auto">
            <a:xfrm>
              <a:off x="3795066" y="3678365"/>
              <a:ext cx="498751" cy="442555"/>
              <a:chOff x="952501" y="6013451"/>
              <a:chExt cx="511175" cy="460375"/>
            </a:xfrm>
          </p:grpSpPr>
          <p:sp>
            <p:nvSpPr>
              <p:cNvPr id="4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8718"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8719"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4" name="组合 3"/>
          <p:cNvGrpSpPr/>
          <p:nvPr/>
        </p:nvGrpSpPr>
        <p:grpSpPr>
          <a:xfrm>
            <a:off x="5269218" y="1821264"/>
            <a:ext cx="633902" cy="626030"/>
            <a:chOff x="5602203" y="1902424"/>
            <a:chExt cx="673961" cy="665592"/>
          </a:xfrm>
        </p:grpSpPr>
        <p:sp>
          <p:nvSpPr>
            <p:cNvPr id="54" name="椭圆 53"/>
            <p:cNvSpPr/>
            <p:nvPr/>
          </p:nvSpPr>
          <p:spPr>
            <a:xfrm>
              <a:off x="5602203" y="1902424"/>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55" name="椭圆 54"/>
            <p:cNvSpPr/>
            <p:nvPr/>
          </p:nvSpPr>
          <p:spPr>
            <a:xfrm>
              <a:off x="5677409" y="1976903"/>
              <a:ext cx="522802" cy="516314"/>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8694" name="组合 49"/>
            <p:cNvGrpSpPr/>
            <p:nvPr/>
          </p:nvGrpSpPr>
          <p:grpSpPr bwMode="auto">
            <a:xfrm>
              <a:off x="5778679" y="2088166"/>
              <a:ext cx="497485" cy="442555"/>
              <a:chOff x="5405438" y="6815138"/>
              <a:chExt cx="511175" cy="460375"/>
            </a:xfrm>
          </p:grpSpPr>
          <p:sp>
            <p:nvSpPr>
              <p:cNvPr id="51"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8713"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8714"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5" name="组合 4"/>
          <p:cNvGrpSpPr/>
          <p:nvPr/>
        </p:nvGrpSpPr>
        <p:grpSpPr>
          <a:xfrm>
            <a:off x="7873611" y="3250341"/>
            <a:ext cx="669125" cy="626030"/>
            <a:chOff x="8371179" y="3421811"/>
            <a:chExt cx="711410" cy="665592"/>
          </a:xfrm>
        </p:grpSpPr>
        <p:sp>
          <p:nvSpPr>
            <p:cNvPr id="62" name="椭圆 61"/>
            <p:cNvSpPr/>
            <p:nvPr/>
          </p:nvSpPr>
          <p:spPr>
            <a:xfrm>
              <a:off x="8371179" y="3421811"/>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3" name="椭圆 62"/>
            <p:cNvSpPr/>
            <p:nvPr/>
          </p:nvSpPr>
          <p:spPr>
            <a:xfrm>
              <a:off x="8447124" y="3497093"/>
              <a:ext cx="522802" cy="515064"/>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8699" name="组合 57"/>
            <p:cNvGrpSpPr/>
            <p:nvPr/>
          </p:nvGrpSpPr>
          <p:grpSpPr bwMode="auto">
            <a:xfrm>
              <a:off x="8577508" y="3630859"/>
              <a:ext cx="505081" cy="445056"/>
              <a:chOff x="688976" y="7240588"/>
              <a:chExt cx="519113" cy="461963"/>
            </a:xfrm>
          </p:grpSpPr>
          <p:sp>
            <p:nvSpPr>
              <p:cNvPr id="59"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8708"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8709"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sp>
        <p:nvSpPr>
          <p:cNvPr id="41" name="文本框 20"/>
          <p:cNvSpPr txBox="1"/>
          <p:nvPr/>
        </p:nvSpPr>
        <p:spPr>
          <a:xfrm>
            <a:off x="1119445" y="2720983"/>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42" name="文本框 20"/>
          <p:cNvSpPr txBox="1"/>
          <p:nvPr/>
        </p:nvSpPr>
        <p:spPr>
          <a:xfrm>
            <a:off x="3257624" y="2720983"/>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44" name="文本框 20"/>
          <p:cNvSpPr txBox="1"/>
          <p:nvPr/>
        </p:nvSpPr>
        <p:spPr>
          <a:xfrm>
            <a:off x="5144955" y="2720983"/>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45" name="文本框 20"/>
          <p:cNvSpPr txBox="1"/>
          <p:nvPr/>
        </p:nvSpPr>
        <p:spPr>
          <a:xfrm>
            <a:off x="7103957" y="2720983"/>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nvGrpSpPr>
          <p:cNvPr id="48" name="组合 98"/>
          <p:cNvGrpSpPr/>
          <p:nvPr/>
        </p:nvGrpSpPr>
        <p:grpSpPr bwMode="auto">
          <a:xfrm>
            <a:off x="2591824" y="1300351"/>
            <a:ext cx="1804988" cy="787154"/>
            <a:chOff x="3508035" y="4207856"/>
            <a:chExt cx="2407376" cy="1063141"/>
          </a:xfrm>
        </p:grpSpPr>
        <p:sp>
          <p:nvSpPr>
            <p:cNvPr id="49"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0"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57" name="组合 98"/>
          <p:cNvGrpSpPr/>
          <p:nvPr/>
        </p:nvGrpSpPr>
        <p:grpSpPr bwMode="auto">
          <a:xfrm>
            <a:off x="659411" y="3754317"/>
            <a:ext cx="1804988" cy="787153"/>
            <a:chOff x="3508035" y="4207856"/>
            <a:chExt cx="2407376" cy="1063138"/>
          </a:xfrm>
        </p:grpSpPr>
        <p:sp>
          <p:nvSpPr>
            <p:cNvPr id="58" name="矩形 47"/>
            <p:cNvSpPr>
              <a:spLocks noChangeArrowheads="1"/>
            </p:cNvSpPr>
            <p:nvPr/>
          </p:nvSpPr>
          <p:spPr bwMode="auto">
            <a:xfrm>
              <a:off x="3508035" y="4716052"/>
              <a:ext cx="2407376" cy="55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60" name="文本框 48"/>
            <p:cNvSpPr>
              <a:spLocks noChangeArrowheads="1"/>
            </p:cNvSpPr>
            <p:nvPr/>
          </p:nvSpPr>
          <p:spPr bwMode="auto">
            <a:xfrm>
              <a:off x="3508035" y="4207856"/>
              <a:ext cx="1819824" cy="51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73" name="组合 98"/>
          <p:cNvGrpSpPr/>
          <p:nvPr/>
        </p:nvGrpSpPr>
        <p:grpSpPr bwMode="auto">
          <a:xfrm>
            <a:off x="6342597" y="1300351"/>
            <a:ext cx="1804988" cy="787154"/>
            <a:chOff x="3508035" y="4207856"/>
            <a:chExt cx="2407376" cy="1063141"/>
          </a:xfrm>
        </p:grpSpPr>
        <p:sp>
          <p:nvSpPr>
            <p:cNvPr id="74"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75"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76" name="组合 98"/>
          <p:cNvGrpSpPr/>
          <p:nvPr/>
        </p:nvGrpSpPr>
        <p:grpSpPr bwMode="auto">
          <a:xfrm>
            <a:off x="4410183" y="3754317"/>
            <a:ext cx="1804988" cy="787153"/>
            <a:chOff x="3508035" y="4207856"/>
            <a:chExt cx="2407376" cy="1063138"/>
          </a:xfrm>
        </p:grpSpPr>
        <p:sp>
          <p:nvSpPr>
            <p:cNvPr id="77" name="矩形 47"/>
            <p:cNvSpPr>
              <a:spLocks noChangeArrowheads="1"/>
            </p:cNvSpPr>
            <p:nvPr/>
          </p:nvSpPr>
          <p:spPr bwMode="auto">
            <a:xfrm>
              <a:off x="3508035" y="4716052"/>
              <a:ext cx="2407376" cy="55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78" name="文本框 48"/>
            <p:cNvSpPr>
              <a:spLocks noChangeArrowheads="1"/>
            </p:cNvSpPr>
            <p:nvPr/>
          </p:nvSpPr>
          <p:spPr bwMode="auto">
            <a:xfrm>
              <a:off x="3508035" y="4207856"/>
              <a:ext cx="1819824" cy="51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250"/>
                                        <p:tgtEl>
                                          <p:spTgt spid="23"/>
                                        </p:tgtEl>
                                        <p:attrNameLst>
                                          <p:attrName>ppt_x</p:attrName>
                                        </p:attrNameLst>
                                      </p:cBhvr>
                                      <p:tavLst>
                                        <p:tav tm="0">
                                          <p:val>
                                            <p:strVal val="#ppt_x-#ppt_w*1.125000"/>
                                          </p:val>
                                        </p:tav>
                                        <p:tav tm="100000">
                                          <p:val>
                                            <p:strVal val="#ppt_x"/>
                                          </p:val>
                                        </p:tav>
                                      </p:tavLst>
                                    </p:anim>
                                    <p:animEffect transition="in" filter="wipe(right)">
                                      <p:cBhvr>
                                        <p:cTn id="8" dur="250"/>
                                        <p:tgtEl>
                                          <p:spTgt spid="23"/>
                                        </p:tgtEl>
                                      </p:cBhvr>
                                    </p:animEffect>
                                  </p:childTnLst>
                                </p:cTn>
                              </p:par>
                              <p:par>
                                <p:cTn id="9" presetID="22" presetClass="entr" presetSubtype="8"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250"/>
                                        <p:tgtEl>
                                          <p:spTgt spid="41"/>
                                        </p:tgtEl>
                                      </p:cBhvr>
                                    </p:animEffect>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250" fill="hold"/>
                                        <p:tgtEl>
                                          <p:spTgt spid="2"/>
                                        </p:tgtEl>
                                        <p:attrNameLst>
                                          <p:attrName>ppt_w</p:attrName>
                                        </p:attrNameLst>
                                      </p:cBhvr>
                                      <p:tavLst>
                                        <p:tav tm="0">
                                          <p:val>
                                            <p:fltVal val="0"/>
                                          </p:val>
                                        </p:tav>
                                        <p:tav tm="100000">
                                          <p:val>
                                            <p:strVal val="#ppt_w"/>
                                          </p:val>
                                        </p:tav>
                                      </p:tavLst>
                                    </p:anim>
                                    <p:anim calcmode="lin" valueType="num">
                                      <p:cBhvr>
                                        <p:cTn id="16" dur="250" fill="hold"/>
                                        <p:tgtEl>
                                          <p:spTgt spid="2"/>
                                        </p:tgtEl>
                                        <p:attrNameLst>
                                          <p:attrName>ppt_h</p:attrName>
                                        </p:attrNameLst>
                                      </p:cBhvr>
                                      <p:tavLst>
                                        <p:tav tm="0">
                                          <p:val>
                                            <p:fltVal val="0"/>
                                          </p:val>
                                        </p:tav>
                                        <p:tav tm="100000">
                                          <p:val>
                                            <p:strVal val="#ppt_h"/>
                                          </p:val>
                                        </p:tav>
                                      </p:tavLst>
                                    </p:anim>
                                    <p:animEffect transition="in" filter="fade">
                                      <p:cBhvr>
                                        <p:cTn id="17" dur="250"/>
                                        <p:tgtEl>
                                          <p:spTgt spid="2"/>
                                        </p:tgtEl>
                                      </p:cBhvr>
                                    </p:animEffect>
                                  </p:childTnLst>
                                </p:cTn>
                              </p:par>
                              <p:par>
                                <p:cTn id="18" presetID="22" presetClass="entr" presetSubtype="8" fill="hold"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left)">
                                      <p:cBhvr>
                                        <p:cTn id="20" dur="250"/>
                                        <p:tgtEl>
                                          <p:spTgt spid="57"/>
                                        </p:tgtEl>
                                      </p:cBhvr>
                                    </p:animEffect>
                                  </p:childTnLst>
                                </p:cTn>
                              </p:par>
                            </p:childTnLst>
                          </p:cTn>
                        </p:par>
                        <p:par>
                          <p:cTn id="21" fill="hold">
                            <p:stCondLst>
                              <p:cond delay="1000"/>
                            </p:stCondLst>
                            <p:childTnLst>
                              <p:par>
                                <p:cTn id="22" presetID="12" presetClass="entr" presetSubtype="8"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250"/>
                                        <p:tgtEl>
                                          <p:spTgt spid="24"/>
                                        </p:tgtEl>
                                        <p:attrNameLst>
                                          <p:attrName>ppt_x</p:attrName>
                                        </p:attrNameLst>
                                      </p:cBhvr>
                                      <p:tavLst>
                                        <p:tav tm="0">
                                          <p:val>
                                            <p:strVal val="#ppt_x-#ppt_w*1.125000"/>
                                          </p:val>
                                        </p:tav>
                                        <p:tav tm="100000">
                                          <p:val>
                                            <p:strVal val="#ppt_x"/>
                                          </p:val>
                                        </p:tav>
                                      </p:tavLst>
                                    </p:anim>
                                    <p:animEffect transition="in" filter="wipe(right)">
                                      <p:cBhvr>
                                        <p:cTn id="25" dur="250"/>
                                        <p:tgtEl>
                                          <p:spTgt spid="2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250"/>
                                        <p:tgtEl>
                                          <p:spTgt spid="42"/>
                                        </p:tgtEl>
                                      </p:cBhvr>
                                    </p:animEffect>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250" fill="hold"/>
                                        <p:tgtEl>
                                          <p:spTgt spid="3"/>
                                        </p:tgtEl>
                                        <p:attrNameLst>
                                          <p:attrName>ppt_w</p:attrName>
                                        </p:attrNameLst>
                                      </p:cBhvr>
                                      <p:tavLst>
                                        <p:tav tm="0">
                                          <p:val>
                                            <p:fltVal val="0"/>
                                          </p:val>
                                        </p:tav>
                                        <p:tav tm="100000">
                                          <p:val>
                                            <p:strVal val="#ppt_w"/>
                                          </p:val>
                                        </p:tav>
                                      </p:tavLst>
                                    </p:anim>
                                    <p:anim calcmode="lin" valueType="num">
                                      <p:cBhvr>
                                        <p:cTn id="33" dur="250" fill="hold"/>
                                        <p:tgtEl>
                                          <p:spTgt spid="3"/>
                                        </p:tgtEl>
                                        <p:attrNameLst>
                                          <p:attrName>ppt_h</p:attrName>
                                        </p:attrNameLst>
                                      </p:cBhvr>
                                      <p:tavLst>
                                        <p:tav tm="0">
                                          <p:val>
                                            <p:fltVal val="0"/>
                                          </p:val>
                                        </p:tav>
                                        <p:tav tm="100000">
                                          <p:val>
                                            <p:strVal val="#ppt_h"/>
                                          </p:val>
                                        </p:tav>
                                      </p:tavLst>
                                    </p:anim>
                                    <p:animEffect transition="in" filter="fade">
                                      <p:cBhvr>
                                        <p:cTn id="34" dur="250"/>
                                        <p:tgtEl>
                                          <p:spTgt spid="3"/>
                                        </p:tgtEl>
                                      </p:cBhvr>
                                    </p:animEffect>
                                  </p:childTnLst>
                                </p:cTn>
                              </p:par>
                              <p:par>
                                <p:cTn id="35" presetID="22" presetClass="entr" presetSubtype="8"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left)">
                                      <p:cBhvr>
                                        <p:cTn id="37" dur="250"/>
                                        <p:tgtEl>
                                          <p:spTgt spid="48"/>
                                        </p:tgtEl>
                                      </p:cBhvr>
                                    </p:animEffect>
                                  </p:childTnLst>
                                </p:cTn>
                              </p:par>
                            </p:childTnLst>
                          </p:cTn>
                        </p:par>
                        <p:par>
                          <p:cTn id="38" fill="hold">
                            <p:stCondLst>
                              <p:cond delay="2000"/>
                            </p:stCondLst>
                            <p:childTnLst>
                              <p:par>
                                <p:cTn id="39" presetID="12" presetClass="entr" presetSubtype="8"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250"/>
                                        <p:tgtEl>
                                          <p:spTgt spid="25"/>
                                        </p:tgtEl>
                                        <p:attrNameLst>
                                          <p:attrName>ppt_x</p:attrName>
                                        </p:attrNameLst>
                                      </p:cBhvr>
                                      <p:tavLst>
                                        <p:tav tm="0">
                                          <p:val>
                                            <p:strVal val="#ppt_x-#ppt_w*1.125000"/>
                                          </p:val>
                                        </p:tav>
                                        <p:tav tm="100000">
                                          <p:val>
                                            <p:strVal val="#ppt_x"/>
                                          </p:val>
                                        </p:tav>
                                      </p:tavLst>
                                    </p:anim>
                                    <p:animEffect transition="in" filter="wipe(right)">
                                      <p:cBhvr>
                                        <p:cTn id="42" dur="250"/>
                                        <p:tgtEl>
                                          <p:spTgt spid="2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left)">
                                      <p:cBhvr>
                                        <p:cTn id="45" dur="250"/>
                                        <p:tgtEl>
                                          <p:spTgt spid="44"/>
                                        </p:tgtEl>
                                      </p:cBhvr>
                                    </p:animEffect>
                                  </p:childTnLst>
                                </p:cTn>
                              </p:par>
                            </p:childTnLst>
                          </p:cTn>
                        </p:par>
                        <p:par>
                          <p:cTn id="46" fill="hold">
                            <p:stCondLst>
                              <p:cond delay="25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250" fill="hold"/>
                                        <p:tgtEl>
                                          <p:spTgt spid="4"/>
                                        </p:tgtEl>
                                        <p:attrNameLst>
                                          <p:attrName>ppt_w</p:attrName>
                                        </p:attrNameLst>
                                      </p:cBhvr>
                                      <p:tavLst>
                                        <p:tav tm="0">
                                          <p:val>
                                            <p:fltVal val="0"/>
                                          </p:val>
                                        </p:tav>
                                        <p:tav tm="100000">
                                          <p:val>
                                            <p:strVal val="#ppt_w"/>
                                          </p:val>
                                        </p:tav>
                                      </p:tavLst>
                                    </p:anim>
                                    <p:anim calcmode="lin" valueType="num">
                                      <p:cBhvr>
                                        <p:cTn id="50" dur="250" fill="hold"/>
                                        <p:tgtEl>
                                          <p:spTgt spid="4"/>
                                        </p:tgtEl>
                                        <p:attrNameLst>
                                          <p:attrName>ppt_h</p:attrName>
                                        </p:attrNameLst>
                                      </p:cBhvr>
                                      <p:tavLst>
                                        <p:tav tm="0">
                                          <p:val>
                                            <p:fltVal val="0"/>
                                          </p:val>
                                        </p:tav>
                                        <p:tav tm="100000">
                                          <p:val>
                                            <p:strVal val="#ppt_h"/>
                                          </p:val>
                                        </p:tav>
                                      </p:tavLst>
                                    </p:anim>
                                    <p:animEffect transition="in" filter="fade">
                                      <p:cBhvr>
                                        <p:cTn id="51" dur="250"/>
                                        <p:tgtEl>
                                          <p:spTgt spid="4"/>
                                        </p:tgtEl>
                                      </p:cBhvr>
                                    </p:animEffect>
                                  </p:childTnLst>
                                </p:cTn>
                              </p:par>
                              <p:par>
                                <p:cTn id="52" presetID="22" presetClass="entr" presetSubtype="8" fill="hold" nodeType="with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wipe(left)">
                                      <p:cBhvr>
                                        <p:cTn id="54" dur="250"/>
                                        <p:tgtEl>
                                          <p:spTgt spid="76"/>
                                        </p:tgtEl>
                                      </p:cBhvr>
                                    </p:animEffect>
                                  </p:childTnLst>
                                </p:cTn>
                              </p:par>
                            </p:childTnLst>
                          </p:cTn>
                        </p:par>
                        <p:par>
                          <p:cTn id="55" fill="hold">
                            <p:stCondLst>
                              <p:cond delay="3000"/>
                            </p:stCondLst>
                            <p:childTnLst>
                              <p:par>
                                <p:cTn id="56" presetID="12" presetClass="entr" presetSubtype="8"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250"/>
                                        <p:tgtEl>
                                          <p:spTgt spid="22"/>
                                        </p:tgtEl>
                                        <p:attrNameLst>
                                          <p:attrName>ppt_x</p:attrName>
                                        </p:attrNameLst>
                                      </p:cBhvr>
                                      <p:tavLst>
                                        <p:tav tm="0">
                                          <p:val>
                                            <p:strVal val="#ppt_x-#ppt_w*1.125000"/>
                                          </p:val>
                                        </p:tav>
                                        <p:tav tm="100000">
                                          <p:val>
                                            <p:strVal val="#ppt_x"/>
                                          </p:val>
                                        </p:tav>
                                      </p:tavLst>
                                    </p:anim>
                                    <p:animEffect transition="in" filter="wipe(right)">
                                      <p:cBhvr>
                                        <p:cTn id="59" dur="250"/>
                                        <p:tgtEl>
                                          <p:spTgt spid="22"/>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left)">
                                      <p:cBhvr>
                                        <p:cTn id="62" dur="250"/>
                                        <p:tgtEl>
                                          <p:spTgt spid="45"/>
                                        </p:tgtEl>
                                      </p:cBhvr>
                                    </p:animEffect>
                                  </p:childTnLst>
                                </p:cTn>
                              </p:par>
                            </p:childTnLst>
                          </p:cTn>
                        </p:par>
                        <p:par>
                          <p:cTn id="63" fill="hold">
                            <p:stCondLst>
                              <p:cond delay="3500"/>
                            </p:stCondLst>
                            <p:childTnLst>
                              <p:par>
                                <p:cTn id="64" presetID="53" presetClass="entr" presetSubtype="16" fill="hold" nodeType="afterEffect">
                                  <p:stCondLst>
                                    <p:cond delay="0"/>
                                  </p:stCondLst>
                                  <p:childTnLst>
                                    <p:set>
                                      <p:cBhvr>
                                        <p:cTn id="65" dur="1" fill="hold">
                                          <p:stCondLst>
                                            <p:cond delay="0"/>
                                          </p:stCondLst>
                                        </p:cTn>
                                        <p:tgtEl>
                                          <p:spTgt spid="5"/>
                                        </p:tgtEl>
                                        <p:attrNameLst>
                                          <p:attrName>style.visibility</p:attrName>
                                        </p:attrNameLst>
                                      </p:cBhvr>
                                      <p:to>
                                        <p:strVal val="visible"/>
                                      </p:to>
                                    </p:set>
                                    <p:anim calcmode="lin" valueType="num">
                                      <p:cBhvr>
                                        <p:cTn id="66" dur="250" fill="hold"/>
                                        <p:tgtEl>
                                          <p:spTgt spid="5"/>
                                        </p:tgtEl>
                                        <p:attrNameLst>
                                          <p:attrName>ppt_w</p:attrName>
                                        </p:attrNameLst>
                                      </p:cBhvr>
                                      <p:tavLst>
                                        <p:tav tm="0">
                                          <p:val>
                                            <p:fltVal val="0"/>
                                          </p:val>
                                        </p:tav>
                                        <p:tav tm="100000">
                                          <p:val>
                                            <p:strVal val="#ppt_w"/>
                                          </p:val>
                                        </p:tav>
                                      </p:tavLst>
                                    </p:anim>
                                    <p:anim calcmode="lin" valueType="num">
                                      <p:cBhvr>
                                        <p:cTn id="67" dur="250" fill="hold"/>
                                        <p:tgtEl>
                                          <p:spTgt spid="5"/>
                                        </p:tgtEl>
                                        <p:attrNameLst>
                                          <p:attrName>ppt_h</p:attrName>
                                        </p:attrNameLst>
                                      </p:cBhvr>
                                      <p:tavLst>
                                        <p:tav tm="0">
                                          <p:val>
                                            <p:fltVal val="0"/>
                                          </p:val>
                                        </p:tav>
                                        <p:tav tm="100000">
                                          <p:val>
                                            <p:strVal val="#ppt_h"/>
                                          </p:val>
                                        </p:tav>
                                      </p:tavLst>
                                    </p:anim>
                                    <p:animEffect transition="in" filter="fade">
                                      <p:cBhvr>
                                        <p:cTn id="68" dur="250"/>
                                        <p:tgtEl>
                                          <p:spTgt spid="5"/>
                                        </p:tgtEl>
                                      </p:cBhvr>
                                    </p:animEffect>
                                  </p:childTnLst>
                                </p:cTn>
                              </p:par>
                              <p:par>
                                <p:cTn id="69" presetID="22" presetClass="entr" presetSubtype="8" fill="hold" nodeType="with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left)">
                                      <p:cBhvr>
                                        <p:cTn id="71" dur="25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2" grpId="0" animBg="1"/>
      <p:bldP spid="41" grpId="0"/>
      <p:bldP spid="42" grpId="0"/>
      <p:bldP spid="44"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13223" y="2611730"/>
            <a:ext cx="1747837" cy="1305192"/>
            <a:chOff x="1077252" y="2742843"/>
            <a:chExt cx="1858291" cy="1387673"/>
          </a:xfrm>
        </p:grpSpPr>
        <p:sp>
          <p:nvSpPr>
            <p:cNvPr id="44034" name="任意多边形 9"/>
            <p:cNvSpPr/>
            <p:nvPr/>
          </p:nvSpPr>
          <p:spPr bwMode="auto">
            <a:xfrm rot="16200000">
              <a:off x="1312561" y="2507534"/>
              <a:ext cx="1387673" cy="1858291"/>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3"/>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 name="椭圆 5"/>
            <p:cNvSpPr/>
            <p:nvPr/>
          </p:nvSpPr>
          <p:spPr>
            <a:xfrm>
              <a:off x="1250306" y="2907052"/>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20" name="文本框 19"/>
            <p:cNvSpPr txBox="1"/>
            <p:nvPr/>
          </p:nvSpPr>
          <p:spPr>
            <a:xfrm>
              <a:off x="1421216" y="3020378"/>
              <a:ext cx="681741" cy="904314"/>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50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panose="020B0503020204020204" pitchFamily="34" charset="-122"/>
                  <a:cs typeface="+mn-cs"/>
                </a:rPr>
                <a:t>STEP</a:t>
              </a:r>
            </a:p>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panose="020B0503020204020204" pitchFamily="34" charset="-122"/>
                  <a:cs typeface="+mn-cs"/>
                </a:rPr>
                <a:t>01</a:t>
              </a:r>
              <a:endParaRPr kumimoji="0" lang="zh-CN" altLang="en-US"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panose="020B0503020204020204" pitchFamily="34" charset="-122"/>
                <a:cs typeface="+mn-cs"/>
              </a:endParaRPr>
            </a:p>
          </p:txBody>
        </p:sp>
      </p:grpSp>
      <p:grpSp>
        <p:nvGrpSpPr>
          <p:cNvPr id="3" name="组合 2"/>
          <p:cNvGrpSpPr/>
          <p:nvPr/>
        </p:nvGrpSpPr>
        <p:grpSpPr>
          <a:xfrm>
            <a:off x="2853929" y="2611730"/>
            <a:ext cx="1749028" cy="1305192"/>
            <a:chOff x="3034281" y="2742843"/>
            <a:chExt cx="1859557" cy="1387673"/>
          </a:xfrm>
        </p:grpSpPr>
        <p:sp>
          <p:nvSpPr>
            <p:cNvPr id="44038" name="任意多边形 21"/>
            <p:cNvSpPr/>
            <p:nvPr/>
          </p:nvSpPr>
          <p:spPr bwMode="auto">
            <a:xfrm rot="-5400000">
              <a:off x="3270223" y="2506901"/>
              <a:ext cx="1387673" cy="1859557"/>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1"/>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3" name="椭圆 22"/>
            <p:cNvSpPr/>
            <p:nvPr/>
          </p:nvSpPr>
          <p:spPr>
            <a:xfrm>
              <a:off x="3207579"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30" name="文本框 29"/>
            <p:cNvSpPr txBox="1"/>
            <p:nvPr/>
          </p:nvSpPr>
          <p:spPr>
            <a:xfrm>
              <a:off x="3359890" y="3020378"/>
              <a:ext cx="681741" cy="904314"/>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50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panose="020B0503020204020204" pitchFamily="34" charset="-122"/>
                  <a:cs typeface="+mn-cs"/>
                </a:rPr>
                <a:t>STEP</a:t>
              </a:r>
            </a:p>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panose="020B0503020204020204" pitchFamily="34" charset="-122"/>
                  <a:cs typeface="+mn-cs"/>
                </a:rPr>
                <a:t>02</a:t>
              </a:r>
              <a:endParaRPr kumimoji="0" lang="zh-CN" altLang="en-US"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panose="020B0503020204020204" pitchFamily="34" charset="-122"/>
                <a:cs typeface="+mn-cs"/>
              </a:endParaRPr>
            </a:p>
          </p:txBody>
        </p:sp>
      </p:grpSp>
      <p:grpSp>
        <p:nvGrpSpPr>
          <p:cNvPr id="4" name="组合 3"/>
          <p:cNvGrpSpPr/>
          <p:nvPr/>
        </p:nvGrpSpPr>
        <p:grpSpPr>
          <a:xfrm>
            <a:off x="4694636" y="2611730"/>
            <a:ext cx="1749028" cy="1305192"/>
            <a:chOff x="4991310" y="2742843"/>
            <a:chExt cx="1859557" cy="1387673"/>
          </a:xfrm>
        </p:grpSpPr>
        <p:sp>
          <p:nvSpPr>
            <p:cNvPr id="44042" name="任意多边形 24"/>
            <p:cNvSpPr/>
            <p:nvPr/>
          </p:nvSpPr>
          <p:spPr bwMode="auto">
            <a:xfrm rot="-5400000">
              <a:off x="5227252" y="2506901"/>
              <a:ext cx="1387673" cy="1859557"/>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2"/>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6" name="椭圆 25"/>
            <p:cNvSpPr/>
            <p:nvPr/>
          </p:nvSpPr>
          <p:spPr>
            <a:xfrm>
              <a:off x="5164851"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31" name="文本框 30"/>
            <p:cNvSpPr txBox="1"/>
            <p:nvPr/>
          </p:nvSpPr>
          <p:spPr>
            <a:xfrm>
              <a:off x="5336539" y="3020378"/>
              <a:ext cx="681741" cy="904314"/>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50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panose="020B0503020204020204" pitchFamily="34" charset="-122"/>
                  <a:cs typeface="+mn-cs"/>
                </a:rPr>
                <a:t>STEP</a:t>
              </a:r>
            </a:p>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panose="020B0503020204020204" pitchFamily="34" charset="-122"/>
                  <a:cs typeface="+mn-cs"/>
                </a:rPr>
                <a:t>03</a:t>
              </a:r>
              <a:endParaRPr kumimoji="0" lang="zh-CN" altLang="en-US"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panose="020B0503020204020204" pitchFamily="34" charset="-122"/>
                <a:cs typeface="+mn-cs"/>
              </a:endParaRPr>
            </a:p>
          </p:txBody>
        </p:sp>
      </p:grpSp>
      <p:grpSp>
        <p:nvGrpSpPr>
          <p:cNvPr id="5" name="组合 4"/>
          <p:cNvGrpSpPr/>
          <p:nvPr/>
        </p:nvGrpSpPr>
        <p:grpSpPr>
          <a:xfrm>
            <a:off x="6536532" y="2611730"/>
            <a:ext cx="1747837" cy="1305192"/>
            <a:chOff x="6949604" y="2742843"/>
            <a:chExt cx="1858291" cy="1387673"/>
          </a:xfrm>
        </p:grpSpPr>
        <p:sp>
          <p:nvSpPr>
            <p:cNvPr id="44046" name="任意多边形 27"/>
            <p:cNvSpPr/>
            <p:nvPr/>
          </p:nvSpPr>
          <p:spPr bwMode="auto">
            <a:xfrm rot="-5400000">
              <a:off x="7184913" y="2507534"/>
              <a:ext cx="1387673" cy="1858291"/>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4"/>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9" name="椭圆 28"/>
            <p:cNvSpPr/>
            <p:nvPr/>
          </p:nvSpPr>
          <p:spPr>
            <a:xfrm>
              <a:off x="7122123"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32" name="文本框 31"/>
            <p:cNvSpPr txBox="1"/>
            <p:nvPr/>
          </p:nvSpPr>
          <p:spPr>
            <a:xfrm>
              <a:off x="7311290" y="3020378"/>
              <a:ext cx="681741" cy="904314"/>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50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panose="020B0503020204020204" pitchFamily="34" charset="-122"/>
                  <a:cs typeface="+mn-cs"/>
                </a:rPr>
                <a:t>STEP</a:t>
              </a:r>
            </a:p>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panose="020B0503020204020204" pitchFamily="34" charset="-122"/>
                  <a:cs typeface="+mn-cs"/>
                </a:rPr>
                <a:t>04</a:t>
              </a:r>
              <a:endParaRPr kumimoji="0" lang="zh-CN" altLang="en-US"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panose="020B0503020204020204" pitchFamily="34" charset="-122"/>
                <a:cs typeface="+mn-cs"/>
              </a:endParaRPr>
            </a:p>
          </p:txBody>
        </p:sp>
      </p:grpSp>
      <p:grpSp>
        <p:nvGrpSpPr>
          <p:cNvPr id="24" name="组合 98"/>
          <p:cNvGrpSpPr/>
          <p:nvPr/>
        </p:nvGrpSpPr>
        <p:grpSpPr bwMode="auto">
          <a:xfrm>
            <a:off x="1050146" y="1676623"/>
            <a:ext cx="1804988" cy="787154"/>
            <a:chOff x="3508035" y="4207856"/>
            <a:chExt cx="2407376" cy="1063141"/>
          </a:xfrm>
        </p:grpSpPr>
        <p:sp>
          <p:nvSpPr>
            <p:cNvPr id="25"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27"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28" name="组合 98"/>
          <p:cNvGrpSpPr/>
          <p:nvPr/>
        </p:nvGrpSpPr>
        <p:grpSpPr bwMode="auto">
          <a:xfrm>
            <a:off x="2882441" y="1676623"/>
            <a:ext cx="1804988" cy="787154"/>
            <a:chOff x="3508035" y="4207856"/>
            <a:chExt cx="2407376" cy="1063141"/>
          </a:xfrm>
        </p:grpSpPr>
        <p:sp>
          <p:nvSpPr>
            <p:cNvPr id="36"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37"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38" name="组合 98"/>
          <p:cNvGrpSpPr/>
          <p:nvPr/>
        </p:nvGrpSpPr>
        <p:grpSpPr bwMode="auto">
          <a:xfrm>
            <a:off x="4721992" y="1676623"/>
            <a:ext cx="1804988" cy="787154"/>
            <a:chOff x="3508035" y="4207856"/>
            <a:chExt cx="2407376" cy="1063141"/>
          </a:xfrm>
        </p:grpSpPr>
        <p:sp>
          <p:nvSpPr>
            <p:cNvPr id="39"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0"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46" name="组合 98"/>
          <p:cNvGrpSpPr/>
          <p:nvPr/>
        </p:nvGrpSpPr>
        <p:grpSpPr bwMode="auto">
          <a:xfrm>
            <a:off x="6633213" y="1676623"/>
            <a:ext cx="1804988" cy="787154"/>
            <a:chOff x="3508035" y="4207856"/>
            <a:chExt cx="2407376" cy="1063141"/>
          </a:xfrm>
        </p:grpSpPr>
        <p:sp>
          <p:nvSpPr>
            <p:cNvPr id="47"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8"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250"/>
                                        <p:tgtEl>
                                          <p:spTgt spid="24"/>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0-#ppt_w/2"/>
                                          </p:val>
                                        </p:tav>
                                        <p:tav tm="100000">
                                          <p:val>
                                            <p:strVal val="#ppt_x"/>
                                          </p:val>
                                        </p:tav>
                                      </p:tavLst>
                                    </p:anim>
                                    <p:anim calcmode="lin" valueType="num">
                                      <p:cBhvr additive="base">
                                        <p:cTn id="17" dur="25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randombar(horizontal)">
                                      <p:cBhvr>
                                        <p:cTn id="21" dur="250"/>
                                        <p:tgtEl>
                                          <p:spTgt spid="28"/>
                                        </p:tgtEl>
                                      </p:cBhvr>
                                    </p:animEffect>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250" fill="hold"/>
                                        <p:tgtEl>
                                          <p:spTgt spid="4"/>
                                        </p:tgtEl>
                                        <p:attrNameLst>
                                          <p:attrName>ppt_x</p:attrName>
                                        </p:attrNameLst>
                                      </p:cBhvr>
                                      <p:tavLst>
                                        <p:tav tm="0">
                                          <p:val>
                                            <p:strVal val="0-#ppt_w/2"/>
                                          </p:val>
                                        </p:tav>
                                        <p:tav tm="100000">
                                          <p:val>
                                            <p:strVal val="#ppt_x"/>
                                          </p:val>
                                        </p:tav>
                                      </p:tavLst>
                                    </p:anim>
                                    <p:anim calcmode="lin" valueType="num">
                                      <p:cBhvr additive="base">
                                        <p:cTn id="26" dur="250" fill="hold"/>
                                        <p:tgtEl>
                                          <p:spTgt spid="4"/>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4" presetClass="entr" presetSubtype="10"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randombar(horizontal)">
                                      <p:cBhvr>
                                        <p:cTn id="30" dur="250"/>
                                        <p:tgtEl>
                                          <p:spTgt spid="38"/>
                                        </p:tgtEl>
                                      </p:cBhvr>
                                    </p:animEffect>
                                  </p:childTnLst>
                                </p:cTn>
                              </p:par>
                            </p:childTnLst>
                          </p:cTn>
                        </p:par>
                        <p:par>
                          <p:cTn id="31" fill="hold">
                            <p:stCondLst>
                              <p:cond delay="3000"/>
                            </p:stCondLst>
                            <p:childTnLst>
                              <p:par>
                                <p:cTn id="32" presetID="2" presetClass="entr" presetSubtype="8"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250" fill="hold"/>
                                        <p:tgtEl>
                                          <p:spTgt spid="5"/>
                                        </p:tgtEl>
                                        <p:attrNameLst>
                                          <p:attrName>ppt_x</p:attrName>
                                        </p:attrNameLst>
                                      </p:cBhvr>
                                      <p:tavLst>
                                        <p:tav tm="0">
                                          <p:val>
                                            <p:strVal val="0-#ppt_w/2"/>
                                          </p:val>
                                        </p:tav>
                                        <p:tav tm="100000">
                                          <p:val>
                                            <p:strVal val="#ppt_x"/>
                                          </p:val>
                                        </p:tav>
                                      </p:tavLst>
                                    </p:anim>
                                    <p:anim calcmode="lin" valueType="num">
                                      <p:cBhvr additive="base">
                                        <p:cTn id="35" dur="250" fill="hold"/>
                                        <p:tgtEl>
                                          <p:spTgt spid="5"/>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14" presetClass="entr" presetSubtype="10"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randombar(horizontal)">
                                      <p:cBhvr>
                                        <p:cTn id="39"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9144000" cy="5199513"/>
            <a:chOff x="0" y="0"/>
            <a:chExt cx="9144000" cy="5199513"/>
          </a:xfrm>
        </p:grpSpPr>
        <p:pic>
          <p:nvPicPr>
            <p:cNvPr id="55" name="图片 54"/>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8341" t="4326" r="8914" b="18073"/>
            <a:stretch>
              <a:fillRect/>
            </a:stretch>
          </p:blipFill>
          <p:spPr>
            <a:xfrm>
              <a:off x="0" y="0"/>
              <a:ext cx="9144000" cy="5147565"/>
            </a:xfrm>
            <a:prstGeom prst="rect">
              <a:avLst/>
            </a:prstGeom>
          </p:spPr>
        </p:pic>
        <p:pic>
          <p:nvPicPr>
            <p:cNvPr id="57" name="图片 56"/>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400000"/>
                      </a14:imgEffect>
                    </a14:imgLayer>
                  </a14:imgProps>
                </a:ext>
              </a:extLst>
            </a:blip>
            <a:srcRect/>
            <a:stretch>
              <a:fillRect/>
            </a:stretch>
          </p:blipFill>
          <p:spPr>
            <a:xfrm>
              <a:off x="3481878" y="3213777"/>
              <a:ext cx="5662122" cy="1985736"/>
            </a:xfrm>
            <a:prstGeom prst="rect">
              <a:avLst/>
            </a:prstGeom>
          </p:spPr>
        </p:pic>
      </p:grpSp>
      <p:grpSp>
        <p:nvGrpSpPr>
          <p:cNvPr id="61" name="组合 60"/>
          <p:cNvGrpSpPr/>
          <p:nvPr/>
        </p:nvGrpSpPr>
        <p:grpSpPr>
          <a:xfrm>
            <a:off x="1760761" y="894199"/>
            <a:ext cx="5402039" cy="735092"/>
            <a:chOff x="2484661" y="983099"/>
            <a:chExt cx="5650825" cy="735092"/>
          </a:xfrm>
        </p:grpSpPr>
        <p:grpSp>
          <p:nvGrpSpPr>
            <p:cNvPr id="62" name="组合 76"/>
            <p:cNvGrpSpPr/>
            <p:nvPr/>
          </p:nvGrpSpPr>
          <p:grpSpPr bwMode="auto">
            <a:xfrm>
              <a:off x="2484661" y="983099"/>
              <a:ext cx="5650825" cy="735092"/>
              <a:chOff x="3300347" y="1368497"/>
              <a:chExt cx="10763512" cy="1417865"/>
            </a:xfrm>
          </p:grpSpPr>
          <p:grpSp>
            <p:nvGrpSpPr>
              <p:cNvPr id="67" name="组合 77"/>
              <p:cNvGrpSpPr/>
              <p:nvPr/>
            </p:nvGrpSpPr>
            <p:grpSpPr bwMode="auto">
              <a:xfrm>
                <a:off x="4631859" y="1393831"/>
                <a:ext cx="9432000" cy="1392531"/>
                <a:chOff x="1986534" y="4135265"/>
                <a:chExt cx="9432000" cy="1392531"/>
              </a:xfrm>
            </p:grpSpPr>
            <p:sp>
              <p:nvSpPr>
                <p:cNvPr id="71"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cap="flat" cmpd="sng" algn="ctr">
                  <a:gradFill>
                    <a:gsLst>
                      <a:gs pos="0">
                        <a:srgbClr val="FFFFFF"/>
                      </a:gs>
                      <a:gs pos="100000">
                        <a:srgbClr val="EBEBEB"/>
                      </a:gs>
                    </a:gsLst>
                    <a:lin ang="5400000" scaled="1"/>
                  </a:gradFill>
                  <a:prstDash val="solid"/>
                </a:ln>
                <a:effectLst>
                  <a:outerShdw blurRad="266700" dist="127000" dir="5400000" sx="102000" sy="102000" algn="t" rotWithShape="0">
                    <a:prstClr val="black">
                      <a:alpha val="28000"/>
                    </a:prstClr>
                  </a:out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72"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cap="flat" cmpd="sng" algn="ctr">
                  <a:gradFill>
                    <a:gsLst>
                      <a:gs pos="0">
                        <a:srgbClr val="EBEBEB"/>
                      </a:gs>
                      <a:gs pos="100000">
                        <a:srgbClr val="FEFEFE"/>
                      </a:gs>
                    </a:gsLst>
                    <a:lin ang="5400000" scaled="1"/>
                  </a:gradFill>
                  <a:prstDash val="solid"/>
                </a:ln>
                <a:effectLst>
                  <a:innerShdw blurRad="254000" dist="88900" dir="16200000">
                    <a:prstClr val="black">
                      <a:alpha val="42000"/>
                    </a:prstClr>
                  </a:inn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68" name="组合 78"/>
              <p:cNvGrpSpPr/>
              <p:nvPr/>
            </p:nvGrpSpPr>
            <p:grpSpPr bwMode="auto">
              <a:xfrm>
                <a:off x="3300347" y="1368497"/>
                <a:ext cx="1581466" cy="1417865"/>
                <a:chOff x="1349437" y="779714"/>
                <a:chExt cx="2923167" cy="2620769"/>
              </a:xfrm>
            </p:grpSpPr>
            <p:sp>
              <p:nvSpPr>
                <p:cNvPr id="69"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rgbClr val="FFFFFF"/>
                    </a:gs>
                  </a:gsLst>
                  <a:lin ang="5400000" scaled="1"/>
                </a:gra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1C1C1C">
                      <a:lumMod val="85000"/>
                      <a:lumOff val="15000"/>
                      <a:alpha val="28000"/>
                    </a:srgbClr>
                  </a:outerShdw>
                </a:effectLst>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70"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0072BF"/>
                </a:solidFill>
                <a:ln w="15875" cap="flat" cmpd="sng" algn="ctr">
                  <a:noFill/>
                  <a:prstDash val="solid"/>
                </a:ln>
                <a:effectLst>
                  <a:innerShdw blurRad="241300" dist="114300">
                    <a:prstClr val="black">
                      <a:alpha val="40000"/>
                    </a:prstClr>
                  </a:inn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grpSp>
          <p:nvGrpSpPr>
            <p:cNvPr id="63" name="组合 205"/>
            <p:cNvGrpSpPr/>
            <p:nvPr/>
          </p:nvGrpSpPr>
          <p:grpSpPr bwMode="auto">
            <a:xfrm>
              <a:off x="2728974" y="1169372"/>
              <a:ext cx="522802" cy="476310"/>
              <a:chOff x="12327405" y="858403"/>
              <a:chExt cx="833274" cy="767141"/>
            </a:xfrm>
          </p:grpSpPr>
          <p:sp>
            <p:nvSpPr>
              <p:cNvPr id="64" name="Freeform 55"/>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5"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66" name="Freeform 57"/>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73" name="组合 72"/>
          <p:cNvGrpSpPr/>
          <p:nvPr/>
        </p:nvGrpSpPr>
        <p:grpSpPr>
          <a:xfrm>
            <a:off x="1760761" y="1798061"/>
            <a:ext cx="5402039" cy="735092"/>
            <a:chOff x="2484661" y="1886961"/>
            <a:chExt cx="5650825" cy="735092"/>
          </a:xfrm>
        </p:grpSpPr>
        <p:grpSp>
          <p:nvGrpSpPr>
            <p:cNvPr id="74" name="组合 158"/>
            <p:cNvGrpSpPr/>
            <p:nvPr/>
          </p:nvGrpSpPr>
          <p:grpSpPr bwMode="auto">
            <a:xfrm>
              <a:off x="2484661" y="1886961"/>
              <a:ext cx="5650825" cy="735092"/>
              <a:chOff x="3300347" y="1368497"/>
              <a:chExt cx="10763512" cy="1417865"/>
            </a:xfrm>
          </p:grpSpPr>
          <p:grpSp>
            <p:nvGrpSpPr>
              <p:cNvPr id="79" name="组合 159"/>
              <p:cNvGrpSpPr/>
              <p:nvPr/>
            </p:nvGrpSpPr>
            <p:grpSpPr bwMode="auto">
              <a:xfrm>
                <a:off x="4631859" y="1393831"/>
                <a:ext cx="9432000" cy="1392531"/>
                <a:chOff x="1986534" y="4135265"/>
                <a:chExt cx="9432000" cy="1392531"/>
              </a:xfrm>
            </p:grpSpPr>
            <p:sp>
              <p:nvSpPr>
                <p:cNvPr id="83"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cap="flat" cmpd="sng" algn="ctr">
                  <a:gradFill>
                    <a:gsLst>
                      <a:gs pos="0">
                        <a:srgbClr val="FFFFFF"/>
                      </a:gs>
                      <a:gs pos="100000">
                        <a:srgbClr val="EBEBEB"/>
                      </a:gs>
                    </a:gsLst>
                    <a:lin ang="5400000" scaled="1"/>
                  </a:gradFill>
                  <a:prstDash val="solid"/>
                </a:ln>
                <a:effectLst>
                  <a:outerShdw blurRad="266700" dist="127000" dir="5400000" sx="102000" sy="102000" algn="t" rotWithShape="0">
                    <a:prstClr val="black">
                      <a:alpha val="28000"/>
                    </a:prstClr>
                  </a:out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84"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cap="flat" cmpd="sng" algn="ctr">
                  <a:gradFill>
                    <a:gsLst>
                      <a:gs pos="0">
                        <a:srgbClr val="EBEBEB"/>
                      </a:gs>
                      <a:gs pos="100000">
                        <a:srgbClr val="FEFEFE"/>
                      </a:gs>
                    </a:gsLst>
                    <a:lin ang="5400000" scaled="1"/>
                  </a:gradFill>
                  <a:prstDash val="solid"/>
                </a:ln>
                <a:effectLst>
                  <a:innerShdw blurRad="254000" dist="88900" dir="16200000">
                    <a:prstClr val="black">
                      <a:alpha val="42000"/>
                    </a:prstClr>
                  </a:inn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80" name="组合 160"/>
              <p:cNvGrpSpPr/>
              <p:nvPr/>
            </p:nvGrpSpPr>
            <p:grpSpPr bwMode="auto">
              <a:xfrm>
                <a:off x="3300347" y="1368497"/>
                <a:ext cx="1581466" cy="1417865"/>
                <a:chOff x="1349437" y="779714"/>
                <a:chExt cx="2923167" cy="2620769"/>
              </a:xfrm>
            </p:grpSpPr>
            <p:sp>
              <p:nvSpPr>
                <p:cNvPr id="81"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rgbClr val="FFFFFF"/>
                    </a:gs>
                  </a:gsLst>
                  <a:lin ang="5400000" scaled="1"/>
                </a:gra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1C1C1C">
                      <a:lumMod val="85000"/>
                      <a:lumOff val="15000"/>
                      <a:alpha val="28000"/>
                    </a:srgbClr>
                  </a:outerShdw>
                </a:effectLst>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82"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0072BF"/>
                </a:solidFill>
                <a:ln w="15875" cap="flat" cmpd="sng" algn="ctr">
                  <a:noFill/>
                  <a:prstDash val="solid"/>
                </a:ln>
                <a:effectLst>
                  <a:innerShdw blurRad="241300" dist="114300">
                    <a:prstClr val="black">
                      <a:alpha val="40000"/>
                    </a:prstClr>
                  </a:inn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grpSp>
          <p:nvGrpSpPr>
            <p:cNvPr id="75" name="组合 209"/>
            <p:cNvGrpSpPr/>
            <p:nvPr/>
          </p:nvGrpSpPr>
          <p:grpSpPr bwMode="auto">
            <a:xfrm>
              <a:off x="2727708" y="2110740"/>
              <a:ext cx="534195" cy="475059"/>
              <a:chOff x="952501" y="6013451"/>
              <a:chExt cx="511175" cy="460375"/>
            </a:xfrm>
          </p:grpSpPr>
          <p:sp>
            <p:nvSpPr>
              <p:cNvPr id="76"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7"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78"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85" name="组合 84"/>
          <p:cNvGrpSpPr/>
          <p:nvPr/>
        </p:nvGrpSpPr>
        <p:grpSpPr>
          <a:xfrm>
            <a:off x="1760761" y="2700674"/>
            <a:ext cx="5402039" cy="735092"/>
            <a:chOff x="2484661" y="2789574"/>
            <a:chExt cx="5650825" cy="735092"/>
          </a:xfrm>
        </p:grpSpPr>
        <p:grpSp>
          <p:nvGrpSpPr>
            <p:cNvPr id="86" name="组合 165"/>
            <p:cNvGrpSpPr/>
            <p:nvPr/>
          </p:nvGrpSpPr>
          <p:grpSpPr bwMode="auto">
            <a:xfrm>
              <a:off x="2484661" y="2789574"/>
              <a:ext cx="5650825" cy="735092"/>
              <a:chOff x="3300347" y="1368497"/>
              <a:chExt cx="10763512" cy="1417865"/>
            </a:xfrm>
          </p:grpSpPr>
          <p:grpSp>
            <p:nvGrpSpPr>
              <p:cNvPr id="91" name="组合 166"/>
              <p:cNvGrpSpPr/>
              <p:nvPr/>
            </p:nvGrpSpPr>
            <p:grpSpPr bwMode="auto">
              <a:xfrm>
                <a:off x="4631859" y="1393831"/>
                <a:ext cx="9432000" cy="1392531"/>
                <a:chOff x="1986534" y="4135265"/>
                <a:chExt cx="9432000" cy="1392531"/>
              </a:xfrm>
            </p:grpSpPr>
            <p:sp>
              <p:nvSpPr>
                <p:cNvPr id="95"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cap="flat" cmpd="sng" algn="ctr">
                  <a:gradFill>
                    <a:gsLst>
                      <a:gs pos="0">
                        <a:srgbClr val="FFFFFF"/>
                      </a:gs>
                      <a:gs pos="100000">
                        <a:srgbClr val="EBEBEB"/>
                      </a:gs>
                    </a:gsLst>
                    <a:lin ang="5400000" scaled="1"/>
                  </a:gradFill>
                  <a:prstDash val="solid"/>
                </a:ln>
                <a:effectLst>
                  <a:outerShdw blurRad="266700" dist="127000" dir="5400000" sx="102000" sy="102000" algn="t" rotWithShape="0">
                    <a:prstClr val="black">
                      <a:alpha val="28000"/>
                    </a:prstClr>
                  </a:out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96"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cap="flat" cmpd="sng" algn="ctr">
                  <a:gradFill>
                    <a:gsLst>
                      <a:gs pos="0">
                        <a:srgbClr val="EBEBEB"/>
                      </a:gs>
                      <a:gs pos="100000">
                        <a:srgbClr val="FEFEFE"/>
                      </a:gs>
                    </a:gsLst>
                    <a:lin ang="5400000" scaled="1"/>
                  </a:gradFill>
                  <a:prstDash val="solid"/>
                </a:ln>
                <a:effectLst>
                  <a:innerShdw blurRad="254000" dist="88900" dir="16200000">
                    <a:prstClr val="black">
                      <a:alpha val="42000"/>
                    </a:prstClr>
                  </a:inn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92" name="组合 167"/>
              <p:cNvGrpSpPr/>
              <p:nvPr/>
            </p:nvGrpSpPr>
            <p:grpSpPr bwMode="auto">
              <a:xfrm>
                <a:off x="3300347" y="1368497"/>
                <a:ext cx="1581466" cy="1417865"/>
                <a:chOff x="1349437" y="779714"/>
                <a:chExt cx="2923167" cy="2620769"/>
              </a:xfrm>
            </p:grpSpPr>
            <p:sp>
              <p:nvSpPr>
                <p:cNvPr id="93"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rgbClr val="FFFFFF"/>
                    </a:gs>
                  </a:gsLst>
                  <a:lin ang="5400000" scaled="1"/>
                </a:gra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1C1C1C">
                      <a:lumMod val="85000"/>
                      <a:lumOff val="15000"/>
                      <a:alpha val="28000"/>
                    </a:srgbClr>
                  </a:outerShdw>
                </a:effectLst>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94"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3FB1FF"/>
                </a:solidFill>
                <a:ln w="15875" cap="flat" cmpd="sng" algn="ctr">
                  <a:noFill/>
                  <a:prstDash val="solid"/>
                </a:ln>
                <a:effectLst>
                  <a:innerShdw blurRad="241300" dist="114300">
                    <a:prstClr val="black">
                      <a:alpha val="40000"/>
                    </a:prstClr>
                  </a:inn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grpSp>
          <p:nvGrpSpPr>
            <p:cNvPr id="87" name="组合 213"/>
            <p:cNvGrpSpPr/>
            <p:nvPr/>
          </p:nvGrpSpPr>
          <p:grpSpPr bwMode="auto">
            <a:xfrm>
              <a:off x="2730239" y="3019603"/>
              <a:ext cx="534195" cy="475059"/>
              <a:chOff x="5405438" y="6815138"/>
              <a:chExt cx="511175" cy="460375"/>
            </a:xfrm>
          </p:grpSpPr>
          <p:sp>
            <p:nvSpPr>
              <p:cNvPr id="88"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89"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90"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97" name="组合 96"/>
          <p:cNvGrpSpPr/>
          <p:nvPr/>
        </p:nvGrpSpPr>
        <p:grpSpPr>
          <a:xfrm>
            <a:off x="1760761" y="3604537"/>
            <a:ext cx="5402039" cy="735092"/>
            <a:chOff x="2484661" y="3693437"/>
            <a:chExt cx="5650825" cy="735092"/>
          </a:xfrm>
        </p:grpSpPr>
        <p:grpSp>
          <p:nvGrpSpPr>
            <p:cNvPr id="98" name="组合 172"/>
            <p:cNvGrpSpPr/>
            <p:nvPr/>
          </p:nvGrpSpPr>
          <p:grpSpPr bwMode="auto">
            <a:xfrm>
              <a:off x="2484661" y="3693437"/>
              <a:ext cx="5650825" cy="735092"/>
              <a:chOff x="3300347" y="1368497"/>
              <a:chExt cx="10763512" cy="1417865"/>
            </a:xfrm>
          </p:grpSpPr>
          <p:grpSp>
            <p:nvGrpSpPr>
              <p:cNvPr id="103" name="组合 173"/>
              <p:cNvGrpSpPr/>
              <p:nvPr/>
            </p:nvGrpSpPr>
            <p:grpSpPr bwMode="auto">
              <a:xfrm>
                <a:off x="4631859" y="1393831"/>
                <a:ext cx="9432000" cy="1392531"/>
                <a:chOff x="1986534" y="4135265"/>
                <a:chExt cx="9432000" cy="1392531"/>
              </a:xfrm>
            </p:grpSpPr>
            <p:sp>
              <p:nvSpPr>
                <p:cNvPr id="107"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cap="flat" cmpd="sng" algn="ctr">
                  <a:gradFill>
                    <a:gsLst>
                      <a:gs pos="0">
                        <a:srgbClr val="FFFFFF"/>
                      </a:gs>
                      <a:gs pos="100000">
                        <a:srgbClr val="EBEBEB"/>
                      </a:gs>
                    </a:gsLst>
                    <a:lin ang="5400000" scaled="1"/>
                  </a:gradFill>
                  <a:prstDash val="solid"/>
                </a:ln>
                <a:effectLst>
                  <a:outerShdw blurRad="266700" dist="127000" dir="5400000" sx="102000" sy="102000" algn="t" rotWithShape="0">
                    <a:prstClr val="black">
                      <a:alpha val="28000"/>
                    </a:prstClr>
                  </a:out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08"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cap="flat" cmpd="sng" algn="ctr">
                  <a:gradFill>
                    <a:gsLst>
                      <a:gs pos="0">
                        <a:srgbClr val="EBEBEB"/>
                      </a:gs>
                      <a:gs pos="100000">
                        <a:srgbClr val="FEFEFE"/>
                      </a:gs>
                    </a:gsLst>
                    <a:lin ang="5400000" scaled="1"/>
                  </a:gradFill>
                  <a:prstDash val="solid"/>
                </a:ln>
                <a:effectLst>
                  <a:innerShdw blurRad="254000" dist="88900" dir="16200000">
                    <a:prstClr val="black">
                      <a:alpha val="42000"/>
                    </a:prstClr>
                  </a:inn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104" name="组合 174"/>
              <p:cNvGrpSpPr/>
              <p:nvPr/>
            </p:nvGrpSpPr>
            <p:grpSpPr bwMode="auto">
              <a:xfrm>
                <a:off x="3300347" y="1368497"/>
                <a:ext cx="1581466" cy="1417865"/>
                <a:chOff x="1349437" y="779714"/>
                <a:chExt cx="2923167" cy="2620769"/>
              </a:xfrm>
            </p:grpSpPr>
            <p:sp>
              <p:nvSpPr>
                <p:cNvPr id="105"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rgbClr val="FFFFFF"/>
                    </a:gs>
                  </a:gsLst>
                  <a:lin ang="5400000" scaled="1"/>
                </a:gra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1C1C1C">
                      <a:lumMod val="85000"/>
                      <a:lumOff val="15000"/>
                      <a:alpha val="28000"/>
                    </a:srgbClr>
                  </a:outerShdw>
                </a:effectLst>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06"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3FB1FF"/>
                </a:solidFill>
                <a:ln w="15875" cap="flat" cmpd="sng" algn="ctr">
                  <a:noFill/>
                  <a:prstDash val="solid"/>
                </a:ln>
                <a:effectLst>
                  <a:innerShdw blurRad="241300" dist="114300">
                    <a:prstClr val="black">
                      <a:alpha val="40000"/>
                    </a:prstClr>
                  </a:inn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grpSp>
          <p:nvGrpSpPr>
            <p:cNvPr id="99" name="组合 217"/>
            <p:cNvGrpSpPr/>
            <p:nvPr/>
          </p:nvGrpSpPr>
          <p:grpSpPr bwMode="auto">
            <a:xfrm>
              <a:off x="2764418" y="3917215"/>
              <a:ext cx="543056" cy="477560"/>
              <a:chOff x="688976" y="7240588"/>
              <a:chExt cx="519113" cy="461963"/>
            </a:xfrm>
          </p:grpSpPr>
          <p:sp>
            <p:nvSpPr>
              <p:cNvPr id="100"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01"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102"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sp>
        <p:nvSpPr>
          <p:cNvPr id="110" name="文本框 187"/>
          <p:cNvSpPr txBox="1"/>
          <p:nvPr/>
        </p:nvSpPr>
        <p:spPr>
          <a:xfrm>
            <a:off x="2823927" y="1929272"/>
            <a:ext cx="3737314" cy="504182"/>
          </a:xfrm>
          <a:prstGeom prst="rect">
            <a:avLst/>
          </a:prstGeom>
          <a:noFill/>
        </p:spPr>
        <p:txBody>
          <a:bodyPr wrap="none" lIns="72585" tIns="36293" rIns="72585" bIns="36293">
            <a:spAutoFit/>
          </a:bodyPr>
          <a:lstStyle/>
          <a:p>
            <a:pPr marL="0" marR="0" lvl="0" indent="0" algn="l" defTabSz="96647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单击此处添加文字标题</a:t>
            </a:r>
          </a:p>
        </p:txBody>
      </p:sp>
      <p:sp>
        <p:nvSpPr>
          <p:cNvPr id="113" name="文本框 187"/>
          <p:cNvSpPr txBox="1"/>
          <p:nvPr/>
        </p:nvSpPr>
        <p:spPr>
          <a:xfrm>
            <a:off x="2823927" y="1025329"/>
            <a:ext cx="3737314" cy="504182"/>
          </a:xfrm>
          <a:prstGeom prst="rect">
            <a:avLst/>
          </a:prstGeom>
          <a:noFill/>
        </p:spPr>
        <p:txBody>
          <a:bodyPr wrap="none" lIns="72585" tIns="36293" rIns="72585" bIns="36293">
            <a:spAutoFit/>
          </a:bodyPr>
          <a:lstStyle/>
          <a:p>
            <a:pPr marL="0" marR="0" lvl="0" indent="0" algn="l" defTabSz="96647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单击此处添加文字标题</a:t>
            </a:r>
          </a:p>
        </p:txBody>
      </p:sp>
      <p:sp>
        <p:nvSpPr>
          <p:cNvPr id="114" name="文本框 187"/>
          <p:cNvSpPr txBox="1"/>
          <p:nvPr/>
        </p:nvSpPr>
        <p:spPr>
          <a:xfrm>
            <a:off x="2823927" y="2850617"/>
            <a:ext cx="3737314" cy="504182"/>
          </a:xfrm>
          <a:prstGeom prst="rect">
            <a:avLst/>
          </a:prstGeom>
          <a:noFill/>
        </p:spPr>
        <p:txBody>
          <a:bodyPr wrap="none" lIns="72585" tIns="36293" rIns="72585" bIns="36293">
            <a:spAutoFit/>
          </a:bodyPr>
          <a:lstStyle/>
          <a:p>
            <a:pPr marL="0" marR="0" lvl="0" indent="0" algn="l" defTabSz="96647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单击此处添加文字标题</a:t>
            </a:r>
          </a:p>
        </p:txBody>
      </p:sp>
      <p:sp>
        <p:nvSpPr>
          <p:cNvPr id="115" name="文本框 187"/>
          <p:cNvSpPr txBox="1"/>
          <p:nvPr/>
        </p:nvSpPr>
        <p:spPr>
          <a:xfrm>
            <a:off x="2823927" y="3697955"/>
            <a:ext cx="3737314" cy="504182"/>
          </a:xfrm>
          <a:prstGeom prst="rect">
            <a:avLst/>
          </a:prstGeom>
          <a:noFill/>
        </p:spPr>
        <p:txBody>
          <a:bodyPr wrap="none" lIns="72585" tIns="36293" rIns="72585" bIns="36293">
            <a:spAutoFit/>
          </a:bodyPr>
          <a:lstStyle/>
          <a:p>
            <a:pPr marL="0" marR="0" lvl="0" indent="0" algn="l" defTabSz="96647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750" fill="hold"/>
                                        <p:tgtEl>
                                          <p:spTgt spid="61"/>
                                        </p:tgtEl>
                                        <p:attrNameLst>
                                          <p:attrName>ppt_x</p:attrName>
                                        </p:attrNameLst>
                                      </p:cBhvr>
                                      <p:tavLst>
                                        <p:tav tm="0">
                                          <p:val>
                                            <p:strVal val="1+#ppt_w/2"/>
                                          </p:val>
                                        </p:tav>
                                        <p:tav tm="100000">
                                          <p:val>
                                            <p:strVal val="#ppt_x"/>
                                          </p:val>
                                        </p:tav>
                                      </p:tavLst>
                                    </p:anim>
                                    <p:anim calcmode="lin" valueType="num">
                                      <p:cBhvr additive="base">
                                        <p:cTn id="8" dur="750" fill="hold"/>
                                        <p:tgtEl>
                                          <p:spTgt spid="6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wipe(left)">
                                      <p:cBhvr>
                                        <p:cTn id="12" dur="750"/>
                                        <p:tgtEl>
                                          <p:spTgt spid="113"/>
                                        </p:tgtEl>
                                      </p:cBhvr>
                                    </p:animEffect>
                                  </p:childTnLst>
                                </p:cTn>
                              </p:par>
                            </p:childTnLst>
                          </p:cTn>
                        </p:par>
                        <p:par>
                          <p:cTn id="13" fill="hold">
                            <p:stCondLst>
                              <p:cond delay="2000"/>
                            </p:stCondLst>
                            <p:childTnLst>
                              <p:par>
                                <p:cTn id="14" presetID="2" presetClass="entr" presetSubtype="2" fill="hold"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additive="base">
                                        <p:cTn id="16" dur="750" fill="hold"/>
                                        <p:tgtEl>
                                          <p:spTgt spid="73"/>
                                        </p:tgtEl>
                                        <p:attrNameLst>
                                          <p:attrName>ppt_x</p:attrName>
                                        </p:attrNameLst>
                                      </p:cBhvr>
                                      <p:tavLst>
                                        <p:tav tm="0">
                                          <p:val>
                                            <p:strVal val="1+#ppt_w/2"/>
                                          </p:val>
                                        </p:tav>
                                        <p:tav tm="100000">
                                          <p:val>
                                            <p:strVal val="#ppt_x"/>
                                          </p:val>
                                        </p:tav>
                                      </p:tavLst>
                                    </p:anim>
                                    <p:anim calcmode="lin" valueType="num">
                                      <p:cBhvr additive="base">
                                        <p:cTn id="17" dur="750" fill="hold"/>
                                        <p:tgtEl>
                                          <p:spTgt spid="73"/>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750"/>
                                        <p:tgtEl>
                                          <p:spTgt spid="110"/>
                                        </p:tgtEl>
                                      </p:cBhvr>
                                    </p:animEffect>
                                  </p:childTnLst>
                                </p:cTn>
                              </p:par>
                            </p:childTnLst>
                          </p:cTn>
                        </p:par>
                        <p:par>
                          <p:cTn id="22" fill="hold">
                            <p:stCondLst>
                              <p:cond delay="4000"/>
                            </p:stCondLst>
                            <p:childTnLst>
                              <p:par>
                                <p:cTn id="23" presetID="2" presetClass="entr" presetSubtype="2"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 calcmode="lin" valueType="num">
                                      <p:cBhvr additive="base">
                                        <p:cTn id="25" dur="750" fill="hold"/>
                                        <p:tgtEl>
                                          <p:spTgt spid="85"/>
                                        </p:tgtEl>
                                        <p:attrNameLst>
                                          <p:attrName>ppt_x</p:attrName>
                                        </p:attrNameLst>
                                      </p:cBhvr>
                                      <p:tavLst>
                                        <p:tav tm="0">
                                          <p:val>
                                            <p:strVal val="1+#ppt_w/2"/>
                                          </p:val>
                                        </p:tav>
                                        <p:tav tm="100000">
                                          <p:val>
                                            <p:strVal val="#ppt_x"/>
                                          </p:val>
                                        </p:tav>
                                      </p:tavLst>
                                    </p:anim>
                                    <p:anim calcmode="lin" valueType="num">
                                      <p:cBhvr additive="base">
                                        <p:cTn id="26" dur="750" fill="hold"/>
                                        <p:tgtEl>
                                          <p:spTgt spid="85"/>
                                        </p:tgtEl>
                                        <p:attrNameLst>
                                          <p:attrName>ppt_y</p:attrName>
                                        </p:attrNameLst>
                                      </p:cBhvr>
                                      <p:tavLst>
                                        <p:tav tm="0">
                                          <p:val>
                                            <p:strVal val="#ppt_y"/>
                                          </p:val>
                                        </p:tav>
                                        <p:tav tm="100000">
                                          <p:val>
                                            <p:strVal val="#ppt_y"/>
                                          </p:val>
                                        </p:tav>
                                      </p:tavLst>
                                    </p:anim>
                                  </p:childTnLst>
                                </p:cTn>
                              </p:par>
                            </p:childTnLst>
                          </p:cTn>
                        </p:par>
                        <p:par>
                          <p:cTn id="27" fill="hold">
                            <p:stCondLst>
                              <p:cond delay="5000"/>
                            </p:stCondLst>
                            <p:childTnLst>
                              <p:par>
                                <p:cTn id="28" presetID="22" presetClass="entr" presetSubtype="8" fill="hold" grpId="0" nodeType="afterEffect">
                                  <p:stCondLst>
                                    <p:cond delay="0"/>
                                  </p:stCondLst>
                                  <p:childTnLst>
                                    <p:set>
                                      <p:cBhvr>
                                        <p:cTn id="29" dur="1" fill="hold">
                                          <p:stCondLst>
                                            <p:cond delay="0"/>
                                          </p:stCondLst>
                                        </p:cTn>
                                        <p:tgtEl>
                                          <p:spTgt spid="114"/>
                                        </p:tgtEl>
                                        <p:attrNameLst>
                                          <p:attrName>style.visibility</p:attrName>
                                        </p:attrNameLst>
                                      </p:cBhvr>
                                      <p:to>
                                        <p:strVal val="visible"/>
                                      </p:to>
                                    </p:set>
                                    <p:animEffect transition="in" filter="wipe(left)">
                                      <p:cBhvr>
                                        <p:cTn id="30" dur="750"/>
                                        <p:tgtEl>
                                          <p:spTgt spid="114"/>
                                        </p:tgtEl>
                                      </p:cBhvr>
                                    </p:animEffect>
                                  </p:childTnLst>
                                </p:cTn>
                              </p:par>
                            </p:childTnLst>
                          </p:cTn>
                        </p:par>
                        <p:par>
                          <p:cTn id="31" fill="hold">
                            <p:stCondLst>
                              <p:cond delay="6000"/>
                            </p:stCondLst>
                            <p:childTnLst>
                              <p:par>
                                <p:cTn id="32" presetID="2" presetClass="entr" presetSubtype="2" fill="hold" nodeType="afterEffect">
                                  <p:stCondLst>
                                    <p:cond delay="0"/>
                                  </p:stCondLst>
                                  <p:childTnLst>
                                    <p:set>
                                      <p:cBhvr>
                                        <p:cTn id="33" dur="1" fill="hold">
                                          <p:stCondLst>
                                            <p:cond delay="0"/>
                                          </p:stCondLst>
                                        </p:cTn>
                                        <p:tgtEl>
                                          <p:spTgt spid="97"/>
                                        </p:tgtEl>
                                        <p:attrNameLst>
                                          <p:attrName>style.visibility</p:attrName>
                                        </p:attrNameLst>
                                      </p:cBhvr>
                                      <p:to>
                                        <p:strVal val="visible"/>
                                      </p:to>
                                    </p:set>
                                    <p:anim calcmode="lin" valueType="num">
                                      <p:cBhvr additive="base">
                                        <p:cTn id="34" dur="750" fill="hold"/>
                                        <p:tgtEl>
                                          <p:spTgt spid="97"/>
                                        </p:tgtEl>
                                        <p:attrNameLst>
                                          <p:attrName>ppt_x</p:attrName>
                                        </p:attrNameLst>
                                      </p:cBhvr>
                                      <p:tavLst>
                                        <p:tav tm="0">
                                          <p:val>
                                            <p:strVal val="1+#ppt_w/2"/>
                                          </p:val>
                                        </p:tav>
                                        <p:tav tm="100000">
                                          <p:val>
                                            <p:strVal val="#ppt_x"/>
                                          </p:val>
                                        </p:tav>
                                      </p:tavLst>
                                    </p:anim>
                                    <p:anim calcmode="lin" valueType="num">
                                      <p:cBhvr additive="base">
                                        <p:cTn id="35" dur="750" fill="hold"/>
                                        <p:tgtEl>
                                          <p:spTgt spid="97"/>
                                        </p:tgtEl>
                                        <p:attrNameLst>
                                          <p:attrName>ppt_y</p:attrName>
                                        </p:attrNameLst>
                                      </p:cBhvr>
                                      <p:tavLst>
                                        <p:tav tm="0">
                                          <p:val>
                                            <p:strVal val="#ppt_y"/>
                                          </p:val>
                                        </p:tav>
                                        <p:tav tm="100000">
                                          <p:val>
                                            <p:strVal val="#ppt_y"/>
                                          </p:val>
                                        </p:tav>
                                      </p:tavLst>
                                    </p:anim>
                                  </p:childTnLst>
                                </p:cTn>
                              </p:par>
                            </p:childTnLst>
                          </p:cTn>
                        </p:par>
                        <p:par>
                          <p:cTn id="36" fill="hold">
                            <p:stCondLst>
                              <p:cond delay="7000"/>
                            </p:stCondLst>
                            <p:childTnLst>
                              <p:par>
                                <p:cTn id="37" presetID="22" presetClass="entr" presetSubtype="8"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wipe(left)">
                                      <p:cBhvr>
                                        <p:cTn id="39" dur="75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3" grpId="0"/>
      <p:bldP spid="114"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5"/>
          <p:cNvGrpSpPr/>
          <p:nvPr/>
        </p:nvGrpSpPr>
        <p:grpSpPr bwMode="auto">
          <a:xfrm>
            <a:off x="4052387" y="753431"/>
            <a:ext cx="2551780" cy="2438301"/>
            <a:chOff x="3792217" y="1160192"/>
            <a:chExt cx="2713480" cy="2592289"/>
          </a:xfrm>
        </p:grpSpPr>
        <p:grpSp>
          <p:nvGrpSpPr>
            <p:cNvPr id="31760" name="组合 26"/>
            <p:cNvGrpSpPr/>
            <p:nvPr/>
          </p:nvGrpSpPr>
          <p:grpSpPr bwMode="auto">
            <a:xfrm>
              <a:off x="3852813" y="1160192"/>
              <a:ext cx="2592288" cy="2592289"/>
              <a:chOff x="3091333" y="1182834"/>
              <a:chExt cx="3298687" cy="3298688"/>
            </a:xfrm>
          </p:grpSpPr>
          <p:sp>
            <p:nvSpPr>
              <p:cNvPr id="29" name="椭圆 28"/>
              <p:cNvSpPr/>
              <p:nvPr/>
            </p:nvSpPr>
            <p:spPr>
              <a:xfrm>
                <a:off x="3452657" y="1540378"/>
                <a:ext cx="2586141" cy="2583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4" name="组合 29"/>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1" name="同心圆 30"/>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2" name="同心圆 31"/>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sp>
          <p:nvSpPr>
            <p:cNvPr id="31761" name="矩形 27"/>
            <p:cNvSpPr>
              <a:spLocks noChangeArrowheads="1"/>
            </p:cNvSpPr>
            <p:nvPr/>
          </p:nvSpPr>
          <p:spPr bwMode="auto">
            <a:xfrm>
              <a:off x="3792217" y="1695707"/>
              <a:ext cx="2713480" cy="129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3385" b="1" i="0" u="none" strike="noStrike" kern="120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cs typeface="+mn-cs"/>
                </a:rPr>
                <a:t>① </a:t>
              </a:r>
              <a:endParaRPr kumimoji="0" lang="en-US" altLang="zh-CN" sz="3385" b="1" i="0" u="none" strike="noStrike" kern="120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2255" b="1" i="0" u="none" strike="noStrike" kern="120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cs typeface="+mn-cs"/>
                </a:rPr>
                <a:t>您的标题</a:t>
              </a:r>
              <a:endParaRPr kumimoji="0" lang="zh-CN" altLang="en-US" sz="2255" b="1" i="0" u="none" strike="noStrike" kern="1200" cap="none" spc="0" normalizeH="0" baseline="0" noProof="0">
                <a:ln>
                  <a:noFill/>
                </a:ln>
                <a:solidFill>
                  <a:srgbClr val="F8F8F8"/>
                </a:solidFill>
                <a:effectLst/>
                <a:uLnTx/>
                <a:uFillTx/>
                <a:latin typeface="Arial" panose="020B0604020202020204"/>
                <a:ea typeface="微软雅黑" panose="020B0503020204020204" pitchFamily="34" charset="-122"/>
                <a:cs typeface="+mn-cs"/>
              </a:endParaRPr>
            </a:p>
          </p:txBody>
        </p:sp>
      </p:grpSp>
      <p:grpSp>
        <p:nvGrpSpPr>
          <p:cNvPr id="5" name="组合 32"/>
          <p:cNvGrpSpPr/>
          <p:nvPr/>
        </p:nvGrpSpPr>
        <p:grpSpPr bwMode="auto">
          <a:xfrm>
            <a:off x="2935518" y="2473531"/>
            <a:ext cx="2053070" cy="1961988"/>
            <a:chOff x="3792217" y="1160192"/>
            <a:chExt cx="2713479" cy="2592289"/>
          </a:xfrm>
        </p:grpSpPr>
        <p:grpSp>
          <p:nvGrpSpPr>
            <p:cNvPr id="31756" name="组合 33"/>
            <p:cNvGrpSpPr/>
            <p:nvPr/>
          </p:nvGrpSpPr>
          <p:grpSpPr bwMode="auto">
            <a:xfrm>
              <a:off x="3852813" y="1160192"/>
              <a:ext cx="2592288" cy="2592289"/>
              <a:chOff x="3091333" y="1182834"/>
              <a:chExt cx="3298687" cy="3298688"/>
            </a:xfrm>
          </p:grpSpPr>
          <p:sp>
            <p:nvSpPr>
              <p:cNvPr id="36" name="椭圆 35"/>
              <p:cNvSpPr/>
              <p:nvPr/>
            </p:nvSpPr>
            <p:spPr>
              <a:xfrm>
                <a:off x="3453686" y="1539313"/>
                <a:ext cx="2584025" cy="25857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3FB1FF"/>
                  </a:solidFill>
                  <a:effectLst/>
                  <a:uLnTx/>
                  <a:uFillTx/>
                  <a:latin typeface="Arial" panose="020B0604020202020204"/>
                  <a:ea typeface="微软雅黑" panose="020B0503020204020204" pitchFamily="34" charset="-122"/>
                  <a:cs typeface="+mn-cs"/>
                </a:endParaRPr>
              </a:p>
            </p:txBody>
          </p:sp>
          <p:grpSp>
            <p:nvGrpSpPr>
              <p:cNvPr id="7" name="组合 36"/>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8" name="同心圆 3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9" name="同心圆 38"/>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sp>
          <p:nvSpPr>
            <p:cNvPr id="31757" name="矩形 34"/>
            <p:cNvSpPr>
              <a:spLocks noChangeArrowheads="1"/>
            </p:cNvSpPr>
            <p:nvPr/>
          </p:nvSpPr>
          <p:spPr bwMode="auto">
            <a:xfrm>
              <a:off x="3792217" y="1695706"/>
              <a:ext cx="2713479" cy="126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2635" b="1" i="0" u="none" strike="noStrike" kern="120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cs typeface="+mn-cs"/>
                </a:rPr>
                <a:t>② </a:t>
              </a:r>
              <a:endParaRPr kumimoji="0" lang="en-US" altLang="zh-CN" sz="2635" b="1" i="0" u="none" strike="noStrike" kern="120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695" b="1" i="0" u="none" strike="noStrike" kern="120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cs typeface="+mn-cs"/>
                </a:rPr>
                <a:t>您的标题</a:t>
              </a:r>
              <a:endParaRPr kumimoji="0" lang="zh-CN" altLang="en-US" sz="1695" b="1" i="0" u="none" strike="noStrike" kern="1200" cap="none" spc="0" normalizeH="0" baseline="0" noProof="0">
                <a:ln>
                  <a:noFill/>
                </a:ln>
                <a:solidFill>
                  <a:srgbClr val="F8F8F8"/>
                </a:solidFill>
                <a:effectLst/>
                <a:uLnTx/>
                <a:uFillTx/>
                <a:latin typeface="Arial" panose="020B0604020202020204"/>
                <a:ea typeface="微软雅黑" panose="020B0503020204020204" pitchFamily="34" charset="-122"/>
                <a:cs typeface="+mn-cs"/>
              </a:endParaRPr>
            </a:p>
          </p:txBody>
        </p:sp>
      </p:grpSp>
      <p:grpSp>
        <p:nvGrpSpPr>
          <p:cNvPr id="8" name="组合 39"/>
          <p:cNvGrpSpPr/>
          <p:nvPr/>
        </p:nvGrpSpPr>
        <p:grpSpPr bwMode="auto">
          <a:xfrm>
            <a:off x="2680190" y="1170017"/>
            <a:ext cx="1696209" cy="1618566"/>
            <a:chOff x="3792217" y="1160192"/>
            <a:chExt cx="2713479" cy="2592289"/>
          </a:xfrm>
        </p:grpSpPr>
        <p:grpSp>
          <p:nvGrpSpPr>
            <p:cNvPr id="31752" name="组合 62"/>
            <p:cNvGrpSpPr/>
            <p:nvPr/>
          </p:nvGrpSpPr>
          <p:grpSpPr bwMode="auto">
            <a:xfrm>
              <a:off x="3852813" y="1160192"/>
              <a:ext cx="2592288" cy="2592289"/>
              <a:chOff x="3091333" y="1182834"/>
              <a:chExt cx="3298687" cy="3298688"/>
            </a:xfrm>
          </p:grpSpPr>
          <p:sp>
            <p:nvSpPr>
              <p:cNvPr id="65" name="椭圆 64"/>
              <p:cNvSpPr/>
              <p:nvPr/>
            </p:nvSpPr>
            <p:spPr>
              <a:xfrm>
                <a:off x="3451916" y="1538872"/>
                <a:ext cx="2586637" cy="25866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10" name="组合 65"/>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67" name="同心圆 66"/>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8" name="同心圆 67"/>
                <p:cNvSpPr/>
                <p:nvPr/>
              </p:nvSpPr>
              <p:spPr>
                <a:xfrm>
                  <a:off x="2614636" y="974427"/>
                  <a:ext cx="1826500"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sp>
          <p:nvSpPr>
            <p:cNvPr id="31753" name="矩形 63"/>
            <p:cNvSpPr>
              <a:spLocks noChangeArrowheads="1"/>
            </p:cNvSpPr>
            <p:nvPr/>
          </p:nvSpPr>
          <p:spPr bwMode="auto">
            <a:xfrm>
              <a:off x="3792217" y="1512117"/>
              <a:ext cx="2713479" cy="153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③ </a:t>
              </a:r>
              <a:endParaRPr kumimoji="0" lang="en-US" altLang="zh-CN"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69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您的标题</a:t>
              </a:r>
              <a:endParaRPr kumimoji="0" lang="zh-CN" altLang="en-US" sz="1695" b="1" i="0" u="none" strike="noStrike" kern="1200" cap="none" spc="0" normalizeH="0" baseline="0" noProof="0" dirty="0">
                <a:ln>
                  <a:noFill/>
                </a:ln>
                <a:solidFill>
                  <a:srgbClr val="F8F8F8"/>
                </a:solidFill>
                <a:effectLst/>
                <a:uLnTx/>
                <a:uFillTx/>
                <a:latin typeface="Arial" panose="020B0604020202020204"/>
                <a:ea typeface="微软雅黑" panose="020B0503020204020204" pitchFamily="34" charset="-122"/>
                <a:cs typeface="+mn-cs"/>
              </a:endParaRPr>
            </a:p>
          </p:txBody>
        </p:sp>
      </p:grpSp>
      <p:sp>
        <p:nvSpPr>
          <p:cNvPr id="69" name="矩形 68"/>
          <p:cNvSpPr/>
          <p:nvPr/>
        </p:nvSpPr>
        <p:spPr>
          <a:xfrm>
            <a:off x="4996052" y="3733741"/>
            <a:ext cx="3165460" cy="1131357"/>
          </a:xfrm>
          <a:prstGeom prst="rect">
            <a:avLst/>
          </a:prstGeom>
        </p:spPr>
        <p:txBody>
          <a:bodyPr lIns="86000" tIns="43000" rIns="86000" bIns="43000">
            <a:spAutoFit/>
          </a:bodyPr>
          <a:lstStyle/>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rPr>
              <a:t>单击填加标题</a:t>
            </a:r>
            <a:endParaRPr kumimoji="0" lang="en-US" altLang="zh-CN"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rPr>
              <a:t>这里输入文字这里输入文字这里输入文字这里输入文字这里输入文字这里输入文字</a:t>
            </a:r>
          </a:p>
          <a:p>
            <a:pPr marL="0" marR="0" lvl="0" indent="0" algn="l" defTabSz="909955" rtl="0" eaLnBrk="1" fontAlgn="auto" latinLnBrk="0" hangingPunct="1">
              <a:lnSpc>
                <a:spcPct val="130000"/>
              </a:lnSpc>
              <a:spcBef>
                <a:spcPts val="0"/>
              </a:spcBef>
              <a:spcAft>
                <a:spcPts val="0"/>
              </a:spcAft>
              <a:buClrTx/>
              <a:buSzTx/>
              <a:buFontTx/>
              <a:buNone/>
              <a:defRPr/>
            </a:pPr>
            <a:endParaRPr kumimoji="0" lang="zh-CN" altLang="en-US" sz="127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70" name="矩形 69"/>
          <p:cNvSpPr/>
          <p:nvPr/>
        </p:nvSpPr>
        <p:spPr>
          <a:xfrm>
            <a:off x="6604168" y="1404440"/>
            <a:ext cx="2302425" cy="1357252"/>
          </a:xfrm>
          <a:prstGeom prst="rect">
            <a:avLst/>
          </a:prstGeom>
        </p:spPr>
        <p:txBody>
          <a:bodyPr lIns="86000" tIns="43000" rIns="86000" bIns="43000">
            <a:spAutoFit/>
          </a:bodyPr>
          <a:lstStyle/>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rPr>
              <a:t>单击填加标题</a:t>
            </a:r>
            <a:endParaRPr kumimoji="0" lang="en-US" altLang="zh-CN"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rPr>
              <a:t>这里输入文字这里输入文字这里输入文字这里输入文字这里输入文字这里输入文字</a:t>
            </a:r>
          </a:p>
          <a:p>
            <a:pPr marL="0" marR="0" lvl="0" indent="0" algn="l" defTabSz="909955" rtl="0" eaLnBrk="1" fontAlgn="auto" latinLnBrk="0" hangingPunct="1">
              <a:lnSpc>
                <a:spcPct val="130000"/>
              </a:lnSpc>
              <a:spcBef>
                <a:spcPts val="0"/>
              </a:spcBef>
              <a:spcAft>
                <a:spcPts val="0"/>
              </a:spcAft>
              <a:buClrTx/>
              <a:buSzTx/>
              <a:buFontTx/>
              <a:buNone/>
              <a:defRPr/>
            </a:pPr>
            <a:endParaRPr kumimoji="0" lang="zh-CN" altLang="en-US" sz="127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71" name="矩形 70"/>
          <p:cNvSpPr/>
          <p:nvPr/>
        </p:nvSpPr>
        <p:spPr>
          <a:xfrm>
            <a:off x="507670" y="2164450"/>
            <a:ext cx="2303918" cy="1357252"/>
          </a:xfrm>
          <a:prstGeom prst="rect">
            <a:avLst/>
          </a:prstGeom>
        </p:spPr>
        <p:txBody>
          <a:bodyPr lIns="86000" tIns="43000" rIns="86000" bIns="43000">
            <a:spAutoFit/>
          </a:bodyPr>
          <a:lstStyle/>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rPr>
              <a:t>单击填加标题</a:t>
            </a:r>
            <a:endParaRPr kumimoji="0" lang="en-US" altLang="zh-CN"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rPr>
              <a:t>这里输入文字这里输入文字这里输入文字这里输入文字这里输入文字这里输入文字</a:t>
            </a:r>
          </a:p>
          <a:p>
            <a:pPr marL="0" marR="0" lvl="0" indent="0" algn="l" defTabSz="909955" rtl="0" eaLnBrk="1" fontAlgn="auto" latinLnBrk="0" hangingPunct="1">
              <a:lnSpc>
                <a:spcPct val="130000"/>
              </a:lnSpc>
              <a:spcBef>
                <a:spcPts val="0"/>
              </a:spcBef>
              <a:spcAft>
                <a:spcPts val="0"/>
              </a:spcAft>
              <a:buClrTx/>
              <a:buSzTx/>
              <a:buFontTx/>
              <a:buNone/>
              <a:defRPr/>
            </a:pPr>
            <a:endParaRPr kumimoji="0" lang="zh-CN" altLang="en-US" sz="127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strVal val="(6*min(max(#ppt_w*#ppt_h,.3),1)-7.4)/-.7*#ppt_w"/>
                                          </p:val>
                                        </p:tav>
                                        <p:tav tm="100000">
                                          <p:val>
                                            <p:strVal val="#ppt_w"/>
                                          </p:val>
                                        </p:tav>
                                      </p:tavLst>
                                    </p:anim>
                                    <p:anim calcmode="lin" valueType="num">
                                      <p:cBhvr>
                                        <p:cTn id="8" dur="250" fill="hold"/>
                                        <p:tgtEl>
                                          <p:spTgt spid="2"/>
                                        </p:tgtEl>
                                        <p:attrNameLst>
                                          <p:attrName>ppt_h</p:attrName>
                                        </p:attrNameLst>
                                      </p:cBhvr>
                                      <p:tavLst>
                                        <p:tav tm="0">
                                          <p:val>
                                            <p:strVal val="(6*min(max(#ppt_w*#ppt_h,.3),1)-7.4)/-.7*#ppt_h"/>
                                          </p:val>
                                        </p:tav>
                                        <p:tav tm="100000">
                                          <p:val>
                                            <p:strVal val="#ppt_h"/>
                                          </p:val>
                                        </p:tav>
                                      </p:tavLst>
                                    </p:anim>
                                    <p:anim calcmode="lin" valueType="num">
                                      <p:cBhvr>
                                        <p:cTn id="9" dur="250" fill="hold"/>
                                        <p:tgtEl>
                                          <p:spTgt spid="2"/>
                                        </p:tgtEl>
                                        <p:attrNameLst>
                                          <p:attrName>ppt_x</p:attrName>
                                        </p:attrNameLst>
                                      </p:cBhvr>
                                      <p:tavLst>
                                        <p:tav tm="0">
                                          <p:val>
                                            <p:fltVal val="0.5"/>
                                          </p:val>
                                        </p:tav>
                                        <p:tav tm="100000">
                                          <p:val>
                                            <p:strVal val="#ppt_x"/>
                                          </p:val>
                                        </p:tav>
                                      </p:tavLst>
                                    </p:anim>
                                    <p:anim calcmode="lin" valueType="num">
                                      <p:cBhvr>
                                        <p:cTn id="10" dur="25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3" presetClass="entr" presetSubtype="3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50" fill="hold"/>
                                        <p:tgtEl>
                                          <p:spTgt spid="5"/>
                                        </p:tgtEl>
                                        <p:attrNameLst>
                                          <p:attrName>ppt_w</p:attrName>
                                        </p:attrNameLst>
                                      </p:cBhvr>
                                      <p:tavLst>
                                        <p:tav tm="0">
                                          <p:val>
                                            <p:strVal val="(6*min(max(#ppt_w*#ppt_h,.3),1)-7.4)/-.7*#ppt_w"/>
                                          </p:val>
                                        </p:tav>
                                        <p:tav tm="100000">
                                          <p:val>
                                            <p:strVal val="#ppt_w"/>
                                          </p:val>
                                        </p:tav>
                                      </p:tavLst>
                                    </p:anim>
                                    <p:anim calcmode="lin" valueType="num">
                                      <p:cBhvr>
                                        <p:cTn id="15" dur="250" fill="hold"/>
                                        <p:tgtEl>
                                          <p:spTgt spid="5"/>
                                        </p:tgtEl>
                                        <p:attrNameLst>
                                          <p:attrName>ppt_h</p:attrName>
                                        </p:attrNameLst>
                                      </p:cBhvr>
                                      <p:tavLst>
                                        <p:tav tm="0">
                                          <p:val>
                                            <p:strVal val="(6*min(max(#ppt_w*#ppt_h,.3),1)-7.4)/-.7*#ppt_h"/>
                                          </p:val>
                                        </p:tav>
                                        <p:tav tm="100000">
                                          <p:val>
                                            <p:strVal val="#ppt_h"/>
                                          </p:val>
                                        </p:tav>
                                      </p:tavLst>
                                    </p:anim>
                                    <p:anim calcmode="lin" valueType="num">
                                      <p:cBhvr>
                                        <p:cTn id="16" dur="250" fill="hold"/>
                                        <p:tgtEl>
                                          <p:spTgt spid="5"/>
                                        </p:tgtEl>
                                        <p:attrNameLst>
                                          <p:attrName>ppt_x</p:attrName>
                                        </p:attrNameLst>
                                      </p:cBhvr>
                                      <p:tavLst>
                                        <p:tav tm="0">
                                          <p:val>
                                            <p:fltVal val="0.5"/>
                                          </p:val>
                                        </p:tav>
                                        <p:tav tm="100000">
                                          <p:val>
                                            <p:strVal val="#ppt_x"/>
                                          </p:val>
                                        </p:tav>
                                      </p:tavLst>
                                    </p:anim>
                                    <p:anim calcmode="lin" valueType="num">
                                      <p:cBhvr>
                                        <p:cTn id="17" dur="25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1000"/>
                            </p:stCondLst>
                            <p:childTnLst>
                              <p:par>
                                <p:cTn id="19" presetID="23" presetClass="entr" presetSubtype="36"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250" fill="hold"/>
                                        <p:tgtEl>
                                          <p:spTgt spid="8"/>
                                        </p:tgtEl>
                                        <p:attrNameLst>
                                          <p:attrName>ppt_w</p:attrName>
                                        </p:attrNameLst>
                                      </p:cBhvr>
                                      <p:tavLst>
                                        <p:tav tm="0">
                                          <p:val>
                                            <p:strVal val="(6*min(max(#ppt_w*#ppt_h,.3),1)-7.4)/-.7*#ppt_w"/>
                                          </p:val>
                                        </p:tav>
                                        <p:tav tm="100000">
                                          <p:val>
                                            <p:strVal val="#ppt_w"/>
                                          </p:val>
                                        </p:tav>
                                      </p:tavLst>
                                    </p:anim>
                                    <p:anim calcmode="lin" valueType="num">
                                      <p:cBhvr>
                                        <p:cTn id="22" dur="250" fill="hold"/>
                                        <p:tgtEl>
                                          <p:spTgt spid="8"/>
                                        </p:tgtEl>
                                        <p:attrNameLst>
                                          <p:attrName>ppt_h</p:attrName>
                                        </p:attrNameLst>
                                      </p:cBhvr>
                                      <p:tavLst>
                                        <p:tav tm="0">
                                          <p:val>
                                            <p:strVal val="(6*min(max(#ppt_w*#ppt_h,.3),1)-7.4)/-.7*#ppt_h"/>
                                          </p:val>
                                        </p:tav>
                                        <p:tav tm="100000">
                                          <p:val>
                                            <p:strVal val="#ppt_h"/>
                                          </p:val>
                                        </p:tav>
                                      </p:tavLst>
                                    </p:anim>
                                    <p:anim calcmode="lin" valueType="num">
                                      <p:cBhvr>
                                        <p:cTn id="23" dur="250" fill="hold"/>
                                        <p:tgtEl>
                                          <p:spTgt spid="8"/>
                                        </p:tgtEl>
                                        <p:attrNameLst>
                                          <p:attrName>ppt_x</p:attrName>
                                        </p:attrNameLst>
                                      </p:cBhvr>
                                      <p:tavLst>
                                        <p:tav tm="0">
                                          <p:val>
                                            <p:fltVal val="0.5"/>
                                          </p:val>
                                        </p:tav>
                                        <p:tav tm="100000">
                                          <p:val>
                                            <p:strVal val="#ppt_x"/>
                                          </p:val>
                                        </p:tav>
                                      </p:tavLst>
                                    </p:anim>
                                    <p:anim calcmode="lin" valueType="num">
                                      <p:cBhvr>
                                        <p:cTn id="24" dur="25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1500"/>
                            </p:stCondLst>
                            <p:childTnLst>
                              <p:par>
                                <p:cTn id="26" presetID="2" presetClass="entr" presetSubtype="6" decel="100000"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250" fill="hold"/>
                                        <p:tgtEl>
                                          <p:spTgt spid="69"/>
                                        </p:tgtEl>
                                        <p:attrNameLst>
                                          <p:attrName>ppt_x</p:attrName>
                                        </p:attrNameLst>
                                      </p:cBhvr>
                                      <p:tavLst>
                                        <p:tav tm="0">
                                          <p:val>
                                            <p:strVal val="1+#ppt_w/2"/>
                                          </p:val>
                                        </p:tav>
                                        <p:tav tm="100000">
                                          <p:val>
                                            <p:strVal val="#ppt_x"/>
                                          </p:val>
                                        </p:tav>
                                      </p:tavLst>
                                    </p:anim>
                                    <p:anim calcmode="lin" valueType="num">
                                      <p:cBhvr additive="base">
                                        <p:cTn id="29" dur="250" fill="hold"/>
                                        <p:tgtEl>
                                          <p:spTgt spid="69"/>
                                        </p:tgtEl>
                                        <p:attrNameLst>
                                          <p:attrName>ppt_y</p:attrName>
                                        </p:attrNameLst>
                                      </p:cBhvr>
                                      <p:tavLst>
                                        <p:tav tm="0">
                                          <p:val>
                                            <p:strVal val="1+#ppt_h/2"/>
                                          </p:val>
                                        </p:tav>
                                        <p:tav tm="100000">
                                          <p:val>
                                            <p:strVal val="#ppt_y"/>
                                          </p:val>
                                        </p:tav>
                                      </p:tavLst>
                                    </p:anim>
                                  </p:childTnLst>
                                </p:cTn>
                              </p:par>
                              <p:par>
                                <p:cTn id="30" presetID="2" presetClass="entr" presetSubtype="2" decel="100000" fill="hold" grpId="0" nodeType="withEffect">
                                  <p:stCondLst>
                                    <p:cond delay="0"/>
                                  </p:stCondLst>
                                  <p:childTnLst>
                                    <p:set>
                                      <p:cBhvr>
                                        <p:cTn id="31" dur="1" fill="hold">
                                          <p:stCondLst>
                                            <p:cond delay="0"/>
                                          </p:stCondLst>
                                        </p:cTn>
                                        <p:tgtEl>
                                          <p:spTgt spid="70"/>
                                        </p:tgtEl>
                                        <p:attrNameLst>
                                          <p:attrName>style.visibility</p:attrName>
                                        </p:attrNameLst>
                                      </p:cBhvr>
                                      <p:to>
                                        <p:strVal val="visible"/>
                                      </p:to>
                                    </p:set>
                                    <p:anim calcmode="lin" valueType="num">
                                      <p:cBhvr additive="base">
                                        <p:cTn id="32" dur="250" fill="hold"/>
                                        <p:tgtEl>
                                          <p:spTgt spid="70"/>
                                        </p:tgtEl>
                                        <p:attrNameLst>
                                          <p:attrName>ppt_x</p:attrName>
                                        </p:attrNameLst>
                                      </p:cBhvr>
                                      <p:tavLst>
                                        <p:tav tm="0">
                                          <p:val>
                                            <p:strVal val="1+#ppt_w/2"/>
                                          </p:val>
                                        </p:tav>
                                        <p:tav tm="100000">
                                          <p:val>
                                            <p:strVal val="#ppt_x"/>
                                          </p:val>
                                        </p:tav>
                                      </p:tavLst>
                                    </p:anim>
                                    <p:anim calcmode="lin" valueType="num">
                                      <p:cBhvr additive="base">
                                        <p:cTn id="33" dur="250" fill="hold"/>
                                        <p:tgtEl>
                                          <p:spTgt spid="70"/>
                                        </p:tgtEl>
                                        <p:attrNameLst>
                                          <p:attrName>ppt_y</p:attrName>
                                        </p:attrNameLst>
                                      </p:cBhvr>
                                      <p:tavLst>
                                        <p:tav tm="0">
                                          <p:val>
                                            <p:strVal val="#ppt_y"/>
                                          </p:val>
                                        </p:tav>
                                        <p:tav tm="100000">
                                          <p:val>
                                            <p:strVal val="#ppt_y"/>
                                          </p:val>
                                        </p:tav>
                                      </p:tavLst>
                                    </p:anim>
                                  </p:childTnLst>
                                </p:cTn>
                              </p:par>
                              <p:par>
                                <p:cTn id="34" presetID="2" presetClass="entr" presetSubtype="8" decel="100000" fill="hold" grpId="0" nodeType="with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additive="base">
                                        <p:cTn id="36" dur="250" fill="hold"/>
                                        <p:tgtEl>
                                          <p:spTgt spid="71"/>
                                        </p:tgtEl>
                                        <p:attrNameLst>
                                          <p:attrName>ppt_x</p:attrName>
                                        </p:attrNameLst>
                                      </p:cBhvr>
                                      <p:tavLst>
                                        <p:tav tm="0">
                                          <p:val>
                                            <p:strVal val="0-#ppt_w/2"/>
                                          </p:val>
                                        </p:tav>
                                        <p:tav tm="100000">
                                          <p:val>
                                            <p:strVal val="#ppt_x"/>
                                          </p:val>
                                        </p:tav>
                                      </p:tavLst>
                                    </p:anim>
                                    <p:anim calcmode="lin" valueType="num">
                                      <p:cBhvr additive="base">
                                        <p:cTn id="37" dur="25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0"/>
            <a:ext cx="9144000" cy="5199513"/>
            <a:chOff x="0" y="0"/>
            <a:chExt cx="9144000" cy="5199513"/>
          </a:xfrm>
        </p:grpSpPr>
        <p:pic>
          <p:nvPicPr>
            <p:cNvPr id="13" name="图片 12"/>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8341" t="4326" r="8914" b="18073"/>
            <a:stretch>
              <a:fillRect/>
            </a:stretch>
          </p:blipFill>
          <p:spPr>
            <a:xfrm>
              <a:off x="0" y="0"/>
              <a:ext cx="9144000" cy="5147565"/>
            </a:xfrm>
            <a:prstGeom prst="rect">
              <a:avLst/>
            </a:prstGeom>
          </p:spPr>
        </p:pic>
        <p:pic>
          <p:nvPicPr>
            <p:cNvPr id="14" name="图片 13"/>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400000"/>
                      </a14:imgEffect>
                    </a14:imgLayer>
                  </a14:imgProps>
                </a:ext>
              </a:extLst>
            </a:blip>
            <a:srcRect/>
            <a:stretch>
              <a:fillRect/>
            </a:stretch>
          </p:blipFill>
          <p:spPr>
            <a:xfrm>
              <a:off x="3481878" y="3213777"/>
              <a:ext cx="5662122" cy="1985736"/>
            </a:xfrm>
            <a:prstGeom prst="rect">
              <a:avLst/>
            </a:prstGeom>
          </p:spPr>
        </p:pic>
      </p:grpSp>
      <p:sp>
        <p:nvSpPr>
          <p:cNvPr id="124" name="文本框 20"/>
          <p:cNvSpPr txBox="1"/>
          <p:nvPr/>
        </p:nvSpPr>
        <p:spPr>
          <a:xfrm>
            <a:off x="3229137" y="2448038"/>
            <a:ext cx="1993248" cy="627293"/>
          </a:xfrm>
          <a:prstGeom prst="rect">
            <a:avLst/>
          </a:prstGeom>
          <a:noFill/>
        </p:spPr>
        <p:txBody>
          <a:bodyPr wrap="none" lIns="72585" tIns="36293" rIns="72585" bIns="36293">
            <a:spAutoFit/>
          </a:bodyPr>
          <a:lstStyle/>
          <a:p>
            <a:pPr marL="0" marR="0" lvl="0" indent="0" algn="ctr" defTabSz="96647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第三部分</a:t>
            </a:r>
          </a:p>
        </p:txBody>
      </p:sp>
      <p:sp>
        <p:nvSpPr>
          <p:cNvPr id="125" name="矩形 47"/>
          <p:cNvSpPr>
            <a:spLocks noChangeArrowheads="1"/>
          </p:cNvSpPr>
          <p:nvPr/>
        </p:nvSpPr>
        <p:spPr bwMode="auto">
          <a:xfrm>
            <a:off x="1798536" y="3135231"/>
            <a:ext cx="4854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6647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19" name="组合 18"/>
          <p:cNvGrpSpPr/>
          <p:nvPr/>
        </p:nvGrpSpPr>
        <p:grpSpPr>
          <a:xfrm>
            <a:off x="3509805" y="1036358"/>
            <a:ext cx="1431913" cy="1244466"/>
            <a:chOff x="5302149" y="3936502"/>
            <a:chExt cx="1050770" cy="913217"/>
          </a:xfrm>
        </p:grpSpPr>
        <p:sp>
          <p:nvSpPr>
            <p:cNvPr id="20" name="Freeform 5"/>
            <p:cNvSpPr/>
            <p:nvPr/>
          </p:nvSpPr>
          <p:spPr bwMode="auto">
            <a:xfrm>
              <a:off x="5302149" y="3936502"/>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Freeform 5"/>
            <p:cNvSpPr/>
            <p:nvPr/>
          </p:nvSpPr>
          <p:spPr bwMode="auto">
            <a:xfrm>
              <a:off x="5379930" y="4009252"/>
              <a:ext cx="888638" cy="77134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3FB1FF"/>
            </a:solidFill>
            <a:ln w="22225" cap="flat" cmpd="sng" algn="ctr">
              <a:noFill/>
              <a:prstDash val="solid"/>
            </a:ln>
            <a:effectLst/>
          </p:spPr>
          <p:txBody>
            <a:bodyPr lIns="72585" tIns="36293" rIns="72585" bIns="36293"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 name="Freeform 64"/>
            <p:cNvSpPr/>
            <p:nvPr/>
          </p:nvSpPr>
          <p:spPr bwMode="auto">
            <a:xfrm>
              <a:off x="5658563" y="4205140"/>
              <a:ext cx="630282" cy="569105"/>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lIns="72585" tIns="36293" rIns="72585" bIns="36293"/>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3" name="Freeform 65"/>
            <p:cNvSpPr>
              <a:spLocks noEditPoints="1"/>
            </p:cNvSpPr>
            <p:nvPr/>
          </p:nvSpPr>
          <p:spPr bwMode="auto">
            <a:xfrm>
              <a:off x="5634370" y="4199276"/>
              <a:ext cx="146840" cy="367546"/>
            </a:xfrm>
            <a:custGeom>
              <a:avLst/>
              <a:gdLst>
                <a:gd name="T0" fmla="*/ 100452 w 31"/>
                <a:gd name="T1" fmla="*/ 0 h 78"/>
                <a:gd name="T2" fmla="*/ 171360 w 31"/>
                <a:gd name="T3" fmla="*/ 29918 h 78"/>
                <a:gd name="T4" fmla="*/ 183178 w 31"/>
                <a:gd name="T5" fmla="*/ 107706 h 78"/>
                <a:gd name="T6" fmla="*/ 183178 w 31"/>
                <a:gd name="T7" fmla="*/ 376972 h 78"/>
                <a:gd name="T8" fmla="*/ 159542 w 31"/>
                <a:gd name="T9" fmla="*/ 442792 h 78"/>
                <a:gd name="T10" fmla="*/ 94543 w 31"/>
                <a:gd name="T11" fmla="*/ 466727 h 78"/>
                <a:gd name="T12" fmla="*/ 17727 w 31"/>
                <a:gd name="T13" fmla="*/ 430825 h 78"/>
                <a:gd name="T14" fmla="*/ 0 w 31"/>
                <a:gd name="T15" fmla="*/ 341070 h 78"/>
                <a:gd name="T16" fmla="*/ 0 w 31"/>
                <a:gd name="T17" fmla="*/ 125657 h 78"/>
                <a:gd name="T18" fmla="*/ 17727 w 31"/>
                <a:gd name="T19" fmla="*/ 35902 h 78"/>
                <a:gd name="T20" fmla="*/ 100452 w 31"/>
                <a:gd name="T21" fmla="*/ 0 h 78"/>
                <a:gd name="T22" fmla="*/ 94543 w 31"/>
                <a:gd name="T23" fmla="*/ 418858 h 78"/>
                <a:gd name="T24" fmla="*/ 135906 w 31"/>
                <a:gd name="T25" fmla="*/ 359021 h 78"/>
                <a:gd name="T26" fmla="*/ 135906 w 31"/>
                <a:gd name="T27" fmla="*/ 101723 h 78"/>
                <a:gd name="T28" fmla="*/ 94543 w 31"/>
                <a:gd name="T29" fmla="*/ 41886 h 78"/>
                <a:gd name="T30" fmla="*/ 53181 w 31"/>
                <a:gd name="T31" fmla="*/ 101723 h 78"/>
                <a:gd name="T32" fmla="*/ 53181 w 31"/>
                <a:gd name="T33" fmla="*/ 119674 h 78"/>
                <a:gd name="T34" fmla="*/ 53181 w 31"/>
                <a:gd name="T35" fmla="*/ 137625 h 78"/>
                <a:gd name="T36" fmla="*/ 53181 w 31"/>
                <a:gd name="T37" fmla="*/ 215412 h 78"/>
                <a:gd name="T38" fmla="*/ 53181 w 31"/>
                <a:gd name="T39" fmla="*/ 287217 h 78"/>
                <a:gd name="T40" fmla="*/ 53181 w 31"/>
                <a:gd name="T41" fmla="*/ 353037 h 78"/>
                <a:gd name="T42" fmla="*/ 94543 w 31"/>
                <a:gd name="T43" fmla="*/ 418858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72585" tIns="36293" rIns="72585" bIns="36293"/>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4" name="Freeform 66"/>
            <p:cNvSpPr>
              <a:spLocks noEditPoints="1"/>
            </p:cNvSpPr>
            <p:nvPr/>
          </p:nvSpPr>
          <p:spPr bwMode="auto">
            <a:xfrm>
              <a:off x="5796401" y="4205526"/>
              <a:ext cx="170891" cy="357545"/>
            </a:xfrm>
            <a:custGeom>
              <a:avLst/>
              <a:gdLst>
                <a:gd name="T0" fmla="*/ 100720 w 36"/>
                <a:gd name="T1" fmla="*/ 0 h 76"/>
                <a:gd name="T2" fmla="*/ 177742 w 36"/>
                <a:gd name="T3" fmla="*/ 0 h 76"/>
                <a:gd name="T4" fmla="*/ 177742 w 36"/>
                <a:gd name="T5" fmla="*/ 304779 h 76"/>
                <a:gd name="T6" fmla="*/ 213290 w 36"/>
                <a:gd name="T7" fmla="*/ 304779 h 76"/>
                <a:gd name="T8" fmla="*/ 213290 w 36"/>
                <a:gd name="T9" fmla="*/ 346612 h 76"/>
                <a:gd name="T10" fmla="*/ 177742 w 36"/>
                <a:gd name="T11" fmla="*/ 346612 h 76"/>
                <a:gd name="T12" fmla="*/ 177742 w 36"/>
                <a:gd name="T13" fmla="*/ 454181 h 76"/>
                <a:gd name="T14" fmla="*/ 124419 w 36"/>
                <a:gd name="T15" fmla="*/ 454181 h 76"/>
                <a:gd name="T16" fmla="*/ 124419 w 36"/>
                <a:gd name="T17" fmla="*/ 346612 h 76"/>
                <a:gd name="T18" fmla="*/ 0 w 36"/>
                <a:gd name="T19" fmla="*/ 346612 h 76"/>
                <a:gd name="T20" fmla="*/ 0 w 36"/>
                <a:gd name="T21" fmla="*/ 304779 h 76"/>
                <a:gd name="T22" fmla="*/ 100720 w 36"/>
                <a:gd name="T23" fmla="*/ 0 h 76"/>
                <a:gd name="T24" fmla="*/ 124419 w 36"/>
                <a:gd name="T25" fmla="*/ 304779 h 76"/>
                <a:gd name="T26" fmla="*/ 124419 w 36"/>
                <a:gd name="T27" fmla="*/ 65737 h 76"/>
                <a:gd name="T28" fmla="*/ 88871 w 36"/>
                <a:gd name="T29" fmla="*/ 185258 h 76"/>
                <a:gd name="T30" fmla="*/ 53323 w 36"/>
                <a:gd name="T31" fmla="*/ 304779 h 76"/>
                <a:gd name="T32" fmla="*/ 124419 w 36"/>
                <a:gd name="T33" fmla="*/ 30477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72585" tIns="36293" rIns="72585" bIns="36293"/>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0" dur="1000" fill="hold"/>
                                        <p:tgtEl>
                                          <p:spTgt spid="1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4"/>
                                        </p:tgtEl>
                                        <p:attrNameLst>
                                          <p:attrName>style.visibility</p:attrName>
                                        </p:attrNameLst>
                                      </p:cBhvr>
                                      <p:to>
                                        <p:strVal val="visible"/>
                                      </p:to>
                                    </p:set>
                                    <p:animEffect transition="in" filter="wipe(left)">
                                      <p:cBhvr>
                                        <p:cTn id="18" dur="750"/>
                                        <p:tgtEl>
                                          <p:spTgt spid="124"/>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wipe(left)">
                                      <p:cBhvr>
                                        <p:cTn id="22" dur="75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p:nvPr/>
        </p:nvGrpSpPr>
        <p:grpSpPr bwMode="auto">
          <a:xfrm>
            <a:off x="4961711" y="2638942"/>
            <a:ext cx="1693223" cy="1460293"/>
            <a:chOff x="2469011" y="1147395"/>
            <a:chExt cx="1800200" cy="1551897"/>
          </a:xfrm>
        </p:grpSpPr>
        <p:sp>
          <p:nvSpPr>
            <p:cNvPr id="33" name="六边形 32"/>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pic>
          <p:nvPicPr>
            <p:cNvPr id="34" name="Picture 2"/>
            <p:cNvPicPr>
              <a:picLocks noChangeAspect="1" noChangeArrowheads="1"/>
            </p:cNvPicPr>
            <p:nvPr/>
          </p:nvPicPr>
          <p:blipFill>
            <a:blip r:embed="rId3" cstate="print"/>
            <a:stretch>
              <a:fillRect/>
            </a:stretch>
          </p:blipFill>
          <p:spPr bwMode="auto">
            <a:xfrm>
              <a:off x="2569012" y="1231901"/>
              <a:ext cx="1600197" cy="1382886"/>
            </a:xfrm>
            <a:prstGeom prst="rect">
              <a:avLst/>
            </a:prstGeom>
            <a:noFill/>
            <a:effectLst>
              <a:innerShdw blurRad="50800" dir="13500000">
                <a:prstClr val="black">
                  <a:alpha val="50000"/>
                </a:prstClr>
              </a:innerShdw>
            </a:effectLst>
          </p:spPr>
        </p:pic>
      </p:grpSp>
      <p:grpSp>
        <p:nvGrpSpPr>
          <p:cNvPr id="3" name="组合 34"/>
          <p:cNvGrpSpPr/>
          <p:nvPr/>
        </p:nvGrpSpPr>
        <p:grpSpPr bwMode="auto">
          <a:xfrm>
            <a:off x="2178495" y="1111459"/>
            <a:ext cx="1693223" cy="1458799"/>
            <a:chOff x="2469011" y="1147395"/>
            <a:chExt cx="1800200" cy="1551897"/>
          </a:xfrm>
        </p:grpSpPr>
        <p:sp>
          <p:nvSpPr>
            <p:cNvPr id="36" name="六边形 35"/>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pic>
          <p:nvPicPr>
            <p:cNvPr id="37" name="Picture 2"/>
            <p:cNvPicPr>
              <a:picLocks noChangeAspect="1" noChangeArrowheads="1"/>
            </p:cNvPicPr>
            <p:nvPr/>
          </p:nvPicPr>
          <p:blipFill>
            <a:blip r:embed="rId4" cstate="print"/>
            <a:stretch>
              <a:fillRect/>
            </a:stretch>
          </p:blipFill>
          <p:spPr bwMode="auto">
            <a:xfrm>
              <a:off x="2569012" y="1231901"/>
              <a:ext cx="1600197" cy="1382886"/>
            </a:xfrm>
            <a:prstGeom prst="rect">
              <a:avLst/>
            </a:prstGeom>
            <a:noFill/>
            <a:effectLst>
              <a:innerShdw blurRad="50800" dir="13500000">
                <a:prstClr val="black">
                  <a:alpha val="50000"/>
                </a:prstClr>
              </a:innerShdw>
            </a:effectLst>
          </p:spPr>
        </p:pic>
      </p:grpSp>
      <p:grpSp>
        <p:nvGrpSpPr>
          <p:cNvPr id="4" name="组合 37"/>
          <p:cNvGrpSpPr/>
          <p:nvPr/>
        </p:nvGrpSpPr>
        <p:grpSpPr bwMode="auto">
          <a:xfrm>
            <a:off x="779420" y="1849071"/>
            <a:ext cx="1693223" cy="1460293"/>
            <a:chOff x="828477" y="1932254"/>
            <a:chExt cx="1800200" cy="1551897"/>
          </a:xfrm>
        </p:grpSpPr>
        <p:grpSp>
          <p:nvGrpSpPr>
            <p:cNvPr id="8220" name="组合 38"/>
            <p:cNvGrpSpPr/>
            <p:nvPr/>
          </p:nvGrpSpPr>
          <p:grpSpPr bwMode="auto">
            <a:xfrm>
              <a:off x="828477" y="1932254"/>
              <a:ext cx="1800200" cy="1551897"/>
              <a:chOff x="985377" y="1960081"/>
              <a:chExt cx="1800200" cy="1551897"/>
            </a:xfrm>
          </p:grpSpPr>
          <p:sp>
            <p:nvSpPr>
              <p:cNvPr id="41" name="六边形 40"/>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2" name="六边形 41"/>
              <p:cNvSpPr/>
              <p:nvPr/>
            </p:nvSpPr>
            <p:spPr>
              <a:xfrm>
                <a:off x="1081631" y="2043058"/>
                <a:ext cx="1607692" cy="1385942"/>
              </a:xfrm>
              <a:prstGeom prst="hexagon">
                <a:avLst/>
              </a:prstGeom>
              <a:solidFill>
                <a:schemeClr val="accent4"/>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8221" name="TextBox 39"/>
            <p:cNvSpPr txBox="1">
              <a:spLocks noChangeArrowheads="1"/>
            </p:cNvSpPr>
            <p:nvPr/>
          </p:nvSpPr>
          <p:spPr bwMode="auto">
            <a:xfrm flipH="1">
              <a:off x="1225322" y="2301388"/>
              <a:ext cx="1043315" cy="836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添加</a:t>
              </a:r>
              <a:endParaRPr kumimoji="0" lang="en-US" altLang="zh-CN"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文本</a:t>
              </a:r>
            </a:p>
          </p:txBody>
        </p:sp>
      </p:grpSp>
      <p:grpSp>
        <p:nvGrpSpPr>
          <p:cNvPr id="6" name="组合 72"/>
          <p:cNvGrpSpPr/>
          <p:nvPr/>
        </p:nvGrpSpPr>
        <p:grpSpPr bwMode="auto">
          <a:xfrm>
            <a:off x="3568609" y="1875947"/>
            <a:ext cx="1693223" cy="1458799"/>
            <a:chOff x="3794088" y="1960081"/>
            <a:chExt cx="1800200" cy="1551897"/>
          </a:xfrm>
        </p:grpSpPr>
        <p:grpSp>
          <p:nvGrpSpPr>
            <p:cNvPr id="8214" name="组合 73"/>
            <p:cNvGrpSpPr/>
            <p:nvPr/>
          </p:nvGrpSpPr>
          <p:grpSpPr bwMode="auto">
            <a:xfrm>
              <a:off x="3794088" y="1960081"/>
              <a:ext cx="1800200" cy="1551897"/>
              <a:chOff x="985377" y="1960081"/>
              <a:chExt cx="1800200" cy="1551897"/>
            </a:xfrm>
          </p:grpSpPr>
          <p:sp>
            <p:nvSpPr>
              <p:cNvPr id="76" name="六边形 75"/>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77" name="六边形 76"/>
              <p:cNvSpPr/>
              <p:nvPr/>
            </p:nvSpPr>
            <p:spPr>
              <a:xfrm>
                <a:off x="1081631" y="2043058"/>
                <a:ext cx="1607692" cy="1385942"/>
              </a:xfrm>
              <a:prstGeom prst="hexagon">
                <a:avLst/>
              </a:prstGeom>
              <a:solidFill>
                <a:schemeClr val="accent3"/>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8215" name="TextBox 74"/>
            <p:cNvSpPr txBox="1">
              <a:spLocks noChangeArrowheads="1"/>
            </p:cNvSpPr>
            <p:nvPr/>
          </p:nvSpPr>
          <p:spPr bwMode="auto">
            <a:xfrm flipH="1">
              <a:off x="4172530" y="2301388"/>
              <a:ext cx="1043315" cy="8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添加</a:t>
              </a:r>
              <a:endParaRPr kumimoji="0" lang="en-US" altLang="zh-CN"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文本</a:t>
              </a:r>
            </a:p>
          </p:txBody>
        </p:sp>
      </p:grpSp>
      <p:grpSp>
        <p:nvGrpSpPr>
          <p:cNvPr id="8" name="组合 77"/>
          <p:cNvGrpSpPr/>
          <p:nvPr/>
        </p:nvGrpSpPr>
        <p:grpSpPr bwMode="auto">
          <a:xfrm>
            <a:off x="6365264" y="1875947"/>
            <a:ext cx="1693223" cy="1458799"/>
            <a:chOff x="6768011" y="1960080"/>
            <a:chExt cx="1800200" cy="1551897"/>
          </a:xfrm>
        </p:grpSpPr>
        <p:grpSp>
          <p:nvGrpSpPr>
            <p:cNvPr id="8208" name="组合 78"/>
            <p:cNvGrpSpPr/>
            <p:nvPr/>
          </p:nvGrpSpPr>
          <p:grpSpPr bwMode="auto">
            <a:xfrm>
              <a:off x="6768011" y="1960080"/>
              <a:ext cx="1800200" cy="1551897"/>
              <a:chOff x="985377" y="1960081"/>
              <a:chExt cx="1800200" cy="1551897"/>
            </a:xfrm>
          </p:grpSpPr>
          <p:sp>
            <p:nvSpPr>
              <p:cNvPr id="81" name="六边形 80"/>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2" name="六边形 81"/>
              <p:cNvSpPr/>
              <p:nvPr/>
            </p:nvSpPr>
            <p:spPr>
              <a:xfrm>
                <a:off x="1081631" y="2043058"/>
                <a:ext cx="1607692" cy="1385942"/>
              </a:xfrm>
              <a:prstGeom prst="hexagon">
                <a:avLst/>
              </a:prstGeom>
              <a:solidFill>
                <a:schemeClr val="accent2"/>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8209" name="TextBox 79"/>
            <p:cNvSpPr txBox="1">
              <a:spLocks noChangeArrowheads="1"/>
            </p:cNvSpPr>
            <p:nvPr/>
          </p:nvSpPr>
          <p:spPr bwMode="auto">
            <a:xfrm flipH="1">
              <a:off x="7146453" y="2301388"/>
              <a:ext cx="1043315" cy="8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添加</a:t>
              </a:r>
              <a:endParaRPr kumimoji="0" lang="en-US" altLang="zh-CN"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文本</a:t>
              </a:r>
            </a:p>
          </p:txBody>
        </p:sp>
      </p:grpSp>
      <p:grpSp>
        <p:nvGrpSpPr>
          <p:cNvPr id="10" name="组合 82"/>
          <p:cNvGrpSpPr/>
          <p:nvPr/>
        </p:nvGrpSpPr>
        <p:grpSpPr bwMode="auto">
          <a:xfrm>
            <a:off x="4961711" y="1111459"/>
            <a:ext cx="1693223" cy="1458799"/>
            <a:chOff x="5276006" y="1147394"/>
            <a:chExt cx="1800200" cy="1551897"/>
          </a:xfrm>
        </p:grpSpPr>
        <p:grpSp>
          <p:nvGrpSpPr>
            <p:cNvPr id="8202" name="组合 83"/>
            <p:cNvGrpSpPr/>
            <p:nvPr/>
          </p:nvGrpSpPr>
          <p:grpSpPr bwMode="auto">
            <a:xfrm>
              <a:off x="5276006" y="1147394"/>
              <a:ext cx="1800200" cy="1551897"/>
              <a:chOff x="985377" y="1960081"/>
              <a:chExt cx="1800200" cy="1551897"/>
            </a:xfrm>
          </p:grpSpPr>
          <p:sp>
            <p:nvSpPr>
              <p:cNvPr id="86" name="六边形 85"/>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7" name="六边形 86"/>
              <p:cNvSpPr/>
              <p:nvPr/>
            </p:nvSpPr>
            <p:spPr>
              <a:xfrm>
                <a:off x="1081631" y="2043058"/>
                <a:ext cx="1607692" cy="1385942"/>
              </a:xfrm>
              <a:prstGeom prst="hexagon">
                <a:avLst/>
              </a:prstGeom>
              <a:solidFill>
                <a:schemeClr val="accent1"/>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8203" name="TextBox 84"/>
            <p:cNvSpPr txBox="1">
              <a:spLocks noChangeArrowheads="1"/>
            </p:cNvSpPr>
            <p:nvPr/>
          </p:nvSpPr>
          <p:spPr bwMode="auto">
            <a:xfrm flipH="1">
              <a:off x="5653013" y="1476201"/>
              <a:ext cx="1043315" cy="8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添加</a:t>
              </a:r>
              <a:endParaRPr kumimoji="0" lang="en-US" altLang="zh-CN"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文本</a:t>
              </a:r>
            </a:p>
          </p:txBody>
        </p:sp>
      </p:grpSp>
      <p:sp>
        <p:nvSpPr>
          <p:cNvPr id="88" name="Title 3"/>
          <p:cNvSpPr txBox="1"/>
          <p:nvPr/>
        </p:nvSpPr>
        <p:spPr bwMode="auto">
          <a:xfrm>
            <a:off x="1876880" y="3519895"/>
            <a:ext cx="2671230" cy="23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1695" b="1" i="0" u="none" strike="noStrike" kern="1200" cap="none" spc="0" normalizeH="0" baseline="0" noProof="0">
                <a:ln>
                  <a:noFill/>
                </a:ln>
                <a:solidFill>
                  <a:srgbClr val="1C1C1C"/>
                </a:solidFill>
                <a:effectLst/>
                <a:uLnTx/>
                <a:uFillTx/>
                <a:latin typeface="微软雅黑" panose="020B0503020204020204" pitchFamily="34" charset="-122"/>
                <a:ea typeface="微软雅黑" panose="020B0503020204020204" pitchFamily="34" charset="-122"/>
                <a:cs typeface="+mn-cs"/>
              </a:rPr>
              <a:t>单击填加标题</a:t>
            </a:r>
            <a:endParaRPr kumimoji="0" lang="en-US" sz="1695" b="1" i="0" u="none" strike="noStrike" kern="1200" cap="none" spc="0" normalizeH="0" baseline="0" noProof="0">
              <a:ln>
                <a:noFill/>
              </a:ln>
              <a:solidFill>
                <a:srgbClr val="1C1C1C"/>
              </a:solidFill>
              <a:effectLst/>
              <a:uLnTx/>
              <a:uFillTx/>
              <a:latin typeface="微软雅黑" panose="020B0503020204020204" pitchFamily="34" charset="-122"/>
              <a:ea typeface="微软雅黑" panose="020B0503020204020204" pitchFamily="34" charset="-122"/>
              <a:cs typeface="+mn-cs"/>
            </a:endParaRPr>
          </a:p>
        </p:txBody>
      </p:sp>
      <p:sp>
        <p:nvSpPr>
          <p:cNvPr id="89" name="Title 3"/>
          <p:cNvSpPr txBox="1"/>
          <p:nvPr/>
        </p:nvSpPr>
        <p:spPr>
          <a:xfrm>
            <a:off x="1969455" y="3890195"/>
            <a:ext cx="2669737" cy="781945"/>
          </a:xfrm>
          <a:prstGeom prst="rect">
            <a:avLst/>
          </a:prstGeom>
        </p:spPr>
        <p:txBody>
          <a:bodyPr lIns="0" tIns="0" rIns="0" bIns="0">
            <a:spAutoFit/>
          </a:bodyPr>
          <a:lstStyle>
            <a:lvl1pPr algn="l" defTabSz="685165" rtl="0" eaLnBrk="1" latinLnBrk="0" hangingPunct="1">
              <a:lnSpc>
                <a:spcPct val="90000"/>
              </a:lnSpc>
              <a:spcBef>
                <a:spcPct val="0"/>
              </a:spcBef>
              <a:buNone/>
              <a:defRPr lang="en-US" sz="3300" b="0" kern="1200" cap="none" spc="-75" baseline="0">
                <a:ln w="3175">
                  <a:noFill/>
                </a:ln>
                <a:gradFill flip="none" rotWithShape="1">
                  <a:gsLst>
                    <a:gs pos="0">
                      <a:schemeClr val="tx1"/>
                    </a:gs>
                    <a:gs pos="86000">
                      <a:schemeClr val="tx1"/>
                    </a:gs>
                  </a:gsLst>
                  <a:lin ang="5400000" scaled="0"/>
                  <a:tileRect/>
                </a:gradFill>
                <a:effectLst/>
                <a:latin typeface="+mj-lt"/>
                <a:ea typeface="+mn-ea"/>
                <a:cs typeface="Arial" panose="020B0604020202020204" pitchFamily="34" charset="0"/>
              </a:defRPr>
            </a:lvl1pPr>
          </a:lstStyle>
          <a:p>
            <a:pPr marL="0" marR="0" lvl="0" indent="0" algn="l" defTabSz="644525" rtl="0" eaLnBrk="1" fontAlgn="auto" latinLnBrk="0" hangingPunct="1">
              <a:lnSpc>
                <a:spcPct val="150000"/>
              </a:lnSpc>
              <a:spcBef>
                <a:spcPct val="0"/>
              </a:spcBef>
              <a:spcAft>
                <a:spcPts val="0"/>
              </a:spcAft>
              <a:buClrTx/>
              <a:buSzTx/>
              <a:buFontTx/>
              <a:buNone/>
              <a:defRPr/>
            </a:pPr>
            <a:r>
              <a:rPr kumimoji="0" lang="zh-CN" altLang="en-US" sz="1130" b="0" i="0" u="none" strike="noStrike" kern="1200" cap="none" spc="-71" normalizeH="0" baseline="0" noProof="0" dirty="0">
                <a:ln w="3175">
                  <a:noFill/>
                </a:ln>
                <a:solidFill>
                  <a:srgbClr val="1C1C1C"/>
                </a:solidFill>
                <a:effectLst/>
                <a:uLnTx/>
                <a:uFillTx/>
                <a:latin typeface="微软雅黑" panose="020B0503020204020204" pitchFamily="34" charset="-122"/>
                <a:ea typeface="微软雅黑" panose="020B0503020204020204" pitchFamily="34" charset="-122"/>
                <a:cs typeface="Arial" panose="020B0604020202020204" pitchFamily="34" charset="0"/>
              </a:rPr>
              <a:t>单击填加文字内容单击填加文字内容</a:t>
            </a:r>
            <a:endParaRPr kumimoji="0" lang="en-US" altLang="zh-CN" sz="1130" b="0" i="0" u="none" strike="noStrike" kern="1200" cap="none" spc="-71" normalizeH="0" baseline="0" noProof="0" dirty="0">
              <a:ln w="3175">
                <a:noFill/>
              </a:ln>
              <a:solidFill>
                <a:srgbClr val="1C1C1C"/>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644525" rtl="0" eaLnBrk="1" fontAlgn="auto" latinLnBrk="0" hangingPunct="1">
              <a:lnSpc>
                <a:spcPct val="150000"/>
              </a:lnSpc>
              <a:spcBef>
                <a:spcPct val="0"/>
              </a:spcBef>
              <a:spcAft>
                <a:spcPts val="0"/>
              </a:spcAft>
              <a:buClrTx/>
              <a:buSzTx/>
              <a:buFontTx/>
              <a:buNone/>
              <a:defRPr/>
            </a:pPr>
            <a:r>
              <a:rPr kumimoji="0" lang="zh-CN" altLang="en-US" sz="1130" b="0" i="0" u="none" strike="noStrike" kern="1200" cap="none" spc="-71" normalizeH="0" baseline="0" noProof="0" dirty="0">
                <a:ln w="3175">
                  <a:noFill/>
                </a:ln>
                <a:solidFill>
                  <a:srgbClr val="1C1C1C"/>
                </a:solidFill>
                <a:effectLst/>
                <a:uLnTx/>
                <a:uFillTx/>
                <a:latin typeface="微软雅黑" panose="020B0503020204020204" pitchFamily="34" charset="-122"/>
                <a:ea typeface="微软雅黑" panose="020B0503020204020204" pitchFamily="34" charset="-122"/>
                <a:cs typeface="Arial" panose="020B0604020202020204" pitchFamily="34" charset="0"/>
              </a:rPr>
              <a:t>单击填加文字内容单击填加文字内容</a:t>
            </a:r>
          </a:p>
          <a:p>
            <a:pPr marL="0" marR="0" lvl="0" indent="0" algn="l" defTabSz="644525" rtl="0" eaLnBrk="1" fontAlgn="auto" latinLnBrk="0" hangingPunct="1">
              <a:lnSpc>
                <a:spcPct val="150000"/>
              </a:lnSpc>
              <a:spcBef>
                <a:spcPct val="0"/>
              </a:spcBef>
              <a:spcAft>
                <a:spcPts val="0"/>
              </a:spcAft>
              <a:buClrTx/>
              <a:buSzTx/>
              <a:buFontTx/>
              <a:buNone/>
              <a:defRPr/>
            </a:pPr>
            <a:endParaRPr kumimoji="0" lang="zh-CN" altLang="en-US" sz="1130" b="0" i="0" u="none" strike="noStrike" kern="1200" cap="none" spc="-71" normalizeH="0" baseline="0" noProof="0" dirty="0">
              <a:ln w="3175">
                <a:noFill/>
              </a:ln>
              <a:solidFill>
                <a:srgbClr val="1C1C1C"/>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anim calcmode="lin" valueType="num">
                                      <p:cBhvr>
                                        <p:cTn id="10" dur="250" fill="hold"/>
                                        <p:tgtEl>
                                          <p:spTgt spid="4"/>
                                        </p:tgtEl>
                                        <p:attrNameLst>
                                          <p:attrName>ppt_x</p:attrName>
                                        </p:attrNameLst>
                                      </p:cBhvr>
                                      <p:tavLst>
                                        <p:tav tm="0">
                                          <p:val>
                                            <p:fltVal val="0.5"/>
                                          </p:val>
                                        </p:tav>
                                        <p:tav tm="100000">
                                          <p:val>
                                            <p:strVal val="#ppt_x"/>
                                          </p:val>
                                        </p:tav>
                                      </p:tavLst>
                                    </p:anim>
                                    <p:anim calcmode="lin" valueType="num">
                                      <p:cBhvr>
                                        <p:cTn id="11" dur="250" fill="hold"/>
                                        <p:tgtEl>
                                          <p:spTgt spid="4"/>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250" fill="hold"/>
                                        <p:tgtEl>
                                          <p:spTgt spid="3"/>
                                        </p:tgtEl>
                                        <p:attrNameLst>
                                          <p:attrName>ppt_w</p:attrName>
                                        </p:attrNameLst>
                                      </p:cBhvr>
                                      <p:tavLst>
                                        <p:tav tm="0">
                                          <p:val>
                                            <p:fltVal val="0"/>
                                          </p:val>
                                        </p:tav>
                                        <p:tav tm="100000">
                                          <p:val>
                                            <p:strVal val="#ppt_w"/>
                                          </p:val>
                                        </p:tav>
                                      </p:tavLst>
                                    </p:anim>
                                    <p:anim calcmode="lin" valueType="num">
                                      <p:cBhvr>
                                        <p:cTn id="16" dur="250" fill="hold"/>
                                        <p:tgtEl>
                                          <p:spTgt spid="3"/>
                                        </p:tgtEl>
                                        <p:attrNameLst>
                                          <p:attrName>ppt_h</p:attrName>
                                        </p:attrNameLst>
                                      </p:cBhvr>
                                      <p:tavLst>
                                        <p:tav tm="0">
                                          <p:val>
                                            <p:fltVal val="0"/>
                                          </p:val>
                                        </p:tav>
                                        <p:tav tm="100000">
                                          <p:val>
                                            <p:strVal val="#ppt_h"/>
                                          </p:val>
                                        </p:tav>
                                      </p:tavLst>
                                    </p:anim>
                                    <p:animEffect transition="in" filter="fade">
                                      <p:cBhvr>
                                        <p:cTn id="17" dur="250"/>
                                        <p:tgtEl>
                                          <p:spTgt spid="3"/>
                                        </p:tgtEl>
                                      </p:cBhvr>
                                    </p:animEffect>
                                    <p:anim calcmode="lin" valueType="num">
                                      <p:cBhvr>
                                        <p:cTn id="18" dur="250" fill="hold"/>
                                        <p:tgtEl>
                                          <p:spTgt spid="3"/>
                                        </p:tgtEl>
                                        <p:attrNameLst>
                                          <p:attrName>ppt_x</p:attrName>
                                        </p:attrNameLst>
                                      </p:cBhvr>
                                      <p:tavLst>
                                        <p:tav tm="0">
                                          <p:val>
                                            <p:fltVal val="0.5"/>
                                          </p:val>
                                        </p:tav>
                                        <p:tav tm="100000">
                                          <p:val>
                                            <p:strVal val="#ppt_x"/>
                                          </p:val>
                                        </p:tav>
                                      </p:tavLst>
                                    </p:anim>
                                    <p:anim calcmode="lin" valueType="num">
                                      <p:cBhvr>
                                        <p:cTn id="19" dur="25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250" fill="hold"/>
                                        <p:tgtEl>
                                          <p:spTgt spid="6"/>
                                        </p:tgtEl>
                                        <p:attrNameLst>
                                          <p:attrName>ppt_w</p:attrName>
                                        </p:attrNameLst>
                                      </p:cBhvr>
                                      <p:tavLst>
                                        <p:tav tm="0">
                                          <p:val>
                                            <p:fltVal val="0"/>
                                          </p:val>
                                        </p:tav>
                                        <p:tav tm="100000">
                                          <p:val>
                                            <p:strVal val="#ppt_w"/>
                                          </p:val>
                                        </p:tav>
                                      </p:tavLst>
                                    </p:anim>
                                    <p:anim calcmode="lin" valueType="num">
                                      <p:cBhvr>
                                        <p:cTn id="24" dur="250" fill="hold"/>
                                        <p:tgtEl>
                                          <p:spTgt spid="6"/>
                                        </p:tgtEl>
                                        <p:attrNameLst>
                                          <p:attrName>ppt_h</p:attrName>
                                        </p:attrNameLst>
                                      </p:cBhvr>
                                      <p:tavLst>
                                        <p:tav tm="0">
                                          <p:val>
                                            <p:fltVal val="0"/>
                                          </p:val>
                                        </p:tav>
                                        <p:tav tm="100000">
                                          <p:val>
                                            <p:strVal val="#ppt_h"/>
                                          </p:val>
                                        </p:tav>
                                      </p:tavLst>
                                    </p:anim>
                                    <p:animEffect transition="in" filter="fade">
                                      <p:cBhvr>
                                        <p:cTn id="25" dur="250"/>
                                        <p:tgtEl>
                                          <p:spTgt spid="6"/>
                                        </p:tgtEl>
                                      </p:cBhvr>
                                    </p:animEffect>
                                    <p:anim calcmode="lin" valueType="num">
                                      <p:cBhvr>
                                        <p:cTn id="26" dur="250" fill="hold"/>
                                        <p:tgtEl>
                                          <p:spTgt spid="6"/>
                                        </p:tgtEl>
                                        <p:attrNameLst>
                                          <p:attrName>ppt_x</p:attrName>
                                        </p:attrNameLst>
                                      </p:cBhvr>
                                      <p:tavLst>
                                        <p:tav tm="0">
                                          <p:val>
                                            <p:fltVal val="0.5"/>
                                          </p:val>
                                        </p:tav>
                                        <p:tav tm="100000">
                                          <p:val>
                                            <p:strVal val="#ppt_x"/>
                                          </p:val>
                                        </p:tav>
                                      </p:tavLst>
                                    </p:anim>
                                    <p:anim calcmode="lin" valueType="num">
                                      <p:cBhvr>
                                        <p:cTn id="27" dur="250" fill="hold"/>
                                        <p:tgtEl>
                                          <p:spTgt spid="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53" presetClass="entr" presetSubtype="528"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250" fill="hold"/>
                                        <p:tgtEl>
                                          <p:spTgt spid="10"/>
                                        </p:tgtEl>
                                        <p:attrNameLst>
                                          <p:attrName>ppt_w</p:attrName>
                                        </p:attrNameLst>
                                      </p:cBhvr>
                                      <p:tavLst>
                                        <p:tav tm="0">
                                          <p:val>
                                            <p:fltVal val="0"/>
                                          </p:val>
                                        </p:tav>
                                        <p:tav tm="100000">
                                          <p:val>
                                            <p:strVal val="#ppt_w"/>
                                          </p:val>
                                        </p:tav>
                                      </p:tavLst>
                                    </p:anim>
                                    <p:anim calcmode="lin" valueType="num">
                                      <p:cBhvr>
                                        <p:cTn id="32" dur="250" fill="hold"/>
                                        <p:tgtEl>
                                          <p:spTgt spid="10"/>
                                        </p:tgtEl>
                                        <p:attrNameLst>
                                          <p:attrName>ppt_h</p:attrName>
                                        </p:attrNameLst>
                                      </p:cBhvr>
                                      <p:tavLst>
                                        <p:tav tm="0">
                                          <p:val>
                                            <p:fltVal val="0"/>
                                          </p:val>
                                        </p:tav>
                                        <p:tav tm="100000">
                                          <p:val>
                                            <p:strVal val="#ppt_h"/>
                                          </p:val>
                                        </p:tav>
                                      </p:tavLst>
                                    </p:anim>
                                    <p:animEffect transition="in" filter="fade">
                                      <p:cBhvr>
                                        <p:cTn id="33" dur="250"/>
                                        <p:tgtEl>
                                          <p:spTgt spid="10"/>
                                        </p:tgtEl>
                                      </p:cBhvr>
                                    </p:animEffect>
                                    <p:anim calcmode="lin" valueType="num">
                                      <p:cBhvr>
                                        <p:cTn id="34" dur="250" fill="hold"/>
                                        <p:tgtEl>
                                          <p:spTgt spid="10"/>
                                        </p:tgtEl>
                                        <p:attrNameLst>
                                          <p:attrName>ppt_x</p:attrName>
                                        </p:attrNameLst>
                                      </p:cBhvr>
                                      <p:tavLst>
                                        <p:tav tm="0">
                                          <p:val>
                                            <p:fltVal val="0.5"/>
                                          </p:val>
                                        </p:tav>
                                        <p:tav tm="100000">
                                          <p:val>
                                            <p:strVal val="#ppt_x"/>
                                          </p:val>
                                        </p:tav>
                                      </p:tavLst>
                                    </p:anim>
                                    <p:anim calcmode="lin" valueType="num">
                                      <p:cBhvr>
                                        <p:cTn id="35" dur="25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00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250" fill="hold"/>
                                        <p:tgtEl>
                                          <p:spTgt spid="2"/>
                                        </p:tgtEl>
                                        <p:attrNameLst>
                                          <p:attrName>ppt_w</p:attrName>
                                        </p:attrNameLst>
                                      </p:cBhvr>
                                      <p:tavLst>
                                        <p:tav tm="0">
                                          <p:val>
                                            <p:fltVal val="0"/>
                                          </p:val>
                                        </p:tav>
                                        <p:tav tm="100000">
                                          <p:val>
                                            <p:strVal val="#ppt_w"/>
                                          </p:val>
                                        </p:tav>
                                      </p:tavLst>
                                    </p:anim>
                                    <p:anim calcmode="lin" valueType="num">
                                      <p:cBhvr>
                                        <p:cTn id="40" dur="250" fill="hold"/>
                                        <p:tgtEl>
                                          <p:spTgt spid="2"/>
                                        </p:tgtEl>
                                        <p:attrNameLst>
                                          <p:attrName>ppt_h</p:attrName>
                                        </p:attrNameLst>
                                      </p:cBhvr>
                                      <p:tavLst>
                                        <p:tav tm="0">
                                          <p:val>
                                            <p:fltVal val="0"/>
                                          </p:val>
                                        </p:tav>
                                        <p:tav tm="100000">
                                          <p:val>
                                            <p:strVal val="#ppt_h"/>
                                          </p:val>
                                        </p:tav>
                                      </p:tavLst>
                                    </p:anim>
                                    <p:animEffect transition="in" filter="fade">
                                      <p:cBhvr>
                                        <p:cTn id="41" dur="250"/>
                                        <p:tgtEl>
                                          <p:spTgt spid="2"/>
                                        </p:tgtEl>
                                      </p:cBhvr>
                                    </p:animEffect>
                                    <p:anim calcmode="lin" valueType="num">
                                      <p:cBhvr>
                                        <p:cTn id="42" dur="250" fill="hold"/>
                                        <p:tgtEl>
                                          <p:spTgt spid="2"/>
                                        </p:tgtEl>
                                        <p:attrNameLst>
                                          <p:attrName>ppt_x</p:attrName>
                                        </p:attrNameLst>
                                      </p:cBhvr>
                                      <p:tavLst>
                                        <p:tav tm="0">
                                          <p:val>
                                            <p:fltVal val="0.5"/>
                                          </p:val>
                                        </p:tav>
                                        <p:tav tm="100000">
                                          <p:val>
                                            <p:strVal val="#ppt_x"/>
                                          </p:val>
                                        </p:tav>
                                      </p:tavLst>
                                    </p:anim>
                                    <p:anim calcmode="lin" valueType="num">
                                      <p:cBhvr>
                                        <p:cTn id="43" dur="25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2500"/>
                            </p:stCondLst>
                            <p:childTnLst>
                              <p:par>
                                <p:cTn id="45" presetID="53" presetClass="entr" presetSubtype="528"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250" fill="hold"/>
                                        <p:tgtEl>
                                          <p:spTgt spid="8"/>
                                        </p:tgtEl>
                                        <p:attrNameLst>
                                          <p:attrName>ppt_w</p:attrName>
                                        </p:attrNameLst>
                                      </p:cBhvr>
                                      <p:tavLst>
                                        <p:tav tm="0">
                                          <p:val>
                                            <p:fltVal val="0"/>
                                          </p:val>
                                        </p:tav>
                                        <p:tav tm="100000">
                                          <p:val>
                                            <p:strVal val="#ppt_w"/>
                                          </p:val>
                                        </p:tav>
                                      </p:tavLst>
                                    </p:anim>
                                    <p:anim calcmode="lin" valueType="num">
                                      <p:cBhvr>
                                        <p:cTn id="48" dur="250" fill="hold"/>
                                        <p:tgtEl>
                                          <p:spTgt spid="8"/>
                                        </p:tgtEl>
                                        <p:attrNameLst>
                                          <p:attrName>ppt_h</p:attrName>
                                        </p:attrNameLst>
                                      </p:cBhvr>
                                      <p:tavLst>
                                        <p:tav tm="0">
                                          <p:val>
                                            <p:fltVal val="0"/>
                                          </p:val>
                                        </p:tav>
                                        <p:tav tm="100000">
                                          <p:val>
                                            <p:strVal val="#ppt_h"/>
                                          </p:val>
                                        </p:tav>
                                      </p:tavLst>
                                    </p:anim>
                                    <p:animEffect transition="in" filter="fade">
                                      <p:cBhvr>
                                        <p:cTn id="49" dur="250"/>
                                        <p:tgtEl>
                                          <p:spTgt spid="8"/>
                                        </p:tgtEl>
                                      </p:cBhvr>
                                    </p:animEffect>
                                    <p:anim calcmode="lin" valueType="num">
                                      <p:cBhvr>
                                        <p:cTn id="50" dur="250" fill="hold"/>
                                        <p:tgtEl>
                                          <p:spTgt spid="8"/>
                                        </p:tgtEl>
                                        <p:attrNameLst>
                                          <p:attrName>ppt_x</p:attrName>
                                        </p:attrNameLst>
                                      </p:cBhvr>
                                      <p:tavLst>
                                        <p:tav tm="0">
                                          <p:val>
                                            <p:fltVal val="0.5"/>
                                          </p:val>
                                        </p:tav>
                                        <p:tav tm="100000">
                                          <p:val>
                                            <p:strVal val="#ppt_x"/>
                                          </p:val>
                                        </p:tav>
                                      </p:tavLst>
                                    </p:anim>
                                    <p:anim calcmode="lin" valueType="num">
                                      <p:cBhvr>
                                        <p:cTn id="51" dur="250" fill="hold"/>
                                        <p:tgtEl>
                                          <p:spTgt spid="8"/>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16" presetClass="entr" presetSubtype="21" fill="hold" grpId="0" nodeType="after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barn(inVertical)">
                                      <p:cBhvr>
                                        <p:cTn id="55" dur="250"/>
                                        <p:tgtEl>
                                          <p:spTgt spid="88"/>
                                        </p:tgtEl>
                                      </p:cBhvr>
                                    </p:animEffec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fade">
                                      <p:cBhvr>
                                        <p:cTn id="59" dur="25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756022" y="1217172"/>
            <a:ext cx="3719364" cy="3671625"/>
            <a:chOff x="2930187" y="1260157"/>
            <a:chExt cx="3954407" cy="3903651"/>
          </a:xfrm>
        </p:grpSpPr>
        <p:sp>
          <p:nvSpPr>
            <p:cNvPr id="2" name="任意多边形 1"/>
            <p:cNvSpPr/>
            <p:nvPr/>
          </p:nvSpPr>
          <p:spPr>
            <a:xfrm rot="5400000">
              <a:off x="2955565" y="1234779"/>
              <a:ext cx="3903651" cy="3954407"/>
            </a:xfrm>
            <a:custGeom>
              <a:avLst/>
              <a:gdLst>
                <a:gd name="connsiteX0" fmla="*/ 1152171 w 3932773"/>
                <a:gd name="connsiteY0" fmla="*/ 1968106 h 3934467"/>
                <a:gd name="connsiteX1" fmla="*/ 1288654 w 3932773"/>
                <a:gd name="connsiteY1" fmla="*/ 2419231 h 3934467"/>
                <a:gd name="connsiteX2" fmla="*/ 1386106 w 3932773"/>
                <a:gd name="connsiteY2" fmla="*/ 2538551 h 3934467"/>
                <a:gd name="connsiteX3" fmla="*/ 1395026 w 3932773"/>
                <a:gd name="connsiteY3" fmla="*/ 2546036 h 3934467"/>
                <a:gd name="connsiteX4" fmla="*/ 1395531 w 3932773"/>
                <a:gd name="connsiteY4" fmla="*/ 2546036 h 3934467"/>
                <a:gd name="connsiteX5" fmla="*/ 1966413 w 3932773"/>
                <a:gd name="connsiteY5" fmla="*/ 2780328 h 3934467"/>
                <a:gd name="connsiteX6" fmla="*/ 2537295 w 3932773"/>
                <a:gd name="connsiteY6" fmla="*/ 2546036 h 3934467"/>
                <a:gd name="connsiteX7" fmla="*/ 2538020 w 3932773"/>
                <a:gd name="connsiteY7" fmla="*/ 2546036 h 3934467"/>
                <a:gd name="connsiteX8" fmla="*/ 2542530 w 3932773"/>
                <a:gd name="connsiteY8" fmla="*/ 2542251 h 3934467"/>
                <a:gd name="connsiteX9" fmla="*/ 2546310 w 3932773"/>
                <a:gd name="connsiteY9" fmla="*/ 2537747 h 3934467"/>
                <a:gd name="connsiteX10" fmla="*/ 2546310 w 3932773"/>
                <a:gd name="connsiteY10" fmla="*/ 2537242 h 3934467"/>
                <a:gd name="connsiteX11" fmla="*/ 2780602 w 3932773"/>
                <a:gd name="connsiteY11" fmla="*/ 1966360 h 3934467"/>
                <a:gd name="connsiteX12" fmla="*/ 2644120 w 3932773"/>
                <a:gd name="connsiteY12" fmla="*/ 1515236 h 3934467"/>
                <a:gd name="connsiteX13" fmla="*/ 2546667 w 3932773"/>
                <a:gd name="connsiteY13" fmla="*/ 1395915 h 3934467"/>
                <a:gd name="connsiteX14" fmla="*/ 2537747 w 3932773"/>
                <a:gd name="connsiteY14" fmla="*/ 1388431 h 3934467"/>
                <a:gd name="connsiteX15" fmla="*/ 2537242 w 3932773"/>
                <a:gd name="connsiteY15" fmla="*/ 1388431 h 3934467"/>
                <a:gd name="connsiteX16" fmla="*/ 1966361 w 3932773"/>
                <a:gd name="connsiteY16" fmla="*/ 1154139 h 3934467"/>
                <a:gd name="connsiteX17" fmla="*/ 1395478 w 3932773"/>
                <a:gd name="connsiteY17" fmla="*/ 1388431 h 3934467"/>
                <a:gd name="connsiteX18" fmla="*/ 1394753 w 3932773"/>
                <a:gd name="connsiteY18" fmla="*/ 1388431 h 3934467"/>
                <a:gd name="connsiteX19" fmla="*/ 1390243 w 3932773"/>
                <a:gd name="connsiteY19" fmla="*/ 1392216 h 3934467"/>
                <a:gd name="connsiteX20" fmla="*/ 1386464 w 3932773"/>
                <a:gd name="connsiteY20" fmla="*/ 1396720 h 3934467"/>
                <a:gd name="connsiteX21" fmla="*/ 1386464 w 3932773"/>
                <a:gd name="connsiteY21" fmla="*/ 1397225 h 3934467"/>
                <a:gd name="connsiteX22" fmla="*/ 1152171 w 3932773"/>
                <a:gd name="connsiteY22" fmla="*/ 1968106 h 3934467"/>
                <a:gd name="connsiteX23" fmla="*/ 0 w 3932773"/>
                <a:gd name="connsiteY23" fmla="*/ 3119635 h 3934467"/>
                <a:gd name="connsiteX24" fmla="*/ 4286 w 3932773"/>
                <a:gd name="connsiteY24" fmla="*/ 3035553 h 3934467"/>
                <a:gd name="connsiteX25" fmla="*/ 5385 w 3932773"/>
                <a:gd name="connsiteY25" fmla="*/ 3028424 h 3934467"/>
                <a:gd name="connsiteX26" fmla="*/ 16828 w 3932773"/>
                <a:gd name="connsiteY26" fmla="*/ 2953450 h 3934467"/>
                <a:gd name="connsiteX27" fmla="*/ 238932 w 3932773"/>
                <a:gd name="connsiteY27" fmla="*/ 2541494 h 3934467"/>
                <a:gd name="connsiteX28" fmla="*/ 243201 w 3932773"/>
                <a:gd name="connsiteY28" fmla="*/ 2537971 h 3934467"/>
                <a:gd name="connsiteX29" fmla="*/ 243201 w 3932773"/>
                <a:gd name="connsiteY29" fmla="*/ 2537048 h 3934467"/>
                <a:gd name="connsiteX30" fmla="*/ 475893 w 3932773"/>
                <a:gd name="connsiteY30" fmla="*/ 1968106 h 3934467"/>
                <a:gd name="connsiteX31" fmla="*/ 243201 w 3932773"/>
                <a:gd name="connsiteY31" fmla="*/ 1399165 h 3934467"/>
                <a:gd name="connsiteX32" fmla="*/ 243201 w 3932773"/>
                <a:gd name="connsiteY32" fmla="*/ 1396721 h 3934467"/>
                <a:gd name="connsiteX33" fmla="*/ 238659 w 3932773"/>
                <a:gd name="connsiteY33" fmla="*/ 1392973 h 3934467"/>
                <a:gd name="connsiteX34" fmla="*/ 156039 w 3932773"/>
                <a:gd name="connsiteY34" fmla="*/ 1292837 h 3934467"/>
                <a:gd name="connsiteX35" fmla="*/ 141802 w 3932773"/>
                <a:gd name="connsiteY35" fmla="*/ 1275869 h 3934467"/>
                <a:gd name="connsiteX36" fmla="*/ 141328 w 3932773"/>
                <a:gd name="connsiteY36" fmla="*/ 1275008 h 3934467"/>
                <a:gd name="connsiteX37" fmla="*/ 139161 w 3932773"/>
                <a:gd name="connsiteY37" fmla="*/ 1272380 h 3934467"/>
                <a:gd name="connsiteX38" fmla="*/ 84340 w 3932773"/>
                <a:gd name="connsiteY38" fmla="*/ 1171381 h 3934467"/>
                <a:gd name="connsiteX39" fmla="*/ 65246 w 3932773"/>
                <a:gd name="connsiteY39" fmla="*/ 1136660 h 3934467"/>
                <a:gd name="connsiteX40" fmla="*/ 64713 w 3932773"/>
                <a:gd name="connsiteY40" fmla="*/ 1135221 h 3934467"/>
                <a:gd name="connsiteX41" fmla="*/ 64034 w 3932773"/>
                <a:gd name="connsiteY41" fmla="*/ 1133969 h 3934467"/>
                <a:gd name="connsiteX42" fmla="*/ 45079 w 3932773"/>
                <a:gd name="connsiteY42" fmla="*/ 1082180 h 3934467"/>
                <a:gd name="connsiteX43" fmla="*/ 37326 w 3932773"/>
                <a:gd name="connsiteY43" fmla="*/ 1061237 h 3934467"/>
                <a:gd name="connsiteX44" fmla="*/ 37112 w 3932773"/>
                <a:gd name="connsiteY44" fmla="*/ 1060414 h 3934467"/>
                <a:gd name="connsiteX45" fmla="*/ 36633 w 3932773"/>
                <a:gd name="connsiteY45" fmla="*/ 1059106 h 3934467"/>
                <a:gd name="connsiteX46" fmla="*/ 23489 w 3932773"/>
                <a:gd name="connsiteY46" fmla="*/ 1007984 h 3934467"/>
                <a:gd name="connsiteX47" fmla="*/ 16867 w 3932773"/>
                <a:gd name="connsiteY47" fmla="*/ 982502 h 3934467"/>
                <a:gd name="connsiteX48" fmla="*/ 16764 w 3932773"/>
                <a:gd name="connsiteY48" fmla="*/ 981830 h 3934467"/>
                <a:gd name="connsiteX49" fmla="*/ 16555 w 3932773"/>
                <a:gd name="connsiteY49" fmla="*/ 981017 h 3934467"/>
                <a:gd name="connsiteX50" fmla="*/ 8143 w 3932773"/>
                <a:gd name="connsiteY50" fmla="*/ 925900 h 3934467"/>
                <a:gd name="connsiteX51" fmla="*/ 4286 w 3932773"/>
                <a:gd name="connsiteY51" fmla="*/ 900880 h 3934467"/>
                <a:gd name="connsiteX52" fmla="*/ 4267 w 3932773"/>
                <a:gd name="connsiteY52" fmla="*/ 900507 h 3934467"/>
                <a:gd name="connsiteX53" fmla="*/ 4207 w 3932773"/>
                <a:gd name="connsiteY53" fmla="*/ 900112 h 3934467"/>
                <a:gd name="connsiteX54" fmla="*/ 0 w 3932773"/>
                <a:gd name="connsiteY54" fmla="*/ 816800 h 3934467"/>
                <a:gd name="connsiteX55" fmla="*/ 0 w 3932773"/>
                <a:gd name="connsiteY55" fmla="*/ 816799 h 3934467"/>
                <a:gd name="connsiteX56" fmla="*/ 0 w 3932773"/>
                <a:gd name="connsiteY56" fmla="*/ 816799 h 3934467"/>
                <a:gd name="connsiteX57" fmla="*/ 814832 w 3932773"/>
                <a:gd name="connsiteY57" fmla="*/ 1967 h 3934467"/>
                <a:gd name="connsiteX58" fmla="*/ 898144 w 3932773"/>
                <a:gd name="connsiteY58" fmla="*/ 6174 h 3934467"/>
                <a:gd name="connsiteX59" fmla="*/ 898548 w 3932773"/>
                <a:gd name="connsiteY59" fmla="*/ 6235 h 3934467"/>
                <a:gd name="connsiteX60" fmla="*/ 898914 w 3932773"/>
                <a:gd name="connsiteY60" fmla="*/ 6254 h 3934467"/>
                <a:gd name="connsiteX61" fmla="*/ 923375 w 3932773"/>
                <a:gd name="connsiteY61" fmla="*/ 10024 h 3934467"/>
                <a:gd name="connsiteX62" fmla="*/ 979049 w 3932773"/>
                <a:gd name="connsiteY62" fmla="*/ 18521 h 3934467"/>
                <a:gd name="connsiteX63" fmla="*/ 979871 w 3932773"/>
                <a:gd name="connsiteY63" fmla="*/ 18732 h 3934467"/>
                <a:gd name="connsiteX64" fmla="*/ 980535 w 3932773"/>
                <a:gd name="connsiteY64" fmla="*/ 18835 h 3934467"/>
                <a:gd name="connsiteX65" fmla="*/ 1005725 w 3932773"/>
                <a:gd name="connsiteY65" fmla="*/ 25380 h 3934467"/>
                <a:gd name="connsiteX66" fmla="*/ 1057138 w 3932773"/>
                <a:gd name="connsiteY66" fmla="*/ 38600 h 3934467"/>
                <a:gd name="connsiteX67" fmla="*/ 1058454 w 3932773"/>
                <a:gd name="connsiteY67" fmla="*/ 39082 h 3934467"/>
                <a:gd name="connsiteX68" fmla="*/ 1059270 w 3932773"/>
                <a:gd name="connsiteY68" fmla="*/ 39294 h 3934467"/>
                <a:gd name="connsiteX69" fmla="*/ 1080037 w 3932773"/>
                <a:gd name="connsiteY69" fmla="*/ 46981 h 3934467"/>
                <a:gd name="connsiteX70" fmla="*/ 1132002 w 3932773"/>
                <a:gd name="connsiteY70" fmla="*/ 66000 h 3934467"/>
                <a:gd name="connsiteX71" fmla="*/ 1133258 w 3932773"/>
                <a:gd name="connsiteY71" fmla="*/ 66682 h 3934467"/>
                <a:gd name="connsiteX72" fmla="*/ 1134694 w 3932773"/>
                <a:gd name="connsiteY72" fmla="*/ 67214 h 3934467"/>
                <a:gd name="connsiteX73" fmla="*/ 1169317 w 3932773"/>
                <a:gd name="connsiteY73" fmla="*/ 86254 h 3934467"/>
                <a:gd name="connsiteX74" fmla="*/ 1270413 w 3932773"/>
                <a:gd name="connsiteY74" fmla="*/ 141127 h 3934467"/>
                <a:gd name="connsiteX75" fmla="*/ 1273043 w 3932773"/>
                <a:gd name="connsiteY75" fmla="*/ 143297 h 3934467"/>
                <a:gd name="connsiteX76" fmla="*/ 1273902 w 3932773"/>
                <a:gd name="connsiteY76" fmla="*/ 143770 h 3934467"/>
                <a:gd name="connsiteX77" fmla="*/ 1290827 w 3932773"/>
                <a:gd name="connsiteY77" fmla="*/ 157970 h 3934467"/>
                <a:gd name="connsiteX78" fmla="*/ 1391006 w 3932773"/>
                <a:gd name="connsiteY78" fmla="*/ 240625 h 3934467"/>
                <a:gd name="connsiteX79" fmla="*/ 1394755 w 3932773"/>
                <a:gd name="connsiteY79" fmla="*/ 245169 h 3934467"/>
                <a:gd name="connsiteX80" fmla="*/ 1397420 w 3932773"/>
                <a:gd name="connsiteY80" fmla="*/ 245169 h 3934467"/>
                <a:gd name="connsiteX81" fmla="*/ 1966361 w 3932773"/>
                <a:gd name="connsiteY81" fmla="*/ 477860 h 3934467"/>
                <a:gd name="connsiteX82" fmla="*/ 2535302 w 3932773"/>
                <a:gd name="connsiteY82" fmla="*/ 245169 h 3934467"/>
                <a:gd name="connsiteX83" fmla="*/ 2536396 w 3932773"/>
                <a:gd name="connsiteY83" fmla="*/ 245169 h 3934467"/>
                <a:gd name="connsiteX84" fmla="*/ 2541768 w 3932773"/>
                <a:gd name="connsiteY84" fmla="*/ 238658 h 3934467"/>
                <a:gd name="connsiteX85" fmla="*/ 3117941 w 3932773"/>
                <a:gd name="connsiteY85" fmla="*/ 0 h 3934467"/>
                <a:gd name="connsiteX86" fmla="*/ 3932773 w 3932773"/>
                <a:gd name="connsiteY86" fmla="*/ 814832 h 3934467"/>
                <a:gd name="connsiteX87" fmla="*/ 3928487 w 3932773"/>
                <a:gd name="connsiteY87" fmla="*/ 898913 h 3934467"/>
                <a:gd name="connsiteX88" fmla="*/ 3927394 w 3932773"/>
                <a:gd name="connsiteY88" fmla="*/ 906003 h 3934467"/>
                <a:gd name="connsiteX89" fmla="*/ 3915946 w 3932773"/>
                <a:gd name="connsiteY89" fmla="*/ 981017 h 3934467"/>
                <a:gd name="connsiteX90" fmla="*/ 3693842 w 3932773"/>
                <a:gd name="connsiteY90" fmla="*/ 1392973 h 3934467"/>
                <a:gd name="connsiteX91" fmla="*/ 3689572 w 3932773"/>
                <a:gd name="connsiteY91" fmla="*/ 1396496 h 3934467"/>
                <a:gd name="connsiteX92" fmla="*/ 3689572 w 3932773"/>
                <a:gd name="connsiteY92" fmla="*/ 1397419 h 3934467"/>
                <a:gd name="connsiteX93" fmla="*/ 3456881 w 3932773"/>
                <a:gd name="connsiteY93" fmla="*/ 1966360 h 3934467"/>
                <a:gd name="connsiteX94" fmla="*/ 3689572 w 3932773"/>
                <a:gd name="connsiteY94" fmla="*/ 2535302 h 3934467"/>
                <a:gd name="connsiteX95" fmla="*/ 3689572 w 3932773"/>
                <a:gd name="connsiteY95" fmla="*/ 2537745 h 3934467"/>
                <a:gd name="connsiteX96" fmla="*/ 3694115 w 3932773"/>
                <a:gd name="connsiteY96" fmla="*/ 2541494 h 3934467"/>
                <a:gd name="connsiteX97" fmla="*/ 3776742 w 3932773"/>
                <a:gd name="connsiteY97" fmla="*/ 2641639 h 3934467"/>
                <a:gd name="connsiteX98" fmla="*/ 3790971 w 3932773"/>
                <a:gd name="connsiteY98" fmla="*/ 2658598 h 3934467"/>
                <a:gd name="connsiteX99" fmla="*/ 3791445 w 3932773"/>
                <a:gd name="connsiteY99" fmla="*/ 2659459 h 3934467"/>
                <a:gd name="connsiteX100" fmla="*/ 3793613 w 3932773"/>
                <a:gd name="connsiteY100" fmla="*/ 2662087 h 3934467"/>
                <a:gd name="connsiteX101" fmla="*/ 3848439 w 3932773"/>
                <a:gd name="connsiteY101" fmla="*/ 2763095 h 3934467"/>
                <a:gd name="connsiteX102" fmla="*/ 3867527 w 3932773"/>
                <a:gd name="connsiteY102" fmla="*/ 2797806 h 3934467"/>
                <a:gd name="connsiteX103" fmla="*/ 3868060 w 3932773"/>
                <a:gd name="connsiteY103" fmla="*/ 2799246 h 3934467"/>
                <a:gd name="connsiteX104" fmla="*/ 3868740 w 3932773"/>
                <a:gd name="connsiteY104" fmla="*/ 2800497 h 3934467"/>
                <a:gd name="connsiteX105" fmla="*/ 3887700 w 3932773"/>
                <a:gd name="connsiteY105" fmla="*/ 2852300 h 3934467"/>
                <a:gd name="connsiteX106" fmla="*/ 3895447 w 3932773"/>
                <a:gd name="connsiteY106" fmla="*/ 2873230 h 3934467"/>
                <a:gd name="connsiteX107" fmla="*/ 3895661 w 3932773"/>
                <a:gd name="connsiteY107" fmla="*/ 2874052 h 3934467"/>
                <a:gd name="connsiteX108" fmla="*/ 3896140 w 3932773"/>
                <a:gd name="connsiteY108" fmla="*/ 2875361 h 3934467"/>
                <a:gd name="connsiteX109" fmla="*/ 3909287 w 3932773"/>
                <a:gd name="connsiteY109" fmla="*/ 2926490 h 3934467"/>
                <a:gd name="connsiteX110" fmla="*/ 3915906 w 3932773"/>
                <a:gd name="connsiteY110" fmla="*/ 2951965 h 3934467"/>
                <a:gd name="connsiteX111" fmla="*/ 3916010 w 3932773"/>
                <a:gd name="connsiteY111" fmla="*/ 2952637 h 3934467"/>
                <a:gd name="connsiteX112" fmla="*/ 3916219 w 3932773"/>
                <a:gd name="connsiteY112" fmla="*/ 2953450 h 3934467"/>
                <a:gd name="connsiteX113" fmla="*/ 3924630 w 3932773"/>
                <a:gd name="connsiteY113" fmla="*/ 3008560 h 3934467"/>
                <a:gd name="connsiteX114" fmla="*/ 3928487 w 3932773"/>
                <a:gd name="connsiteY114" fmla="*/ 3033586 h 3934467"/>
                <a:gd name="connsiteX115" fmla="*/ 3928506 w 3932773"/>
                <a:gd name="connsiteY115" fmla="*/ 3033960 h 3934467"/>
                <a:gd name="connsiteX116" fmla="*/ 3928566 w 3932773"/>
                <a:gd name="connsiteY116" fmla="*/ 3034355 h 3934467"/>
                <a:gd name="connsiteX117" fmla="*/ 3932773 w 3932773"/>
                <a:gd name="connsiteY117" fmla="*/ 3117667 h 3934467"/>
                <a:gd name="connsiteX118" fmla="*/ 3932773 w 3932773"/>
                <a:gd name="connsiteY118" fmla="*/ 3117667 h 3934467"/>
                <a:gd name="connsiteX119" fmla="*/ 3932773 w 3932773"/>
                <a:gd name="connsiteY119" fmla="*/ 3117668 h 3934467"/>
                <a:gd name="connsiteX120" fmla="*/ 3117941 w 3932773"/>
                <a:gd name="connsiteY120" fmla="*/ 3932500 h 3934467"/>
                <a:gd name="connsiteX121" fmla="*/ 3034629 w 3932773"/>
                <a:gd name="connsiteY121" fmla="*/ 3928293 h 3934467"/>
                <a:gd name="connsiteX122" fmla="*/ 3034222 w 3932773"/>
                <a:gd name="connsiteY122" fmla="*/ 3928231 h 3934467"/>
                <a:gd name="connsiteX123" fmla="*/ 3033860 w 3932773"/>
                <a:gd name="connsiteY123" fmla="*/ 3928213 h 3934467"/>
                <a:gd name="connsiteX124" fmla="*/ 3009572 w 3932773"/>
                <a:gd name="connsiteY124" fmla="*/ 3924469 h 3934467"/>
                <a:gd name="connsiteX125" fmla="*/ 2953724 w 3932773"/>
                <a:gd name="connsiteY125" fmla="*/ 3915946 h 3934467"/>
                <a:gd name="connsiteX126" fmla="*/ 2952901 w 3932773"/>
                <a:gd name="connsiteY126" fmla="*/ 3915734 h 3934467"/>
                <a:gd name="connsiteX127" fmla="*/ 2952238 w 3932773"/>
                <a:gd name="connsiteY127" fmla="*/ 3915632 h 3934467"/>
                <a:gd name="connsiteX128" fmla="*/ 2927128 w 3932773"/>
                <a:gd name="connsiteY128" fmla="*/ 3909107 h 3934467"/>
                <a:gd name="connsiteX129" fmla="*/ 2875635 w 3932773"/>
                <a:gd name="connsiteY129" fmla="*/ 3895867 h 3934467"/>
                <a:gd name="connsiteX130" fmla="*/ 2874317 w 3932773"/>
                <a:gd name="connsiteY130" fmla="*/ 3895384 h 3934467"/>
                <a:gd name="connsiteX131" fmla="*/ 2873503 w 3932773"/>
                <a:gd name="connsiteY131" fmla="*/ 3895173 h 3934467"/>
                <a:gd name="connsiteX132" fmla="*/ 2852779 w 3932773"/>
                <a:gd name="connsiteY132" fmla="*/ 3887501 h 3934467"/>
                <a:gd name="connsiteX133" fmla="*/ 2800772 w 3932773"/>
                <a:gd name="connsiteY133" fmla="*/ 3868466 h 3934467"/>
                <a:gd name="connsiteX134" fmla="*/ 2799515 w 3932773"/>
                <a:gd name="connsiteY134" fmla="*/ 3867784 h 3934467"/>
                <a:gd name="connsiteX135" fmla="*/ 2798080 w 3932773"/>
                <a:gd name="connsiteY135" fmla="*/ 3867253 h 3934467"/>
                <a:gd name="connsiteX136" fmla="*/ 2763464 w 3932773"/>
                <a:gd name="connsiteY136" fmla="*/ 3848216 h 3934467"/>
                <a:gd name="connsiteX137" fmla="*/ 2662361 w 3932773"/>
                <a:gd name="connsiteY137" fmla="*/ 3793340 h 3934467"/>
                <a:gd name="connsiteX138" fmla="*/ 2659731 w 3932773"/>
                <a:gd name="connsiteY138" fmla="*/ 3791170 h 3934467"/>
                <a:gd name="connsiteX139" fmla="*/ 2658872 w 3932773"/>
                <a:gd name="connsiteY139" fmla="*/ 3790697 h 3934467"/>
                <a:gd name="connsiteX140" fmla="*/ 2641943 w 3932773"/>
                <a:gd name="connsiteY140" fmla="*/ 3776493 h 3934467"/>
                <a:gd name="connsiteX141" fmla="*/ 2541768 w 3932773"/>
                <a:gd name="connsiteY141" fmla="*/ 3693841 h 3934467"/>
                <a:gd name="connsiteX142" fmla="*/ 2538019 w 3932773"/>
                <a:gd name="connsiteY142" fmla="*/ 3689298 h 3934467"/>
                <a:gd name="connsiteX143" fmla="*/ 2535354 w 3932773"/>
                <a:gd name="connsiteY143" fmla="*/ 3689298 h 3934467"/>
                <a:gd name="connsiteX144" fmla="*/ 1966413 w 3932773"/>
                <a:gd name="connsiteY144" fmla="*/ 3456607 h 3934467"/>
                <a:gd name="connsiteX145" fmla="*/ 1397472 w 3932773"/>
                <a:gd name="connsiteY145" fmla="*/ 3689298 h 3934467"/>
                <a:gd name="connsiteX146" fmla="*/ 1396377 w 3932773"/>
                <a:gd name="connsiteY146" fmla="*/ 3689298 h 3934467"/>
                <a:gd name="connsiteX147" fmla="*/ 1391006 w 3932773"/>
                <a:gd name="connsiteY147" fmla="*/ 3695808 h 3934467"/>
                <a:gd name="connsiteX148" fmla="*/ 814832 w 3932773"/>
                <a:gd name="connsiteY148" fmla="*/ 3934467 h 3934467"/>
                <a:gd name="connsiteX149" fmla="*/ 0 w 3932773"/>
                <a:gd name="connsiteY149" fmla="*/ 3119635 h 393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3932773" h="3934467">
                  <a:moveTo>
                    <a:pt x="1152171" y="1968106"/>
                  </a:moveTo>
                  <a:cubicBezTo>
                    <a:pt x="1152171" y="2135020"/>
                    <a:pt x="1202358" y="2290212"/>
                    <a:pt x="1288654" y="2419231"/>
                  </a:cubicBezTo>
                  <a:lnTo>
                    <a:pt x="1386106" y="2538551"/>
                  </a:lnTo>
                  <a:lnTo>
                    <a:pt x="1395026" y="2546036"/>
                  </a:lnTo>
                  <a:lnTo>
                    <a:pt x="1395531" y="2546036"/>
                  </a:lnTo>
                  <a:cubicBezTo>
                    <a:pt x="1542148" y="2691107"/>
                    <a:pt x="1743861" y="2780328"/>
                    <a:pt x="1966413" y="2780328"/>
                  </a:cubicBezTo>
                  <a:cubicBezTo>
                    <a:pt x="2188965" y="2780328"/>
                    <a:pt x="2390677" y="2691107"/>
                    <a:pt x="2537295" y="2546036"/>
                  </a:cubicBezTo>
                  <a:lnTo>
                    <a:pt x="2538020" y="2546036"/>
                  </a:lnTo>
                  <a:lnTo>
                    <a:pt x="2542530" y="2542251"/>
                  </a:lnTo>
                  <a:lnTo>
                    <a:pt x="2546310" y="2537747"/>
                  </a:lnTo>
                  <a:lnTo>
                    <a:pt x="2546310" y="2537242"/>
                  </a:lnTo>
                  <a:cubicBezTo>
                    <a:pt x="2691381" y="2390625"/>
                    <a:pt x="2780602" y="2188912"/>
                    <a:pt x="2780602" y="1966360"/>
                  </a:cubicBezTo>
                  <a:cubicBezTo>
                    <a:pt x="2780602" y="1799446"/>
                    <a:pt x="2730415" y="1644254"/>
                    <a:pt x="2644120" y="1515236"/>
                  </a:cubicBezTo>
                  <a:lnTo>
                    <a:pt x="2546667" y="1395915"/>
                  </a:lnTo>
                  <a:lnTo>
                    <a:pt x="2537747" y="1388431"/>
                  </a:lnTo>
                  <a:lnTo>
                    <a:pt x="2537242" y="1388431"/>
                  </a:lnTo>
                  <a:cubicBezTo>
                    <a:pt x="2390625" y="1243360"/>
                    <a:pt x="2188912" y="1154139"/>
                    <a:pt x="1966361" y="1154139"/>
                  </a:cubicBezTo>
                  <a:cubicBezTo>
                    <a:pt x="1743808" y="1154139"/>
                    <a:pt x="1542096" y="1243360"/>
                    <a:pt x="1395478" y="1388431"/>
                  </a:cubicBezTo>
                  <a:lnTo>
                    <a:pt x="1394753" y="1388431"/>
                  </a:lnTo>
                  <a:lnTo>
                    <a:pt x="1390243" y="1392216"/>
                  </a:lnTo>
                  <a:lnTo>
                    <a:pt x="1386464" y="1396720"/>
                  </a:lnTo>
                  <a:lnTo>
                    <a:pt x="1386464" y="1397225"/>
                  </a:lnTo>
                  <a:cubicBezTo>
                    <a:pt x="1241393" y="1543842"/>
                    <a:pt x="1152171" y="1745555"/>
                    <a:pt x="1152171" y="1968106"/>
                  </a:cubicBezTo>
                  <a:close/>
                  <a:moveTo>
                    <a:pt x="0" y="3119635"/>
                  </a:moveTo>
                  <a:cubicBezTo>
                    <a:pt x="0" y="3091245"/>
                    <a:pt x="1452" y="3063194"/>
                    <a:pt x="4286" y="3035553"/>
                  </a:cubicBezTo>
                  <a:lnTo>
                    <a:pt x="5385" y="3028424"/>
                  </a:lnTo>
                  <a:lnTo>
                    <a:pt x="16828" y="2953450"/>
                  </a:lnTo>
                  <a:cubicBezTo>
                    <a:pt x="49391" y="2794319"/>
                    <a:pt x="128340" y="2652085"/>
                    <a:pt x="238932" y="2541494"/>
                  </a:cubicBezTo>
                  <a:lnTo>
                    <a:pt x="243201" y="2537971"/>
                  </a:lnTo>
                  <a:lnTo>
                    <a:pt x="243201" y="2537048"/>
                  </a:lnTo>
                  <a:cubicBezTo>
                    <a:pt x="387394" y="2390735"/>
                    <a:pt x="475893" y="2189756"/>
                    <a:pt x="475893" y="1968106"/>
                  </a:cubicBezTo>
                  <a:cubicBezTo>
                    <a:pt x="475893" y="1746457"/>
                    <a:pt x="387394" y="1545478"/>
                    <a:pt x="243201" y="1399165"/>
                  </a:cubicBezTo>
                  <a:lnTo>
                    <a:pt x="243201" y="1396721"/>
                  </a:lnTo>
                  <a:lnTo>
                    <a:pt x="238659" y="1392973"/>
                  </a:lnTo>
                  <a:lnTo>
                    <a:pt x="156039" y="1292837"/>
                  </a:lnTo>
                  <a:lnTo>
                    <a:pt x="141802" y="1275869"/>
                  </a:lnTo>
                  <a:lnTo>
                    <a:pt x="141328" y="1275008"/>
                  </a:lnTo>
                  <a:lnTo>
                    <a:pt x="139161" y="1272380"/>
                  </a:lnTo>
                  <a:lnTo>
                    <a:pt x="84340" y="1171381"/>
                  </a:lnTo>
                  <a:lnTo>
                    <a:pt x="65246" y="1136660"/>
                  </a:lnTo>
                  <a:lnTo>
                    <a:pt x="64713" y="1135221"/>
                  </a:lnTo>
                  <a:lnTo>
                    <a:pt x="64034" y="1133969"/>
                  </a:lnTo>
                  <a:lnTo>
                    <a:pt x="45079" y="1082180"/>
                  </a:lnTo>
                  <a:lnTo>
                    <a:pt x="37326" y="1061237"/>
                  </a:lnTo>
                  <a:lnTo>
                    <a:pt x="37112" y="1060414"/>
                  </a:lnTo>
                  <a:lnTo>
                    <a:pt x="36633" y="1059106"/>
                  </a:lnTo>
                  <a:lnTo>
                    <a:pt x="23489" y="1007984"/>
                  </a:lnTo>
                  <a:lnTo>
                    <a:pt x="16867" y="982502"/>
                  </a:lnTo>
                  <a:lnTo>
                    <a:pt x="16764" y="981830"/>
                  </a:lnTo>
                  <a:lnTo>
                    <a:pt x="16555" y="981017"/>
                  </a:lnTo>
                  <a:lnTo>
                    <a:pt x="8143" y="925900"/>
                  </a:lnTo>
                  <a:lnTo>
                    <a:pt x="4286" y="900880"/>
                  </a:lnTo>
                  <a:lnTo>
                    <a:pt x="4267" y="900507"/>
                  </a:lnTo>
                  <a:lnTo>
                    <a:pt x="4207" y="900112"/>
                  </a:lnTo>
                  <a:cubicBezTo>
                    <a:pt x="1425" y="872719"/>
                    <a:pt x="0" y="844926"/>
                    <a:pt x="0" y="816800"/>
                  </a:cubicBezTo>
                  <a:lnTo>
                    <a:pt x="0" y="816799"/>
                  </a:lnTo>
                  <a:lnTo>
                    <a:pt x="0" y="816799"/>
                  </a:lnTo>
                  <a:cubicBezTo>
                    <a:pt x="0" y="366779"/>
                    <a:pt x="364812" y="1967"/>
                    <a:pt x="814832" y="1967"/>
                  </a:cubicBezTo>
                  <a:cubicBezTo>
                    <a:pt x="842958" y="1967"/>
                    <a:pt x="870752" y="3392"/>
                    <a:pt x="898144" y="6174"/>
                  </a:cubicBezTo>
                  <a:lnTo>
                    <a:pt x="898548" y="6235"/>
                  </a:lnTo>
                  <a:lnTo>
                    <a:pt x="898914" y="6254"/>
                  </a:lnTo>
                  <a:lnTo>
                    <a:pt x="923375" y="10024"/>
                  </a:lnTo>
                  <a:lnTo>
                    <a:pt x="979049" y="18521"/>
                  </a:lnTo>
                  <a:lnTo>
                    <a:pt x="979871" y="18732"/>
                  </a:lnTo>
                  <a:lnTo>
                    <a:pt x="980535" y="18835"/>
                  </a:lnTo>
                  <a:lnTo>
                    <a:pt x="1005725" y="25380"/>
                  </a:lnTo>
                  <a:lnTo>
                    <a:pt x="1057138" y="38600"/>
                  </a:lnTo>
                  <a:lnTo>
                    <a:pt x="1058454" y="39082"/>
                  </a:lnTo>
                  <a:lnTo>
                    <a:pt x="1059270" y="39294"/>
                  </a:lnTo>
                  <a:lnTo>
                    <a:pt x="1080037" y="46981"/>
                  </a:lnTo>
                  <a:lnTo>
                    <a:pt x="1132002" y="66000"/>
                  </a:lnTo>
                  <a:lnTo>
                    <a:pt x="1133258" y="66682"/>
                  </a:lnTo>
                  <a:lnTo>
                    <a:pt x="1134694" y="67214"/>
                  </a:lnTo>
                  <a:lnTo>
                    <a:pt x="1169317" y="86254"/>
                  </a:lnTo>
                  <a:lnTo>
                    <a:pt x="1270413" y="141127"/>
                  </a:lnTo>
                  <a:lnTo>
                    <a:pt x="1273043" y="143297"/>
                  </a:lnTo>
                  <a:lnTo>
                    <a:pt x="1273902" y="143770"/>
                  </a:lnTo>
                  <a:lnTo>
                    <a:pt x="1290827" y="157970"/>
                  </a:lnTo>
                  <a:lnTo>
                    <a:pt x="1391006" y="240625"/>
                  </a:lnTo>
                  <a:lnTo>
                    <a:pt x="1394755" y="245169"/>
                  </a:lnTo>
                  <a:lnTo>
                    <a:pt x="1397420" y="245169"/>
                  </a:lnTo>
                  <a:cubicBezTo>
                    <a:pt x="1543732" y="389361"/>
                    <a:pt x="1744711" y="477860"/>
                    <a:pt x="1966361" y="477860"/>
                  </a:cubicBezTo>
                  <a:cubicBezTo>
                    <a:pt x="2188010" y="477860"/>
                    <a:pt x="2388989" y="389361"/>
                    <a:pt x="2535302" y="245169"/>
                  </a:cubicBezTo>
                  <a:lnTo>
                    <a:pt x="2536396" y="245169"/>
                  </a:lnTo>
                  <a:lnTo>
                    <a:pt x="2541768" y="238658"/>
                  </a:lnTo>
                  <a:cubicBezTo>
                    <a:pt x="2689224" y="91203"/>
                    <a:pt x="2892932" y="0"/>
                    <a:pt x="3117941" y="0"/>
                  </a:cubicBezTo>
                  <a:cubicBezTo>
                    <a:pt x="3567961" y="0"/>
                    <a:pt x="3932773" y="364812"/>
                    <a:pt x="3932773" y="814832"/>
                  </a:cubicBezTo>
                  <a:cubicBezTo>
                    <a:pt x="3932773" y="843222"/>
                    <a:pt x="3931321" y="871273"/>
                    <a:pt x="3928487" y="898913"/>
                  </a:cubicBezTo>
                  <a:lnTo>
                    <a:pt x="3927394" y="906003"/>
                  </a:lnTo>
                  <a:lnTo>
                    <a:pt x="3915946" y="981017"/>
                  </a:lnTo>
                  <a:cubicBezTo>
                    <a:pt x="3883383" y="1140148"/>
                    <a:pt x="3804433" y="1282381"/>
                    <a:pt x="3693842" y="1392973"/>
                  </a:cubicBezTo>
                  <a:lnTo>
                    <a:pt x="3689572" y="1396496"/>
                  </a:lnTo>
                  <a:lnTo>
                    <a:pt x="3689572" y="1397419"/>
                  </a:lnTo>
                  <a:cubicBezTo>
                    <a:pt x="3545380" y="1543732"/>
                    <a:pt x="3456881" y="1744711"/>
                    <a:pt x="3456881" y="1966360"/>
                  </a:cubicBezTo>
                  <a:cubicBezTo>
                    <a:pt x="3456881" y="2188010"/>
                    <a:pt x="3545380" y="2388989"/>
                    <a:pt x="3689572" y="2535302"/>
                  </a:cubicBezTo>
                  <a:lnTo>
                    <a:pt x="3689572" y="2537745"/>
                  </a:lnTo>
                  <a:lnTo>
                    <a:pt x="3694115" y="2541494"/>
                  </a:lnTo>
                  <a:lnTo>
                    <a:pt x="3776742" y="2641639"/>
                  </a:lnTo>
                  <a:lnTo>
                    <a:pt x="3790971" y="2658598"/>
                  </a:lnTo>
                  <a:lnTo>
                    <a:pt x="3791445" y="2659459"/>
                  </a:lnTo>
                  <a:lnTo>
                    <a:pt x="3793613" y="2662087"/>
                  </a:lnTo>
                  <a:lnTo>
                    <a:pt x="3848439" y="2763095"/>
                  </a:lnTo>
                  <a:lnTo>
                    <a:pt x="3867527" y="2797806"/>
                  </a:lnTo>
                  <a:lnTo>
                    <a:pt x="3868060" y="2799246"/>
                  </a:lnTo>
                  <a:lnTo>
                    <a:pt x="3868740" y="2800497"/>
                  </a:lnTo>
                  <a:lnTo>
                    <a:pt x="3887700" y="2852300"/>
                  </a:lnTo>
                  <a:lnTo>
                    <a:pt x="3895447" y="2873230"/>
                  </a:lnTo>
                  <a:lnTo>
                    <a:pt x="3895661" y="2874052"/>
                  </a:lnTo>
                  <a:lnTo>
                    <a:pt x="3896140" y="2875361"/>
                  </a:lnTo>
                  <a:lnTo>
                    <a:pt x="3909287" y="2926490"/>
                  </a:lnTo>
                  <a:lnTo>
                    <a:pt x="3915906" y="2951965"/>
                  </a:lnTo>
                  <a:lnTo>
                    <a:pt x="3916010" y="2952637"/>
                  </a:lnTo>
                  <a:lnTo>
                    <a:pt x="3916219" y="2953450"/>
                  </a:lnTo>
                  <a:lnTo>
                    <a:pt x="3924630" y="3008560"/>
                  </a:lnTo>
                  <a:lnTo>
                    <a:pt x="3928487" y="3033586"/>
                  </a:lnTo>
                  <a:lnTo>
                    <a:pt x="3928506" y="3033960"/>
                  </a:lnTo>
                  <a:lnTo>
                    <a:pt x="3928566" y="3034355"/>
                  </a:lnTo>
                  <a:cubicBezTo>
                    <a:pt x="3931348" y="3061747"/>
                    <a:pt x="3932773" y="3089541"/>
                    <a:pt x="3932773" y="3117667"/>
                  </a:cubicBezTo>
                  <a:lnTo>
                    <a:pt x="3932773" y="3117667"/>
                  </a:lnTo>
                  <a:lnTo>
                    <a:pt x="3932773" y="3117668"/>
                  </a:lnTo>
                  <a:cubicBezTo>
                    <a:pt x="3932773" y="3567688"/>
                    <a:pt x="3567961" y="3932500"/>
                    <a:pt x="3117941" y="3932500"/>
                  </a:cubicBezTo>
                  <a:cubicBezTo>
                    <a:pt x="3089815" y="3932500"/>
                    <a:pt x="3062022" y="3931075"/>
                    <a:pt x="3034629" y="3928293"/>
                  </a:cubicBezTo>
                  <a:lnTo>
                    <a:pt x="3034222" y="3928231"/>
                  </a:lnTo>
                  <a:lnTo>
                    <a:pt x="3033860" y="3928213"/>
                  </a:lnTo>
                  <a:lnTo>
                    <a:pt x="3009572" y="3924469"/>
                  </a:lnTo>
                  <a:lnTo>
                    <a:pt x="2953724" y="3915946"/>
                  </a:lnTo>
                  <a:lnTo>
                    <a:pt x="2952901" y="3915734"/>
                  </a:lnTo>
                  <a:lnTo>
                    <a:pt x="2952238" y="3915632"/>
                  </a:lnTo>
                  <a:lnTo>
                    <a:pt x="2927128" y="3909107"/>
                  </a:lnTo>
                  <a:lnTo>
                    <a:pt x="2875635" y="3895867"/>
                  </a:lnTo>
                  <a:lnTo>
                    <a:pt x="2874317" y="3895384"/>
                  </a:lnTo>
                  <a:lnTo>
                    <a:pt x="2873503" y="3895173"/>
                  </a:lnTo>
                  <a:lnTo>
                    <a:pt x="2852779" y="3887501"/>
                  </a:lnTo>
                  <a:lnTo>
                    <a:pt x="2800772" y="3868466"/>
                  </a:lnTo>
                  <a:lnTo>
                    <a:pt x="2799515" y="3867784"/>
                  </a:lnTo>
                  <a:lnTo>
                    <a:pt x="2798080" y="3867253"/>
                  </a:lnTo>
                  <a:lnTo>
                    <a:pt x="2763464" y="3848216"/>
                  </a:lnTo>
                  <a:lnTo>
                    <a:pt x="2662361" y="3793340"/>
                  </a:lnTo>
                  <a:lnTo>
                    <a:pt x="2659731" y="3791170"/>
                  </a:lnTo>
                  <a:lnTo>
                    <a:pt x="2658872" y="3790697"/>
                  </a:lnTo>
                  <a:lnTo>
                    <a:pt x="2641943" y="3776493"/>
                  </a:lnTo>
                  <a:lnTo>
                    <a:pt x="2541768" y="3693841"/>
                  </a:lnTo>
                  <a:lnTo>
                    <a:pt x="2538019" y="3689298"/>
                  </a:lnTo>
                  <a:lnTo>
                    <a:pt x="2535354" y="3689298"/>
                  </a:lnTo>
                  <a:cubicBezTo>
                    <a:pt x="2389041" y="3545106"/>
                    <a:pt x="2188062" y="3456607"/>
                    <a:pt x="1966413" y="3456607"/>
                  </a:cubicBezTo>
                  <a:cubicBezTo>
                    <a:pt x="1744763" y="3456607"/>
                    <a:pt x="1543784" y="3545106"/>
                    <a:pt x="1397472" y="3689298"/>
                  </a:cubicBezTo>
                  <a:lnTo>
                    <a:pt x="1396377" y="3689298"/>
                  </a:lnTo>
                  <a:lnTo>
                    <a:pt x="1391006" y="3695808"/>
                  </a:lnTo>
                  <a:cubicBezTo>
                    <a:pt x="1243550" y="3843264"/>
                    <a:pt x="1039842" y="3934467"/>
                    <a:pt x="814832" y="3934467"/>
                  </a:cubicBezTo>
                  <a:cubicBezTo>
                    <a:pt x="364812" y="3934467"/>
                    <a:pt x="0" y="3569655"/>
                    <a:pt x="0" y="3119635"/>
                  </a:cubicBez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fr-FR"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4" name="文本框 43"/>
            <p:cNvSpPr txBox="1"/>
            <p:nvPr/>
          </p:nvSpPr>
          <p:spPr>
            <a:xfrm>
              <a:off x="4296349" y="2796600"/>
              <a:ext cx="1278246" cy="919790"/>
            </a:xfrm>
            <a:prstGeom prst="rect">
              <a:avLst/>
            </a:prstGeom>
            <a:noFill/>
          </p:spPr>
          <p:txBody>
            <a:bodyPr wrap="none"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altLang="zh-CN" sz="244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panose="020B0503020204020204" pitchFamily="34" charset="-122"/>
                  <a:cs typeface="+mn-cs"/>
                </a:rPr>
                <a:t>Sample</a:t>
              </a:r>
            </a:p>
            <a:p>
              <a:pPr marL="0" marR="0" lvl="0" indent="0" algn="l" defTabSz="909320" rtl="0" eaLnBrk="1" fontAlgn="auto" latinLnBrk="0" hangingPunct="1">
                <a:lnSpc>
                  <a:spcPct val="100000"/>
                </a:lnSpc>
                <a:spcBef>
                  <a:spcPts val="0"/>
                </a:spcBef>
                <a:spcAft>
                  <a:spcPts val="0"/>
                </a:spcAft>
                <a:buClrTx/>
                <a:buSzTx/>
                <a:buFontTx/>
                <a:buNone/>
                <a:defRPr/>
              </a:pPr>
              <a:r>
                <a:rPr kumimoji="0" lang="en-US" altLang="zh-CN" sz="2730" b="0" i="0" u="none" strike="noStrike" kern="1200" cap="none" spc="0" normalizeH="0" baseline="0" noProof="0" dirty="0">
                  <a:ln>
                    <a:noFill/>
                  </a:ln>
                  <a:solidFill>
                    <a:srgbClr val="1C1C1C">
                      <a:lumMod val="65000"/>
                      <a:lumOff val="35000"/>
                    </a:srgbClr>
                  </a:solidFill>
                  <a:effectLst/>
                  <a:uLnTx/>
                  <a:uFillTx/>
                  <a:latin typeface="Arial Black" panose="020B0A04020102020204" pitchFamily="34" charset="0"/>
                  <a:ea typeface="微软雅黑" panose="020B0503020204020204" pitchFamily="34" charset="-122"/>
                  <a:cs typeface="+mn-cs"/>
                </a:rPr>
                <a:t>TEXT</a:t>
              </a:r>
              <a:endParaRPr kumimoji="0" lang="zh-CN" altLang="en-US" sz="2730" b="0" i="0" u="none" strike="noStrike" kern="1200" cap="none" spc="0" normalizeH="0" baseline="0" noProof="0" dirty="0">
                <a:ln>
                  <a:noFill/>
                </a:ln>
                <a:solidFill>
                  <a:srgbClr val="1C1C1C">
                    <a:lumMod val="65000"/>
                    <a:lumOff val="35000"/>
                  </a:srgbClr>
                </a:solidFill>
                <a:effectLst/>
                <a:uLnTx/>
                <a:uFillTx/>
                <a:latin typeface="Arial Black" panose="020B0A04020102020204" pitchFamily="34" charset="0"/>
                <a:ea typeface="微软雅黑" panose="020B0503020204020204" pitchFamily="34" charset="-122"/>
                <a:cs typeface="+mn-cs"/>
              </a:endParaRPr>
            </a:p>
          </p:txBody>
        </p:sp>
      </p:grpSp>
      <p:grpSp>
        <p:nvGrpSpPr>
          <p:cNvPr id="5" name="组合 4"/>
          <p:cNvGrpSpPr/>
          <p:nvPr/>
        </p:nvGrpSpPr>
        <p:grpSpPr>
          <a:xfrm>
            <a:off x="2853929" y="1331230"/>
            <a:ext cx="1357312" cy="1340468"/>
            <a:chOff x="3034281" y="1381423"/>
            <a:chExt cx="1443087" cy="1425178"/>
          </a:xfrm>
        </p:grpSpPr>
        <p:sp>
          <p:nvSpPr>
            <p:cNvPr id="4" name="椭圆 3"/>
            <p:cNvSpPr/>
            <p:nvPr/>
          </p:nvSpPr>
          <p:spPr>
            <a:xfrm>
              <a:off x="3034281" y="138142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534" name="椭圆 4"/>
            <p:cNvSpPr>
              <a:spLocks noChangeArrowheads="1"/>
            </p:cNvSpPr>
            <p:nvPr/>
          </p:nvSpPr>
          <p:spPr bwMode="auto">
            <a:xfrm>
              <a:off x="3120360" y="1465183"/>
              <a:ext cx="1270929" cy="1256407"/>
            </a:xfrm>
            <a:prstGeom prst="ellipse">
              <a:avLst/>
            </a:prstGeom>
            <a:solidFill>
              <a:schemeClr val="accent3"/>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6" name="椭圆 5"/>
            <p:cNvSpPr/>
            <p:nvPr/>
          </p:nvSpPr>
          <p:spPr>
            <a:xfrm>
              <a:off x="3162133" y="1507689"/>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19" name="组合 18"/>
            <p:cNvGrpSpPr/>
            <p:nvPr/>
          </p:nvGrpSpPr>
          <p:grpSpPr>
            <a:xfrm>
              <a:off x="3353856" y="1598451"/>
              <a:ext cx="804308" cy="990456"/>
              <a:chOff x="6059488" y="2238376"/>
              <a:chExt cx="514350" cy="641350"/>
            </a:xfrm>
            <a:solidFill>
              <a:schemeClr val="bg2"/>
            </a:solidFill>
          </p:grpSpPr>
          <p:sp>
            <p:nvSpPr>
              <p:cNvPr id="20" name="Freeform 48"/>
              <p:cNvSpPr/>
              <p:nvPr/>
            </p:nvSpPr>
            <p:spPr bwMode="auto">
              <a:xfrm>
                <a:off x="6535738" y="2392363"/>
                <a:ext cx="38100" cy="38100"/>
              </a:xfrm>
              <a:custGeom>
                <a:avLst/>
                <a:gdLst>
                  <a:gd name="T0" fmla="*/ 0 w 10"/>
                  <a:gd name="T1" fmla="*/ 5 h 10"/>
                  <a:gd name="T2" fmla="*/ 4 w 10"/>
                  <a:gd name="T3" fmla="*/ 10 h 10"/>
                  <a:gd name="T4" fmla="*/ 10 w 10"/>
                  <a:gd name="T5" fmla="*/ 4 h 10"/>
                  <a:gd name="T6" fmla="*/ 6 w 10"/>
                  <a:gd name="T7" fmla="*/ 0 h 10"/>
                  <a:gd name="T8" fmla="*/ 0 w 10"/>
                  <a:gd name="T9" fmla="*/ 5 h 10"/>
                </a:gdLst>
                <a:ahLst/>
                <a:cxnLst>
                  <a:cxn ang="0">
                    <a:pos x="T0" y="T1"/>
                  </a:cxn>
                  <a:cxn ang="0">
                    <a:pos x="T2" y="T3"/>
                  </a:cxn>
                  <a:cxn ang="0">
                    <a:pos x="T4" y="T5"/>
                  </a:cxn>
                  <a:cxn ang="0">
                    <a:pos x="T6" y="T7"/>
                  </a:cxn>
                  <a:cxn ang="0">
                    <a:pos x="T8" y="T9"/>
                  </a:cxn>
                </a:cxnLst>
                <a:rect l="0" t="0" r="r" b="b"/>
                <a:pathLst>
                  <a:path w="10" h="10">
                    <a:moveTo>
                      <a:pt x="0" y="5"/>
                    </a:moveTo>
                    <a:cubicBezTo>
                      <a:pt x="0" y="7"/>
                      <a:pt x="1" y="10"/>
                      <a:pt x="4" y="10"/>
                    </a:cubicBezTo>
                    <a:cubicBezTo>
                      <a:pt x="6" y="10"/>
                      <a:pt x="10" y="7"/>
                      <a:pt x="10" y="4"/>
                    </a:cubicBezTo>
                    <a:cubicBezTo>
                      <a:pt x="10" y="2"/>
                      <a:pt x="9" y="0"/>
                      <a:pt x="6" y="0"/>
                    </a:cubicBezTo>
                    <a:cubicBezTo>
                      <a:pt x="3" y="0"/>
                      <a:pt x="0" y="2"/>
                      <a:pt x="0" y="5"/>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1" name="Freeform 49"/>
              <p:cNvSpPr/>
              <p:nvPr/>
            </p:nvSpPr>
            <p:spPr bwMode="auto">
              <a:xfrm>
                <a:off x="6340475" y="2347913"/>
                <a:ext cx="209550" cy="382588"/>
              </a:xfrm>
              <a:custGeom>
                <a:avLst/>
                <a:gdLst>
                  <a:gd name="T0" fmla="*/ 54 w 56"/>
                  <a:gd name="T1" fmla="*/ 57 h 102"/>
                  <a:gd name="T2" fmla="*/ 55 w 56"/>
                  <a:gd name="T3" fmla="*/ 51 h 102"/>
                  <a:gd name="T4" fmla="*/ 55 w 56"/>
                  <a:gd name="T5" fmla="*/ 40 h 102"/>
                  <a:gd name="T6" fmla="*/ 22 w 56"/>
                  <a:gd name="T7" fmla="*/ 1 h 102"/>
                  <a:gd name="T8" fmla="*/ 1 w 56"/>
                  <a:gd name="T9" fmla="*/ 19 h 102"/>
                  <a:gd name="T10" fmla="*/ 1 w 56"/>
                  <a:gd name="T11" fmla="*/ 20 h 102"/>
                  <a:gd name="T12" fmla="*/ 13 w 56"/>
                  <a:gd name="T13" fmla="*/ 50 h 102"/>
                  <a:gd name="T14" fmla="*/ 11 w 56"/>
                  <a:gd name="T15" fmla="*/ 57 h 102"/>
                  <a:gd name="T16" fmla="*/ 4 w 56"/>
                  <a:gd name="T17" fmla="*/ 80 h 102"/>
                  <a:gd name="T18" fmla="*/ 4 w 56"/>
                  <a:gd name="T19" fmla="*/ 83 h 102"/>
                  <a:gd name="T20" fmla="*/ 15 w 56"/>
                  <a:gd name="T21" fmla="*/ 100 h 102"/>
                  <a:gd name="T22" fmla="*/ 24 w 56"/>
                  <a:gd name="T23" fmla="*/ 100 h 102"/>
                  <a:gd name="T24" fmla="*/ 46 w 56"/>
                  <a:gd name="T25" fmla="*/ 76 h 102"/>
                  <a:gd name="T26" fmla="*/ 54 w 56"/>
                  <a:gd name="T27" fmla="*/ 5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02">
                    <a:moveTo>
                      <a:pt x="54" y="57"/>
                    </a:moveTo>
                    <a:cubicBezTo>
                      <a:pt x="55" y="55"/>
                      <a:pt x="55" y="52"/>
                      <a:pt x="55" y="51"/>
                    </a:cubicBezTo>
                    <a:cubicBezTo>
                      <a:pt x="55" y="51"/>
                      <a:pt x="56" y="44"/>
                      <a:pt x="55" y="40"/>
                    </a:cubicBezTo>
                    <a:cubicBezTo>
                      <a:pt x="54" y="26"/>
                      <a:pt x="38" y="1"/>
                      <a:pt x="22" y="1"/>
                    </a:cubicBezTo>
                    <a:cubicBezTo>
                      <a:pt x="12" y="0"/>
                      <a:pt x="1" y="9"/>
                      <a:pt x="1" y="19"/>
                    </a:cubicBezTo>
                    <a:cubicBezTo>
                      <a:pt x="1" y="20"/>
                      <a:pt x="1" y="20"/>
                      <a:pt x="1" y="20"/>
                    </a:cubicBezTo>
                    <a:cubicBezTo>
                      <a:pt x="0" y="31"/>
                      <a:pt x="13" y="40"/>
                      <a:pt x="13" y="50"/>
                    </a:cubicBezTo>
                    <a:cubicBezTo>
                      <a:pt x="13" y="52"/>
                      <a:pt x="12" y="54"/>
                      <a:pt x="11" y="57"/>
                    </a:cubicBezTo>
                    <a:cubicBezTo>
                      <a:pt x="9" y="64"/>
                      <a:pt x="4" y="75"/>
                      <a:pt x="4" y="80"/>
                    </a:cubicBezTo>
                    <a:cubicBezTo>
                      <a:pt x="4" y="80"/>
                      <a:pt x="4" y="82"/>
                      <a:pt x="4" y="83"/>
                    </a:cubicBezTo>
                    <a:cubicBezTo>
                      <a:pt x="4" y="89"/>
                      <a:pt x="7" y="96"/>
                      <a:pt x="15" y="100"/>
                    </a:cubicBezTo>
                    <a:cubicBezTo>
                      <a:pt x="19" y="102"/>
                      <a:pt x="24" y="100"/>
                      <a:pt x="24" y="100"/>
                    </a:cubicBezTo>
                    <a:cubicBezTo>
                      <a:pt x="33" y="98"/>
                      <a:pt x="43" y="85"/>
                      <a:pt x="46" y="76"/>
                    </a:cubicBezTo>
                    <a:cubicBezTo>
                      <a:pt x="48" y="73"/>
                      <a:pt x="52" y="64"/>
                      <a:pt x="54" y="5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2" name="Freeform 50"/>
              <p:cNvSpPr/>
              <p:nvPr/>
            </p:nvSpPr>
            <p:spPr bwMode="auto">
              <a:xfrm>
                <a:off x="6472238" y="2298701"/>
                <a:ext cx="52388" cy="55563"/>
              </a:xfrm>
              <a:custGeom>
                <a:avLst/>
                <a:gdLst>
                  <a:gd name="T0" fmla="*/ 5 w 14"/>
                  <a:gd name="T1" fmla="*/ 15 h 15"/>
                  <a:gd name="T2" fmla="*/ 14 w 14"/>
                  <a:gd name="T3" fmla="*/ 6 h 15"/>
                  <a:gd name="T4" fmla="*/ 9 w 14"/>
                  <a:gd name="T5" fmla="*/ 0 h 15"/>
                  <a:gd name="T6" fmla="*/ 0 w 14"/>
                  <a:gd name="T7" fmla="*/ 8 h 15"/>
                  <a:gd name="T8" fmla="*/ 5 w 14"/>
                  <a:gd name="T9" fmla="*/ 15 h 15"/>
                </a:gdLst>
                <a:ahLst/>
                <a:cxnLst>
                  <a:cxn ang="0">
                    <a:pos x="T0" y="T1"/>
                  </a:cxn>
                  <a:cxn ang="0">
                    <a:pos x="T2" y="T3"/>
                  </a:cxn>
                  <a:cxn ang="0">
                    <a:pos x="T4" y="T5"/>
                  </a:cxn>
                  <a:cxn ang="0">
                    <a:pos x="T6" y="T7"/>
                  </a:cxn>
                  <a:cxn ang="0">
                    <a:pos x="T8" y="T9"/>
                  </a:cxn>
                </a:cxnLst>
                <a:rect l="0" t="0" r="r" b="b"/>
                <a:pathLst>
                  <a:path w="14" h="15">
                    <a:moveTo>
                      <a:pt x="5" y="15"/>
                    </a:moveTo>
                    <a:cubicBezTo>
                      <a:pt x="9" y="15"/>
                      <a:pt x="14" y="10"/>
                      <a:pt x="14" y="6"/>
                    </a:cubicBezTo>
                    <a:cubicBezTo>
                      <a:pt x="14" y="4"/>
                      <a:pt x="12" y="1"/>
                      <a:pt x="9" y="0"/>
                    </a:cubicBezTo>
                    <a:cubicBezTo>
                      <a:pt x="5" y="0"/>
                      <a:pt x="1" y="4"/>
                      <a:pt x="0" y="8"/>
                    </a:cubicBezTo>
                    <a:cubicBezTo>
                      <a:pt x="0" y="11"/>
                      <a:pt x="2" y="14"/>
                      <a:pt x="5" y="15"/>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3" name="Freeform 51"/>
              <p:cNvSpPr/>
              <p:nvPr/>
            </p:nvSpPr>
            <p:spPr bwMode="auto">
              <a:xfrm>
                <a:off x="6419850" y="2260601"/>
                <a:ext cx="60325" cy="71438"/>
              </a:xfrm>
              <a:custGeom>
                <a:avLst/>
                <a:gdLst>
                  <a:gd name="T0" fmla="*/ 6 w 16"/>
                  <a:gd name="T1" fmla="*/ 18 h 19"/>
                  <a:gd name="T2" fmla="*/ 9 w 16"/>
                  <a:gd name="T3" fmla="*/ 18 h 19"/>
                  <a:gd name="T4" fmla="*/ 16 w 16"/>
                  <a:gd name="T5" fmla="*/ 8 h 19"/>
                  <a:gd name="T6" fmla="*/ 9 w 16"/>
                  <a:gd name="T7" fmla="*/ 0 h 19"/>
                  <a:gd name="T8" fmla="*/ 1 w 16"/>
                  <a:gd name="T9" fmla="*/ 8 h 19"/>
                  <a:gd name="T10" fmla="*/ 6 w 16"/>
                  <a:gd name="T11" fmla="*/ 18 h 19"/>
                </a:gdLst>
                <a:ahLst/>
                <a:cxnLst>
                  <a:cxn ang="0">
                    <a:pos x="T0" y="T1"/>
                  </a:cxn>
                  <a:cxn ang="0">
                    <a:pos x="T2" y="T3"/>
                  </a:cxn>
                  <a:cxn ang="0">
                    <a:pos x="T4" y="T5"/>
                  </a:cxn>
                  <a:cxn ang="0">
                    <a:pos x="T6" y="T7"/>
                  </a:cxn>
                  <a:cxn ang="0">
                    <a:pos x="T8" y="T9"/>
                  </a:cxn>
                  <a:cxn ang="0">
                    <a:pos x="T10" y="T11"/>
                  </a:cxn>
                </a:cxnLst>
                <a:rect l="0" t="0" r="r" b="b"/>
                <a:pathLst>
                  <a:path w="16" h="19">
                    <a:moveTo>
                      <a:pt x="6" y="18"/>
                    </a:moveTo>
                    <a:cubicBezTo>
                      <a:pt x="7" y="19"/>
                      <a:pt x="9" y="18"/>
                      <a:pt x="9" y="18"/>
                    </a:cubicBezTo>
                    <a:cubicBezTo>
                      <a:pt x="13" y="17"/>
                      <a:pt x="16" y="11"/>
                      <a:pt x="16" y="8"/>
                    </a:cubicBezTo>
                    <a:cubicBezTo>
                      <a:pt x="16" y="4"/>
                      <a:pt x="13" y="0"/>
                      <a:pt x="9" y="0"/>
                    </a:cubicBezTo>
                    <a:cubicBezTo>
                      <a:pt x="6" y="0"/>
                      <a:pt x="1" y="4"/>
                      <a:pt x="1" y="8"/>
                    </a:cubicBezTo>
                    <a:cubicBezTo>
                      <a:pt x="0" y="13"/>
                      <a:pt x="2" y="17"/>
                      <a:pt x="6" y="18"/>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4" name="Freeform 52"/>
              <p:cNvSpPr/>
              <p:nvPr/>
            </p:nvSpPr>
            <p:spPr bwMode="auto">
              <a:xfrm>
                <a:off x="6510338" y="2343151"/>
                <a:ext cx="39688" cy="46038"/>
              </a:xfrm>
              <a:custGeom>
                <a:avLst/>
                <a:gdLst>
                  <a:gd name="T0" fmla="*/ 1 w 11"/>
                  <a:gd name="T1" fmla="*/ 4 h 12"/>
                  <a:gd name="T2" fmla="*/ 1 w 11"/>
                  <a:gd name="T3" fmla="*/ 9 h 12"/>
                  <a:gd name="T4" fmla="*/ 5 w 11"/>
                  <a:gd name="T5" fmla="*/ 12 h 12"/>
                  <a:gd name="T6" fmla="*/ 11 w 11"/>
                  <a:gd name="T7" fmla="*/ 5 h 12"/>
                  <a:gd name="T8" fmla="*/ 7 w 11"/>
                  <a:gd name="T9" fmla="*/ 1 h 12"/>
                  <a:gd name="T10" fmla="*/ 1 w 11"/>
                  <a:gd name="T11" fmla="*/ 4 h 12"/>
                </a:gdLst>
                <a:ahLst/>
                <a:cxnLst>
                  <a:cxn ang="0">
                    <a:pos x="T0" y="T1"/>
                  </a:cxn>
                  <a:cxn ang="0">
                    <a:pos x="T2" y="T3"/>
                  </a:cxn>
                  <a:cxn ang="0">
                    <a:pos x="T4" y="T5"/>
                  </a:cxn>
                  <a:cxn ang="0">
                    <a:pos x="T6" y="T7"/>
                  </a:cxn>
                  <a:cxn ang="0">
                    <a:pos x="T8" y="T9"/>
                  </a:cxn>
                  <a:cxn ang="0">
                    <a:pos x="T10" y="T11"/>
                  </a:cxn>
                </a:cxnLst>
                <a:rect l="0" t="0" r="r" b="b"/>
                <a:pathLst>
                  <a:path w="11" h="12">
                    <a:moveTo>
                      <a:pt x="1" y="4"/>
                    </a:moveTo>
                    <a:cubicBezTo>
                      <a:pt x="0" y="6"/>
                      <a:pt x="0" y="9"/>
                      <a:pt x="1" y="9"/>
                    </a:cubicBezTo>
                    <a:cubicBezTo>
                      <a:pt x="1" y="10"/>
                      <a:pt x="2" y="11"/>
                      <a:pt x="5" y="12"/>
                    </a:cubicBezTo>
                    <a:cubicBezTo>
                      <a:pt x="8" y="12"/>
                      <a:pt x="11" y="8"/>
                      <a:pt x="11" y="5"/>
                    </a:cubicBezTo>
                    <a:cubicBezTo>
                      <a:pt x="11" y="3"/>
                      <a:pt x="10" y="1"/>
                      <a:pt x="7" y="1"/>
                    </a:cubicBezTo>
                    <a:cubicBezTo>
                      <a:pt x="5" y="0"/>
                      <a:pt x="3" y="2"/>
                      <a:pt x="1" y="4"/>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5" name="Freeform 53"/>
              <p:cNvSpPr/>
              <p:nvPr/>
            </p:nvSpPr>
            <p:spPr bwMode="auto">
              <a:xfrm>
                <a:off x="6334125" y="2238376"/>
                <a:ext cx="80963" cy="101600"/>
              </a:xfrm>
              <a:custGeom>
                <a:avLst/>
                <a:gdLst>
                  <a:gd name="T0" fmla="*/ 10 w 22"/>
                  <a:gd name="T1" fmla="*/ 27 h 27"/>
                  <a:gd name="T2" fmla="*/ 22 w 22"/>
                  <a:gd name="T3" fmla="*/ 15 h 27"/>
                  <a:gd name="T4" fmla="*/ 22 w 22"/>
                  <a:gd name="T5" fmla="*/ 9 h 27"/>
                  <a:gd name="T6" fmla="*/ 12 w 22"/>
                  <a:gd name="T7" fmla="*/ 0 h 27"/>
                  <a:gd name="T8" fmla="*/ 1 w 22"/>
                  <a:gd name="T9" fmla="*/ 14 h 27"/>
                  <a:gd name="T10" fmla="*/ 10 w 22"/>
                  <a:gd name="T11" fmla="*/ 27 h 27"/>
                </a:gdLst>
                <a:ahLst/>
                <a:cxnLst>
                  <a:cxn ang="0">
                    <a:pos x="T0" y="T1"/>
                  </a:cxn>
                  <a:cxn ang="0">
                    <a:pos x="T2" y="T3"/>
                  </a:cxn>
                  <a:cxn ang="0">
                    <a:pos x="T4" y="T5"/>
                  </a:cxn>
                  <a:cxn ang="0">
                    <a:pos x="T6" y="T7"/>
                  </a:cxn>
                  <a:cxn ang="0">
                    <a:pos x="T8" y="T9"/>
                  </a:cxn>
                  <a:cxn ang="0">
                    <a:pos x="T10" y="T11"/>
                  </a:cxn>
                </a:cxnLst>
                <a:rect l="0" t="0" r="r" b="b"/>
                <a:pathLst>
                  <a:path w="22" h="27">
                    <a:moveTo>
                      <a:pt x="10" y="27"/>
                    </a:moveTo>
                    <a:cubicBezTo>
                      <a:pt x="15" y="27"/>
                      <a:pt x="22" y="22"/>
                      <a:pt x="22" y="15"/>
                    </a:cubicBezTo>
                    <a:cubicBezTo>
                      <a:pt x="22" y="15"/>
                      <a:pt x="22" y="11"/>
                      <a:pt x="22" y="9"/>
                    </a:cubicBezTo>
                    <a:cubicBezTo>
                      <a:pt x="21" y="4"/>
                      <a:pt x="17" y="0"/>
                      <a:pt x="12" y="0"/>
                    </a:cubicBezTo>
                    <a:cubicBezTo>
                      <a:pt x="5" y="0"/>
                      <a:pt x="1" y="8"/>
                      <a:pt x="1" y="14"/>
                    </a:cubicBezTo>
                    <a:cubicBezTo>
                      <a:pt x="0" y="18"/>
                      <a:pt x="2" y="27"/>
                      <a:pt x="10" y="2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6" name="Freeform 54"/>
              <p:cNvSpPr/>
              <p:nvPr/>
            </p:nvSpPr>
            <p:spPr bwMode="auto">
              <a:xfrm>
                <a:off x="6164263" y="2455863"/>
                <a:ext cx="52388" cy="63500"/>
              </a:xfrm>
              <a:custGeom>
                <a:avLst/>
                <a:gdLst>
                  <a:gd name="T0" fmla="*/ 7 w 14"/>
                  <a:gd name="T1" fmla="*/ 17 h 17"/>
                  <a:gd name="T2" fmla="*/ 14 w 14"/>
                  <a:gd name="T3" fmla="*/ 9 h 17"/>
                  <a:gd name="T4" fmla="*/ 7 w 14"/>
                  <a:gd name="T5" fmla="*/ 0 h 17"/>
                  <a:gd name="T6" fmla="*/ 0 w 14"/>
                  <a:gd name="T7" fmla="*/ 8 h 17"/>
                  <a:gd name="T8" fmla="*/ 7 w 14"/>
                  <a:gd name="T9" fmla="*/ 17 h 17"/>
                </a:gdLst>
                <a:ahLst/>
                <a:cxnLst>
                  <a:cxn ang="0">
                    <a:pos x="T0" y="T1"/>
                  </a:cxn>
                  <a:cxn ang="0">
                    <a:pos x="T2" y="T3"/>
                  </a:cxn>
                  <a:cxn ang="0">
                    <a:pos x="T4" y="T5"/>
                  </a:cxn>
                  <a:cxn ang="0">
                    <a:pos x="T6" y="T7"/>
                  </a:cxn>
                  <a:cxn ang="0">
                    <a:pos x="T8" y="T9"/>
                  </a:cxn>
                </a:cxnLst>
                <a:rect l="0" t="0" r="r" b="b"/>
                <a:pathLst>
                  <a:path w="14" h="17">
                    <a:moveTo>
                      <a:pt x="7" y="17"/>
                    </a:moveTo>
                    <a:cubicBezTo>
                      <a:pt x="11" y="17"/>
                      <a:pt x="14" y="12"/>
                      <a:pt x="14" y="9"/>
                    </a:cubicBezTo>
                    <a:cubicBezTo>
                      <a:pt x="14" y="5"/>
                      <a:pt x="11" y="0"/>
                      <a:pt x="7" y="0"/>
                    </a:cubicBezTo>
                    <a:cubicBezTo>
                      <a:pt x="2" y="0"/>
                      <a:pt x="0" y="5"/>
                      <a:pt x="0" y="8"/>
                    </a:cubicBezTo>
                    <a:cubicBezTo>
                      <a:pt x="0" y="12"/>
                      <a:pt x="2" y="17"/>
                      <a:pt x="7" y="1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7" name="Freeform 55"/>
              <p:cNvSpPr/>
              <p:nvPr/>
            </p:nvSpPr>
            <p:spPr bwMode="auto">
              <a:xfrm>
                <a:off x="6119813" y="2486026"/>
                <a:ext cx="44450" cy="49213"/>
              </a:xfrm>
              <a:custGeom>
                <a:avLst/>
                <a:gdLst>
                  <a:gd name="T0" fmla="*/ 6 w 12"/>
                  <a:gd name="T1" fmla="*/ 13 h 13"/>
                  <a:gd name="T2" fmla="*/ 11 w 12"/>
                  <a:gd name="T3" fmla="*/ 7 h 13"/>
                  <a:gd name="T4" fmla="*/ 5 w 12"/>
                  <a:gd name="T5" fmla="*/ 0 h 13"/>
                  <a:gd name="T6" fmla="*/ 0 w 12"/>
                  <a:gd name="T7" fmla="*/ 5 h 13"/>
                  <a:gd name="T8" fmla="*/ 6 w 12"/>
                  <a:gd name="T9" fmla="*/ 13 h 13"/>
                </a:gdLst>
                <a:ahLst/>
                <a:cxnLst>
                  <a:cxn ang="0">
                    <a:pos x="T0" y="T1"/>
                  </a:cxn>
                  <a:cxn ang="0">
                    <a:pos x="T2" y="T3"/>
                  </a:cxn>
                  <a:cxn ang="0">
                    <a:pos x="T4" y="T5"/>
                  </a:cxn>
                  <a:cxn ang="0">
                    <a:pos x="T6" y="T7"/>
                  </a:cxn>
                  <a:cxn ang="0">
                    <a:pos x="T8" y="T9"/>
                  </a:cxn>
                </a:cxnLst>
                <a:rect l="0" t="0" r="r" b="b"/>
                <a:pathLst>
                  <a:path w="12" h="13">
                    <a:moveTo>
                      <a:pt x="6" y="13"/>
                    </a:moveTo>
                    <a:cubicBezTo>
                      <a:pt x="9" y="13"/>
                      <a:pt x="12" y="10"/>
                      <a:pt x="11" y="7"/>
                    </a:cubicBezTo>
                    <a:cubicBezTo>
                      <a:pt x="11" y="4"/>
                      <a:pt x="8" y="0"/>
                      <a:pt x="5" y="0"/>
                    </a:cubicBezTo>
                    <a:cubicBezTo>
                      <a:pt x="2" y="0"/>
                      <a:pt x="0" y="2"/>
                      <a:pt x="0" y="5"/>
                    </a:cubicBezTo>
                    <a:cubicBezTo>
                      <a:pt x="0" y="8"/>
                      <a:pt x="2" y="13"/>
                      <a:pt x="6" y="13"/>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8" name="Freeform 56"/>
              <p:cNvSpPr/>
              <p:nvPr/>
            </p:nvSpPr>
            <p:spPr bwMode="auto">
              <a:xfrm>
                <a:off x="6081713" y="2524126"/>
                <a:ext cx="46038" cy="44450"/>
              </a:xfrm>
              <a:custGeom>
                <a:avLst/>
                <a:gdLst>
                  <a:gd name="T0" fmla="*/ 5 w 12"/>
                  <a:gd name="T1" fmla="*/ 11 h 12"/>
                  <a:gd name="T2" fmla="*/ 9 w 12"/>
                  <a:gd name="T3" fmla="*/ 11 h 12"/>
                  <a:gd name="T4" fmla="*/ 12 w 12"/>
                  <a:gd name="T5" fmla="*/ 8 h 12"/>
                  <a:gd name="T6" fmla="*/ 5 w 12"/>
                  <a:gd name="T7" fmla="*/ 0 h 12"/>
                  <a:gd name="T8" fmla="*/ 1 w 12"/>
                  <a:gd name="T9" fmla="*/ 1 h 12"/>
                  <a:gd name="T10" fmla="*/ 0 w 12"/>
                  <a:gd name="T11" fmla="*/ 5 h 12"/>
                  <a:gd name="T12" fmla="*/ 5 w 12"/>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5" y="11"/>
                    </a:moveTo>
                    <a:cubicBezTo>
                      <a:pt x="7" y="12"/>
                      <a:pt x="8" y="11"/>
                      <a:pt x="9" y="11"/>
                    </a:cubicBezTo>
                    <a:cubicBezTo>
                      <a:pt x="11" y="10"/>
                      <a:pt x="12" y="9"/>
                      <a:pt x="12" y="8"/>
                    </a:cubicBezTo>
                    <a:cubicBezTo>
                      <a:pt x="12" y="5"/>
                      <a:pt x="9" y="0"/>
                      <a:pt x="5" y="0"/>
                    </a:cubicBezTo>
                    <a:cubicBezTo>
                      <a:pt x="4" y="0"/>
                      <a:pt x="2" y="0"/>
                      <a:pt x="1" y="1"/>
                    </a:cubicBezTo>
                    <a:cubicBezTo>
                      <a:pt x="0" y="2"/>
                      <a:pt x="0" y="3"/>
                      <a:pt x="0" y="5"/>
                    </a:cubicBezTo>
                    <a:cubicBezTo>
                      <a:pt x="0" y="7"/>
                      <a:pt x="3" y="10"/>
                      <a:pt x="5" y="11"/>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9" name="Freeform 57"/>
              <p:cNvSpPr/>
              <p:nvPr/>
            </p:nvSpPr>
            <p:spPr bwMode="auto">
              <a:xfrm>
                <a:off x="6221413" y="2436813"/>
                <a:ext cx="74613" cy="93663"/>
              </a:xfrm>
              <a:custGeom>
                <a:avLst/>
                <a:gdLst>
                  <a:gd name="T0" fmla="*/ 11 w 20"/>
                  <a:gd name="T1" fmla="*/ 0 h 25"/>
                  <a:gd name="T2" fmla="*/ 0 w 20"/>
                  <a:gd name="T3" fmla="*/ 11 h 25"/>
                  <a:gd name="T4" fmla="*/ 5 w 20"/>
                  <a:gd name="T5" fmla="*/ 22 h 25"/>
                  <a:gd name="T6" fmla="*/ 12 w 20"/>
                  <a:gd name="T7" fmla="*/ 24 h 25"/>
                  <a:gd name="T8" fmla="*/ 20 w 20"/>
                  <a:gd name="T9" fmla="*/ 12 h 25"/>
                  <a:gd name="T10" fmla="*/ 11 w 20"/>
                  <a:gd name="T11" fmla="*/ 0 h 25"/>
                </a:gdLst>
                <a:ahLst/>
                <a:cxnLst>
                  <a:cxn ang="0">
                    <a:pos x="T0" y="T1"/>
                  </a:cxn>
                  <a:cxn ang="0">
                    <a:pos x="T2" y="T3"/>
                  </a:cxn>
                  <a:cxn ang="0">
                    <a:pos x="T4" y="T5"/>
                  </a:cxn>
                  <a:cxn ang="0">
                    <a:pos x="T6" y="T7"/>
                  </a:cxn>
                  <a:cxn ang="0">
                    <a:pos x="T8" y="T9"/>
                  </a:cxn>
                  <a:cxn ang="0">
                    <a:pos x="T10" y="T11"/>
                  </a:cxn>
                </a:cxnLst>
                <a:rect l="0" t="0" r="r" b="b"/>
                <a:pathLst>
                  <a:path w="20" h="25">
                    <a:moveTo>
                      <a:pt x="11" y="0"/>
                    </a:moveTo>
                    <a:cubicBezTo>
                      <a:pt x="5" y="0"/>
                      <a:pt x="0" y="6"/>
                      <a:pt x="0" y="11"/>
                    </a:cubicBezTo>
                    <a:cubicBezTo>
                      <a:pt x="0" y="15"/>
                      <a:pt x="0" y="19"/>
                      <a:pt x="5" y="22"/>
                    </a:cubicBezTo>
                    <a:cubicBezTo>
                      <a:pt x="8" y="25"/>
                      <a:pt x="11" y="24"/>
                      <a:pt x="12" y="24"/>
                    </a:cubicBezTo>
                    <a:cubicBezTo>
                      <a:pt x="17" y="22"/>
                      <a:pt x="20" y="18"/>
                      <a:pt x="20" y="12"/>
                    </a:cubicBezTo>
                    <a:cubicBezTo>
                      <a:pt x="20" y="6"/>
                      <a:pt x="17" y="0"/>
                      <a:pt x="11" y="0"/>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0" name="Freeform 58"/>
              <p:cNvSpPr/>
              <p:nvPr/>
            </p:nvSpPr>
            <p:spPr bwMode="auto">
              <a:xfrm>
                <a:off x="6078538" y="2535238"/>
                <a:ext cx="209550" cy="344488"/>
              </a:xfrm>
              <a:custGeom>
                <a:avLst/>
                <a:gdLst>
                  <a:gd name="T0" fmla="*/ 56 w 56"/>
                  <a:gd name="T1" fmla="*/ 16 h 92"/>
                  <a:gd name="T2" fmla="*/ 37 w 56"/>
                  <a:gd name="T3" fmla="*/ 1 h 92"/>
                  <a:gd name="T4" fmla="*/ 0 w 56"/>
                  <a:gd name="T5" fmla="*/ 36 h 92"/>
                  <a:gd name="T6" fmla="*/ 0 w 56"/>
                  <a:gd name="T7" fmla="*/ 39 h 92"/>
                  <a:gd name="T8" fmla="*/ 0 w 56"/>
                  <a:gd name="T9" fmla="*/ 39 h 92"/>
                  <a:gd name="T10" fmla="*/ 0 w 56"/>
                  <a:gd name="T11" fmla="*/ 43 h 92"/>
                  <a:gd name="T12" fmla="*/ 0 w 56"/>
                  <a:gd name="T13" fmla="*/ 48 h 92"/>
                  <a:gd name="T14" fmla="*/ 37 w 56"/>
                  <a:gd name="T15" fmla="*/ 92 h 92"/>
                  <a:gd name="T16" fmla="*/ 52 w 56"/>
                  <a:gd name="T17" fmla="*/ 81 h 92"/>
                  <a:gd name="T18" fmla="*/ 43 w 56"/>
                  <a:gd name="T19" fmla="*/ 50 h 92"/>
                  <a:gd name="T20" fmla="*/ 46 w 56"/>
                  <a:gd name="T21" fmla="*/ 39 h 92"/>
                  <a:gd name="T22" fmla="*/ 56 w 56"/>
                  <a:gd name="T23"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92">
                    <a:moveTo>
                      <a:pt x="56" y="16"/>
                    </a:moveTo>
                    <a:cubicBezTo>
                      <a:pt x="56" y="6"/>
                      <a:pt x="45" y="1"/>
                      <a:pt x="37" y="1"/>
                    </a:cubicBezTo>
                    <a:cubicBezTo>
                      <a:pt x="19" y="0"/>
                      <a:pt x="0" y="17"/>
                      <a:pt x="0" y="36"/>
                    </a:cubicBezTo>
                    <a:cubicBezTo>
                      <a:pt x="0" y="36"/>
                      <a:pt x="0" y="38"/>
                      <a:pt x="0" y="39"/>
                    </a:cubicBezTo>
                    <a:cubicBezTo>
                      <a:pt x="0" y="39"/>
                      <a:pt x="0" y="39"/>
                      <a:pt x="0" y="39"/>
                    </a:cubicBezTo>
                    <a:cubicBezTo>
                      <a:pt x="0" y="43"/>
                      <a:pt x="0" y="43"/>
                      <a:pt x="0" y="43"/>
                    </a:cubicBezTo>
                    <a:cubicBezTo>
                      <a:pt x="0" y="44"/>
                      <a:pt x="0" y="47"/>
                      <a:pt x="0" y="48"/>
                    </a:cubicBezTo>
                    <a:cubicBezTo>
                      <a:pt x="1" y="61"/>
                      <a:pt x="21" y="92"/>
                      <a:pt x="37" y="92"/>
                    </a:cubicBezTo>
                    <a:cubicBezTo>
                      <a:pt x="42" y="92"/>
                      <a:pt x="52" y="88"/>
                      <a:pt x="52" y="81"/>
                    </a:cubicBezTo>
                    <a:cubicBezTo>
                      <a:pt x="52" y="76"/>
                      <a:pt x="42" y="60"/>
                      <a:pt x="43" y="50"/>
                    </a:cubicBezTo>
                    <a:cubicBezTo>
                      <a:pt x="43" y="46"/>
                      <a:pt x="44" y="43"/>
                      <a:pt x="46" y="39"/>
                    </a:cubicBezTo>
                    <a:cubicBezTo>
                      <a:pt x="50" y="31"/>
                      <a:pt x="56" y="23"/>
                      <a:pt x="56" y="16"/>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1" name="Freeform 59"/>
              <p:cNvSpPr/>
              <p:nvPr/>
            </p:nvSpPr>
            <p:spPr bwMode="auto">
              <a:xfrm>
                <a:off x="6059488" y="2557463"/>
                <a:ext cx="38100" cy="41275"/>
              </a:xfrm>
              <a:custGeom>
                <a:avLst/>
                <a:gdLst>
                  <a:gd name="T0" fmla="*/ 10 w 10"/>
                  <a:gd name="T1" fmla="*/ 7 h 11"/>
                  <a:gd name="T2" fmla="*/ 7 w 10"/>
                  <a:gd name="T3" fmla="*/ 1 h 11"/>
                  <a:gd name="T4" fmla="*/ 2 w 10"/>
                  <a:gd name="T5" fmla="*/ 1 h 11"/>
                  <a:gd name="T6" fmla="*/ 0 w 10"/>
                  <a:gd name="T7" fmla="*/ 5 h 11"/>
                  <a:gd name="T8" fmla="*/ 6 w 10"/>
                  <a:gd name="T9" fmla="*/ 11 h 11"/>
                  <a:gd name="T10" fmla="*/ 10 w 10"/>
                  <a:gd name="T11" fmla="*/ 7 h 11"/>
                </a:gdLst>
                <a:ahLst/>
                <a:cxnLst>
                  <a:cxn ang="0">
                    <a:pos x="T0" y="T1"/>
                  </a:cxn>
                  <a:cxn ang="0">
                    <a:pos x="T2" y="T3"/>
                  </a:cxn>
                  <a:cxn ang="0">
                    <a:pos x="T4" y="T5"/>
                  </a:cxn>
                  <a:cxn ang="0">
                    <a:pos x="T6" y="T7"/>
                  </a:cxn>
                  <a:cxn ang="0">
                    <a:pos x="T8" y="T9"/>
                  </a:cxn>
                  <a:cxn ang="0">
                    <a:pos x="T10" y="T11"/>
                  </a:cxn>
                </a:cxnLst>
                <a:rect l="0" t="0" r="r" b="b"/>
                <a:pathLst>
                  <a:path w="10" h="11">
                    <a:moveTo>
                      <a:pt x="10" y="7"/>
                    </a:moveTo>
                    <a:cubicBezTo>
                      <a:pt x="10" y="5"/>
                      <a:pt x="8" y="3"/>
                      <a:pt x="7" y="1"/>
                    </a:cubicBezTo>
                    <a:cubicBezTo>
                      <a:pt x="6" y="1"/>
                      <a:pt x="5" y="0"/>
                      <a:pt x="2" y="1"/>
                    </a:cubicBezTo>
                    <a:cubicBezTo>
                      <a:pt x="1" y="1"/>
                      <a:pt x="0" y="3"/>
                      <a:pt x="0" y="5"/>
                    </a:cubicBezTo>
                    <a:cubicBezTo>
                      <a:pt x="0" y="7"/>
                      <a:pt x="2" y="10"/>
                      <a:pt x="6" y="11"/>
                    </a:cubicBezTo>
                    <a:cubicBezTo>
                      <a:pt x="8" y="11"/>
                      <a:pt x="10" y="10"/>
                      <a:pt x="10" y="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grpSp>
        <p:nvGrpSpPr>
          <p:cNvPr id="9" name="组合 8"/>
          <p:cNvGrpSpPr/>
          <p:nvPr/>
        </p:nvGrpSpPr>
        <p:grpSpPr>
          <a:xfrm>
            <a:off x="5005388" y="3436000"/>
            <a:ext cx="1357312" cy="1340468"/>
            <a:chOff x="5321700" y="3619203"/>
            <a:chExt cx="1443087" cy="1425178"/>
          </a:xfrm>
        </p:grpSpPr>
        <p:sp>
          <p:nvSpPr>
            <p:cNvPr id="16" name="椭圆 15"/>
            <p:cNvSpPr/>
            <p:nvPr/>
          </p:nvSpPr>
          <p:spPr>
            <a:xfrm>
              <a:off x="5321700" y="361920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543" name="椭圆 16"/>
            <p:cNvSpPr>
              <a:spLocks noChangeArrowheads="1"/>
            </p:cNvSpPr>
            <p:nvPr/>
          </p:nvSpPr>
          <p:spPr bwMode="auto">
            <a:xfrm>
              <a:off x="5407779" y="3704213"/>
              <a:ext cx="1270929" cy="1255157"/>
            </a:xfrm>
            <a:prstGeom prst="ellipse">
              <a:avLst/>
            </a:prstGeom>
            <a:solidFill>
              <a:schemeClr val="accent4"/>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18" name="椭圆 17"/>
            <p:cNvSpPr/>
            <p:nvPr/>
          </p:nvSpPr>
          <p:spPr>
            <a:xfrm>
              <a:off x="5449554" y="3745468"/>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546" name="Freeform 578"/>
            <p:cNvSpPr>
              <a:spLocks noEditPoints="1"/>
            </p:cNvSpPr>
            <p:nvPr/>
          </p:nvSpPr>
          <p:spPr bwMode="auto">
            <a:xfrm>
              <a:off x="5678674" y="4125516"/>
              <a:ext cx="725342" cy="470059"/>
            </a:xfrm>
            <a:custGeom>
              <a:avLst/>
              <a:gdLst>
                <a:gd name="T0" fmla="*/ 847921 w 87"/>
                <a:gd name="T1" fmla="*/ 0 h 57"/>
                <a:gd name="T2" fmla="*/ 837453 w 87"/>
                <a:gd name="T3" fmla="*/ 0 h 57"/>
                <a:gd name="T4" fmla="*/ 73277 w 87"/>
                <a:gd name="T5" fmla="*/ 0 h 57"/>
                <a:gd name="T6" fmla="*/ 73277 w 87"/>
                <a:gd name="T7" fmla="*/ 0 h 57"/>
                <a:gd name="T8" fmla="*/ 460599 w 87"/>
                <a:gd name="T9" fmla="*/ 272172 h 57"/>
                <a:gd name="T10" fmla="*/ 847921 w 87"/>
                <a:gd name="T11" fmla="*/ 0 h 57"/>
                <a:gd name="T12" fmla="*/ 889794 w 87"/>
                <a:gd name="T13" fmla="*/ 20936 h 57"/>
                <a:gd name="T14" fmla="*/ 460599 w 87"/>
                <a:gd name="T15" fmla="*/ 324513 h 57"/>
                <a:gd name="T16" fmla="*/ 31404 w 87"/>
                <a:gd name="T17" fmla="*/ 10468 h 57"/>
                <a:gd name="T18" fmla="*/ 0 w 87"/>
                <a:gd name="T19" fmla="*/ 73277 h 57"/>
                <a:gd name="T20" fmla="*/ 0 w 87"/>
                <a:gd name="T21" fmla="*/ 523408 h 57"/>
                <a:gd name="T22" fmla="*/ 73277 w 87"/>
                <a:gd name="T23" fmla="*/ 596685 h 57"/>
                <a:gd name="T24" fmla="*/ 837453 w 87"/>
                <a:gd name="T25" fmla="*/ 596685 h 57"/>
                <a:gd name="T26" fmla="*/ 910730 w 87"/>
                <a:gd name="T27" fmla="*/ 523408 h 57"/>
                <a:gd name="T28" fmla="*/ 910730 w 87"/>
                <a:gd name="T29" fmla="*/ 73277 h 57"/>
                <a:gd name="T30" fmla="*/ 889794 w 87"/>
                <a:gd name="T31" fmla="*/ 20936 h 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7" h="57">
                  <a:moveTo>
                    <a:pt x="81" y="0"/>
                  </a:moveTo>
                  <a:cubicBezTo>
                    <a:pt x="81" y="0"/>
                    <a:pt x="81" y="0"/>
                    <a:pt x="80" y="0"/>
                  </a:cubicBezTo>
                  <a:cubicBezTo>
                    <a:pt x="7" y="0"/>
                    <a:pt x="7" y="0"/>
                    <a:pt x="7" y="0"/>
                  </a:cubicBezTo>
                  <a:cubicBezTo>
                    <a:pt x="7" y="0"/>
                    <a:pt x="7" y="0"/>
                    <a:pt x="7" y="0"/>
                  </a:cubicBezTo>
                  <a:cubicBezTo>
                    <a:pt x="44" y="26"/>
                    <a:pt x="44" y="26"/>
                    <a:pt x="44" y="26"/>
                  </a:cubicBezTo>
                  <a:lnTo>
                    <a:pt x="81" y="0"/>
                  </a:lnTo>
                  <a:close/>
                  <a:moveTo>
                    <a:pt x="85" y="2"/>
                  </a:moveTo>
                  <a:cubicBezTo>
                    <a:pt x="44" y="31"/>
                    <a:pt x="44" y="31"/>
                    <a:pt x="44" y="31"/>
                  </a:cubicBezTo>
                  <a:cubicBezTo>
                    <a:pt x="3" y="1"/>
                    <a:pt x="3" y="1"/>
                    <a:pt x="3" y="1"/>
                  </a:cubicBezTo>
                  <a:cubicBezTo>
                    <a:pt x="1" y="3"/>
                    <a:pt x="0" y="5"/>
                    <a:pt x="0" y="7"/>
                  </a:cubicBezTo>
                  <a:cubicBezTo>
                    <a:pt x="0" y="50"/>
                    <a:pt x="0" y="50"/>
                    <a:pt x="0" y="50"/>
                  </a:cubicBezTo>
                  <a:cubicBezTo>
                    <a:pt x="0" y="54"/>
                    <a:pt x="3" y="57"/>
                    <a:pt x="7" y="57"/>
                  </a:cubicBezTo>
                  <a:cubicBezTo>
                    <a:pt x="80" y="57"/>
                    <a:pt x="80" y="57"/>
                    <a:pt x="80" y="57"/>
                  </a:cubicBezTo>
                  <a:cubicBezTo>
                    <a:pt x="84" y="57"/>
                    <a:pt x="87" y="54"/>
                    <a:pt x="87" y="50"/>
                  </a:cubicBezTo>
                  <a:cubicBezTo>
                    <a:pt x="87" y="7"/>
                    <a:pt x="87" y="7"/>
                    <a:pt x="87" y="7"/>
                  </a:cubicBezTo>
                  <a:cubicBezTo>
                    <a:pt x="87" y="5"/>
                    <a:pt x="86" y="3"/>
                    <a:pt x="85" y="2"/>
                  </a:cubicBezTo>
                  <a:close/>
                </a:path>
              </a:pathLst>
            </a:custGeom>
            <a:solidFill>
              <a:schemeClr val="accent4"/>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nvGrpSpPr>
          <p:cNvPr id="7" name="组合 6"/>
          <p:cNvGrpSpPr/>
          <p:nvPr/>
        </p:nvGrpSpPr>
        <p:grpSpPr>
          <a:xfrm>
            <a:off x="5005388" y="1331230"/>
            <a:ext cx="1357312" cy="1340468"/>
            <a:chOff x="5321700" y="1381423"/>
            <a:chExt cx="1443087" cy="1425178"/>
          </a:xfrm>
        </p:grpSpPr>
        <p:sp>
          <p:nvSpPr>
            <p:cNvPr id="8" name="椭圆 7"/>
            <p:cNvSpPr/>
            <p:nvPr/>
          </p:nvSpPr>
          <p:spPr>
            <a:xfrm>
              <a:off x="5321700" y="138142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537" name="椭圆 8"/>
            <p:cNvSpPr>
              <a:spLocks noChangeArrowheads="1"/>
            </p:cNvSpPr>
            <p:nvPr/>
          </p:nvSpPr>
          <p:spPr bwMode="auto">
            <a:xfrm>
              <a:off x="5407779" y="1465183"/>
              <a:ext cx="1270929" cy="1256407"/>
            </a:xfrm>
            <a:prstGeom prst="ellipse">
              <a:avLst/>
            </a:prstGeom>
            <a:solidFill>
              <a:schemeClr val="accent1"/>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10" name="椭圆 9"/>
            <p:cNvSpPr/>
            <p:nvPr/>
          </p:nvSpPr>
          <p:spPr>
            <a:xfrm>
              <a:off x="5449554" y="1507689"/>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547" name="Freeform 583"/>
            <p:cNvSpPr>
              <a:spLocks noEditPoints="1"/>
            </p:cNvSpPr>
            <p:nvPr/>
          </p:nvSpPr>
          <p:spPr bwMode="auto">
            <a:xfrm>
              <a:off x="5660952" y="1693962"/>
              <a:ext cx="764583" cy="760095"/>
            </a:xfrm>
            <a:custGeom>
              <a:avLst/>
              <a:gdLst>
                <a:gd name="T0" fmla="*/ 705888 w 87"/>
                <a:gd name="T1" fmla="*/ 155301 h 87"/>
                <a:gd name="T2" fmla="*/ 154413 w 87"/>
                <a:gd name="T3" fmla="*/ 155301 h 87"/>
                <a:gd name="T4" fmla="*/ 154413 w 87"/>
                <a:gd name="T5" fmla="*/ 709947 h 87"/>
                <a:gd name="T6" fmla="*/ 650741 w 87"/>
                <a:gd name="T7" fmla="*/ 765411 h 87"/>
                <a:gd name="T8" fmla="*/ 816183 w 87"/>
                <a:gd name="T9" fmla="*/ 931805 h 87"/>
                <a:gd name="T10" fmla="*/ 915449 w 87"/>
                <a:gd name="T11" fmla="*/ 931805 h 87"/>
                <a:gd name="T12" fmla="*/ 926478 w 87"/>
                <a:gd name="T13" fmla="*/ 920712 h 87"/>
                <a:gd name="T14" fmla="*/ 926478 w 87"/>
                <a:gd name="T15" fmla="*/ 820876 h 87"/>
                <a:gd name="T16" fmla="*/ 761036 w 87"/>
                <a:gd name="T17" fmla="*/ 654482 h 87"/>
                <a:gd name="T18" fmla="*/ 705888 w 87"/>
                <a:gd name="T19" fmla="*/ 155301 h 87"/>
                <a:gd name="T20" fmla="*/ 639711 w 87"/>
                <a:gd name="T21" fmla="*/ 643389 h 87"/>
                <a:gd name="T22" fmla="*/ 220590 w 87"/>
                <a:gd name="T23" fmla="*/ 643389 h 87"/>
                <a:gd name="T24" fmla="*/ 220590 w 87"/>
                <a:gd name="T25" fmla="*/ 232951 h 87"/>
                <a:gd name="T26" fmla="*/ 639711 w 87"/>
                <a:gd name="T27" fmla="*/ 232951 h 87"/>
                <a:gd name="T28" fmla="*/ 639711 w 87"/>
                <a:gd name="T29" fmla="*/ 643389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chemeClr val="accent1"/>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nvGrpSpPr>
          <p:cNvPr id="11" name="组合 10"/>
          <p:cNvGrpSpPr/>
          <p:nvPr/>
        </p:nvGrpSpPr>
        <p:grpSpPr>
          <a:xfrm>
            <a:off x="2853929" y="3436000"/>
            <a:ext cx="1357312" cy="1340468"/>
            <a:chOff x="3034281" y="3619203"/>
            <a:chExt cx="1443087" cy="1425178"/>
          </a:xfrm>
        </p:grpSpPr>
        <p:sp>
          <p:nvSpPr>
            <p:cNvPr id="12" name="椭圆 11"/>
            <p:cNvSpPr/>
            <p:nvPr/>
          </p:nvSpPr>
          <p:spPr>
            <a:xfrm>
              <a:off x="3034281" y="361920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540" name="椭圆 12"/>
            <p:cNvSpPr>
              <a:spLocks noChangeArrowheads="1"/>
            </p:cNvSpPr>
            <p:nvPr/>
          </p:nvSpPr>
          <p:spPr bwMode="auto">
            <a:xfrm>
              <a:off x="3120360" y="3704213"/>
              <a:ext cx="1270929" cy="1255157"/>
            </a:xfrm>
            <a:prstGeom prst="ellipse">
              <a:avLst/>
            </a:prstGeom>
            <a:solidFill>
              <a:schemeClr val="accent2"/>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14" name="椭圆 13"/>
            <p:cNvSpPr/>
            <p:nvPr/>
          </p:nvSpPr>
          <p:spPr>
            <a:xfrm>
              <a:off x="3162133" y="3745468"/>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548" name="Freeform 584"/>
            <p:cNvSpPr>
              <a:spLocks noEditPoints="1"/>
            </p:cNvSpPr>
            <p:nvPr/>
          </p:nvSpPr>
          <p:spPr bwMode="auto">
            <a:xfrm>
              <a:off x="3482398" y="4004251"/>
              <a:ext cx="529132" cy="622578"/>
            </a:xfrm>
            <a:custGeom>
              <a:avLst/>
              <a:gdLst>
                <a:gd name="T0" fmla="*/ 606267 w 70"/>
                <a:gd name="T1" fmla="*/ 285901 h 83"/>
                <a:gd name="T2" fmla="*/ 606267 w 70"/>
                <a:gd name="T3" fmla="*/ 285901 h 83"/>
                <a:gd name="T4" fmla="*/ 331553 w 70"/>
                <a:gd name="T5" fmla="*/ 0 h 83"/>
                <a:gd name="T6" fmla="*/ 47365 w 70"/>
                <a:gd name="T7" fmla="*/ 285901 h 83"/>
                <a:gd name="T8" fmla="*/ 47365 w 70"/>
                <a:gd name="T9" fmla="*/ 285901 h 83"/>
                <a:gd name="T10" fmla="*/ 0 w 70"/>
                <a:gd name="T11" fmla="*/ 343081 h 83"/>
                <a:gd name="T12" fmla="*/ 0 w 70"/>
                <a:gd name="T13" fmla="*/ 733812 h 83"/>
                <a:gd name="T14" fmla="*/ 66311 w 70"/>
                <a:gd name="T15" fmla="*/ 790992 h 83"/>
                <a:gd name="T16" fmla="*/ 596795 w 70"/>
                <a:gd name="T17" fmla="*/ 790992 h 83"/>
                <a:gd name="T18" fmla="*/ 663105 w 70"/>
                <a:gd name="T19" fmla="*/ 733812 h 83"/>
                <a:gd name="T20" fmla="*/ 663105 w 70"/>
                <a:gd name="T21" fmla="*/ 343081 h 83"/>
                <a:gd name="T22" fmla="*/ 606267 w 70"/>
                <a:gd name="T23" fmla="*/ 285901 h 83"/>
                <a:gd name="T24" fmla="*/ 331553 w 70"/>
                <a:gd name="T25" fmla="*/ 104830 h 83"/>
                <a:gd name="T26" fmla="*/ 511538 w 70"/>
                <a:gd name="T27" fmla="*/ 285901 h 83"/>
                <a:gd name="T28" fmla="*/ 151567 w 70"/>
                <a:gd name="T29" fmla="*/ 285901 h 83"/>
                <a:gd name="T30" fmla="*/ 331553 w 70"/>
                <a:gd name="T31" fmla="*/ 104830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0" h="83">
                  <a:moveTo>
                    <a:pt x="64" y="30"/>
                  </a:moveTo>
                  <a:cubicBezTo>
                    <a:pt x="64" y="30"/>
                    <a:pt x="64" y="30"/>
                    <a:pt x="64" y="30"/>
                  </a:cubicBezTo>
                  <a:cubicBezTo>
                    <a:pt x="64" y="13"/>
                    <a:pt x="51" y="0"/>
                    <a:pt x="35" y="0"/>
                  </a:cubicBezTo>
                  <a:cubicBezTo>
                    <a:pt x="19" y="0"/>
                    <a:pt x="5" y="13"/>
                    <a:pt x="5" y="30"/>
                  </a:cubicBezTo>
                  <a:cubicBezTo>
                    <a:pt x="5" y="30"/>
                    <a:pt x="5" y="30"/>
                    <a:pt x="5" y="30"/>
                  </a:cubicBezTo>
                  <a:cubicBezTo>
                    <a:pt x="2" y="30"/>
                    <a:pt x="0" y="33"/>
                    <a:pt x="0" y="36"/>
                  </a:cubicBezTo>
                  <a:cubicBezTo>
                    <a:pt x="0" y="77"/>
                    <a:pt x="0" y="77"/>
                    <a:pt x="0" y="77"/>
                  </a:cubicBezTo>
                  <a:cubicBezTo>
                    <a:pt x="0" y="81"/>
                    <a:pt x="3" y="83"/>
                    <a:pt x="7" y="83"/>
                  </a:cubicBezTo>
                  <a:cubicBezTo>
                    <a:pt x="63" y="83"/>
                    <a:pt x="63" y="83"/>
                    <a:pt x="63" y="83"/>
                  </a:cubicBezTo>
                  <a:cubicBezTo>
                    <a:pt x="67" y="83"/>
                    <a:pt x="70" y="81"/>
                    <a:pt x="70" y="77"/>
                  </a:cubicBezTo>
                  <a:cubicBezTo>
                    <a:pt x="70" y="36"/>
                    <a:pt x="70" y="36"/>
                    <a:pt x="70" y="36"/>
                  </a:cubicBezTo>
                  <a:cubicBezTo>
                    <a:pt x="70" y="33"/>
                    <a:pt x="67" y="30"/>
                    <a:pt x="64" y="30"/>
                  </a:cubicBezTo>
                  <a:close/>
                  <a:moveTo>
                    <a:pt x="35" y="11"/>
                  </a:moveTo>
                  <a:cubicBezTo>
                    <a:pt x="45" y="11"/>
                    <a:pt x="54" y="19"/>
                    <a:pt x="54" y="30"/>
                  </a:cubicBezTo>
                  <a:cubicBezTo>
                    <a:pt x="16" y="30"/>
                    <a:pt x="16" y="30"/>
                    <a:pt x="16" y="30"/>
                  </a:cubicBezTo>
                  <a:cubicBezTo>
                    <a:pt x="16" y="19"/>
                    <a:pt x="24" y="11"/>
                    <a:pt x="35" y="11"/>
                  </a:cubicBezTo>
                  <a:close/>
                </a:path>
              </a:pathLst>
            </a:custGeom>
            <a:solidFill>
              <a:schemeClr val="accent2"/>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36" name="TextBox 49"/>
          <p:cNvSpPr txBox="1"/>
          <p:nvPr/>
        </p:nvSpPr>
        <p:spPr>
          <a:xfrm>
            <a:off x="6603840" y="1932089"/>
            <a:ext cx="3275409" cy="474306"/>
          </a:xfrm>
          <a:prstGeom prst="rect">
            <a:avLst/>
          </a:prstGeom>
          <a:noFill/>
          <a:ln w="3175">
            <a:noFill/>
          </a:ln>
        </p:spPr>
        <p:txBody>
          <a:bodyPr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37" name="文本框 36"/>
          <p:cNvSpPr txBox="1"/>
          <p:nvPr/>
        </p:nvSpPr>
        <p:spPr>
          <a:xfrm>
            <a:off x="1593540" y="1555831"/>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38" name="TextBox 49"/>
          <p:cNvSpPr txBox="1"/>
          <p:nvPr/>
        </p:nvSpPr>
        <p:spPr>
          <a:xfrm>
            <a:off x="-573880" y="1932089"/>
            <a:ext cx="3275409" cy="474306"/>
          </a:xfrm>
          <a:prstGeom prst="rect">
            <a:avLst/>
          </a:prstGeom>
          <a:noFill/>
          <a:ln w="3175">
            <a:noFill/>
          </a:ln>
        </p:spPr>
        <p:txBody>
          <a:bodyPr lIns="68271" tIns="34136" rIns="68271" bIns="34136">
            <a:spAutoFit/>
          </a:bodyPr>
          <a:lstStyle/>
          <a:p>
            <a:pPr marL="0" marR="0" lvl="0" indent="0" algn="r"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r"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0" name="TextBox 49"/>
          <p:cNvSpPr txBox="1"/>
          <p:nvPr/>
        </p:nvSpPr>
        <p:spPr>
          <a:xfrm>
            <a:off x="6573442" y="4206181"/>
            <a:ext cx="3275409" cy="474306"/>
          </a:xfrm>
          <a:prstGeom prst="rect">
            <a:avLst/>
          </a:prstGeom>
          <a:noFill/>
          <a:ln w="3175">
            <a:noFill/>
          </a:ln>
        </p:spPr>
        <p:txBody>
          <a:bodyPr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2" name="TextBox 49"/>
          <p:cNvSpPr txBox="1"/>
          <p:nvPr/>
        </p:nvSpPr>
        <p:spPr>
          <a:xfrm>
            <a:off x="-573880" y="4206181"/>
            <a:ext cx="3275409" cy="474306"/>
          </a:xfrm>
          <a:prstGeom prst="rect">
            <a:avLst/>
          </a:prstGeom>
          <a:noFill/>
          <a:ln w="3175">
            <a:noFill/>
          </a:ln>
        </p:spPr>
        <p:txBody>
          <a:bodyPr lIns="68271" tIns="34136" rIns="68271" bIns="34136">
            <a:spAutoFit/>
          </a:bodyPr>
          <a:lstStyle/>
          <a:p>
            <a:pPr marL="0" marR="0" lvl="0" indent="0" algn="r"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r"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5" name="文本框 36"/>
          <p:cNvSpPr txBox="1"/>
          <p:nvPr/>
        </p:nvSpPr>
        <p:spPr>
          <a:xfrm>
            <a:off x="1593540" y="3814826"/>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46" name="文本框 36"/>
          <p:cNvSpPr txBox="1"/>
          <p:nvPr/>
        </p:nvSpPr>
        <p:spPr>
          <a:xfrm>
            <a:off x="6605410" y="1555831"/>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47" name="文本框 36"/>
          <p:cNvSpPr txBox="1"/>
          <p:nvPr/>
        </p:nvSpPr>
        <p:spPr>
          <a:xfrm>
            <a:off x="6605410" y="3814826"/>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style.rotation</p:attrName>
                                        </p:attrNameLst>
                                      </p:cBhvr>
                                      <p:tavLst>
                                        <p:tav tm="0">
                                          <p:val>
                                            <p:fltVal val="720"/>
                                          </p:val>
                                        </p:tav>
                                        <p:tav tm="100000">
                                          <p:val>
                                            <p:fltVal val="0"/>
                                          </p:val>
                                        </p:tav>
                                      </p:tavLst>
                                    </p:anim>
                                    <p:anim calcmode="lin" valueType="num">
                                      <p:cBhvr>
                                        <p:cTn id="9" dur="250" fill="hold"/>
                                        <p:tgtEl>
                                          <p:spTgt spid="3"/>
                                        </p:tgtEl>
                                        <p:attrNameLst>
                                          <p:attrName>ppt_h</p:attrName>
                                        </p:attrNameLst>
                                      </p:cBhvr>
                                      <p:tavLst>
                                        <p:tav tm="0">
                                          <p:val>
                                            <p:fltVal val="0"/>
                                          </p:val>
                                        </p:tav>
                                        <p:tav tm="100000">
                                          <p:val>
                                            <p:strVal val="#ppt_h"/>
                                          </p:val>
                                        </p:tav>
                                      </p:tavLst>
                                    </p:anim>
                                    <p:anim calcmode="lin" valueType="num">
                                      <p:cBhvr>
                                        <p:cTn id="10" dur="250" fill="hold"/>
                                        <p:tgtEl>
                                          <p:spTgt spid="3"/>
                                        </p:tgtEl>
                                        <p:attrNameLst>
                                          <p:attrName>ppt_w</p:attrName>
                                        </p:attrNameLst>
                                      </p:cBhvr>
                                      <p:tavLst>
                                        <p:tav tm="0">
                                          <p:val>
                                            <p:fltVal val="0"/>
                                          </p:val>
                                        </p:tav>
                                        <p:tav tm="100000">
                                          <p:val>
                                            <p:strVal val="#ppt_w"/>
                                          </p:val>
                                        </p:tav>
                                      </p:tavLst>
                                    </p:anim>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50" fill="hold"/>
                                        <p:tgtEl>
                                          <p:spTgt spid="5"/>
                                        </p:tgtEl>
                                        <p:attrNameLst>
                                          <p:attrName>ppt_w</p:attrName>
                                        </p:attrNameLst>
                                      </p:cBhvr>
                                      <p:tavLst>
                                        <p:tav tm="0">
                                          <p:val>
                                            <p:fltVal val="0"/>
                                          </p:val>
                                        </p:tav>
                                        <p:tav tm="100000">
                                          <p:val>
                                            <p:strVal val="#ppt_w"/>
                                          </p:val>
                                        </p:tav>
                                      </p:tavLst>
                                    </p:anim>
                                    <p:anim calcmode="lin" valueType="num">
                                      <p:cBhvr>
                                        <p:cTn id="15" dur="250" fill="hold"/>
                                        <p:tgtEl>
                                          <p:spTgt spid="5"/>
                                        </p:tgtEl>
                                        <p:attrNameLst>
                                          <p:attrName>ppt_h</p:attrName>
                                        </p:attrNameLst>
                                      </p:cBhvr>
                                      <p:tavLst>
                                        <p:tav tm="0">
                                          <p:val>
                                            <p:fltVal val="0"/>
                                          </p:val>
                                        </p:tav>
                                        <p:tav tm="100000">
                                          <p:val>
                                            <p:strVal val="#ppt_h"/>
                                          </p:val>
                                        </p:tav>
                                      </p:tavLst>
                                    </p:anim>
                                    <p:animEffect transition="in" filter="fade">
                                      <p:cBhvr>
                                        <p:cTn id="16" dur="25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25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250"/>
                                        <p:tgtEl>
                                          <p:spTgt spid="38"/>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250" fill="hold"/>
                                        <p:tgtEl>
                                          <p:spTgt spid="7"/>
                                        </p:tgtEl>
                                        <p:attrNameLst>
                                          <p:attrName>ppt_w</p:attrName>
                                        </p:attrNameLst>
                                      </p:cBhvr>
                                      <p:tavLst>
                                        <p:tav tm="0">
                                          <p:val>
                                            <p:fltVal val="0"/>
                                          </p:val>
                                        </p:tav>
                                        <p:tav tm="100000">
                                          <p:val>
                                            <p:strVal val="#ppt_w"/>
                                          </p:val>
                                        </p:tav>
                                      </p:tavLst>
                                    </p:anim>
                                    <p:anim calcmode="lin" valueType="num">
                                      <p:cBhvr>
                                        <p:cTn id="27" dur="250" fill="hold"/>
                                        <p:tgtEl>
                                          <p:spTgt spid="7"/>
                                        </p:tgtEl>
                                        <p:attrNameLst>
                                          <p:attrName>ppt_h</p:attrName>
                                        </p:attrNameLst>
                                      </p:cBhvr>
                                      <p:tavLst>
                                        <p:tav tm="0">
                                          <p:val>
                                            <p:fltVal val="0"/>
                                          </p:val>
                                        </p:tav>
                                        <p:tav tm="100000">
                                          <p:val>
                                            <p:strVal val="#ppt_h"/>
                                          </p:val>
                                        </p:tav>
                                      </p:tavLst>
                                    </p:anim>
                                    <p:animEffect transition="in" filter="fade">
                                      <p:cBhvr>
                                        <p:cTn id="28" dur="250"/>
                                        <p:tgtEl>
                                          <p:spTgt spid="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250"/>
                                        <p:tgtEl>
                                          <p:spTgt spid="4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250"/>
                                        <p:tgtEl>
                                          <p:spTgt spid="36"/>
                                        </p:tgtEl>
                                      </p:cBhvr>
                                    </p:animEffect>
                                  </p:childTnLst>
                                </p:cTn>
                              </p:par>
                            </p:childTnLst>
                          </p:cTn>
                        </p:par>
                        <p:par>
                          <p:cTn id="35" fill="hold">
                            <p:stCondLst>
                              <p:cond delay="1500"/>
                            </p:stCondLst>
                            <p:childTnLst>
                              <p:par>
                                <p:cTn id="36" presetID="53" presetClass="entr" presetSubtype="16"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250" fill="hold"/>
                                        <p:tgtEl>
                                          <p:spTgt spid="11"/>
                                        </p:tgtEl>
                                        <p:attrNameLst>
                                          <p:attrName>ppt_w</p:attrName>
                                        </p:attrNameLst>
                                      </p:cBhvr>
                                      <p:tavLst>
                                        <p:tav tm="0">
                                          <p:val>
                                            <p:fltVal val="0"/>
                                          </p:val>
                                        </p:tav>
                                        <p:tav tm="100000">
                                          <p:val>
                                            <p:strVal val="#ppt_w"/>
                                          </p:val>
                                        </p:tav>
                                      </p:tavLst>
                                    </p:anim>
                                    <p:anim calcmode="lin" valueType="num">
                                      <p:cBhvr>
                                        <p:cTn id="39" dur="250" fill="hold"/>
                                        <p:tgtEl>
                                          <p:spTgt spid="11"/>
                                        </p:tgtEl>
                                        <p:attrNameLst>
                                          <p:attrName>ppt_h</p:attrName>
                                        </p:attrNameLst>
                                      </p:cBhvr>
                                      <p:tavLst>
                                        <p:tav tm="0">
                                          <p:val>
                                            <p:fltVal val="0"/>
                                          </p:val>
                                        </p:tav>
                                        <p:tav tm="100000">
                                          <p:val>
                                            <p:strVal val="#ppt_h"/>
                                          </p:val>
                                        </p:tav>
                                      </p:tavLst>
                                    </p:anim>
                                    <p:animEffect transition="in" filter="fade">
                                      <p:cBhvr>
                                        <p:cTn id="40" dur="250"/>
                                        <p:tgtEl>
                                          <p:spTgt spid="1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left)">
                                      <p:cBhvr>
                                        <p:cTn id="43" dur="250"/>
                                        <p:tgtEl>
                                          <p:spTgt spid="4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left)">
                                      <p:cBhvr>
                                        <p:cTn id="46" dur="250"/>
                                        <p:tgtEl>
                                          <p:spTgt spid="42"/>
                                        </p:tgtEl>
                                      </p:cBhvr>
                                    </p:animEffect>
                                  </p:childTnLst>
                                </p:cTn>
                              </p:par>
                            </p:childTnLst>
                          </p:cTn>
                        </p:par>
                        <p:par>
                          <p:cTn id="47" fill="hold">
                            <p:stCondLst>
                              <p:cond delay="20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250" fill="hold"/>
                                        <p:tgtEl>
                                          <p:spTgt spid="9"/>
                                        </p:tgtEl>
                                        <p:attrNameLst>
                                          <p:attrName>ppt_w</p:attrName>
                                        </p:attrNameLst>
                                      </p:cBhvr>
                                      <p:tavLst>
                                        <p:tav tm="0">
                                          <p:val>
                                            <p:fltVal val="0"/>
                                          </p:val>
                                        </p:tav>
                                        <p:tav tm="100000">
                                          <p:val>
                                            <p:strVal val="#ppt_w"/>
                                          </p:val>
                                        </p:tav>
                                      </p:tavLst>
                                    </p:anim>
                                    <p:anim calcmode="lin" valueType="num">
                                      <p:cBhvr>
                                        <p:cTn id="51" dur="250" fill="hold"/>
                                        <p:tgtEl>
                                          <p:spTgt spid="9"/>
                                        </p:tgtEl>
                                        <p:attrNameLst>
                                          <p:attrName>ppt_h</p:attrName>
                                        </p:attrNameLst>
                                      </p:cBhvr>
                                      <p:tavLst>
                                        <p:tav tm="0">
                                          <p:val>
                                            <p:fltVal val="0"/>
                                          </p:val>
                                        </p:tav>
                                        <p:tav tm="100000">
                                          <p:val>
                                            <p:strVal val="#ppt_h"/>
                                          </p:val>
                                        </p:tav>
                                      </p:tavLst>
                                    </p:anim>
                                    <p:animEffect transition="in" filter="fade">
                                      <p:cBhvr>
                                        <p:cTn id="52" dur="250"/>
                                        <p:tgtEl>
                                          <p:spTgt spid="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left)">
                                      <p:cBhvr>
                                        <p:cTn id="55" dur="250"/>
                                        <p:tgtEl>
                                          <p:spTgt spid="4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40" grpId="0"/>
      <p:bldP spid="42" grpId="0"/>
      <p:bldP spid="45" grpId="0"/>
      <p:bldP spid="46" grpId="0"/>
      <p:bldP spid="4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96802" y="1866571"/>
            <a:ext cx="1776600" cy="1754552"/>
            <a:chOff x="1166113" y="1950595"/>
            <a:chExt cx="1888871" cy="1865430"/>
          </a:xfrm>
        </p:grpSpPr>
        <p:sp>
          <p:nvSpPr>
            <p:cNvPr id="7" name="泪滴形 6"/>
            <p:cNvSpPr/>
            <p:nvPr/>
          </p:nvSpPr>
          <p:spPr>
            <a:xfrm rot="18900000" flipH="1">
              <a:off x="1166113" y="1950595"/>
              <a:ext cx="1888871" cy="1865430"/>
            </a:xfrm>
            <a:prstGeom prst="teardrop">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3" name="泪滴形 12"/>
            <p:cNvSpPr/>
            <p:nvPr/>
          </p:nvSpPr>
          <p:spPr>
            <a:xfrm rot="18900000" flipH="1">
              <a:off x="1224726" y="2022128"/>
              <a:ext cx="1745629" cy="1722715"/>
            </a:xfrm>
            <a:prstGeom prst="teardrop">
              <a:avLst/>
            </a:prstGeom>
            <a:solidFill>
              <a:schemeClr val="accent3"/>
            </a:solidFill>
            <a:ln w="14288" cap="flat">
              <a:noFill/>
              <a:prstDash val="solid"/>
              <a:miter lim="800000"/>
            </a:ln>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21" name="组合 20"/>
            <p:cNvGrpSpPr>
              <a:grpSpLocks noChangeAspect="1"/>
            </p:cNvGrpSpPr>
            <p:nvPr/>
          </p:nvGrpSpPr>
          <p:grpSpPr>
            <a:xfrm>
              <a:off x="1720429" y="2197756"/>
              <a:ext cx="717653" cy="544827"/>
              <a:chOff x="8204201" y="339725"/>
              <a:chExt cx="954087" cy="733425"/>
            </a:xfrm>
            <a:solidFill>
              <a:schemeClr val="bg1"/>
            </a:solidFill>
          </p:grpSpPr>
          <p:sp>
            <p:nvSpPr>
              <p:cNvPr id="22" name="Freeform 6"/>
              <p:cNvSpPr>
                <a:spLocks noEditPoints="1"/>
              </p:cNvSpPr>
              <p:nvPr/>
            </p:nvSpPr>
            <p:spPr bwMode="auto">
              <a:xfrm>
                <a:off x="8204201" y="438150"/>
                <a:ext cx="631825" cy="635000"/>
              </a:xfrm>
              <a:custGeom>
                <a:avLst/>
                <a:gdLst>
                  <a:gd name="T0" fmla="*/ 168 w 168"/>
                  <a:gd name="T1" fmla="*/ 95 h 167"/>
                  <a:gd name="T2" fmla="*/ 168 w 168"/>
                  <a:gd name="T3" fmla="*/ 73 h 167"/>
                  <a:gd name="T4" fmla="*/ 151 w 168"/>
                  <a:gd name="T5" fmla="*/ 69 h 167"/>
                  <a:gd name="T6" fmla="*/ 147 w 168"/>
                  <a:gd name="T7" fmla="*/ 56 h 167"/>
                  <a:gd name="T8" fmla="*/ 158 w 168"/>
                  <a:gd name="T9" fmla="*/ 43 h 167"/>
                  <a:gd name="T10" fmla="*/ 146 w 168"/>
                  <a:gd name="T11" fmla="*/ 25 h 167"/>
                  <a:gd name="T12" fmla="*/ 130 w 168"/>
                  <a:gd name="T13" fmla="*/ 32 h 167"/>
                  <a:gd name="T14" fmla="*/ 119 w 168"/>
                  <a:gd name="T15" fmla="*/ 24 h 167"/>
                  <a:gd name="T16" fmla="*/ 120 w 168"/>
                  <a:gd name="T17" fmla="*/ 7 h 167"/>
                  <a:gd name="T18" fmla="*/ 99 w 168"/>
                  <a:gd name="T19" fmla="*/ 0 h 167"/>
                  <a:gd name="T20" fmla="*/ 91 w 168"/>
                  <a:gd name="T21" fmla="*/ 15 h 167"/>
                  <a:gd name="T22" fmla="*/ 84 w 168"/>
                  <a:gd name="T23" fmla="*/ 15 h 167"/>
                  <a:gd name="T24" fmla="*/ 77 w 168"/>
                  <a:gd name="T25" fmla="*/ 15 h 167"/>
                  <a:gd name="T26" fmla="*/ 69 w 168"/>
                  <a:gd name="T27" fmla="*/ 0 h 167"/>
                  <a:gd name="T28" fmla="*/ 48 w 168"/>
                  <a:gd name="T29" fmla="*/ 7 h 167"/>
                  <a:gd name="T30" fmla="*/ 49 w 168"/>
                  <a:gd name="T31" fmla="*/ 24 h 167"/>
                  <a:gd name="T32" fmla="*/ 38 w 168"/>
                  <a:gd name="T33" fmla="*/ 32 h 167"/>
                  <a:gd name="T34" fmla="*/ 23 w 168"/>
                  <a:gd name="T35" fmla="*/ 25 h 167"/>
                  <a:gd name="T36" fmla="*/ 10 w 168"/>
                  <a:gd name="T37" fmla="*/ 43 h 167"/>
                  <a:gd name="T38" fmla="*/ 21 w 168"/>
                  <a:gd name="T39" fmla="*/ 56 h 167"/>
                  <a:gd name="T40" fmla="*/ 17 w 168"/>
                  <a:gd name="T41" fmla="*/ 69 h 167"/>
                  <a:gd name="T42" fmla="*/ 0 w 168"/>
                  <a:gd name="T43" fmla="*/ 73 h 167"/>
                  <a:gd name="T44" fmla="*/ 0 w 168"/>
                  <a:gd name="T45" fmla="*/ 95 h 167"/>
                  <a:gd name="T46" fmla="*/ 17 w 168"/>
                  <a:gd name="T47" fmla="*/ 98 h 167"/>
                  <a:gd name="T48" fmla="*/ 21 w 168"/>
                  <a:gd name="T49" fmla="*/ 111 h 167"/>
                  <a:gd name="T50" fmla="*/ 10 w 168"/>
                  <a:gd name="T51" fmla="*/ 124 h 167"/>
                  <a:gd name="T52" fmla="*/ 23 w 168"/>
                  <a:gd name="T53" fmla="*/ 142 h 167"/>
                  <a:gd name="T54" fmla="*/ 38 w 168"/>
                  <a:gd name="T55" fmla="*/ 135 h 167"/>
                  <a:gd name="T56" fmla="*/ 49 w 168"/>
                  <a:gd name="T57" fmla="*/ 143 h 167"/>
                  <a:gd name="T58" fmla="*/ 48 w 168"/>
                  <a:gd name="T59" fmla="*/ 160 h 167"/>
                  <a:gd name="T60" fmla="*/ 69 w 168"/>
                  <a:gd name="T61" fmla="*/ 167 h 167"/>
                  <a:gd name="T62" fmla="*/ 77 w 168"/>
                  <a:gd name="T63" fmla="*/ 152 h 167"/>
                  <a:gd name="T64" fmla="*/ 84 w 168"/>
                  <a:gd name="T65" fmla="*/ 152 h 167"/>
                  <a:gd name="T66" fmla="*/ 91 w 168"/>
                  <a:gd name="T67" fmla="*/ 152 h 167"/>
                  <a:gd name="T68" fmla="*/ 100 w 168"/>
                  <a:gd name="T69" fmla="*/ 167 h 167"/>
                  <a:gd name="T70" fmla="*/ 121 w 168"/>
                  <a:gd name="T71" fmla="*/ 160 h 167"/>
                  <a:gd name="T72" fmla="*/ 119 w 168"/>
                  <a:gd name="T73" fmla="*/ 143 h 167"/>
                  <a:gd name="T74" fmla="*/ 130 w 168"/>
                  <a:gd name="T75" fmla="*/ 135 h 167"/>
                  <a:gd name="T76" fmla="*/ 146 w 168"/>
                  <a:gd name="T77" fmla="*/ 142 h 167"/>
                  <a:gd name="T78" fmla="*/ 158 w 168"/>
                  <a:gd name="T79" fmla="*/ 124 h 167"/>
                  <a:gd name="T80" fmla="*/ 147 w 168"/>
                  <a:gd name="T81" fmla="*/ 111 h 167"/>
                  <a:gd name="T82" fmla="*/ 151 w 168"/>
                  <a:gd name="T83" fmla="*/ 98 h 167"/>
                  <a:gd name="T84" fmla="*/ 168 w 168"/>
                  <a:gd name="T85" fmla="*/ 95 h 167"/>
                  <a:gd name="T86" fmla="*/ 84 w 168"/>
                  <a:gd name="T87" fmla="*/ 133 h 167"/>
                  <a:gd name="T88" fmla="*/ 35 w 168"/>
                  <a:gd name="T89" fmla="*/ 84 h 167"/>
                  <a:gd name="T90" fmla="*/ 84 w 168"/>
                  <a:gd name="T91" fmla="*/ 34 h 167"/>
                  <a:gd name="T92" fmla="*/ 133 w 168"/>
                  <a:gd name="T93" fmla="*/ 84 h 167"/>
                  <a:gd name="T94" fmla="*/ 84 w 168"/>
                  <a:gd name="T95" fmla="*/ 1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3" name="Freeform 7"/>
              <p:cNvSpPr>
                <a:spLocks noEditPoints="1"/>
              </p:cNvSpPr>
              <p:nvPr/>
            </p:nvSpPr>
            <p:spPr bwMode="auto">
              <a:xfrm>
                <a:off x="8783638" y="339725"/>
                <a:ext cx="374650" cy="379413"/>
              </a:xfrm>
              <a:custGeom>
                <a:avLst/>
                <a:gdLst>
                  <a:gd name="T0" fmla="*/ 100 w 100"/>
                  <a:gd name="T1" fmla="*/ 57 h 100"/>
                  <a:gd name="T2" fmla="*/ 100 w 100"/>
                  <a:gd name="T3" fmla="*/ 43 h 100"/>
                  <a:gd name="T4" fmla="*/ 90 w 100"/>
                  <a:gd name="T5" fmla="*/ 41 h 100"/>
                  <a:gd name="T6" fmla="*/ 87 w 100"/>
                  <a:gd name="T7" fmla="*/ 34 h 100"/>
                  <a:gd name="T8" fmla="*/ 94 w 100"/>
                  <a:gd name="T9" fmla="*/ 26 h 100"/>
                  <a:gd name="T10" fmla="*/ 86 w 100"/>
                  <a:gd name="T11" fmla="*/ 15 h 100"/>
                  <a:gd name="T12" fmla="*/ 77 w 100"/>
                  <a:gd name="T13" fmla="*/ 20 h 100"/>
                  <a:gd name="T14" fmla="*/ 70 w 100"/>
                  <a:gd name="T15" fmla="*/ 15 h 100"/>
                  <a:gd name="T16" fmla="*/ 72 w 100"/>
                  <a:gd name="T17" fmla="*/ 5 h 100"/>
                  <a:gd name="T18" fmla="*/ 59 w 100"/>
                  <a:gd name="T19" fmla="*/ 0 h 100"/>
                  <a:gd name="T20" fmla="*/ 54 w 100"/>
                  <a:gd name="T21" fmla="*/ 9 h 100"/>
                  <a:gd name="T22" fmla="*/ 50 w 100"/>
                  <a:gd name="T23" fmla="*/ 9 h 100"/>
                  <a:gd name="T24" fmla="*/ 46 w 100"/>
                  <a:gd name="T25" fmla="*/ 9 h 100"/>
                  <a:gd name="T26" fmla="*/ 41 w 100"/>
                  <a:gd name="T27" fmla="*/ 1 h 100"/>
                  <a:gd name="T28" fmla="*/ 28 w 100"/>
                  <a:gd name="T29" fmla="*/ 5 h 100"/>
                  <a:gd name="T30" fmla="*/ 29 w 100"/>
                  <a:gd name="T31" fmla="*/ 15 h 100"/>
                  <a:gd name="T32" fmla="*/ 23 w 100"/>
                  <a:gd name="T33" fmla="*/ 20 h 100"/>
                  <a:gd name="T34" fmla="*/ 13 w 100"/>
                  <a:gd name="T35" fmla="*/ 15 h 100"/>
                  <a:gd name="T36" fmla="*/ 6 w 100"/>
                  <a:gd name="T37" fmla="*/ 26 h 100"/>
                  <a:gd name="T38" fmla="*/ 13 w 100"/>
                  <a:gd name="T39" fmla="*/ 34 h 100"/>
                  <a:gd name="T40" fmla="*/ 10 w 100"/>
                  <a:gd name="T41" fmla="*/ 41 h 100"/>
                  <a:gd name="T42" fmla="*/ 0 w 100"/>
                  <a:gd name="T43" fmla="*/ 43 h 100"/>
                  <a:gd name="T44" fmla="*/ 0 w 100"/>
                  <a:gd name="T45" fmla="*/ 57 h 100"/>
                  <a:gd name="T46" fmla="*/ 10 w 100"/>
                  <a:gd name="T47" fmla="*/ 59 h 100"/>
                  <a:gd name="T48" fmla="*/ 13 w 100"/>
                  <a:gd name="T49" fmla="*/ 66 h 100"/>
                  <a:gd name="T50" fmla="*/ 6 w 100"/>
                  <a:gd name="T51" fmla="*/ 74 h 100"/>
                  <a:gd name="T52" fmla="*/ 13 w 100"/>
                  <a:gd name="T53" fmla="*/ 85 h 100"/>
                  <a:gd name="T54" fmla="*/ 23 w 100"/>
                  <a:gd name="T55" fmla="*/ 80 h 100"/>
                  <a:gd name="T56" fmla="*/ 29 w 100"/>
                  <a:gd name="T57" fmla="*/ 85 h 100"/>
                  <a:gd name="T58" fmla="*/ 28 w 100"/>
                  <a:gd name="T59" fmla="*/ 95 h 100"/>
                  <a:gd name="T60" fmla="*/ 41 w 100"/>
                  <a:gd name="T61" fmla="*/ 100 h 100"/>
                  <a:gd name="T62" fmla="*/ 46 w 100"/>
                  <a:gd name="T63" fmla="*/ 91 h 100"/>
                  <a:gd name="T64" fmla="*/ 50 w 100"/>
                  <a:gd name="T65" fmla="*/ 91 h 100"/>
                  <a:gd name="T66" fmla="*/ 54 w 100"/>
                  <a:gd name="T67" fmla="*/ 91 h 100"/>
                  <a:gd name="T68" fmla="*/ 59 w 100"/>
                  <a:gd name="T69" fmla="*/ 99 h 100"/>
                  <a:gd name="T70" fmla="*/ 72 w 100"/>
                  <a:gd name="T71" fmla="*/ 95 h 100"/>
                  <a:gd name="T72" fmla="*/ 71 w 100"/>
                  <a:gd name="T73" fmla="*/ 85 h 100"/>
                  <a:gd name="T74" fmla="*/ 77 w 100"/>
                  <a:gd name="T75" fmla="*/ 80 h 100"/>
                  <a:gd name="T76" fmla="*/ 86 w 100"/>
                  <a:gd name="T77" fmla="*/ 85 h 100"/>
                  <a:gd name="T78" fmla="*/ 94 w 100"/>
                  <a:gd name="T79" fmla="*/ 74 h 100"/>
                  <a:gd name="T80" fmla="*/ 87 w 100"/>
                  <a:gd name="T81" fmla="*/ 66 h 100"/>
                  <a:gd name="T82" fmla="*/ 90 w 100"/>
                  <a:gd name="T83" fmla="*/ 59 h 100"/>
                  <a:gd name="T84" fmla="*/ 100 w 100"/>
                  <a:gd name="T85" fmla="*/ 57 h 100"/>
                  <a:gd name="T86" fmla="*/ 50 w 100"/>
                  <a:gd name="T87" fmla="*/ 79 h 100"/>
                  <a:gd name="T88" fmla="*/ 21 w 100"/>
                  <a:gd name="T89" fmla="*/ 50 h 100"/>
                  <a:gd name="T90" fmla="*/ 50 w 100"/>
                  <a:gd name="T91" fmla="*/ 21 h 100"/>
                  <a:gd name="T92" fmla="*/ 79 w 100"/>
                  <a:gd name="T93" fmla="*/ 50 h 100"/>
                  <a:gd name="T94" fmla="*/ 50 w 100"/>
                  <a:gd name="T95" fmla="*/ 7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sp>
          <p:nvSpPr>
            <p:cNvPr id="42006" name="文本框 27"/>
            <p:cNvSpPr txBox="1">
              <a:spLocks noChangeArrowheads="1"/>
            </p:cNvSpPr>
            <p:nvPr/>
          </p:nvSpPr>
          <p:spPr bwMode="auto">
            <a:xfrm>
              <a:off x="1356845" y="2818385"/>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235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6" name="组合 5"/>
          <p:cNvGrpSpPr/>
          <p:nvPr/>
        </p:nvGrpSpPr>
        <p:grpSpPr>
          <a:xfrm>
            <a:off x="2691062" y="1866702"/>
            <a:ext cx="1776335" cy="1754290"/>
            <a:chOff x="2861122" y="1950734"/>
            <a:chExt cx="1888589" cy="1865151"/>
          </a:xfrm>
        </p:grpSpPr>
        <p:sp>
          <p:nvSpPr>
            <p:cNvPr id="3" name="椭圆 2"/>
            <p:cNvSpPr/>
            <p:nvPr/>
          </p:nvSpPr>
          <p:spPr>
            <a:xfrm>
              <a:off x="2861122" y="1950734"/>
              <a:ext cx="1888589" cy="1865151"/>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1993" name="椭圆 13"/>
            <p:cNvSpPr>
              <a:spLocks noChangeArrowheads="1"/>
            </p:cNvSpPr>
            <p:nvPr/>
          </p:nvSpPr>
          <p:spPr bwMode="auto">
            <a:xfrm>
              <a:off x="2933012" y="2021504"/>
              <a:ext cx="1744363" cy="1722715"/>
            </a:xfrm>
            <a:prstGeom prst="ellipse">
              <a:avLst/>
            </a:prstGeom>
            <a:solidFill>
              <a:schemeClr val="accent1"/>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42002" name="Freeform 5"/>
            <p:cNvSpPr>
              <a:spLocks noEditPoints="1"/>
            </p:cNvSpPr>
            <p:nvPr/>
          </p:nvSpPr>
          <p:spPr bwMode="auto">
            <a:xfrm>
              <a:off x="3612782" y="2099013"/>
              <a:ext cx="346847" cy="565071"/>
            </a:xfrm>
            <a:custGeom>
              <a:avLst/>
              <a:gdLst>
                <a:gd name="T0" fmla="*/ 402997 w 237"/>
                <a:gd name="T1" fmla="*/ 0 h 393"/>
                <a:gd name="T2" fmla="*/ 29309 w 237"/>
                <a:gd name="T3" fmla="*/ 0 h 393"/>
                <a:gd name="T4" fmla="*/ 0 w 237"/>
                <a:gd name="T5" fmla="*/ 31039 h 393"/>
                <a:gd name="T6" fmla="*/ 0 w 237"/>
                <a:gd name="T7" fmla="*/ 688338 h 393"/>
                <a:gd name="T8" fmla="*/ 29309 w 237"/>
                <a:gd name="T9" fmla="*/ 717551 h 393"/>
                <a:gd name="T10" fmla="*/ 402997 w 237"/>
                <a:gd name="T11" fmla="*/ 717551 h 393"/>
                <a:gd name="T12" fmla="*/ 434138 w 237"/>
                <a:gd name="T13" fmla="*/ 688338 h 393"/>
                <a:gd name="T14" fmla="*/ 434138 w 237"/>
                <a:gd name="T15" fmla="*/ 31039 h 393"/>
                <a:gd name="T16" fmla="*/ 402997 w 237"/>
                <a:gd name="T17" fmla="*/ 0 h 393"/>
                <a:gd name="T18" fmla="*/ 181349 w 237"/>
                <a:gd name="T19" fmla="*/ 20084 h 393"/>
                <a:gd name="T20" fmla="*/ 252789 w 237"/>
                <a:gd name="T21" fmla="*/ 20084 h 393"/>
                <a:gd name="T22" fmla="*/ 261948 w 237"/>
                <a:gd name="T23" fmla="*/ 29213 h 393"/>
                <a:gd name="T24" fmla="*/ 252789 w 237"/>
                <a:gd name="T25" fmla="*/ 38342 h 393"/>
                <a:gd name="T26" fmla="*/ 181349 w 237"/>
                <a:gd name="T27" fmla="*/ 38342 h 393"/>
                <a:gd name="T28" fmla="*/ 172190 w 237"/>
                <a:gd name="T29" fmla="*/ 29213 h 393"/>
                <a:gd name="T30" fmla="*/ 181349 w 237"/>
                <a:gd name="T31" fmla="*/ 20084 h 393"/>
                <a:gd name="T32" fmla="*/ 216153 w 237"/>
                <a:gd name="T33" fmla="*/ 699293 h 393"/>
                <a:gd name="T34" fmla="*/ 175853 w 237"/>
                <a:gd name="T35" fmla="*/ 657299 h 393"/>
                <a:gd name="T36" fmla="*/ 216153 w 237"/>
                <a:gd name="T37" fmla="*/ 617130 h 393"/>
                <a:gd name="T38" fmla="*/ 258285 w 237"/>
                <a:gd name="T39" fmla="*/ 657299 h 393"/>
                <a:gd name="T40" fmla="*/ 216153 w 237"/>
                <a:gd name="T41" fmla="*/ 699293 h 393"/>
                <a:gd name="T42" fmla="*/ 415820 w 237"/>
                <a:gd name="T43" fmla="*/ 567833 h 393"/>
                <a:gd name="T44" fmla="*/ 382847 w 237"/>
                <a:gd name="T45" fmla="*/ 597046 h 393"/>
                <a:gd name="T46" fmla="*/ 49459 w 237"/>
                <a:gd name="T47" fmla="*/ 597046 h 393"/>
                <a:gd name="T48" fmla="*/ 18318 w 237"/>
                <a:gd name="T49" fmla="*/ 567833 h 393"/>
                <a:gd name="T50" fmla="*/ 18318 w 237"/>
                <a:gd name="T51" fmla="*/ 96769 h 393"/>
                <a:gd name="T52" fmla="*/ 49459 w 237"/>
                <a:gd name="T53" fmla="*/ 67556 h 393"/>
                <a:gd name="T54" fmla="*/ 382847 w 237"/>
                <a:gd name="T55" fmla="*/ 67556 h 393"/>
                <a:gd name="T56" fmla="*/ 415820 w 237"/>
                <a:gd name="T57" fmla="*/ 96769 h 393"/>
                <a:gd name="T58" fmla="*/ 415820 w 237"/>
                <a:gd name="T59" fmla="*/ 567833 h 3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42007" name="文本框 28"/>
            <p:cNvSpPr txBox="1">
              <a:spLocks noChangeArrowheads="1"/>
            </p:cNvSpPr>
            <p:nvPr/>
          </p:nvSpPr>
          <p:spPr bwMode="auto">
            <a:xfrm>
              <a:off x="3060067" y="2818384"/>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235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8" name="组合 7"/>
          <p:cNvGrpSpPr/>
          <p:nvPr/>
        </p:nvGrpSpPr>
        <p:grpSpPr>
          <a:xfrm>
            <a:off x="4285057" y="1866702"/>
            <a:ext cx="1776335" cy="1754290"/>
            <a:chOff x="4555849" y="1950734"/>
            <a:chExt cx="1888589" cy="1865151"/>
          </a:xfrm>
        </p:grpSpPr>
        <p:sp>
          <p:nvSpPr>
            <p:cNvPr id="4" name="椭圆 3"/>
            <p:cNvSpPr/>
            <p:nvPr/>
          </p:nvSpPr>
          <p:spPr>
            <a:xfrm>
              <a:off x="4555849" y="1950734"/>
              <a:ext cx="1888589" cy="1865151"/>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1997" name="椭圆 16"/>
            <p:cNvSpPr>
              <a:spLocks noChangeArrowheads="1"/>
            </p:cNvSpPr>
            <p:nvPr/>
          </p:nvSpPr>
          <p:spPr bwMode="auto">
            <a:xfrm>
              <a:off x="4628006" y="2021504"/>
              <a:ext cx="1744363" cy="1722715"/>
            </a:xfrm>
            <a:prstGeom prst="ellipse">
              <a:avLst/>
            </a:prstGeom>
            <a:solidFill>
              <a:schemeClr val="accent2"/>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grpSp>
          <p:nvGrpSpPr>
            <p:cNvPr id="24" name="组合 23"/>
            <p:cNvGrpSpPr>
              <a:grpSpLocks noChangeAspect="1"/>
            </p:cNvGrpSpPr>
            <p:nvPr/>
          </p:nvGrpSpPr>
          <p:grpSpPr>
            <a:xfrm>
              <a:off x="5143453" y="2117538"/>
              <a:ext cx="598455" cy="506029"/>
              <a:chOff x="2162176" y="-104775"/>
              <a:chExt cx="1655763" cy="1417638"/>
            </a:xfrm>
            <a:solidFill>
              <a:schemeClr val="bg1"/>
            </a:solidFill>
          </p:grpSpPr>
          <p:sp>
            <p:nvSpPr>
              <p:cNvPr id="25"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6"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42008" name="文本框 29"/>
            <p:cNvSpPr txBox="1">
              <a:spLocks noChangeArrowheads="1"/>
            </p:cNvSpPr>
            <p:nvPr/>
          </p:nvSpPr>
          <p:spPr bwMode="auto">
            <a:xfrm>
              <a:off x="4762656" y="2818384"/>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235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9" name="组合 8"/>
          <p:cNvGrpSpPr/>
          <p:nvPr/>
        </p:nvGrpSpPr>
        <p:grpSpPr>
          <a:xfrm>
            <a:off x="5879053" y="1866571"/>
            <a:ext cx="1776600" cy="1754552"/>
            <a:chOff x="6250576" y="1950595"/>
            <a:chExt cx="1888871" cy="1865430"/>
          </a:xfrm>
        </p:grpSpPr>
        <p:sp>
          <p:nvSpPr>
            <p:cNvPr id="18" name="泪滴形 17"/>
            <p:cNvSpPr/>
            <p:nvPr/>
          </p:nvSpPr>
          <p:spPr>
            <a:xfrm rot="2700000">
              <a:off x="6262297" y="1938874"/>
              <a:ext cx="1865430" cy="1888871"/>
            </a:xfrm>
            <a:prstGeom prst="teardrop">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9" name="泪滴形 18"/>
            <p:cNvSpPr/>
            <p:nvPr/>
          </p:nvSpPr>
          <p:spPr>
            <a:xfrm rot="2700000">
              <a:off x="6333030" y="2011303"/>
              <a:ext cx="1723965" cy="1744363"/>
            </a:xfrm>
            <a:prstGeom prst="teardrop">
              <a:avLst/>
            </a:prstGeom>
            <a:solidFill>
              <a:schemeClr val="accent4"/>
            </a:solidFill>
            <a:ln w="14288" cap="flat">
              <a:noFill/>
              <a:prstDash val="solid"/>
              <a:miter lim="800000"/>
            </a:ln>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2005" name="Freeform 43"/>
            <p:cNvSpPr>
              <a:spLocks noEditPoints="1"/>
            </p:cNvSpPr>
            <p:nvPr/>
          </p:nvSpPr>
          <p:spPr bwMode="auto">
            <a:xfrm>
              <a:off x="6960997" y="2174022"/>
              <a:ext cx="467104" cy="413801"/>
            </a:xfrm>
            <a:custGeom>
              <a:avLst/>
              <a:gdLst>
                <a:gd name="T0" fmla="*/ 409316 w 116"/>
                <a:gd name="T1" fmla="*/ 353984 h 104"/>
                <a:gd name="T2" fmla="*/ 328463 w 116"/>
                <a:gd name="T3" fmla="*/ 419724 h 104"/>
                <a:gd name="T4" fmla="*/ 560915 w 116"/>
                <a:gd name="T5" fmla="*/ 525919 h 104"/>
                <a:gd name="T6" fmla="*/ 586181 w 116"/>
                <a:gd name="T7" fmla="*/ 429838 h 104"/>
                <a:gd name="T8" fmla="*/ 409316 w 116"/>
                <a:gd name="T9" fmla="*/ 353984 h 104"/>
                <a:gd name="T10" fmla="*/ 560915 w 116"/>
                <a:gd name="T11" fmla="*/ 10114 h 104"/>
                <a:gd name="T12" fmla="*/ 328463 w 116"/>
                <a:gd name="T13" fmla="*/ 121366 h 104"/>
                <a:gd name="T14" fmla="*/ 389103 w 116"/>
                <a:gd name="T15" fmla="*/ 161821 h 104"/>
                <a:gd name="T16" fmla="*/ 0 w 116"/>
                <a:gd name="T17" fmla="*/ 419724 h 104"/>
                <a:gd name="T18" fmla="*/ 15160 w 116"/>
                <a:gd name="T19" fmla="*/ 515805 h 104"/>
                <a:gd name="T20" fmla="*/ 469955 w 116"/>
                <a:gd name="T21" fmla="*/ 222504 h 104"/>
                <a:gd name="T22" fmla="*/ 535648 w 116"/>
                <a:gd name="T23" fmla="*/ 262960 h 104"/>
                <a:gd name="T24" fmla="*/ 560915 w 116"/>
                <a:gd name="T25" fmla="*/ 10114 h 104"/>
                <a:gd name="T26" fmla="*/ 35373 w 116"/>
                <a:gd name="T27" fmla="*/ 0 h 104"/>
                <a:gd name="T28" fmla="*/ 55586 w 116"/>
                <a:gd name="T29" fmla="*/ 257903 h 104"/>
                <a:gd name="T30" fmla="*/ 121279 w 116"/>
                <a:gd name="T31" fmla="*/ 212390 h 104"/>
                <a:gd name="T32" fmla="*/ 181918 w 116"/>
                <a:gd name="T33" fmla="*/ 293301 h 104"/>
                <a:gd name="T34" fmla="*/ 262771 w 116"/>
                <a:gd name="T35" fmla="*/ 237675 h 104"/>
                <a:gd name="T36" fmla="*/ 202131 w 116"/>
                <a:gd name="T37" fmla="*/ 161821 h 104"/>
                <a:gd name="T38" fmla="*/ 267824 w 116"/>
                <a:gd name="T39" fmla="*/ 121366 h 104"/>
                <a:gd name="T40" fmla="*/ 35373 w 116"/>
                <a:gd name="T41" fmla="*/ 0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 h="104">
                  <a:moveTo>
                    <a:pt x="81" y="70"/>
                  </a:moveTo>
                  <a:cubicBezTo>
                    <a:pt x="76" y="75"/>
                    <a:pt x="70" y="79"/>
                    <a:pt x="65" y="83"/>
                  </a:cubicBezTo>
                  <a:cubicBezTo>
                    <a:pt x="88" y="99"/>
                    <a:pt x="110" y="104"/>
                    <a:pt x="111" y="104"/>
                  </a:cubicBezTo>
                  <a:cubicBezTo>
                    <a:pt x="116" y="85"/>
                    <a:pt x="116" y="85"/>
                    <a:pt x="116" y="85"/>
                  </a:cubicBezTo>
                  <a:cubicBezTo>
                    <a:pt x="115" y="85"/>
                    <a:pt x="100" y="81"/>
                    <a:pt x="81" y="70"/>
                  </a:cubicBezTo>
                  <a:moveTo>
                    <a:pt x="111" y="2"/>
                  </a:moveTo>
                  <a:cubicBezTo>
                    <a:pt x="65" y="24"/>
                    <a:pt x="65" y="24"/>
                    <a:pt x="65" y="24"/>
                  </a:cubicBezTo>
                  <a:cubicBezTo>
                    <a:pt x="77" y="32"/>
                    <a:pt x="77" y="32"/>
                    <a:pt x="77" y="32"/>
                  </a:cubicBezTo>
                  <a:cubicBezTo>
                    <a:pt x="49" y="72"/>
                    <a:pt x="0" y="83"/>
                    <a:pt x="0" y="83"/>
                  </a:cubicBezTo>
                  <a:cubicBezTo>
                    <a:pt x="3" y="102"/>
                    <a:pt x="3" y="102"/>
                    <a:pt x="3" y="102"/>
                  </a:cubicBezTo>
                  <a:cubicBezTo>
                    <a:pt x="6" y="102"/>
                    <a:pt x="60" y="90"/>
                    <a:pt x="93" y="44"/>
                  </a:cubicBezTo>
                  <a:cubicBezTo>
                    <a:pt x="106" y="52"/>
                    <a:pt x="106" y="52"/>
                    <a:pt x="106" y="52"/>
                  </a:cubicBezTo>
                  <a:cubicBezTo>
                    <a:pt x="111" y="2"/>
                    <a:pt x="111" y="2"/>
                    <a:pt x="111" y="2"/>
                  </a:cubicBezTo>
                  <a:moveTo>
                    <a:pt x="7" y="0"/>
                  </a:moveTo>
                  <a:cubicBezTo>
                    <a:pt x="11" y="51"/>
                    <a:pt x="11" y="51"/>
                    <a:pt x="11" y="51"/>
                  </a:cubicBezTo>
                  <a:cubicBezTo>
                    <a:pt x="24" y="42"/>
                    <a:pt x="24" y="42"/>
                    <a:pt x="24" y="42"/>
                  </a:cubicBezTo>
                  <a:cubicBezTo>
                    <a:pt x="28" y="48"/>
                    <a:pt x="32" y="54"/>
                    <a:pt x="36" y="58"/>
                  </a:cubicBezTo>
                  <a:cubicBezTo>
                    <a:pt x="41" y="55"/>
                    <a:pt x="47" y="51"/>
                    <a:pt x="52" y="47"/>
                  </a:cubicBezTo>
                  <a:cubicBezTo>
                    <a:pt x="48" y="42"/>
                    <a:pt x="44" y="37"/>
                    <a:pt x="40" y="32"/>
                  </a:cubicBezTo>
                  <a:cubicBezTo>
                    <a:pt x="53" y="24"/>
                    <a:pt x="53" y="24"/>
                    <a:pt x="53" y="24"/>
                  </a:cubicBezTo>
                  <a:cubicBezTo>
                    <a:pt x="7" y="0"/>
                    <a:pt x="7" y="0"/>
                    <a:pt x="7"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42009" name="文本框 30"/>
            <p:cNvSpPr txBox="1">
              <a:spLocks noChangeArrowheads="1"/>
            </p:cNvSpPr>
            <p:nvPr/>
          </p:nvSpPr>
          <p:spPr bwMode="auto">
            <a:xfrm>
              <a:off x="6517492" y="2818385"/>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235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sp>
        <p:nvSpPr>
          <p:cNvPr id="27" name="矩形 26"/>
          <p:cNvSpPr/>
          <p:nvPr/>
        </p:nvSpPr>
        <p:spPr>
          <a:xfrm>
            <a:off x="1065900" y="3766984"/>
            <a:ext cx="1677445" cy="658578"/>
          </a:xfrm>
          <a:prstGeom prst="rect">
            <a:avLst/>
          </a:prstGeom>
        </p:spPr>
        <p:txBody>
          <a:bodyPr wrap="square">
            <a:spAutoFit/>
          </a:bodyPr>
          <a:lstStyle/>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1505"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点击修改文字</a:t>
            </a:r>
            <a:endParaRPr kumimoji="0" lang="en-US" altLang="zh-CN" sz="1505"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94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rPr>
              <a:t>这是指由消费者组织的</a:t>
            </a:r>
          </a:p>
        </p:txBody>
      </p:sp>
      <p:sp>
        <p:nvSpPr>
          <p:cNvPr id="28" name="矩形 27"/>
          <p:cNvSpPr/>
          <p:nvPr/>
        </p:nvSpPr>
        <p:spPr>
          <a:xfrm>
            <a:off x="2691371" y="3766984"/>
            <a:ext cx="1677445" cy="658578"/>
          </a:xfrm>
          <a:prstGeom prst="rect">
            <a:avLst/>
          </a:prstGeom>
        </p:spPr>
        <p:txBody>
          <a:bodyPr wrap="square">
            <a:spAutoFit/>
          </a:bodyPr>
          <a:lstStyle/>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1505"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点击修改文字</a:t>
            </a:r>
            <a:endParaRPr kumimoji="0" lang="en-US" altLang="zh-CN" sz="1505"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94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rPr>
              <a:t>这是指由消费者组织的</a:t>
            </a:r>
          </a:p>
        </p:txBody>
      </p:sp>
      <p:sp>
        <p:nvSpPr>
          <p:cNvPr id="29" name="矩形 28"/>
          <p:cNvSpPr/>
          <p:nvPr/>
        </p:nvSpPr>
        <p:spPr>
          <a:xfrm>
            <a:off x="4390683" y="3766984"/>
            <a:ext cx="1677445" cy="658578"/>
          </a:xfrm>
          <a:prstGeom prst="rect">
            <a:avLst/>
          </a:prstGeom>
        </p:spPr>
        <p:txBody>
          <a:bodyPr wrap="square">
            <a:spAutoFit/>
          </a:bodyPr>
          <a:lstStyle/>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1505"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点击修改文字</a:t>
            </a:r>
            <a:endParaRPr kumimoji="0" lang="en-US" altLang="zh-CN" sz="1505"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94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rPr>
              <a:t>这是指由消费者组织的</a:t>
            </a:r>
          </a:p>
        </p:txBody>
      </p:sp>
      <p:sp>
        <p:nvSpPr>
          <p:cNvPr id="30" name="矩形 29"/>
          <p:cNvSpPr/>
          <p:nvPr/>
        </p:nvSpPr>
        <p:spPr>
          <a:xfrm>
            <a:off x="6074947" y="3766984"/>
            <a:ext cx="1677445" cy="658578"/>
          </a:xfrm>
          <a:prstGeom prst="rect">
            <a:avLst/>
          </a:prstGeom>
        </p:spPr>
        <p:txBody>
          <a:bodyPr wrap="square">
            <a:spAutoFit/>
          </a:bodyPr>
          <a:lstStyle/>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1505"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点击修改文字</a:t>
            </a:r>
            <a:endParaRPr kumimoji="0" lang="en-US" altLang="zh-CN" sz="1505"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94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rPr>
              <a:t>这是指由消费者组织的</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p:tgtEl>
                                          <p:spTgt spid="5"/>
                                        </p:tgtEl>
                                        <p:attrNameLst>
                                          <p:attrName>ppt_x</p:attrName>
                                        </p:attrNameLst>
                                      </p:cBhvr>
                                      <p:tavLst>
                                        <p:tav tm="0">
                                          <p:val>
                                            <p:strVal val="#ppt_x+#ppt_w*1.125000"/>
                                          </p:val>
                                        </p:tav>
                                        <p:tav tm="100000">
                                          <p:val>
                                            <p:strVal val="#ppt_x"/>
                                          </p:val>
                                        </p:tav>
                                      </p:tavLst>
                                    </p:anim>
                                    <p:animEffect transition="in" filter="wipe(left)">
                                      <p:cBhvr>
                                        <p:cTn id="8" dur="250"/>
                                        <p:tgtEl>
                                          <p:spTgt spid="5"/>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250" fill="hold"/>
                                        <p:tgtEl>
                                          <p:spTgt spid="27"/>
                                        </p:tgtEl>
                                        <p:attrNameLst>
                                          <p:attrName>ppt_w</p:attrName>
                                        </p:attrNameLst>
                                      </p:cBhvr>
                                      <p:tavLst>
                                        <p:tav tm="0">
                                          <p:val>
                                            <p:fltVal val="0"/>
                                          </p:val>
                                        </p:tav>
                                        <p:tav tm="100000">
                                          <p:val>
                                            <p:strVal val="#ppt_w"/>
                                          </p:val>
                                        </p:tav>
                                      </p:tavLst>
                                    </p:anim>
                                    <p:anim calcmode="lin" valueType="num">
                                      <p:cBhvr>
                                        <p:cTn id="13" dur="250" fill="hold"/>
                                        <p:tgtEl>
                                          <p:spTgt spid="27"/>
                                        </p:tgtEl>
                                        <p:attrNameLst>
                                          <p:attrName>ppt_h</p:attrName>
                                        </p:attrNameLst>
                                      </p:cBhvr>
                                      <p:tavLst>
                                        <p:tav tm="0">
                                          <p:val>
                                            <p:fltVal val="0"/>
                                          </p:val>
                                        </p:tav>
                                        <p:tav tm="100000">
                                          <p:val>
                                            <p:strVal val="#ppt_h"/>
                                          </p:val>
                                        </p:tav>
                                      </p:tavLst>
                                    </p:anim>
                                    <p:animEffect transition="in" filter="fade">
                                      <p:cBhvr>
                                        <p:cTn id="14" dur="250"/>
                                        <p:tgtEl>
                                          <p:spTgt spid="27"/>
                                        </p:tgtEl>
                                      </p:cBhvr>
                                    </p:animEffect>
                                  </p:childTnLst>
                                </p:cTn>
                              </p:par>
                              <p:par>
                                <p:cTn id="15" presetID="1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50"/>
                                        <p:tgtEl>
                                          <p:spTgt spid="6"/>
                                        </p:tgtEl>
                                        <p:attrNameLst>
                                          <p:attrName>ppt_x</p:attrName>
                                        </p:attrNameLst>
                                      </p:cBhvr>
                                      <p:tavLst>
                                        <p:tav tm="0">
                                          <p:val>
                                            <p:strVal val="#ppt_x+#ppt_w*1.125000"/>
                                          </p:val>
                                        </p:tav>
                                        <p:tav tm="100000">
                                          <p:val>
                                            <p:strVal val="#ppt_x"/>
                                          </p:val>
                                        </p:tav>
                                      </p:tavLst>
                                    </p:anim>
                                    <p:animEffect transition="in" filter="wipe(left)">
                                      <p:cBhvr>
                                        <p:cTn id="18" dur="250"/>
                                        <p:tgtEl>
                                          <p:spTgt spid="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12" presetClass="entr" presetSubtype="2"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50"/>
                                        <p:tgtEl>
                                          <p:spTgt spid="8"/>
                                        </p:tgtEl>
                                        <p:attrNameLst>
                                          <p:attrName>ppt_x</p:attrName>
                                        </p:attrNameLst>
                                      </p:cBhvr>
                                      <p:tavLst>
                                        <p:tav tm="0">
                                          <p:val>
                                            <p:strVal val="#ppt_x+#ppt_w*1.125000"/>
                                          </p:val>
                                        </p:tav>
                                        <p:tav tm="100000">
                                          <p:val>
                                            <p:strVal val="#ppt_x"/>
                                          </p:val>
                                        </p:tav>
                                      </p:tavLst>
                                    </p:anim>
                                    <p:animEffect transition="in" filter="wipe(left)">
                                      <p:cBhvr>
                                        <p:cTn id="28" dur="250"/>
                                        <p:tgtEl>
                                          <p:spTgt spid="8"/>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250" fill="hold"/>
                                        <p:tgtEl>
                                          <p:spTgt spid="29"/>
                                        </p:tgtEl>
                                        <p:attrNameLst>
                                          <p:attrName>ppt_w</p:attrName>
                                        </p:attrNameLst>
                                      </p:cBhvr>
                                      <p:tavLst>
                                        <p:tav tm="0">
                                          <p:val>
                                            <p:fltVal val="0"/>
                                          </p:val>
                                        </p:tav>
                                        <p:tav tm="100000">
                                          <p:val>
                                            <p:strVal val="#ppt_w"/>
                                          </p:val>
                                        </p:tav>
                                      </p:tavLst>
                                    </p:anim>
                                    <p:anim calcmode="lin" valueType="num">
                                      <p:cBhvr>
                                        <p:cTn id="33" dur="250" fill="hold"/>
                                        <p:tgtEl>
                                          <p:spTgt spid="29"/>
                                        </p:tgtEl>
                                        <p:attrNameLst>
                                          <p:attrName>ppt_h</p:attrName>
                                        </p:attrNameLst>
                                      </p:cBhvr>
                                      <p:tavLst>
                                        <p:tav tm="0">
                                          <p:val>
                                            <p:fltVal val="0"/>
                                          </p:val>
                                        </p:tav>
                                        <p:tav tm="100000">
                                          <p:val>
                                            <p:strVal val="#ppt_h"/>
                                          </p:val>
                                        </p:tav>
                                      </p:tavLst>
                                    </p:anim>
                                    <p:animEffect transition="in" filter="fade">
                                      <p:cBhvr>
                                        <p:cTn id="34" dur="250"/>
                                        <p:tgtEl>
                                          <p:spTgt spid="29"/>
                                        </p:tgtEl>
                                      </p:cBhvr>
                                    </p:animEffect>
                                  </p:childTnLst>
                                </p:cTn>
                              </p:par>
                              <p:par>
                                <p:cTn id="35" presetID="12" presetClass="entr" presetSubtype="2"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250"/>
                                        <p:tgtEl>
                                          <p:spTgt spid="9"/>
                                        </p:tgtEl>
                                        <p:attrNameLst>
                                          <p:attrName>ppt_x</p:attrName>
                                        </p:attrNameLst>
                                      </p:cBhvr>
                                      <p:tavLst>
                                        <p:tav tm="0">
                                          <p:val>
                                            <p:strVal val="#ppt_x+#ppt_w*1.125000"/>
                                          </p:val>
                                        </p:tav>
                                        <p:tav tm="100000">
                                          <p:val>
                                            <p:strVal val="#ppt_x"/>
                                          </p:val>
                                        </p:tav>
                                      </p:tavLst>
                                    </p:anim>
                                    <p:animEffect transition="in" filter="wipe(left)">
                                      <p:cBhvr>
                                        <p:cTn id="38" dur="250"/>
                                        <p:tgtEl>
                                          <p:spTgt spid="9"/>
                                        </p:tgtEl>
                                      </p:cBhvr>
                                    </p:animEffect>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250" fill="hold"/>
                                        <p:tgtEl>
                                          <p:spTgt spid="30"/>
                                        </p:tgtEl>
                                        <p:attrNameLst>
                                          <p:attrName>ppt_w</p:attrName>
                                        </p:attrNameLst>
                                      </p:cBhvr>
                                      <p:tavLst>
                                        <p:tav tm="0">
                                          <p:val>
                                            <p:fltVal val="0"/>
                                          </p:val>
                                        </p:tav>
                                        <p:tav tm="100000">
                                          <p:val>
                                            <p:strVal val="#ppt_w"/>
                                          </p:val>
                                        </p:tav>
                                      </p:tavLst>
                                    </p:anim>
                                    <p:anim calcmode="lin" valueType="num">
                                      <p:cBhvr>
                                        <p:cTn id="43" dur="250" fill="hold"/>
                                        <p:tgtEl>
                                          <p:spTgt spid="30"/>
                                        </p:tgtEl>
                                        <p:attrNameLst>
                                          <p:attrName>ppt_h</p:attrName>
                                        </p:attrNameLst>
                                      </p:cBhvr>
                                      <p:tavLst>
                                        <p:tav tm="0">
                                          <p:val>
                                            <p:fltVal val="0"/>
                                          </p:val>
                                        </p:tav>
                                        <p:tav tm="100000">
                                          <p:val>
                                            <p:strVal val="#ppt_h"/>
                                          </p:val>
                                        </p:tav>
                                      </p:tavLst>
                                    </p:anim>
                                    <p:animEffect transition="in" filter="fade">
                                      <p:cBhvr>
                                        <p:cTn id="44"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8341" t="4326" r="8914" b="18073"/>
          <a:stretch>
            <a:fillRect/>
          </a:stretch>
        </p:blipFill>
        <p:spPr>
          <a:xfrm>
            <a:off x="0" y="0"/>
            <a:ext cx="9144000" cy="5147565"/>
          </a:xfrm>
          <a:prstGeom prst="rect">
            <a:avLst/>
          </a:prstGeom>
        </p:spPr>
      </p:pic>
      <p:pic>
        <p:nvPicPr>
          <p:cNvPr id="6" name="图片 5"/>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400000"/>
                    </a14:imgEffect>
                  </a14:imgLayer>
                </a14:imgProps>
              </a:ext>
            </a:extLst>
          </a:blip>
          <a:srcRect/>
          <a:stretch>
            <a:fillRect/>
          </a:stretch>
        </p:blipFill>
        <p:spPr>
          <a:xfrm>
            <a:off x="2049953" y="3213777"/>
            <a:ext cx="5662122" cy="1985736"/>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5772" y="234959"/>
            <a:ext cx="4006244" cy="1689777"/>
          </a:xfrm>
          <a:prstGeom prst="rect">
            <a:avLst/>
          </a:prstGeom>
        </p:spPr>
      </p:pic>
      <p:sp>
        <p:nvSpPr>
          <p:cNvPr id="8" name="文本框 7"/>
          <p:cNvSpPr txBox="1"/>
          <p:nvPr/>
        </p:nvSpPr>
        <p:spPr>
          <a:xfrm>
            <a:off x="1683803" y="2497485"/>
            <a:ext cx="5597302" cy="70788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感谢观看 </a:t>
            </a:r>
            <a:r>
              <a:rPr kumimoji="0" lang="en-US" altLang="zh-CN" sz="4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THANK YOU</a:t>
            </a:r>
            <a:endParaRPr kumimoji="0" lang="zh-CN" altLang="en-US" sz="4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2891578" y="2018373"/>
            <a:ext cx="2828925" cy="46037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black"/>
                </a:solidFill>
                <a:effectLst/>
                <a:uLnTx/>
                <a:uFillTx/>
                <a:latin typeface="等线" panose="02010600030101010101" pitchFamily="2" charset="-122"/>
                <a:ea typeface="微软雅黑" panose="020B0503020204020204" pitchFamily="34" charset="-122"/>
                <a:cs typeface="+mn-cs"/>
              </a:rPr>
              <a:t>202XPOWERPOINT</a:t>
            </a:r>
            <a:endParaRPr kumimoji="0" lang="zh-CN" altLang="en-US" sz="2400" b="1" i="0" u="none" strike="noStrike" kern="1200" cap="none" spc="0" normalizeH="0" baseline="0" noProof="0" dirty="0">
              <a:ln>
                <a:noFill/>
              </a:ln>
              <a:solidFill>
                <a:prstClr val="black"/>
              </a:solidFill>
              <a:effectLst/>
              <a:uLnTx/>
              <a:uFillTx/>
              <a:latin typeface="等线" panose="02010600030101010101" pitchFamily="2"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4*#ppt_w"/>
                                          </p:val>
                                        </p:tav>
                                        <p:tav tm="100000">
                                          <p:val>
                                            <p:strVal val="#ppt_w"/>
                                          </p:val>
                                        </p:tav>
                                      </p:tavLst>
                                    </p:anim>
                                    <p:anim calcmode="lin" valueType="num">
                                      <p:cBhvr>
                                        <p:cTn id="8" dur="1000" fill="hold"/>
                                        <p:tgtEl>
                                          <p:spTgt spid="7"/>
                                        </p:tgtEl>
                                        <p:attrNameLst>
                                          <p:attrName>ppt_h</p:attrName>
                                        </p:attrNameLst>
                                      </p:cBhvr>
                                      <p:tavLst>
                                        <p:tav tm="0">
                                          <p:val>
                                            <p:strVal val="4*#ppt_h"/>
                                          </p:val>
                                        </p:tav>
                                        <p:tav tm="100000">
                                          <p:val>
                                            <p:strVal val="#ppt_h"/>
                                          </p:val>
                                        </p:tav>
                                      </p:tavLst>
                                    </p:anim>
                                  </p:childTnLst>
                                </p:cTn>
                              </p:par>
                              <p:par>
                                <p:cTn id="9" presetID="42" presetClass="entr" presetSubtype="0" fill="hold"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1000"/>
                                        <p:tgtEl>
                                          <p:spTgt spid="9"/>
                                        </p:tgtEl>
                                      </p:cBhvr>
                                    </p:animEffect>
                                  </p:childTnLst>
                                </p:cTn>
                              </p:par>
                            </p:childTnLst>
                          </p:cTn>
                        </p:par>
                        <p:par>
                          <p:cTn id="24" fill="hold">
                            <p:stCondLst>
                              <p:cond delay="3000"/>
                            </p:stCondLst>
                            <p:childTnLst>
                              <p:par>
                                <p:cTn id="25" presetID="10" presetClass="entr" presetSubtype="0" fill="hold" grpId="0" nodeType="afterEffect">
                                  <p:stCondLst>
                                    <p:cond delay="0"/>
                                  </p:stCondLst>
                                  <p:iterate type="lt">
                                    <p:tmPct val="15000"/>
                                  </p:iterate>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0" y="0"/>
            <a:ext cx="9144000" cy="5199513"/>
            <a:chOff x="0" y="0"/>
            <a:chExt cx="9144000" cy="5199513"/>
          </a:xfrm>
        </p:grpSpPr>
        <p:pic>
          <p:nvPicPr>
            <p:cNvPr id="14" name="图片 13"/>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8341" t="4326" r="8914" b="18073"/>
            <a:stretch>
              <a:fillRect/>
            </a:stretch>
          </p:blipFill>
          <p:spPr>
            <a:xfrm>
              <a:off x="0" y="0"/>
              <a:ext cx="9144000" cy="5147565"/>
            </a:xfrm>
            <a:prstGeom prst="rect">
              <a:avLst/>
            </a:prstGeom>
          </p:spPr>
        </p:pic>
        <p:pic>
          <p:nvPicPr>
            <p:cNvPr id="15" name="图片 14"/>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400000"/>
                      </a14:imgEffect>
                    </a14:imgLayer>
                  </a14:imgProps>
                </a:ext>
              </a:extLst>
            </a:blip>
            <a:srcRect/>
            <a:stretch>
              <a:fillRect/>
            </a:stretch>
          </p:blipFill>
          <p:spPr>
            <a:xfrm>
              <a:off x="3481878" y="3213777"/>
              <a:ext cx="5662122" cy="1985736"/>
            </a:xfrm>
            <a:prstGeom prst="rect">
              <a:avLst/>
            </a:prstGeom>
          </p:spPr>
        </p:pic>
      </p:grpSp>
      <p:grpSp>
        <p:nvGrpSpPr>
          <p:cNvPr id="117" name="组合 116"/>
          <p:cNvGrpSpPr/>
          <p:nvPr/>
        </p:nvGrpSpPr>
        <p:grpSpPr>
          <a:xfrm>
            <a:off x="3741750" y="1054055"/>
            <a:ext cx="1403451" cy="1219730"/>
            <a:chOff x="5302149" y="1082227"/>
            <a:chExt cx="1050770" cy="913217"/>
          </a:xfrm>
        </p:grpSpPr>
        <p:sp>
          <p:nvSpPr>
            <p:cNvPr id="118" name="Freeform 5"/>
            <p:cNvSpPr/>
            <p:nvPr/>
          </p:nvSpPr>
          <p:spPr bwMode="auto">
            <a:xfrm>
              <a:off x="5302149" y="1082227"/>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9" name="Freeform 5"/>
            <p:cNvSpPr/>
            <p:nvPr/>
          </p:nvSpPr>
          <p:spPr bwMode="auto">
            <a:xfrm>
              <a:off x="5373601" y="1143893"/>
              <a:ext cx="908892" cy="79009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72BF"/>
            </a:solidFill>
            <a:ln w="22225" cap="flat" cmpd="sng" algn="ctr">
              <a:noFill/>
              <a:prstDash val="solid"/>
            </a:ln>
            <a:effectLst/>
          </p:spPr>
          <p:txBody>
            <a:bodyPr lIns="72585" tIns="36293" rIns="72585" bIns="36293"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120" name="组合 50"/>
            <p:cNvGrpSpPr/>
            <p:nvPr/>
          </p:nvGrpSpPr>
          <p:grpSpPr bwMode="auto">
            <a:xfrm>
              <a:off x="5625504" y="1315163"/>
              <a:ext cx="644327" cy="586325"/>
              <a:chOff x="5722963" y="2742165"/>
              <a:chExt cx="500064" cy="460376"/>
            </a:xfrm>
          </p:grpSpPr>
          <p:sp>
            <p:nvSpPr>
              <p:cNvPr id="121" name="Freeform 55"/>
              <p:cNvSpPr/>
              <p:nvPr/>
            </p:nvSpPr>
            <p:spPr bwMode="auto">
              <a:xfrm>
                <a:off x="5742014" y="2745341"/>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22"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123"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sp>
        <p:nvSpPr>
          <p:cNvPr id="124" name="文本框 20"/>
          <p:cNvSpPr txBox="1"/>
          <p:nvPr/>
        </p:nvSpPr>
        <p:spPr>
          <a:xfrm>
            <a:off x="3446851" y="2444410"/>
            <a:ext cx="1993248" cy="627293"/>
          </a:xfrm>
          <a:prstGeom prst="rect">
            <a:avLst/>
          </a:prstGeom>
          <a:noFill/>
        </p:spPr>
        <p:txBody>
          <a:bodyPr wrap="none" lIns="72585" tIns="36293" rIns="72585" bIns="36293">
            <a:spAutoFit/>
          </a:bodyPr>
          <a:lstStyle/>
          <a:p>
            <a:pPr marL="0" marR="0" lvl="0" indent="0" algn="ctr" defTabSz="96647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第一部分</a:t>
            </a:r>
          </a:p>
        </p:txBody>
      </p:sp>
      <p:sp>
        <p:nvSpPr>
          <p:cNvPr id="125" name="矩形 47"/>
          <p:cNvSpPr>
            <a:spLocks noChangeArrowheads="1"/>
          </p:cNvSpPr>
          <p:nvPr/>
        </p:nvSpPr>
        <p:spPr bwMode="auto">
          <a:xfrm>
            <a:off x="2016250" y="3131603"/>
            <a:ext cx="4854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6647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375" decel="50000" fill="hold">
                                          <p:stCondLst>
                                            <p:cond delay="0"/>
                                          </p:stCondLst>
                                        </p:cTn>
                                        <p:tgtEl>
                                          <p:spTgt spid="117"/>
                                        </p:tgtEl>
                                        <p:attrNameLst>
                                          <p:attrName>style.rotation</p:attrName>
                                        </p:attrNameLst>
                                      </p:cBhvr>
                                      <p:tavLst>
                                        <p:tav tm="0">
                                          <p:val>
                                            <p:fltVal val="-90"/>
                                          </p:val>
                                        </p:tav>
                                        <p:tav tm="100000">
                                          <p:val>
                                            <p:fltVal val="0"/>
                                          </p:val>
                                        </p:tav>
                                      </p:tavLst>
                                    </p:anim>
                                    <p:anim calcmode="lin" valueType="num">
                                      <p:cBhvr>
                                        <p:cTn id="8" dur="375" decel="50000" fill="hold">
                                          <p:stCondLst>
                                            <p:cond delay="0"/>
                                          </p:stCondLst>
                                        </p:cTn>
                                        <p:tgtEl>
                                          <p:spTgt spid="117"/>
                                        </p:tgtEl>
                                        <p:attrNameLst>
                                          <p:attrName>ppt_w</p:attrName>
                                        </p:attrNameLst>
                                      </p:cBhvr>
                                      <p:tavLst>
                                        <p:tav tm="0">
                                          <p:val>
                                            <p:strVal val="#ppt_w"/>
                                          </p:val>
                                        </p:tav>
                                        <p:tav tm="100000">
                                          <p:val>
                                            <p:strVal val="#ppt_w*.05"/>
                                          </p:val>
                                        </p:tav>
                                      </p:tavLst>
                                    </p:anim>
                                    <p:anim calcmode="lin" valueType="num">
                                      <p:cBhvr>
                                        <p:cTn id="9" dur="375" accel="50000" fill="hold">
                                          <p:stCondLst>
                                            <p:cond delay="375"/>
                                          </p:stCondLst>
                                        </p:cTn>
                                        <p:tgtEl>
                                          <p:spTgt spid="117"/>
                                        </p:tgtEl>
                                        <p:attrNameLst>
                                          <p:attrName>ppt_w</p:attrName>
                                        </p:attrNameLst>
                                      </p:cBhvr>
                                      <p:tavLst>
                                        <p:tav tm="0">
                                          <p:val>
                                            <p:strVal val="#ppt_w*.05"/>
                                          </p:val>
                                        </p:tav>
                                        <p:tav tm="100000">
                                          <p:val>
                                            <p:strVal val="#ppt_w"/>
                                          </p:val>
                                        </p:tav>
                                      </p:tavLst>
                                    </p:anim>
                                    <p:anim calcmode="lin" valueType="num">
                                      <p:cBhvr>
                                        <p:cTn id="10" dur="750" fill="hold"/>
                                        <p:tgtEl>
                                          <p:spTgt spid="117"/>
                                        </p:tgtEl>
                                        <p:attrNameLst>
                                          <p:attrName>ppt_h</p:attrName>
                                        </p:attrNameLst>
                                      </p:cBhvr>
                                      <p:tavLst>
                                        <p:tav tm="0">
                                          <p:val>
                                            <p:strVal val="#ppt_h"/>
                                          </p:val>
                                        </p:tav>
                                        <p:tav tm="100000">
                                          <p:val>
                                            <p:strVal val="#ppt_h"/>
                                          </p:val>
                                        </p:tav>
                                      </p:tavLst>
                                    </p:anim>
                                    <p:anim calcmode="lin" valueType="num">
                                      <p:cBhvr>
                                        <p:cTn id="11" dur="375" decel="50000" fill="hold">
                                          <p:stCondLst>
                                            <p:cond delay="0"/>
                                          </p:stCondLst>
                                        </p:cTn>
                                        <p:tgtEl>
                                          <p:spTgt spid="117"/>
                                        </p:tgtEl>
                                        <p:attrNameLst>
                                          <p:attrName>ppt_x</p:attrName>
                                        </p:attrNameLst>
                                      </p:cBhvr>
                                      <p:tavLst>
                                        <p:tav tm="0">
                                          <p:val>
                                            <p:strVal val="#ppt_x+.4"/>
                                          </p:val>
                                        </p:tav>
                                        <p:tav tm="100000">
                                          <p:val>
                                            <p:strVal val="#ppt_x"/>
                                          </p:val>
                                        </p:tav>
                                      </p:tavLst>
                                    </p:anim>
                                    <p:anim calcmode="lin" valueType="num">
                                      <p:cBhvr>
                                        <p:cTn id="12" dur="375" decel="50000" fill="hold">
                                          <p:stCondLst>
                                            <p:cond delay="0"/>
                                          </p:stCondLst>
                                        </p:cTn>
                                        <p:tgtEl>
                                          <p:spTgt spid="117"/>
                                        </p:tgtEl>
                                        <p:attrNameLst>
                                          <p:attrName>ppt_y</p:attrName>
                                        </p:attrNameLst>
                                      </p:cBhvr>
                                      <p:tavLst>
                                        <p:tav tm="0">
                                          <p:val>
                                            <p:strVal val="#ppt_y-.2"/>
                                          </p:val>
                                        </p:tav>
                                        <p:tav tm="100000">
                                          <p:val>
                                            <p:strVal val="#ppt_y+.1"/>
                                          </p:val>
                                        </p:tav>
                                      </p:tavLst>
                                    </p:anim>
                                    <p:anim calcmode="lin" valueType="num">
                                      <p:cBhvr>
                                        <p:cTn id="13" dur="375" accel="50000" fill="hold">
                                          <p:stCondLst>
                                            <p:cond delay="375"/>
                                          </p:stCondLst>
                                        </p:cTn>
                                        <p:tgtEl>
                                          <p:spTgt spid="117"/>
                                        </p:tgtEl>
                                        <p:attrNameLst>
                                          <p:attrName>ppt_y</p:attrName>
                                        </p:attrNameLst>
                                      </p:cBhvr>
                                      <p:tavLst>
                                        <p:tav tm="0">
                                          <p:val>
                                            <p:strVal val="#ppt_y+.1"/>
                                          </p:val>
                                        </p:tav>
                                        <p:tav tm="100000">
                                          <p:val>
                                            <p:strVal val="#ppt_y"/>
                                          </p:val>
                                        </p:tav>
                                      </p:tavLst>
                                    </p:anim>
                                    <p:animEffect transition="in" filter="fade">
                                      <p:cBhvr>
                                        <p:cTn id="14" dur="750" decel="50000">
                                          <p:stCondLst>
                                            <p:cond delay="0"/>
                                          </p:stCondLst>
                                        </p:cTn>
                                        <p:tgtEl>
                                          <p:spTgt spid="11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4"/>
                                        </p:tgtEl>
                                        <p:attrNameLst>
                                          <p:attrName>style.visibility</p:attrName>
                                        </p:attrNameLst>
                                      </p:cBhvr>
                                      <p:to>
                                        <p:strVal val="visible"/>
                                      </p:to>
                                    </p:set>
                                    <p:animEffect transition="in" filter="wipe(left)">
                                      <p:cBhvr>
                                        <p:cTn id="18" dur="750"/>
                                        <p:tgtEl>
                                          <p:spTgt spid="124"/>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wipe(left)">
                                      <p:cBhvr>
                                        <p:cTn id="22" dur="75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45"/>
          <p:cNvGrpSpPr/>
          <p:nvPr/>
        </p:nvGrpSpPr>
        <p:grpSpPr bwMode="auto">
          <a:xfrm>
            <a:off x="2012950" y="1339850"/>
            <a:ext cx="2786063" cy="2752725"/>
            <a:chOff x="1688134" y="1260177"/>
            <a:chExt cx="1807054" cy="1784627"/>
          </a:xfrm>
        </p:grpSpPr>
        <p:sp>
          <p:nvSpPr>
            <p:cNvPr id="62" name="椭圆 61"/>
            <p:cNvSpPr/>
            <p:nvPr/>
          </p:nvSpPr>
          <p:spPr>
            <a:xfrm rot="1245109">
              <a:off x="1688134" y="1260177"/>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rgbClr val="008DEE">
                    <a:lumMod val="50000"/>
                  </a:srgbClr>
                </a:solidFill>
                <a:effectLst/>
                <a:uLnTx/>
                <a:uFillTx/>
                <a:latin typeface="Calibri" panose="020F0502020204030204"/>
                <a:ea typeface="微软雅黑" panose="020B0503020204020204" pitchFamily="34" charset="-122"/>
                <a:cs typeface="+mn-cs"/>
              </a:endParaRPr>
            </a:p>
          </p:txBody>
        </p:sp>
        <p:pic>
          <p:nvPicPr>
            <p:cNvPr id="63" name="Picture 2"/>
            <p:cNvPicPr>
              <a:picLocks noChangeAspect="1" noChangeArrowheads="1"/>
            </p:cNvPicPr>
            <p:nvPr/>
          </p:nvPicPr>
          <p:blipFill>
            <a:blip r:embed="rId3" cstate="print"/>
            <a:stretch>
              <a:fillRect/>
            </a:stretch>
          </p:blipFill>
          <p:spPr bwMode="auto">
            <a:xfrm>
              <a:off x="1797901" y="1364906"/>
              <a:ext cx="1587523" cy="1575170"/>
            </a:xfrm>
            <a:prstGeom prst="rect">
              <a:avLst/>
            </a:prstGeom>
            <a:noFill/>
            <a:effectLst>
              <a:innerShdw blurRad="101600" dist="25400" dir="13500000">
                <a:prstClr val="black">
                  <a:alpha val="69000"/>
                </a:prstClr>
              </a:innerShdw>
            </a:effectLst>
          </p:spPr>
        </p:pic>
      </p:grpSp>
      <p:grpSp>
        <p:nvGrpSpPr>
          <p:cNvPr id="64" name="组合 48"/>
          <p:cNvGrpSpPr/>
          <p:nvPr/>
        </p:nvGrpSpPr>
        <p:grpSpPr bwMode="auto">
          <a:xfrm>
            <a:off x="533400" y="935038"/>
            <a:ext cx="1806575" cy="1784350"/>
            <a:chOff x="1688134" y="1260177"/>
            <a:chExt cx="1807054" cy="1784627"/>
          </a:xfrm>
        </p:grpSpPr>
        <p:sp>
          <p:nvSpPr>
            <p:cNvPr id="68" name="椭圆 67"/>
            <p:cNvSpPr/>
            <p:nvPr/>
          </p:nvSpPr>
          <p:spPr>
            <a:xfrm rot="1245109">
              <a:off x="1688134" y="1260177"/>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rgbClr val="008DEE">
                    <a:lumMod val="50000"/>
                  </a:srgbClr>
                </a:solidFill>
                <a:effectLst/>
                <a:uLnTx/>
                <a:uFillTx/>
                <a:latin typeface="Calibri" panose="020F0502020204030204"/>
                <a:ea typeface="微软雅黑" panose="020B0503020204020204" pitchFamily="34" charset="-122"/>
                <a:cs typeface="+mn-cs"/>
              </a:endParaRPr>
            </a:p>
          </p:txBody>
        </p:sp>
        <p:pic>
          <p:nvPicPr>
            <p:cNvPr id="69" name="Picture 2" descr="C:\Documents and Settings\Administrator\桌面\图片4.png"/>
            <p:cNvPicPr>
              <a:picLocks noChangeAspect="1" noChangeArrowheads="1"/>
            </p:cNvPicPr>
            <p:nvPr/>
          </p:nvPicPr>
          <p:blipFill>
            <a:blip r:embed="rId4" cstate="print"/>
            <a:srcRect/>
            <a:stretch>
              <a:fillRect/>
            </a:stretch>
          </p:blipFill>
          <p:spPr bwMode="auto">
            <a:xfrm>
              <a:off x="1797640" y="1364906"/>
              <a:ext cx="1588044" cy="1575170"/>
            </a:xfrm>
            <a:prstGeom prst="rect">
              <a:avLst/>
            </a:prstGeom>
            <a:noFill/>
            <a:effectLst>
              <a:innerShdw blurRad="101600" dist="25400" dir="13500000">
                <a:prstClr val="black">
                  <a:alpha val="69000"/>
                </a:prstClr>
              </a:innerShdw>
            </a:effectLst>
          </p:spPr>
        </p:pic>
      </p:grpSp>
      <p:grpSp>
        <p:nvGrpSpPr>
          <p:cNvPr id="70" name="组合 51"/>
          <p:cNvGrpSpPr/>
          <p:nvPr/>
        </p:nvGrpSpPr>
        <p:grpSpPr bwMode="auto">
          <a:xfrm>
            <a:off x="1866900" y="3594100"/>
            <a:ext cx="1304925" cy="1287463"/>
            <a:chOff x="1404541" y="3428370"/>
            <a:chExt cx="1807054" cy="1784627"/>
          </a:xfrm>
        </p:grpSpPr>
        <p:grpSp>
          <p:nvGrpSpPr>
            <p:cNvPr id="71" name="组合 52"/>
            <p:cNvGrpSpPr/>
            <p:nvPr/>
          </p:nvGrpSpPr>
          <p:grpSpPr bwMode="auto">
            <a:xfrm>
              <a:off x="1404541" y="3428370"/>
              <a:ext cx="1807054" cy="1784627"/>
              <a:chOff x="1273440" y="3314664"/>
              <a:chExt cx="1807054" cy="1784627"/>
            </a:xfrm>
          </p:grpSpPr>
          <p:sp>
            <p:nvSpPr>
              <p:cNvPr id="73" name="椭圆 72"/>
              <p:cNvSpPr/>
              <p:nvPr/>
            </p:nvSpPr>
            <p:spPr>
              <a:xfrm rot="1245109">
                <a:off x="1273440" y="3314664"/>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rgbClr val="008DEE">
                      <a:lumMod val="50000"/>
                    </a:srgbClr>
                  </a:solidFill>
                  <a:effectLst/>
                  <a:uLnTx/>
                  <a:uFillTx/>
                  <a:latin typeface="Calibri" panose="020F0502020204030204"/>
                  <a:ea typeface="微软雅黑" panose="020B0503020204020204" pitchFamily="34" charset="-122"/>
                  <a:cs typeface="+mn-cs"/>
                </a:endParaRPr>
              </a:p>
            </p:txBody>
          </p:sp>
          <p:sp>
            <p:nvSpPr>
              <p:cNvPr id="74" name="椭圆 73"/>
              <p:cNvSpPr/>
              <p:nvPr/>
            </p:nvSpPr>
            <p:spPr>
              <a:xfrm>
                <a:off x="1404541" y="3440720"/>
                <a:ext cx="1532516" cy="1532516"/>
              </a:xfrm>
              <a:prstGeom prst="ellipse">
                <a:avLst/>
              </a:prstGeom>
              <a:solidFill>
                <a:schemeClr val="accent3"/>
              </a:solidFill>
              <a:ln>
                <a:noFill/>
              </a:ln>
              <a:effectLst>
                <a:innerShdw blurRad="101600" dist="25400" dir="13500000">
                  <a:prstClr val="black">
                    <a:alpha val="69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3FB1FF"/>
                  </a:solidFill>
                  <a:effectLst/>
                  <a:uLnTx/>
                  <a:uFillTx/>
                  <a:latin typeface="Arial" panose="020B0604020202020204"/>
                  <a:ea typeface="微软雅黑" panose="020B0503020204020204" pitchFamily="34" charset="-122"/>
                  <a:cs typeface="+mn-cs"/>
                </a:endParaRPr>
              </a:p>
            </p:txBody>
          </p:sp>
        </p:grpSp>
        <p:sp>
          <p:nvSpPr>
            <p:cNvPr id="72" name="Freeform 41"/>
            <p:cNvSpPr>
              <a:spLocks noEditPoints="1"/>
            </p:cNvSpPr>
            <p:nvPr/>
          </p:nvSpPr>
          <p:spPr bwMode="auto">
            <a:xfrm>
              <a:off x="1846413" y="3824465"/>
              <a:ext cx="912320" cy="818596"/>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75" name="组合 56"/>
          <p:cNvGrpSpPr>
            <a:grpSpLocks noChangeAspect="1"/>
          </p:cNvGrpSpPr>
          <p:nvPr/>
        </p:nvGrpSpPr>
        <p:grpSpPr bwMode="auto">
          <a:xfrm>
            <a:off x="5338763" y="3478213"/>
            <a:ext cx="3275012" cy="777875"/>
            <a:chOff x="5192066" y="1951081"/>
            <a:chExt cx="3051631" cy="724443"/>
          </a:xfrm>
        </p:grpSpPr>
        <p:grpSp>
          <p:nvGrpSpPr>
            <p:cNvPr id="76" name="组合 57"/>
            <p:cNvGrpSpPr/>
            <p:nvPr/>
          </p:nvGrpSpPr>
          <p:grpSpPr bwMode="auto">
            <a:xfrm>
              <a:off x="5192066" y="1951081"/>
              <a:ext cx="3051631" cy="724443"/>
              <a:chOff x="5076057" y="2427734"/>
              <a:chExt cx="2880320" cy="526345"/>
            </a:xfrm>
          </p:grpSpPr>
          <p:sp>
            <p:nvSpPr>
              <p:cNvPr id="82" name="矩形 81"/>
              <p:cNvSpPr/>
              <p:nvPr/>
            </p:nvSpPr>
            <p:spPr>
              <a:xfrm>
                <a:off x="5076057" y="2427734"/>
                <a:ext cx="2880320" cy="526344"/>
              </a:xfrm>
              <a:prstGeom prst="rect">
                <a:avLst/>
              </a:prstGeom>
              <a:solidFill>
                <a:schemeClr val="accent2"/>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3"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4"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5"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77" name="组合 58"/>
            <p:cNvGrpSpPr/>
            <p:nvPr/>
          </p:nvGrpSpPr>
          <p:grpSpPr bwMode="auto">
            <a:xfrm>
              <a:off x="6386716" y="1990699"/>
              <a:ext cx="1569660" cy="628637"/>
              <a:chOff x="606331" y="1409613"/>
              <a:chExt cx="1569660" cy="628637"/>
            </a:xfrm>
          </p:grpSpPr>
          <p:sp>
            <p:nvSpPr>
              <p:cNvPr id="80" name="TextBox 61"/>
              <p:cNvSpPr txBox="1">
                <a:spLocks noChangeArrowheads="1"/>
              </p:cNvSpPr>
              <p:nvPr/>
            </p:nvSpPr>
            <p:spPr bwMode="auto">
              <a:xfrm>
                <a:off x="606331" y="140961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81" name="TextBox 62"/>
              <p:cNvSpPr txBox="1">
                <a:spLocks noChangeArrowheads="1"/>
              </p:cNvSpPr>
              <p:nvPr/>
            </p:nvSpPr>
            <p:spPr bwMode="auto">
              <a:xfrm>
                <a:off x="606331" y="1668918"/>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单击添加文本单击添加文本</a:t>
                </a:r>
                <a:endParaRPr kumimoji="0" lang="en-US" altLang="zh-CN"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单击添加文本单击添加文本</a:t>
                </a:r>
              </a:p>
            </p:txBody>
          </p:sp>
        </p:grpSp>
        <p:cxnSp>
          <p:nvCxnSpPr>
            <p:cNvPr id="78" name="直接连接符 77"/>
            <p:cNvCxnSpPr/>
            <p:nvPr/>
          </p:nvCxnSpPr>
          <p:spPr>
            <a:xfrm>
              <a:off x="6240833" y="2050137"/>
              <a:ext cx="0" cy="5337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Freeform 10"/>
            <p:cNvSpPr>
              <a:spLocks noEditPoints="1"/>
            </p:cNvSpPr>
            <p:nvPr/>
          </p:nvSpPr>
          <p:spPr bwMode="auto">
            <a:xfrm>
              <a:off x="5760087" y="2103361"/>
              <a:ext cx="251467" cy="468671"/>
            </a:xfrm>
            <a:custGeom>
              <a:avLst/>
              <a:gdLst>
                <a:gd name="T0" fmla="*/ 55 w 152"/>
                <a:gd name="T1" fmla="*/ 43 h 277"/>
                <a:gd name="T2" fmla="*/ 61 w 152"/>
                <a:gd name="T3" fmla="*/ 64 h 277"/>
                <a:gd name="T4" fmla="*/ 6 w 152"/>
                <a:gd name="T5" fmla="*/ 34 h 277"/>
                <a:gd name="T6" fmla="*/ 4 w 152"/>
                <a:gd name="T7" fmla="*/ 33 h 277"/>
                <a:gd name="T8" fmla="*/ 4 w 152"/>
                <a:gd name="T9" fmla="*/ 74 h 277"/>
                <a:gd name="T10" fmla="*/ 6 w 152"/>
                <a:gd name="T11" fmla="*/ 73 h 277"/>
                <a:gd name="T12" fmla="*/ 102 w 152"/>
                <a:gd name="T13" fmla="*/ 64 h 277"/>
                <a:gd name="T14" fmla="*/ 102 w 152"/>
                <a:gd name="T15" fmla="*/ 0 h 277"/>
                <a:gd name="T16" fmla="*/ 102 w 152"/>
                <a:gd name="T17" fmla="*/ 64 h 277"/>
                <a:gd name="T18" fmla="*/ 59 w 152"/>
                <a:gd name="T19" fmla="*/ 260 h 277"/>
                <a:gd name="T20" fmla="*/ 71 w 152"/>
                <a:gd name="T21" fmla="*/ 277 h 277"/>
                <a:gd name="T22" fmla="*/ 103 w 152"/>
                <a:gd name="T23" fmla="*/ 206 h 277"/>
                <a:gd name="T24" fmla="*/ 86 w 152"/>
                <a:gd name="T25" fmla="*/ 174 h 277"/>
                <a:gd name="T26" fmla="*/ 122 w 152"/>
                <a:gd name="T27" fmla="*/ 171 h 277"/>
                <a:gd name="T28" fmla="*/ 124 w 152"/>
                <a:gd name="T29" fmla="*/ 150 h 277"/>
                <a:gd name="T30" fmla="*/ 102 w 152"/>
                <a:gd name="T31" fmla="*/ 68 h 277"/>
                <a:gd name="T32" fmla="*/ 94 w 152"/>
                <a:gd name="T33" fmla="*/ 75 h 277"/>
                <a:gd name="T34" fmla="*/ 112 w 152"/>
                <a:gd name="T35" fmla="*/ 82 h 277"/>
                <a:gd name="T36" fmla="*/ 80 w 152"/>
                <a:gd name="T37" fmla="*/ 110 h 277"/>
                <a:gd name="T38" fmla="*/ 83 w 152"/>
                <a:gd name="T39" fmla="*/ 166 h 277"/>
                <a:gd name="T40" fmla="*/ 97 w 152"/>
                <a:gd name="T41" fmla="*/ 179 h 277"/>
                <a:gd name="T42" fmla="*/ 125 w 152"/>
                <a:gd name="T43" fmla="*/ 268 h 277"/>
                <a:gd name="T44" fmla="*/ 141 w 152"/>
                <a:gd name="T45" fmla="*/ 276 h 277"/>
                <a:gd name="T46" fmla="*/ 51 w 152"/>
                <a:gd name="T47" fmla="*/ 64 h 277"/>
                <a:gd name="T48" fmla="*/ 27 w 152"/>
                <a:gd name="T49" fmla="*/ 42 h 277"/>
                <a:gd name="T50" fmla="*/ 8 w 152"/>
                <a:gd name="T51" fmla="*/ 72 h 277"/>
                <a:gd name="T52" fmla="*/ 51 w 152"/>
                <a:gd name="T53" fmla="*/ 64 h 277"/>
                <a:gd name="T54" fmla="*/ 68 w 152"/>
                <a:gd name="T55" fmla="*/ 112 h 277"/>
                <a:gd name="T56" fmla="*/ 73 w 152"/>
                <a:gd name="T57" fmla="*/ 111 h 277"/>
                <a:gd name="T58" fmla="*/ 110 w 152"/>
                <a:gd name="T59" fmla="*/ 92 h 277"/>
                <a:gd name="T60" fmla="*/ 99 w 152"/>
                <a:gd name="T61" fmla="*/ 76 h 277"/>
                <a:gd name="T62" fmla="*/ 70 w 152"/>
                <a:gd name="T63" fmla="*/ 87 h 277"/>
                <a:gd name="T64" fmla="*/ 43 w 152"/>
                <a:gd name="T65" fmla="*/ 67 h 277"/>
                <a:gd name="T66" fmla="*/ 32 w 152"/>
                <a:gd name="T67" fmla="*/ 80 h 277"/>
                <a:gd name="T68" fmla="*/ 60 w 152"/>
                <a:gd name="T69" fmla="*/ 10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2" h="277">
                  <a:moveTo>
                    <a:pt x="61" y="43"/>
                  </a:moveTo>
                  <a:cubicBezTo>
                    <a:pt x="55" y="43"/>
                    <a:pt x="55" y="43"/>
                    <a:pt x="55" y="43"/>
                  </a:cubicBezTo>
                  <a:cubicBezTo>
                    <a:pt x="55" y="64"/>
                    <a:pt x="55" y="64"/>
                    <a:pt x="55" y="64"/>
                  </a:cubicBezTo>
                  <a:cubicBezTo>
                    <a:pt x="61" y="64"/>
                    <a:pt x="61" y="64"/>
                    <a:pt x="61" y="64"/>
                  </a:cubicBezTo>
                  <a:lnTo>
                    <a:pt x="61" y="43"/>
                  </a:lnTo>
                  <a:close/>
                  <a:moveTo>
                    <a:pt x="6" y="34"/>
                  </a:moveTo>
                  <a:cubicBezTo>
                    <a:pt x="6" y="34"/>
                    <a:pt x="5" y="34"/>
                    <a:pt x="5" y="33"/>
                  </a:cubicBezTo>
                  <a:cubicBezTo>
                    <a:pt x="5" y="33"/>
                    <a:pt x="4" y="33"/>
                    <a:pt x="4" y="33"/>
                  </a:cubicBezTo>
                  <a:cubicBezTo>
                    <a:pt x="2" y="33"/>
                    <a:pt x="0" y="42"/>
                    <a:pt x="0" y="53"/>
                  </a:cubicBezTo>
                  <a:cubicBezTo>
                    <a:pt x="0" y="65"/>
                    <a:pt x="2" y="74"/>
                    <a:pt x="4" y="74"/>
                  </a:cubicBezTo>
                  <a:cubicBezTo>
                    <a:pt x="4" y="74"/>
                    <a:pt x="5" y="74"/>
                    <a:pt x="5" y="74"/>
                  </a:cubicBezTo>
                  <a:cubicBezTo>
                    <a:pt x="5" y="74"/>
                    <a:pt x="6" y="73"/>
                    <a:pt x="6" y="73"/>
                  </a:cubicBezTo>
                  <a:cubicBezTo>
                    <a:pt x="1" y="56"/>
                    <a:pt x="5" y="39"/>
                    <a:pt x="6" y="34"/>
                  </a:cubicBezTo>
                  <a:close/>
                  <a:moveTo>
                    <a:pt x="102" y="64"/>
                  </a:moveTo>
                  <a:cubicBezTo>
                    <a:pt x="120" y="64"/>
                    <a:pt x="134" y="49"/>
                    <a:pt x="134" y="32"/>
                  </a:cubicBezTo>
                  <a:cubicBezTo>
                    <a:pt x="134" y="14"/>
                    <a:pt x="120" y="0"/>
                    <a:pt x="102" y="0"/>
                  </a:cubicBezTo>
                  <a:cubicBezTo>
                    <a:pt x="85" y="0"/>
                    <a:pt x="70" y="14"/>
                    <a:pt x="70" y="32"/>
                  </a:cubicBezTo>
                  <a:cubicBezTo>
                    <a:pt x="70" y="49"/>
                    <a:pt x="85" y="64"/>
                    <a:pt x="102" y="64"/>
                  </a:cubicBezTo>
                  <a:close/>
                  <a:moveTo>
                    <a:pt x="86" y="174"/>
                  </a:moveTo>
                  <a:cubicBezTo>
                    <a:pt x="59" y="260"/>
                    <a:pt x="59" y="260"/>
                    <a:pt x="59" y="260"/>
                  </a:cubicBezTo>
                  <a:cubicBezTo>
                    <a:pt x="57" y="267"/>
                    <a:pt x="61" y="274"/>
                    <a:pt x="68" y="276"/>
                  </a:cubicBezTo>
                  <a:cubicBezTo>
                    <a:pt x="69" y="277"/>
                    <a:pt x="70" y="277"/>
                    <a:pt x="71" y="277"/>
                  </a:cubicBezTo>
                  <a:cubicBezTo>
                    <a:pt x="77" y="277"/>
                    <a:pt x="82" y="273"/>
                    <a:pt x="84" y="268"/>
                  </a:cubicBezTo>
                  <a:cubicBezTo>
                    <a:pt x="103" y="206"/>
                    <a:pt x="103" y="206"/>
                    <a:pt x="103" y="206"/>
                  </a:cubicBezTo>
                  <a:cubicBezTo>
                    <a:pt x="95" y="180"/>
                    <a:pt x="95" y="180"/>
                    <a:pt x="95" y="180"/>
                  </a:cubicBezTo>
                  <a:cubicBezTo>
                    <a:pt x="91" y="179"/>
                    <a:pt x="88" y="176"/>
                    <a:pt x="86" y="174"/>
                  </a:cubicBezTo>
                  <a:close/>
                  <a:moveTo>
                    <a:pt x="150" y="259"/>
                  </a:moveTo>
                  <a:cubicBezTo>
                    <a:pt x="122" y="171"/>
                    <a:pt x="122" y="171"/>
                    <a:pt x="122" y="171"/>
                  </a:cubicBezTo>
                  <a:cubicBezTo>
                    <a:pt x="122" y="171"/>
                    <a:pt x="122" y="171"/>
                    <a:pt x="122" y="171"/>
                  </a:cubicBezTo>
                  <a:cubicBezTo>
                    <a:pt x="125" y="165"/>
                    <a:pt x="126" y="157"/>
                    <a:pt x="124" y="150"/>
                  </a:cubicBezTo>
                  <a:cubicBezTo>
                    <a:pt x="124" y="97"/>
                    <a:pt x="124" y="97"/>
                    <a:pt x="124" y="97"/>
                  </a:cubicBezTo>
                  <a:cubicBezTo>
                    <a:pt x="124" y="81"/>
                    <a:pt x="114" y="68"/>
                    <a:pt x="102" y="68"/>
                  </a:cubicBezTo>
                  <a:cubicBezTo>
                    <a:pt x="95" y="68"/>
                    <a:pt x="89" y="72"/>
                    <a:pt x="85" y="79"/>
                  </a:cubicBezTo>
                  <a:cubicBezTo>
                    <a:pt x="94" y="75"/>
                    <a:pt x="94" y="75"/>
                    <a:pt x="94" y="75"/>
                  </a:cubicBezTo>
                  <a:cubicBezTo>
                    <a:pt x="96" y="74"/>
                    <a:pt x="98" y="74"/>
                    <a:pt x="99" y="74"/>
                  </a:cubicBezTo>
                  <a:cubicBezTo>
                    <a:pt x="105" y="74"/>
                    <a:pt x="110" y="77"/>
                    <a:pt x="112" y="82"/>
                  </a:cubicBezTo>
                  <a:cubicBezTo>
                    <a:pt x="115" y="89"/>
                    <a:pt x="112" y="97"/>
                    <a:pt x="105" y="100"/>
                  </a:cubicBezTo>
                  <a:cubicBezTo>
                    <a:pt x="80" y="110"/>
                    <a:pt x="80" y="110"/>
                    <a:pt x="80" y="110"/>
                  </a:cubicBezTo>
                  <a:cubicBezTo>
                    <a:pt x="80" y="152"/>
                    <a:pt x="80" y="152"/>
                    <a:pt x="80" y="152"/>
                  </a:cubicBezTo>
                  <a:cubicBezTo>
                    <a:pt x="80" y="157"/>
                    <a:pt x="81" y="161"/>
                    <a:pt x="83" y="166"/>
                  </a:cubicBezTo>
                  <a:cubicBezTo>
                    <a:pt x="83" y="166"/>
                    <a:pt x="87" y="176"/>
                    <a:pt x="96" y="179"/>
                  </a:cubicBezTo>
                  <a:cubicBezTo>
                    <a:pt x="97" y="179"/>
                    <a:pt x="97" y="179"/>
                    <a:pt x="97" y="179"/>
                  </a:cubicBezTo>
                  <a:cubicBezTo>
                    <a:pt x="97" y="179"/>
                    <a:pt x="97" y="179"/>
                    <a:pt x="97" y="179"/>
                  </a:cubicBezTo>
                  <a:cubicBezTo>
                    <a:pt x="125" y="268"/>
                    <a:pt x="125" y="268"/>
                    <a:pt x="125" y="268"/>
                  </a:cubicBezTo>
                  <a:cubicBezTo>
                    <a:pt x="126" y="273"/>
                    <a:pt x="132" y="277"/>
                    <a:pt x="137" y="277"/>
                  </a:cubicBezTo>
                  <a:cubicBezTo>
                    <a:pt x="139" y="277"/>
                    <a:pt x="140" y="277"/>
                    <a:pt x="141" y="276"/>
                  </a:cubicBezTo>
                  <a:cubicBezTo>
                    <a:pt x="148" y="274"/>
                    <a:pt x="152" y="266"/>
                    <a:pt x="150" y="259"/>
                  </a:cubicBezTo>
                  <a:close/>
                  <a:moveTo>
                    <a:pt x="51" y="64"/>
                  </a:moveTo>
                  <a:cubicBezTo>
                    <a:pt x="51" y="43"/>
                    <a:pt x="51" y="43"/>
                    <a:pt x="51" y="43"/>
                  </a:cubicBezTo>
                  <a:cubicBezTo>
                    <a:pt x="51" y="43"/>
                    <a:pt x="42" y="45"/>
                    <a:pt x="27" y="42"/>
                  </a:cubicBezTo>
                  <a:cubicBezTo>
                    <a:pt x="19" y="40"/>
                    <a:pt x="12" y="37"/>
                    <a:pt x="8" y="35"/>
                  </a:cubicBezTo>
                  <a:cubicBezTo>
                    <a:pt x="7" y="40"/>
                    <a:pt x="3" y="56"/>
                    <a:pt x="8" y="72"/>
                  </a:cubicBezTo>
                  <a:cubicBezTo>
                    <a:pt x="12" y="70"/>
                    <a:pt x="20" y="67"/>
                    <a:pt x="28" y="65"/>
                  </a:cubicBezTo>
                  <a:cubicBezTo>
                    <a:pt x="40" y="63"/>
                    <a:pt x="51" y="64"/>
                    <a:pt x="51" y="64"/>
                  </a:cubicBezTo>
                  <a:close/>
                  <a:moveTo>
                    <a:pt x="68" y="112"/>
                  </a:moveTo>
                  <a:cubicBezTo>
                    <a:pt x="68" y="112"/>
                    <a:pt x="68" y="112"/>
                    <a:pt x="68" y="112"/>
                  </a:cubicBezTo>
                  <a:cubicBezTo>
                    <a:pt x="69" y="112"/>
                    <a:pt x="69" y="112"/>
                    <a:pt x="69" y="112"/>
                  </a:cubicBezTo>
                  <a:cubicBezTo>
                    <a:pt x="71" y="112"/>
                    <a:pt x="72" y="112"/>
                    <a:pt x="73" y="111"/>
                  </a:cubicBezTo>
                  <a:cubicBezTo>
                    <a:pt x="104" y="98"/>
                    <a:pt x="104" y="98"/>
                    <a:pt x="104" y="98"/>
                  </a:cubicBezTo>
                  <a:cubicBezTo>
                    <a:pt x="107" y="97"/>
                    <a:pt x="109" y="95"/>
                    <a:pt x="110" y="92"/>
                  </a:cubicBezTo>
                  <a:cubicBezTo>
                    <a:pt x="111" y="89"/>
                    <a:pt x="111" y="86"/>
                    <a:pt x="110" y="83"/>
                  </a:cubicBezTo>
                  <a:cubicBezTo>
                    <a:pt x="108" y="79"/>
                    <a:pt x="104" y="76"/>
                    <a:pt x="99" y="76"/>
                  </a:cubicBezTo>
                  <a:cubicBezTo>
                    <a:pt x="98" y="76"/>
                    <a:pt x="96" y="76"/>
                    <a:pt x="95" y="77"/>
                  </a:cubicBezTo>
                  <a:cubicBezTo>
                    <a:pt x="70" y="87"/>
                    <a:pt x="70" y="87"/>
                    <a:pt x="70" y="87"/>
                  </a:cubicBezTo>
                  <a:cubicBezTo>
                    <a:pt x="51" y="70"/>
                    <a:pt x="51" y="70"/>
                    <a:pt x="51" y="70"/>
                  </a:cubicBezTo>
                  <a:cubicBezTo>
                    <a:pt x="49" y="68"/>
                    <a:pt x="46" y="67"/>
                    <a:pt x="43" y="67"/>
                  </a:cubicBezTo>
                  <a:cubicBezTo>
                    <a:pt x="40" y="67"/>
                    <a:pt x="37" y="69"/>
                    <a:pt x="34" y="71"/>
                  </a:cubicBezTo>
                  <a:cubicBezTo>
                    <a:pt x="32" y="73"/>
                    <a:pt x="31" y="76"/>
                    <a:pt x="32" y="80"/>
                  </a:cubicBezTo>
                  <a:cubicBezTo>
                    <a:pt x="32" y="83"/>
                    <a:pt x="33" y="85"/>
                    <a:pt x="35" y="87"/>
                  </a:cubicBezTo>
                  <a:cubicBezTo>
                    <a:pt x="60" y="109"/>
                    <a:pt x="60" y="109"/>
                    <a:pt x="60" y="109"/>
                  </a:cubicBezTo>
                  <a:cubicBezTo>
                    <a:pt x="62" y="111"/>
                    <a:pt x="65" y="112"/>
                    <a:pt x="68" y="112"/>
                  </a:cubicBezTo>
                  <a:close/>
                </a:path>
              </a:pathLst>
            </a:custGeom>
            <a:solidFill>
              <a:srgbClr val="FFFFFF"/>
            </a:solidFill>
            <a:ln>
              <a:noFill/>
            </a:ln>
            <a:effectLst>
              <a:outerShdw blurRad="50800" dist="38100" dir="2700000" algn="tl" rotWithShape="0">
                <a:prstClr val="black">
                  <a:alpha val="40000"/>
                </a:prstClr>
              </a:outerShdw>
            </a:effectLst>
          </p:spPr>
          <p:txBody>
            <a:body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nvGrpSpPr>
          <p:cNvPr id="86" name="组合 67"/>
          <p:cNvGrpSpPr>
            <a:grpSpLocks noChangeAspect="1"/>
          </p:cNvGrpSpPr>
          <p:nvPr/>
        </p:nvGrpSpPr>
        <p:grpSpPr bwMode="auto">
          <a:xfrm>
            <a:off x="5338763" y="1246188"/>
            <a:ext cx="3275012" cy="777875"/>
            <a:chOff x="5192066" y="2914588"/>
            <a:chExt cx="3051631" cy="724443"/>
          </a:xfrm>
        </p:grpSpPr>
        <p:grpSp>
          <p:nvGrpSpPr>
            <p:cNvPr id="87" name="组合 68"/>
            <p:cNvGrpSpPr/>
            <p:nvPr/>
          </p:nvGrpSpPr>
          <p:grpSpPr bwMode="auto">
            <a:xfrm>
              <a:off x="5192066" y="2914588"/>
              <a:ext cx="3051631" cy="724443"/>
              <a:chOff x="5076057" y="2427734"/>
              <a:chExt cx="2880320" cy="526345"/>
            </a:xfrm>
          </p:grpSpPr>
          <p:sp>
            <p:nvSpPr>
              <p:cNvPr id="95" name="矩形 94"/>
              <p:cNvSpPr/>
              <p:nvPr/>
            </p:nvSpPr>
            <p:spPr>
              <a:xfrm>
                <a:off x="5076057" y="2427734"/>
                <a:ext cx="2880320" cy="526344"/>
              </a:xfrm>
              <a:prstGeom prst="rect">
                <a:avLst/>
              </a:prstGeom>
              <a:solidFill>
                <a:schemeClr val="accent1"/>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96"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97"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98"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88" name="组合 69"/>
            <p:cNvGrpSpPr/>
            <p:nvPr/>
          </p:nvGrpSpPr>
          <p:grpSpPr bwMode="auto">
            <a:xfrm>
              <a:off x="6386716" y="2954206"/>
              <a:ext cx="1569660" cy="628637"/>
              <a:chOff x="606331" y="1409613"/>
              <a:chExt cx="1569660" cy="628637"/>
            </a:xfrm>
          </p:grpSpPr>
          <p:sp>
            <p:nvSpPr>
              <p:cNvPr id="93" name="TextBox 74"/>
              <p:cNvSpPr txBox="1">
                <a:spLocks noChangeArrowheads="1"/>
              </p:cNvSpPr>
              <p:nvPr/>
            </p:nvSpPr>
            <p:spPr bwMode="auto">
              <a:xfrm>
                <a:off x="606331" y="140961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94" name="TextBox 75"/>
              <p:cNvSpPr txBox="1">
                <a:spLocks noChangeArrowheads="1"/>
              </p:cNvSpPr>
              <p:nvPr/>
            </p:nvSpPr>
            <p:spPr bwMode="auto">
              <a:xfrm>
                <a:off x="606331" y="1668918"/>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单击添加文本单击添加文本</a:t>
                </a:r>
                <a:endParaRPr kumimoji="0" lang="en-US" altLang="zh-CN"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单击添加文本单击添加文本</a:t>
                </a:r>
              </a:p>
            </p:txBody>
          </p:sp>
        </p:grpSp>
        <p:cxnSp>
          <p:nvCxnSpPr>
            <p:cNvPr id="89" name="直接连接符 88"/>
            <p:cNvCxnSpPr/>
            <p:nvPr/>
          </p:nvCxnSpPr>
          <p:spPr>
            <a:xfrm>
              <a:off x="6240833" y="3013644"/>
              <a:ext cx="0" cy="5337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0" name="组合 71"/>
            <p:cNvGrpSpPr/>
            <p:nvPr/>
          </p:nvGrpSpPr>
          <p:grpSpPr>
            <a:xfrm>
              <a:off x="5652160" y="3043804"/>
              <a:ext cx="360000" cy="504000"/>
              <a:chOff x="1571970" y="2760756"/>
              <a:chExt cx="308327" cy="426091"/>
            </a:xfrm>
            <a:effectLst>
              <a:outerShdw blurRad="50800" dist="38100" dir="2700000" algn="tl" rotWithShape="0">
                <a:prstClr val="black">
                  <a:alpha val="40000"/>
                </a:prstClr>
              </a:outerShdw>
            </a:effectLst>
          </p:grpSpPr>
          <p:sp>
            <p:nvSpPr>
              <p:cNvPr id="91" name="Freeform 8"/>
              <p:cNvSpPr>
                <a:spLocks noEditPoints="1"/>
              </p:cNvSpPr>
              <p:nvPr/>
            </p:nvSpPr>
            <p:spPr bwMode="auto">
              <a:xfrm>
                <a:off x="1571970" y="2760756"/>
                <a:ext cx="144885" cy="426091"/>
              </a:xfrm>
              <a:custGeom>
                <a:avLst/>
                <a:gdLst>
                  <a:gd name="T0" fmla="*/ 28 w 86"/>
                  <a:gd name="T1" fmla="*/ 56 h 253"/>
                  <a:gd name="T2" fmla="*/ 57 w 86"/>
                  <a:gd name="T3" fmla="*/ 28 h 253"/>
                  <a:gd name="T4" fmla="*/ 28 w 86"/>
                  <a:gd name="T5" fmla="*/ 0 h 253"/>
                  <a:gd name="T6" fmla="*/ 0 w 86"/>
                  <a:gd name="T7" fmla="*/ 28 h 253"/>
                  <a:gd name="T8" fmla="*/ 28 w 86"/>
                  <a:gd name="T9" fmla="*/ 56 h 253"/>
                  <a:gd name="T10" fmla="*/ 86 w 86"/>
                  <a:gd name="T11" fmla="*/ 99 h 253"/>
                  <a:gd name="T12" fmla="*/ 74 w 86"/>
                  <a:gd name="T13" fmla="*/ 90 h 253"/>
                  <a:gd name="T14" fmla="*/ 51 w 86"/>
                  <a:gd name="T15" fmla="*/ 93 h 253"/>
                  <a:gd name="T16" fmla="*/ 39 w 86"/>
                  <a:gd name="T17" fmla="*/ 73 h 253"/>
                  <a:gd name="T18" fmla="*/ 30 w 86"/>
                  <a:gd name="T19" fmla="*/ 68 h 253"/>
                  <a:gd name="T20" fmla="*/ 25 w 86"/>
                  <a:gd name="T21" fmla="*/ 70 h 253"/>
                  <a:gd name="T22" fmla="*/ 21 w 86"/>
                  <a:gd name="T23" fmla="*/ 84 h 253"/>
                  <a:gd name="T24" fmla="*/ 37 w 86"/>
                  <a:gd name="T25" fmla="*/ 109 h 253"/>
                  <a:gd name="T26" fmla="*/ 40 w 86"/>
                  <a:gd name="T27" fmla="*/ 112 h 253"/>
                  <a:gd name="T28" fmla="*/ 47 w 86"/>
                  <a:gd name="T29" fmla="*/ 114 h 253"/>
                  <a:gd name="T30" fmla="*/ 77 w 86"/>
                  <a:gd name="T31" fmla="*/ 111 h 253"/>
                  <a:gd name="T32" fmla="*/ 83 w 86"/>
                  <a:gd name="T33" fmla="*/ 107 h 253"/>
                  <a:gd name="T34" fmla="*/ 86 w 86"/>
                  <a:gd name="T35" fmla="*/ 99 h 253"/>
                  <a:gd name="T36" fmla="*/ 46 w 86"/>
                  <a:gd name="T37" fmla="*/ 116 h 253"/>
                  <a:gd name="T38" fmla="*/ 39 w 86"/>
                  <a:gd name="T39" fmla="*/ 113 h 253"/>
                  <a:gd name="T40" fmla="*/ 35 w 86"/>
                  <a:gd name="T41" fmla="*/ 110 h 253"/>
                  <a:gd name="T42" fmla="*/ 20 w 86"/>
                  <a:gd name="T43" fmla="*/ 85 h 253"/>
                  <a:gd name="T44" fmla="*/ 24 w 86"/>
                  <a:gd name="T45" fmla="*/ 68 h 253"/>
                  <a:gd name="T46" fmla="*/ 30 w 86"/>
                  <a:gd name="T47" fmla="*/ 66 h 253"/>
                  <a:gd name="T48" fmla="*/ 40 w 86"/>
                  <a:gd name="T49" fmla="*/ 72 h 253"/>
                  <a:gd name="T50" fmla="*/ 48 w 86"/>
                  <a:gd name="T51" fmla="*/ 85 h 253"/>
                  <a:gd name="T52" fmla="*/ 28 w 86"/>
                  <a:gd name="T53" fmla="*/ 62 h 253"/>
                  <a:gd name="T54" fmla="*/ 8 w 86"/>
                  <a:gd name="T55" fmla="*/ 89 h 253"/>
                  <a:gd name="T56" fmla="*/ 8 w 86"/>
                  <a:gd name="T57" fmla="*/ 138 h 253"/>
                  <a:gd name="T58" fmla="*/ 16 w 86"/>
                  <a:gd name="T59" fmla="*/ 159 h 253"/>
                  <a:gd name="T60" fmla="*/ 16 w 86"/>
                  <a:gd name="T61" fmla="*/ 241 h 253"/>
                  <a:gd name="T62" fmla="*/ 28 w 86"/>
                  <a:gd name="T63" fmla="*/ 253 h 253"/>
                  <a:gd name="T64" fmla="*/ 41 w 86"/>
                  <a:gd name="T65" fmla="*/ 241 h 253"/>
                  <a:gd name="T66" fmla="*/ 41 w 86"/>
                  <a:gd name="T67" fmla="*/ 159 h 253"/>
                  <a:gd name="T68" fmla="*/ 49 w 86"/>
                  <a:gd name="T69" fmla="*/ 138 h 253"/>
                  <a:gd name="T70" fmla="*/ 49 w 86"/>
                  <a:gd name="T71" fmla="*/ 116 h 253"/>
                  <a:gd name="T72" fmla="*/ 48 w 86"/>
                  <a:gd name="T73" fmla="*/ 116 h 253"/>
                  <a:gd name="T74" fmla="*/ 46 w 86"/>
                  <a:gd name="T75" fmla="*/ 11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253">
                    <a:moveTo>
                      <a:pt x="28" y="56"/>
                    </a:moveTo>
                    <a:cubicBezTo>
                      <a:pt x="44" y="56"/>
                      <a:pt x="57" y="44"/>
                      <a:pt x="57" y="28"/>
                    </a:cubicBezTo>
                    <a:cubicBezTo>
                      <a:pt x="57" y="13"/>
                      <a:pt x="44" y="0"/>
                      <a:pt x="28" y="0"/>
                    </a:cubicBezTo>
                    <a:cubicBezTo>
                      <a:pt x="13" y="0"/>
                      <a:pt x="0" y="13"/>
                      <a:pt x="0" y="28"/>
                    </a:cubicBezTo>
                    <a:cubicBezTo>
                      <a:pt x="0" y="44"/>
                      <a:pt x="13" y="56"/>
                      <a:pt x="28" y="56"/>
                    </a:cubicBezTo>
                    <a:close/>
                    <a:moveTo>
                      <a:pt x="86" y="99"/>
                    </a:moveTo>
                    <a:cubicBezTo>
                      <a:pt x="85" y="94"/>
                      <a:pt x="80" y="90"/>
                      <a:pt x="74" y="90"/>
                    </a:cubicBezTo>
                    <a:cubicBezTo>
                      <a:pt x="51" y="93"/>
                      <a:pt x="51" y="93"/>
                      <a:pt x="51" y="93"/>
                    </a:cubicBezTo>
                    <a:cubicBezTo>
                      <a:pt x="39" y="73"/>
                      <a:pt x="39" y="73"/>
                      <a:pt x="39" y="73"/>
                    </a:cubicBezTo>
                    <a:cubicBezTo>
                      <a:pt x="37" y="70"/>
                      <a:pt x="34" y="68"/>
                      <a:pt x="30" y="68"/>
                    </a:cubicBezTo>
                    <a:cubicBezTo>
                      <a:pt x="28" y="68"/>
                      <a:pt x="26" y="69"/>
                      <a:pt x="25" y="70"/>
                    </a:cubicBezTo>
                    <a:cubicBezTo>
                      <a:pt x="20" y="73"/>
                      <a:pt x="18" y="79"/>
                      <a:pt x="21" y="84"/>
                    </a:cubicBezTo>
                    <a:cubicBezTo>
                      <a:pt x="37" y="109"/>
                      <a:pt x="37" y="109"/>
                      <a:pt x="37" y="109"/>
                    </a:cubicBezTo>
                    <a:cubicBezTo>
                      <a:pt x="38" y="110"/>
                      <a:pt x="39" y="111"/>
                      <a:pt x="40" y="112"/>
                    </a:cubicBezTo>
                    <a:cubicBezTo>
                      <a:pt x="42" y="114"/>
                      <a:pt x="45" y="114"/>
                      <a:pt x="47" y="114"/>
                    </a:cubicBezTo>
                    <a:cubicBezTo>
                      <a:pt x="77" y="111"/>
                      <a:pt x="77" y="111"/>
                      <a:pt x="77" y="111"/>
                    </a:cubicBezTo>
                    <a:cubicBezTo>
                      <a:pt x="79" y="110"/>
                      <a:pt x="82" y="109"/>
                      <a:pt x="83" y="107"/>
                    </a:cubicBezTo>
                    <a:cubicBezTo>
                      <a:pt x="85" y="105"/>
                      <a:pt x="86" y="102"/>
                      <a:pt x="86" y="99"/>
                    </a:cubicBezTo>
                    <a:close/>
                    <a:moveTo>
                      <a:pt x="46" y="116"/>
                    </a:moveTo>
                    <a:cubicBezTo>
                      <a:pt x="44" y="116"/>
                      <a:pt x="41" y="115"/>
                      <a:pt x="39" y="113"/>
                    </a:cubicBezTo>
                    <a:cubicBezTo>
                      <a:pt x="38" y="112"/>
                      <a:pt x="36" y="111"/>
                      <a:pt x="35" y="110"/>
                    </a:cubicBezTo>
                    <a:cubicBezTo>
                      <a:pt x="20" y="85"/>
                      <a:pt x="20" y="85"/>
                      <a:pt x="20" y="85"/>
                    </a:cubicBezTo>
                    <a:cubicBezTo>
                      <a:pt x="16" y="79"/>
                      <a:pt x="18" y="72"/>
                      <a:pt x="24" y="68"/>
                    </a:cubicBezTo>
                    <a:cubicBezTo>
                      <a:pt x="26" y="67"/>
                      <a:pt x="28" y="66"/>
                      <a:pt x="30" y="66"/>
                    </a:cubicBezTo>
                    <a:cubicBezTo>
                      <a:pt x="34" y="66"/>
                      <a:pt x="38" y="69"/>
                      <a:pt x="40" y="72"/>
                    </a:cubicBezTo>
                    <a:cubicBezTo>
                      <a:pt x="48" y="85"/>
                      <a:pt x="48" y="85"/>
                      <a:pt x="48" y="85"/>
                    </a:cubicBezTo>
                    <a:cubicBezTo>
                      <a:pt x="47" y="72"/>
                      <a:pt x="39" y="62"/>
                      <a:pt x="28" y="62"/>
                    </a:cubicBezTo>
                    <a:cubicBezTo>
                      <a:pt x="17" y="62"/>
                      <a:pt x="8" y="74"/>
                      <a:pt x="8" y="89"/>
                    </a:cubicBezTo>
                    <a:cubicBezTo>
                      <a:pt x="8" y="138"/>
                      <a:pt x="8" y="138"/>
                      <a:pt x="8" y="138"/>
                    </a:cubicBezTo>
                    <a:cubicBezTo>
                      <a:pt x="8" y="146"/>
                      <a:pt x="11" y="154"/>
                      <a:pt x="16" y="159"/>
                    </a:cubicBezTo>
                    <a:cubicBezTo>
                      <a:pt x="16" y="241"/>
                      <a:pt x="16" y="241"/>
                      <a:pt x="16" y="241"/>
                    </a:cubicBezTo>
                    <a:cubicBezTo>
                      <a:pt x="16" y="248"/>
                      <a:pt x="22" y="253"/>
                      <a:pt x="28" y="253"/>
                    </a:cubicBezTo>
                    <a:cubicBezTo>
                      <a:pt x="35" y="253"/>
                      <a:pt x="41" y="248"/>
                      <a:pt x="41" y="241"/>
                    </a:cubicBezTo>
                    <a:cubicBezTo>
                      <a:pt x="41" y="159"/>
                      <a:pt x="41" y="159"/>
                      <a:pt x="41" y="159"/>
                    </a:cubicBezTo>
                    <a:cubicBezTo>
                      <a:pt x="46" y="154"/>
                      <a:pt x="49" y="146"/>
                      <a:pt x="49" y="138"/>
                    </a:cubicBezTo>
                    <a:cubicBezTo>
                      <a:pt x="49" y="116"/>
                      <a:pt x="49" y="116"/>
                      <a:pt x="49" y="116"/>
                    </a:cubicBezTo>
                    <a:cubicBezTo>
                      <a:pt x="48" y="116"/>
                      <a:pt x="48" y="116"/>
                      <a:pt x="48" y="116"/>
                    </a:cubicBezTo>
                    <a:cubicBezTo>
                      <a:pt x="47" y="116"/>
                      <a:pt x="47" y="116"/>
                      <a:pt x="46" y="116"/>
                    </a:cubicBezTo>
                    <a:close/>
                  </a:path>
                </a:pathLst>
              </a:custGeom>
              <a:solidFill>
                <a:srgbClr val="FFFFFF"/>
              </a:solidFill>
              <a:ln>
                <a:noFill/>
              </a:ln>
            </p:spPr>
            <p:txBody>
              <a:body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92" name="Freeform 9"/>
              <p:cNvSpPr>
                <a:spLocks noEditPoints="1"/>
              </p:cNvSpPr>
              <p:nvPr/>
            </p:nvSpPr>
            <p:spPr bwMode="auto">
              <a:xfrm>
                <a:off x="1721851" y="2760756"/>
                <a:ext cx="158446" cy="426091"/>
              </a:xfrm>
              <a:custGeom>
                <a:avLst/>
                <a:gdLst>
                  <a:gd name="T0" fmla="*/ 74 w 94"/>
                  <a:gd name="T1" fmla="*/ 163 h 253"/>
                  <a:gd name="T2" fmla="*/ 71 w 94"/>
                  <a:gd name="T3" fmla="*/ 159 h 253"/>
                  <a:gd name="T4" fmla="*/ 68 w 94"/>
                  <a:gd name="T5" fmla="*/ 163 h 253"/>
                  <a:gd name="T6" fmla="*/ 74 w 94"/>
                  <a:gd name="T7" fmla="*/ 163 h 253"/>
                  <a:gd name="T8" fmla="*/ 71 w 94"/>
                  <a:gd name="T9" fmla="*/ 155 h 253"/>
                  <a:gd name="T10" fmla="*/ 72 w 94"/>
                  <a:gd name="T11" fmla="*/ 150 h 253"/>
                  <a:gd name="T12" fmla="*/ 62 w 94"/>
                  <a:gd name="T13" fmla="*/ 68 h 253"/>
                  <a:gd name="T14" fmla="*/ 52 w 94"/>
                  <a:gd name="T15" fmla="*/ 151 h 253"/>
                  <a:gd name="T16" fmla="*/ 53 w 94"/>
                  <a:gd name="T17" fmla="*/ 155 h 253"/>
                  <a:gd name="T18" fmla="*/ 58 w 94"/>
                  <a:gd name="T19" fmla="*/ 160 h 253"/>
                  <a:gd name="T20" fmla="*/ 66 w 94"/>
                  <a:gd name="T21" fmla="*/ 160 h 253"/>
                  <a:gd name="T22" fmla="*/ 71 w 94"/>
                  <a:gd name="T23" fmla="*/ 156 h 253"/>
                  <a:gd name="T24" fmla="*/ 66 w 94"/>
                  <a:gd name="T25" fmla="*/ 162 h 253"/>
                  <a:gd name="T26" fmla="*/ 66 w 94"/>
                  <a:gd name="T27" fmla="*/ 162 h 253"/>
                  <a:gd name="T28" fmla="*/ 58 w 94"/>
                  <a:gd name="T29" fmla="*/ 161 h 253"/>
                  <a:gd name="T30" fmla="*/ 57 w 94"/>
                  <a:gd name="T31" fmla="*/ 163 h 253"/>
                  <a:gd name="T32" fmla="*/ 67 w 94"/>
                  <a:gd name="T33" fmla="*/ 163 h 253"/>
                  <a:gd name="T34" fmla="*/ 67 w 94"/>
                  <a:gd name="T35" fmla="*/ 162 h 253"/>
                  <a:gd name="T36" fmla="*/ 67 w 94"/>
                  <a:gd name="T37" fmla="*/ 162 h 253"/>
                  <a:gd name="T38" fmla="*/ 62 w 94"/>
                  <a:gd name="T39" fmla="*/ 56 h 253"/>
                  <a:gd name="T40" fmla="*/ 62 w 94"/>
                  <a:gd name="T41" fmla="*/ 0 h 253"/>
                  <a:gd name="T42" fmla="*/ 62 w 94"/>
                  <a:gd name="T43" fmla="*/ 56 h 253"/>
                  <a:gd name="T44" fmla="*/ 30 w 94"/>
                  <a:gd name="T45" fmla="*/ 207 h 253"/>
                  <a:gd name="T46" fmla="*/ 94 w 94"/>
                  <a:gd name="T47" fmla="*/ 165 h 253"/>
                  <a:gd name="T48" fmla="*/ 49 w 94"/>
                  <a:gd name="T49" fmla="*/ 241 h 253"/>
                  <a:gd name="T50" fmla="*/ 74 w 94"/>
                  <a:gd name="T51" fmla="*/ 241 h 253"/>
                  <a:gd name="T52" fmla="*/ 49 w 94"/>
                  <a:gd name="T53" fmla="*/ 208 h 253"/>
                  <a:gd name="T54" fmla="*/ 39 w 94"/>
                  <a:gd name="T55" fmla="*/ 115 h 253"/>
                  <a:gd name="T56" fmla="*/ 40 w 94"/>
                  <a:gd name="T57" fmla="*/ 85 h 253"/>
                  <a:gd name="T58" fmla="*/ 13 w 94"/>
                  <a:gd name="T59" fmla="*/ 89 h 253"/>
                  <a:gd name="T60" fmla="*/ 11 w 94"/>
                  <a:gd name="T61" fmla="*/ 111 h 253"/>
                  <a:gd name="T62" fmla="*/ 39 w 94"/>
                  <a:gd name="T63" fmla="*/ 115 h 253"/>
                  <a:gd name="T64" fmla="*/ 82 w 94"/>
                  <a:gd name="T65" fmla="*/ 89 h 253"/>
                  <a:gd name="T66" fmla="*/ 42 w 94"/>
                  <a:gd name="T67" fmla="*/ 84 h 253"/>
                  <a:gd name="T68" fmla="*/ 41 w 94"/>
                  <a:gd name="T69" fmla="*/ 138 h 253"/>
                  <a:gd name="T70" fmla="*/ 51 w 94"/>
                  <a:gd name="T71" fmla="*/ 156 h 253"/>
                  <a:gd name="T72" fmla="*/ 51 w 94"/>
                  <a:gd name="T73" fmla="*/ 155 h 253"/>
                  <a:gd name="T74" fmla="*/ 50 w 94"/>
                  <a:gd name="T75" fmla="*/ 77 h 253"/>
                  <a:gd name="T76" fmla="*/ 62 w 94"/>
                  <a:gd name="T77" fmla="*/ 67 h 253"/>
                  <a:gd name="T78" fmla="*/ 74 w 94"/>
                  <a:gd name="T79" fmla="*/ 150 h 253"/>
                  <a:gd name="T80" fmla="*/ 73 w 94"/>
                  <a:gd name="T81" fmla="*/ 156 h 253"/>
                  <a:gd name="T82" fmla="*/ 75 w 94"/>
                  <a:gd name="T83" fmla="*/ 159 h 253"/>
                  <a:gd name="T84" fmla="*/ 52 w 94"/>
                  <a:gd name="T85" fmla="*/ 157 h 253"/>
                  <a:gd name="T86" fmla="*/ 50 w 94"/>
                  <a:gd name="T87" fmla="*/ 163 h 253"/>
                  <a:gd name="T88" fmla="*/ 55 w 94"/>
                  <a:gd name="T89" fmla="*/ 163 h 253"/>
                  <a:gd name="T90" fmla="*/ 52 w 94"/>
                  <a:gd name="T91" fmla="*/ 15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 h="253">
                    <a:moveTo>
                      <a:pt x="74" y="163"/>
                    </a:moveTo>
                    <a:cubicBezTo>
                      <a:pt x="74" y="163"/>
                      <a:pt x="74" y="163"/>
                      <a:pt x="74" y="163"/>
                    </a:cubicBezTo>
                    <a:cubicBezTo>
                      <a:pt x="74" y="161"/>
                      <a:pt x="73" y="159"/>
                      <a:pt x="72" y="157"/>
                    </a:cubicBezTo>
                    <a:cubicBezTo>
                      <a:pt x="72" y="158"/>
                      <a:pt x="71" y="158"/>
                      <a:pt x="71" y="159"/>
                    </a:cubicBezTo>
                    <a:cubicBezTo>
                      <a:pt x="70" y="160"/>
                      <a:pt x="69" y="160"/>
                      <a:pt x="68" y="161"/>
                    </a:cubicBezTo>
                    <a:cubicBezTo>
                      <a:pt x="68" y="161"/>
                      <a:pt x="68" y="162"/>
                      <a:pt x="68" y="163"/>
                    </a:cubicBezTo>
                    <a:cubicBezTo>
                      <a:pt x="68" y="163"/>
                      <a:pt x="68" y="163"/>
                      <a:pt x="68" y="163"/>
                    </a:cubicBezTo>
                    <a:lnTo>
                      <a:pt x="74" y="163"/>
                    </a:lnTo>
                    <a:close/>
                    <a:moveTo>
                      <a:pt x="71" y="156"/>
                    </a:moveTo>
                    <a:cubicBezTo>
                      <a:pt x="71" y="156"/>
                      <a:pt x="71" y="156"/>
                      <a:pt x="71" y="155"/>
                    </a:cubicBezTo>
                    <a:cubicBezTo>
                      <a:pt x="71" y="155"/>
                      <a:pt x="71" y="155"/>
                      <a:pt x="72" y="155"/>
                    </a:cubicBezTo>
                    <a:cubicBezTo>
                      <a:pt x="72" y="153"/>
                      <a:pt x="72" y="152"/>
                      <a:pt x="72" y="150"/>
                    </a:cubicBezTo>
                    <a:cubicBezTo>
                      <a:pt x="72" y="78"/>
                      <a:pt x="72" y="78"/>
                      <a:pt x="72" y="78"/>
                    </a:cubicBezTo>
                    <a:cubicBezTo>
                      <a:pt x="72" y="73"/>
                      <a:pt x="68" y="68"/>
                      <a:pt x="62" y="68"/>
                    </a:cubicBezTo>
                    <a:cubicBezTo>
                      <a:pt x="56" y="68"/>
                      <a:pt x="52" y="73"/>
                      <a:pt x="52" y="78"/>
                    </a:cubicBezTo>
                    <a:cubicBezTo>
                      <a:pt x="52" y="151"/>
                      <a:pt x="52" y="151"/>
                      <a:pt x="52" y="151"/>
                    </a:cubicBezTo>
                    <a:cubicBezTo>
                      <a:pt x="52" y="152"/>
                      <a:pt x="52" y="153"/>
                      <a:pt x="53" y="154"/>
                    </a:cubicBezTo>
                    <a:cubicBezTo>
                      <a:pt x="53" y="154"/>
                      <a:pt x="53" y="155"/>
                      <a:pt x="53" y="155"/>
                    </a:cubicBezTo>
                    <a:cubicBezTo>
                      <a:pt x="53" y="155"/>
                      <a:pt x="53" y="156"/>
                      <a:pt x="53" y="156"/>
                    </a:cubicBezTo>
                    <a:cubicBezTo>
                      <a:pt x="55" y="158"/>
                      <a:pt x="56" y="159"/>
                      <a:pt x="58" y="160"/>
                    </a:cubicBezTo>
                    <a:cubicBezTo>
                      <a:pt x="66" y="160"/>
                      <a:pt x="66" y="160"/>
                      <a:pt x="66" y="160"/>
                    </a:cubicBezTo>
                    <a:cubicBezTo>
                      <a:pt x="66" y="160"/>
                      <a:pt x="66" y="160"/>
                      <a:pt x="66" y="160"/>
                    </a:cubicBezTo>
                    <a:cubicBezTo>
                      <a:pt x="67" y="160"/>
                      <a:pt x="68" y="159"/>
                      <a:pt x="69" y="158"/>
                    </a:cubicBezTo>
                    <a:cubicBezTo>
                      <a:pt x="70" y="157"/>
                      <a:pt x="70" y="157"/>
                      <a:pt x="71" y="156"/>
                    </a:cubicBezTo>
                    <a:close/>
                    <a:moveTo>
                      <a:pt x="66" y="162"/>
                    </a:moveTo>
                    <a:cubicBezTo>
                      <a:pt x="66" y="162"/>
                      <a:pt x="66" y="162"/>
                      <a:pt x="66" y="162"/>
                    </a:cubicBezTo>
                    <a:cubicBezTo>
                      <a:pt x="66" y="162"/>
                      <a:pt x="66" y="162"/>
                      <a:pt x="66" y="162"/>
                    </a:cubicBezTo>
                    <a:cubicBezTo>
                      <a:pt x="66" y="162"/>
                      <a:pt x="66" y="162"/>
                      <a:pt x="66" y="162"/>
                    </a:cubicBezTo>
                    <a:cubicBezTo>
                      <a:pt x="58" y="162"/>
                      <a:pt x="58" y="162"/>
                      <a:pt x="58" y="162"/>
                    </a:cubicBezTo>
                    <a:cubicBezTo>
                      <a:pt x="58" y="162"/>
                      <a:pt x="58" y="161"/>
                      <a:pt x="58" y="161"/>
                    </a:cubicBezTo>
                    <a:cubicBezTo>
                      <a:pt x="57" y="162"/>
                      <a:pt x="57" y="162"/>
                      <a:pt x="57" y="162"/>
                    </a:cubicBezTo>
                    <a:cubicBezTo>
                      <a:pt x="57" y="162"/>
                      <a:pt x="57" y="162"/>
                      <a:pt x="57" y="163"/>
                    </a:cubicBezTo>
                    <a:cubicBezTo>
                      <a:pt x="57" y="163"/>
                      <a:pt x="57" y="163"/>
                      <a:pt x="57" y="163"/>
                    </a:cubicBezTo>
                    <a:cubicBezTo>
                      <a:pt x="67" y="163"/>
                      <a:pt x="67" y="163"/>
                      <a:pt x="67" y="163"/>
                    </a:cubicBezTo>
                    <a:cubicBezTo>
                      <a:pt x="67" y="163"/>
                      <a:pt x="67" y="163"/>
                      <a:pt x="67" y="163"/>
                    </a:cubicBezTo>
                    <a:cubicBezTo>
                      <a:pt x="67" y="162"/>
                      <a:pt x="67" y="162"/>
                      <a:pt x="67" y="162"/>
                    </a:cubicBezTo>
                    <a:cubicBezTo>
                      <a:pt x="67" y="162"/>
                      <a:pt x="67" y="162"/>
                      <a:pt x="67" y="162"/>
                    </a:cubicBezTo>
                    <a:cubicBezTo>
                      <a:pt x="67" y="162"/>
                      <a:pt x="67" y="162"/>
                      <a:pt x="67" y="162"/>
                    </a:cubicBezTo>
                    <a:lnTo>
                      <a:pt x="66" y="162"/>
                    </a:lnTo>
                    <a:close/>
                    <a:moveTo>
                      <a:pt x="62" y="56"/>
                    </a:moveTo>
                    <a:cubicBezTo>
                      <a:pt x="77" y="56"/>
                      <a:pt x="90" y="44"/>
                      <a:pt x="90" y="28"/>
                    </a:cubicBezTo>
                    <a:cubicBezTo>
                      <a:pt x="90" y="13"/>
                      <a:pt x="77" y="0"/>
                      <a:pt x="62" y="0"/>
                    </a:cubicBezTo>
                    <a:cubicBezTo>
                      <a:pt x="46" y="0"/>
                      <a:pt x="34" y="13"/>
                      <a:pt x="34" y="28"/>
                    </a:cubicBezTo>
                    <a:cubicBezTo>
                      <a:pt x="34" y="44"/>
                      <a:pt x="46" y="56"/>
                      <a:pt x="62" y="56"/>
                    </a:cubicBezTo>
                    <a:close/>
                    <a:moveTo>
                      <a:pt x="30" y="165"/>
                    </a:moveTo>
                    <a:cubicBezTo>
                      <a:pt x="30" y="207"/>
                      <a:pt x="30" y="207"/>
                      <a:pt x="30" y="207"/>
                    </a:cubicBezTo>
                    <a:cubicBezTo>
                      <a:pt x="94" y="207"/>
                      <a:pt x="94" y="207"/>
                      <a:pt x="94" y="207"/>
                    </a:cubicBezTo>
                    <a:cubicBezTo>
                      <a:pt x="94" y="165"/>
                      <a:pt x="94" y="165"/>
                      <a:pt x="94" y="165"/>
                    </a:cubicBezTo>
                    <a:lnTo>
                      <a:pt x="30" y="165"/>
                    </a:lnTo>
                    <a:close/>
                    <a:moveTo>
                      <a:pt x="49" y="241"/>
                    </a:moveTo>
                    <a:cubicBezTo>
                      <a:pt x="49" y="248"/>
                      <a:pt x="55" y="253"/>
                      <a:pt x="62" y="253"/>
                    </a:cubicBezTo>
                    <a:cubicBezTo>
                      <a:pt x="69" y="253"/>
                      <a:pt x="74" y="248"/>
                      <a:pt x="74" y="241"/>
                    </a:cubicBezTo>
                    <a:cubicBezTo>
                      <a:pt x="74" y="208"/>
                      <a:pt x="74" y="208"/>
                      <a:pt x="74" y="208"/>
                    </a:cubicBezTo>
                    <a:cubicBezTo>
                      <a:pt x="49" y="208"/>
                      <a:pt x="49" y="208"/>
                      <a:pt x="49" y="208"/>
                    </a:cubicBezTo>
                    <a:lnTo>
                      <a:pt x="49" y="241"/>
                    </a:lnTo>
                    <a:close/>
                    <a:moveTo>
                      <a:pt x="39" y="115"/>
                    </a:moveTo>
                    <a:cubicBezTo>
                      <a:pt x="39" y="87"/>
                      <a:pt x="39" y="87"/>
                      <a:pt x="39" y="87"/>
                    </a:cubicBezTo>
                    <a:cubicBezTo>
                      <a:pt x="40" y="85"/>
                      <a:pt x="40" y="85"/>
                      <a:pt x="40" y="85"/>
                    </a:cubicBezTo>
                    <a:cubicBezTo>
                      <a:pt x="36" y="92"/>
                      <a:pt x="36" y="92"/>
                      <a:pt x="36" y="92"/>
                    </a:cubicBezTo>
                    <a:cubicBezTo>
                      <a:pt x="13" y="89"/>
                      <a:pt x="13" y="89"/>
                      <a:pt x="13" y="89"/>
                    </a:cubicBezTo>
                    <a:cubicBezTo>
                      <a:pt x="7" y="89"/>
                      <a:pt x="2" y="93"/>
                      <a:pt x="1" y="99"/>
                    </a:cubicBezTo>
                    <a:cubicBezTo>
                      <a:pt x="0" y="105"/>
                      <a:pt x="5" y="111"/>
                      <a:pt x="11" y="111"/>
                    </a:cubicBezTo>
                    <a:cubicBezTo>
                      <a:pt x="39" y="115"/>
                      <a:pt x="39" y="115"/>
                      <a:pt x="39" y="115"/>
                    </a:cubicBezTo>
                    <a:cubicBezTo>
                      <a:pt x="39" y="115"/>
                      <a:pt x="39" y="115"/>
                      <a:pt x="39" y="115"/>
                    </a:cubicBezTo>
                    <a:close/>
                    <a:moveTo>
                      <a:pt x="82" y="138"/>
                    </a:moveTo>
                    <a:cubicBezTo>
                      <a:pt x="82" y="89"/>
                      <a:pt x="82" y="89"/>
                      <a:pt x="82" y="89"/>
                    </a:cubicBezTo>
                    <a:cubicBezTo>
                      <a:pt x="82" y="74"/>
                      <a:pt x="73" y="62"/>
                      <a:pt x="62" y="62"/>
                    </a:cubicBezTo>
                    <a:cubicBezTo>
                      <a:pt x="52" y="62"/>
                      <a:pt x="44" y="72"/>
                      <a:pt x="42" y="84"/>
                    </a:cubicBezTo>
                    <a:cubicBezTo>
                      <a:pt x="41" y="87"/>
                      <a:pt x="41" y="87"/>
                      <a:pt x="41" y="87"/>
                    </a:cubicBezTo>
                    <a:cubicBezTo>
                      <a:pt x="41" y="138"/>
                      <a:pt x="41" y="138"/>
                      <a:pt x="41" y="138"/>
                    </a:cubicBezTo>
                    <a:cubicBezTo>
                      <a:pt x="41" y="146"/>
                      <a:pt x="44" y="154"/>
                      <a:pt x="49" y="159"/>
                    </a:cubicBezTo>
                    <a:cubicBezTo>
                      <a:pt x="49" y="158"/>
                      <a:pt x="50" y="156"/>
                      <a:pt x="51" y="156"/>
                    </a:cubicBezTo>
                    <a:cubicBezTo>
                      <a:pt x="51" y="155"/>
                      <a:pt x="51" y="155"/>
                      <a:pt x="51" y="155"/>
                    </a:cubicBezTo>
                    <a:cubicBezTo>
                      <a:pt x="51" y="155"/>
                      <a:pt x="51" y="155"/>
                      <a:pt x="51" y="155"/>
                    </a:cubicBezTo>
                    <a:cubicBezTo>
                      <a:pt x="51" y="153"/>
                      <a:pt x="50" y="152"/>
                      <a:pt x="50" y="151"/>
                    </a:cubicBezTo>
                    <a:cubicBezTo>
                      <a:pt x="50" y="77"/>
                      <a:pt x="50" y="77"/>
                      <a:pt x="50" y="77"/>
                    </a:cubicBezTo>
                    <a:cubicBezTo>
                      <a:pt x="50" y="75"/>
                      <a:pt x="52" y="67"/>
                      <a:pt x="62" y="67"/>
                    </a:cubicBezTo>
                    <a:cubicBezTo>
                      <a:pt x="62" y="67"/>
                      <a:pt x="62" y="67"/>
                      <a:pt x="62" y="67"/>
                    </a:cubicBezTo>
                    <a:cubicBezTo>
                      <a:pt x="69" y="67"/>
                      <a:pt x="74" y="72"/>
                      <a:pt x="74" y="78"/>
                    </a:cubicBezTo>
                    <a:cubicBezTo>
                      <a:pt x="74" y="150"/>
                      <a:pt x="74" y="150"/>
                      <a:pt x="74" y="150"/>
                    </a:cubicBezTo>
                    <a:cubicBezTo>
                      <a:pt x="74" y="152"/>
                      <a:pt x="74" y="154"/>
                      <a:pt x="73" y="155"/>
                    </a:cubicBezTo>
                    <a:cubicBezTo>
                      <a:pt x="73" y="155"/>
                      <a:pt x="73" y="156"/>
                      <a:pt x="73" y="156"/>
                    </a:cubicBezTo>
                    <a:cubicBezTo>
                      <a:pt x="73" y="156"/>
                      <a:pt x="73" y="156"/>
                      <a:pt x="73" y="156"/>
                    </a:cubicBezTo>
                    <a:cubicBezTo>
                      <a:pt x="74" y="157"/>
                      <a:pt x="74" y="158"/>
                      <a:pt x="75" y="159"/>
                    </a:cubicBezTo>
                    <a:cubicBezTo>
                      <a:pt x="79" y="154"/>
                      <a:pt x="82" y="146"/>
                      <a:pt x="82" y="138"/>
                    </a:cubicBezTo>
                    <a:close/>
                    <a:moveTo>
                      <a:pt x="52" y="157"/>
                    </a:moveTo>
                    <a:cubicBezTo>
                      <a:pt x="50" y="158"/>
                      <a:pt x="50" y="160"/>
                      <a:pt x="50" y="163"/>
                    </a:cubicBezTo>
                    <a:cubicBezTo>
                      <a:pt x="50" y="163"/>
                      <a:pt x="50" y="163"/>
                      <a:pt x="50" y="163"/>
                    </a:cubicBezTo>
                    <a:cubicBezTo>
                      <a:pt x="55" y="163"/>
                      <a:pt x="55" y="163"/>
                      <a:pt x="55" y="163"/>
                    </a:cubicBezTo>
                    <a:cubicBezTo>
                      <a:pt x="55" y="163"/>
                      <a:pt x="55" y="163"/>
                      <a:pt x="55" y="163"/>
                    </a:cubicBezTo>
                    <a:cubicBezTo>
                      <a:pt x="55" y="162"/>
                      <a:pt x="55" y="161"/>
                      <a:pt x="56" y="161"/>
                    </a:cubicBezTo>
                    <a:cubicBezTo>
                      <a:pt x="54" y="160"/>
                      <a:pt x="53" y="158"/>
                      <a:pt x="52" y="157"/>
                    </a:cubicBezTo>
                    <a:close/>
                  </a:path>
                </a:pathLst>
              </a:custGeom>
              <a:solidFill>
                <a:srgbClr val="FFFFFF"/>
              </a:solidFill>
              <a:ln>
                <a:noFill/>
              </a:ln>
            </p:spPr>
            <p:txBody>
              <a:body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grpSp>
        <p:nvGrpSpPr>
          <p:cNvPr id="99" name="组合 80"/>
          <p:cNvGrpSpPr>
            <a:grpSpLocks noChangeAspect="1"/>
          </p:cNvGrpSpPr>
          <p:nvPr/>
        </p:nvGrpSpPr>
        <p:grpSpPr bwMode="auto">
          <a:xfrm>
            <a:off x="5338763" y="2373313"/>
            <a:ext cx="3275012" cy="776287"/>
            <a:chOff x="5192066" y="3878095"/>
            <a:chExt cx="3051631" cy="724443"/>
          </a:xfrm>
        </p:grpSpPr>
        <p:grpSp>
          <p:nvGrpSpPr>
            <p:cNvPr id="100" name="组合 81"/>
            <p:cNvGrpSpPr/>
            <p:nvPr/>
          </p:nvGrpSpPr>
          <p:grpSpPr bwMode="auto">
            <a:xfrm>
              <a:off x="5192066" y="3878095"/>
              <a:ext cx="3051631" cy="724443"/>
              <a:chOff x="5076057" y="2427734"/>
              <a:chExt cx="2880320" cy="526345"/>
            </a:xfrm>
          </p:grpSpPr>
          <p:sp>
            <p:nvSpPr>
              <p:cNvPr id="106" name="矩形 105"/>
              <p:cNvSpPr/>
              <p:nvPr/>
            </p:nvSpPr>
            <p:spPr>
              <a:xfrm>
                <a:off x="5076057" y="2427734"/>
                <a:ext cx="2880320" cy="526344"/>
              </a:xfrm>
              <a:prstGeom prst="rect">
                <a:avLst/>
              </a:prstGeom>
              <a:solidFill>
                <a:schemeClr val="accent4"/>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7"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8"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9"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101" name="组合 82"/>
            <p:cNvGrpSpPr/>
            <p:nvPr/>
          </p:nvGrpSpPr>
          <p:grpSpPr bwMode="auto">
            <a:xfrm>
              <a:off x="6386716" y="3917713"/>
              <a:ext cx="1569660" cy="628637"/>
              <a:chOff x="606331" y="1409613"/>
              <a:chExt cx="1569660" cy="628637"/>
            </a:xfrm>
          </p:grpSpPr>
          <p:sp>
            <p:nvSpPr>
              <p:cNvPr id="104" name="TextBox 85"/>
              <p:cNvSpPr txBox="1">
                <a:spLocks noChangeArrowheads="1"/>
              </p:cNvSpPr>
              <p:nvPr/>
            </p:nvSpPr>
            <p:spPr bwMode="auto">
              <a:xfrm>
                <a:off x="606331" y="140961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105" name="TextBox 86"/>
              <p:cNvSpPr txBox="1">
                <a:spLocks noChangeArrowheads="1"/>
              </p:cNvSpPr>
              <p:nvPr/>
            </p:nvSpPr>
            <p:spPr bwMode="auto">
              <a:xfrm>
                <a:off x="606331" y="1668918"/>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单击添加文本单击添加文本</a:t>
                </a:r>
                <a:endParaRPr kumimoji="0" lang="en-US" altLang="zh-CN"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单击添加文本单击添加文本</a:t>
                </a:r>
              </a:p>
            </p:txBody>
          </p:sp>
        </p:grpSp>
        <p:cxnSp>
          <p:nvCxnSpPr>
            <p:cNvPr id="102" name="直接连接符 101"/>
            <p:cNvCxnSpPr/>
            <p:nvPr/>
          </p:nvCxnSpPr>
          <p:spPr>
            <a:xfrm>
              <a:off x="6240833" y="3977354"/>
              <a:ext cx="0" cy="5333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3" name="Freeform 11"/>
            <p:cNvSpPr>
              <a:spLocks noEditPoints="1"/>
            </p:cNvSpPr>
            <p:nvPr/>
          </p:nvSpPr>
          <p:spPr bwMode="auto">
            <a:xfrm>
              <a:off x="5669854" y="4002539"/>
              <a:ext cx="341700" cy="485925"/>
            </a:xfrm>
            <a:custGeom>
              <a:avLst/>
              <a:gdLst>
                <a:gd name="T0" fmla="*/ 106 w 175"/>
                <a:gd name="T1" fmla="*/ 76 h 249"/>
                <a:gd name="T2" fmla="*/ 104 w 175"/>
                <a:gd name="T3" fmla="*/ 66 h 249"/>
                <a:gd name="T4" fmla="*/ 98 w 175"/>
                <a:gd name="T5" fmla="*/ 66 h 249"/>
                <a:gd name="T6" fmla="*/ 96 w 175"/>
                <a:gd name="T7" fmla="*/ 76 h 249"/>
                <a:gd name="T8" fmla="*/ 101 w 175"/>
                <a:gd name="T9" fmla="*/ 55 h 249"/>
                <a:gd name="T10" fmla="*/ 101 w 175"/>
                <a:gd name="T11" fmla="*/ 0 h 249"/>
                <a:gd name="T12" fmla="*/ 101 w 175"/>
                <a:gd name="T13" fmla="*/ 55 h 249"/>
                <a:gd name="T14" fmla="*/ 104 w 175"/>
                <a:gd name="T15" fmla="*/ 64 h 249"/>
                <a:gd name="T16" fmla="*/ 100 w 175"/>
                <a:gd name="T17" fmla="*/ 61 h 249"/>
                <a:gd name="T18" fmla="*/ 99 w 175"/>
                <a:gd name="T19" fmla="*/ 66 h 249"/>
                <a:gd name="T20" fmla="*/ 173 w 175"/>
                <a:gd name="T21" fmla="*/ 33 h 249"/>
                <a:gd name="T22" fmla="*/ 169 w 175"/>
                <a:gd name="T23" fmla="*/ 18 h 249"/>
                <a:gd name="T24" fmla="*/ 130 w 175"/>
                <a:gd name="T25" fmla="*/ 58 h 249"/>
                <a:gd name="T26" fmla="*/ 119 w 175"/>
                <a:gd name="T27" fmla="*/ 62 h 249"/>
                <a:gd name="T28" fmla="*/ 116 w 175"/>
                <a:gd name="T29" fmla="*/ 62 h 249"/>
                <a:gd name="T30" fmla="*/ 116 w 175"/>
                <a:gd name="T31" fmla="*/ 62 h 249"/>
                <a:gd name="T32" fmla="*/ 101 w 175"/>
                <a:gd name="T33" fmla="*/ 87 h 249"/>
                <a:gd name="T34" fmla="*/ 87 w 175"/>
                <a:gd name="T35" fmla="*/ 62 h 249"/>
                <a:gd name="T36" fmla="*/ 86 w 175"/>
                <a:gd name="T37" fmla="*/ 62 h 249"/>
                <a:gd name="T38" fmla="*/ 83 w 175"/>
                <a:gd name="T39" fmla="*/ 62 h 249"/>
                <a:gd name="T40" fmla="*/ 81 w 175"/>
                <a:gd name="T41" fmla="*/ 62 h 249"/>
                <a:gd name="T42" fmla="*/ 64 w 175"/>
                <a:gd name="T43" fmla="*/ 46 h 249"/>
                <a:gd name="T44" fmla="*/ 51 w 175"/>
                <a:gd name="T45" fmla="*/ 63 h 249"/>
                <a:gd name="T46" fmla="*/ 75 w 175"/>
                <a:gd name="T47" fmla="*/ 174 h 249"/>
                <a:gd name="T48" fmla="*/ 74 w 175"/>
                <a:gd name="T49" fmla="*/ 241 h 249"/>
                <a:gd name="T50" fmla="*/ 87 w 175"/>
                <a:gd name="T51" fmla="*/ 249 h 249"/>
                <a:gd name="T52" fmla="*/ 98 w 175"/>
                <a:gd name="T53" fmla="*/ 161 h 249"/>
                <a:gd name="T54" fmla="*/ 104 w 175"/>
                <a:gd name="T55" fmla="*/ 238 h 249"/>
                <a:gd name="T56" fmla="*/ 117 w 175"/>
                <a:gd name="T57" fmla="*/ 249 h 249"/>
                <a:gd name="T58" fmla="*/ 128 w 175"/>
                <a:gd name="T59" fmla="*/ 174 h 249"/>
                <a:gd name="T60" fmla="*/ 128 w 175"/>
                <a:gd name="T61" fmla="*/ 97 h 249"/>
                <a:gd name="T62" fmla="*/ 62 w 175"/>
                <a:gd name="T63" fmla="*/ 20 h 249"/>
                <a:gd name="T64" fmla="*/ 0 w 175"/>
                <a:gd name="T65" fmla="*/ 61 h 249"/>
                <a:gd name="T66" fmla="*/ 62 w 175"/>
                <a:gd name="T67" fmla="*/ 20 h 249"/>
                <a:gd name="T68" fmla="*/ 24 w 175"/>
                <a:gd name="T69" fmla="*/ 18 h 249"/>
                <a:gd name="T70" fmla="*/ 35 w 175"/>
                <a:gd name="T71" fmla="*/ 16 h 249"/>
                <a:gd name="T72" fmla="*/ 35 w 175"/>
                <a:gd name="T73" fmla="*/ 19 h 249"/>
                <a:gd name="T74" fmla="*/ 45 w 175"/>
                <a:gd name="T75" fmla="*/ 19 h 249"/>
                <a:gd name="T76" fmla="*/ 35 w 175"/>
                <a:gd name="T77" fmla="*/ 10 h 249"/>
                <a:gd name="T78" fmla="*/ 19 w 175"/>
                <a:gd name="T79" fmla="*/ 18 h 249"/>
                <a:gd name="T80" fmla="*/ 24 w 175"/>
                <a:gd name="T81" fmla="*/ 1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249">
                  <a:moveTo>
                    <a:pt x="101" y="84"/>
                  </a:moveTo>
                  <a:cubicBezTo>
                    <a:pt x="106" y="76"/>
                    <a:pt x="106" y="76"/>
                    <a:pt x="106" y="76"/>
                  </a:cubicBezTo>
                  <a:cubicBezTo>
                    <a:pt x="104" y="66"/>
                    <a:pt x="104" y="66"/>
                    <a:pt x="104" y="66"/>
                  </a:cubicBezTo>
                  <a:cubicBezTo>
                    <a:pt x="104" y="66"/>
                    <a:pt x="104" y="66"/>
                    <a:pt x="104" y="66"/>
                  </a:cubicBezTo>
                  <a:cubicBezTo>
                    <a:pt x="103" y="67"/>
                    <a:pt x="102" y="68"/>
                    <a:pt x="101" y="68"/>
                  </a:cubicBezTo>
                  <a:cubicBezTo>
                    <a:pt x="100" y="68"/>
                    <a:pt x="99" y="67"/>
                    <a:pt x="98" y="66"/>
                  </a:cubicBezTo>
                  <a:cubicBezTo>
                    <a:pt x="98" y="66"/>
                    <a:pt x="98" y="66"/>
                    <a:pt x="98" y="66"/>
                  </a:cubicBezTo>
                  <a:cubicBezTo>
                    <a:pt x="96" y="76"/>
                    <a:pt x="96" y="76"/>
                    <a:pt x="96" y="76"/>
                  </a:cubicBezTo>
                  <a:lnTo>
                    <a:pt x="101" y="84"/>
                  </a:lnTo>
                  <a:close/>
                  <a:moveTo>
                    <a:pt x="101" y="55"/>
                  </a:moveTo>
                  <a:cubicBezTo>
                    <a:pt x="116" y="55"/>
                    <a:pt x="128" y="43"/>
                    <a:pt x="128" y="28"/>
                  </a:cubicBezTo>
                  <a:cubicBezTo>
                    <a:pt x="128" y="13"/>
                    <a:pt x="116" y="0"/>
                    <a:pt x="101" y="0"/>
                  </a:cubicBezTo>
                  <a:cubicBezTo>
                    <a:pt x="86" y="0"/>
                    <a:pt x="73" y="13"/>
                    <a:pt x="73" y="28"/>
                  </a:cubicBezTo>
                  <a:cubicBezTo>
                    <a:pt x="73" y="43"/>
                    <a:pt x="86" y="55"/>
                    <a:pt x="101" y="55"/>
                  </a:cubicBezTo>
                  <a:close/>
                  <a:moveTo>
                    <a:pt x="103" y="66"/>
                  </a:moveTo>
                  <a:cubicBezTo>
                    <a:pt x="104" y="64"/>
                    <a:pt x="104" y="64"/>
                    <a:pt x="104" y="64"/>
                  </a:cubicBezTo>
                  <a:cubicBezTo>
                    <a:pt x="105" y="62"/>
                    <a:pt x="104" y="61"/>
                    <a:pt x="102" y="61"/>
                  </a:cubicBezTo>
                  <a:cubicBezTo>
                    <a:pt x="100" y="61"/>
                    <a:pt x="100" y="61"/>
                    <a:pt x="100" y="61"/>
                  </a:cubicBezTo>
                  <a:cubicBezTo>
                    <a:pt x="98" y="61"/>
                    <a:pt x="97" y="62"/>
                    <a:pt x="98" y="64"/>
                  </a:cubicBezTo>
                  <a:cubicBezTo>
                    <a:pt x="99" y="66"/>
                    <a:pt x="99" y="66"/>
                    <a:pt x="99" y="66"/>
                  </a:cubicBezTo>
                  <a:cubicBezTo>
                    <a:pt x="100" y="67"/>
                    <a:pt x="102" y="67"/>
                    <a:pt x="103" y="66"/>
                  </a:cubicBezTo>
                  <a:close/>
                  <a:moveTo>
                    <a:pt x="173" y="33"/>
                  </a:moveTo>
                  <a:cubicBezTo>
                    <a:pt x="175" y="29"/>
                    <a:pt x="175" y="22"/>
                    <a:pt x="170" y="19"/>
                  </a:cubicBezTo>
                  <a:cubicBezTo>
                    <a:pt x="169" y="18"/>
                    <a:pt x="169" y="18"/>
                    <a:pt x="169" y="18"/>
                  </a:cubicBezTo>
                  <a:cubicBezTo>
                    <a:pt x="165" y="15"/>
                    <a:pt x="157" y="17"/>
                    <a:pt x="154" y="21"/>
                  </a:cubicBezTo>
                  <a:cubicBezTo>
                    <a:pt x="130" y="58"/>
                    <a:pt x="130" y="58"/>
                    <a:pt x="130" y="58"/>
                  </a:cubicBezTo>
                  <a:cubicBezTo>
                    <a:pt x="126" y="62"/>
                    <a:pt x="124" y="62"/>
                    <a:pt x="121" y="62"/>
                  </a:cubicBezTo>
                  <a:cubicBezTo>
                    <a:pt x="120" y="62"/>
                    <a:pt x="120" y="62"/>
                    <a:pt x="119" y="62"/>
                  </a:cubicBezTo>
                  <a:cubicBezTo>
                    <a:pt x="118" y="62"/>
                    <a:pt x="117" y="62"/>
                    <a:pt x="116" y="62"/>
                  </a:cubicBezTo>
                  <a:cubicBezTo>
                    <a:pt x="116" y="62"/>
                    <a:pt x="116" y="62"/>
                    <a:pt x="116" y="62"/>
                  </a:cubicBezTo>
                  <a:cubicBezTo>
                    <a:pt x="116" y="62"/>
                    <a:pt x="116" y="62"/>
                    <a:pt x="116" y="62"/>
                  </a:cubicBezTo>
                  <a:cubicBezTo>
                    <a:pt x="116" y="62"/>
                    <a:pt x="116" y="62"/>
                    <a:pt x="116" y="62"/>
                  </a:cubicBezTo>
                  <a:cubicBezTo>
                    <a:pt x="115" y="62"/>
                    <a:pt x="115" y="62"/>
                    <a:pt x="115" y="62"/>
                  </a:cubicBezTo>
                  <a:cubicBezTo>
                    <a:pt x="101" y="87"/>
                    <a:pt x="101" y="87"/>
                    <a:pt x="101" y="87"/>
                  </a:cubicBezTo>
                  <a:cubicBezTo>
                    <a:pt x="87" y="62"/>
                    <a:pt x="87" y="62"/>
                    <a:pt x="87" y="62"/>
                  </a:cubicBezTo>
                  <a:cubicBezTo>
                    <a:pt x="87" y="62"/>
                    <a:pt x="87" y="62"/>
                    <a:pt x="87" y="62"/>
                  </a:cubicBezTo>
                  <a:cubicBezTo>
                    <a:pt x="87" y="62"/>
                    <a:pt x="87" y="62"/>
                    <a:pt x="87" y="62"/>
                  </a:cubicBezTo>
                  <a:cubicBezTo>
                    <a:pt x="86" y="62"/>
                    <a:pt x="86" y="62"/>
                    <a:pt x="86" y="62"/>
                  </a:cubicBezTo>
                  <a:cubicBezTo>
                    <a:pt x="86" y="62"/>
                    <a:pt x="86" y="62"/>
                    <a:pt x="86" y="62"/>
                  </a:cubicBezTo>
                  <a:cubicBezTo>
                    <a:pt x="85" y="62"/>
                    <a:pt x="84" y="62"/>
                    <a:pt x="83" y="62"/>
                  </a:cubicBezTo>
                  <a:cubicBezTo>
                    <a:pt x="83" y="62"/>
                    <a:pt x="82" y="62"/>
                    <a:pt x="81" y="62"/>
                  </a:cubicBezTo>
                  <a:cubicBezTo>
                    <a:pt x="81" y="62"/>
                    <a:pt x="81" y="62"/>
                    <a:pt x="81" y="62"/>
                  </a:cubicBezTo>
                  <a:cubicBezTo>
                    <a:pt x="78" y="62"/>
                    <a:pt x="76" y="62"/>
                    <a:pt x="72" y="58"/>
                  </a:cubicBezTo>
                  <a:cubicBezTo>
                    <a:pt x="64" y="46"/>
                    <a:pt x="64" y="46"/>
                    <a:pt x="64" y="46"/>
                  </a:cubicBezTo>
                  <a:cubicBezTo>
                    <a:pt x="64" y="63"/>
                    <a:pt x="64" y="63"/>
                    <a:pt x="64" y="63"/>
                  </a:cubicBezTo>
                  <a:cubicBezTo>
                    <a:pt x="51" y="63"/>
                    <a:pt x="51" y="63"/>
                    <a:pt x="51" y="63"/>
                  </a:cubicBezTo>
                  <a:cubicBezTo>
                    <a:pt x="63" y="80"/>
                    <a:pt x="75" y="97"/>
                    <a:pt x="75" y="97"/>
                  </a:cubicBezTo>
                  <a:cubicBezTo>
                    <a:pt x="75" y="174"/>
                    <a:pt x="75" y="174"/>
                    <a:pt x="75" y="174"/>
                  </a:cubicBezTo>
                  <a:cubicBezTo>
                    <a:pt x="75" y="174"/>
                    <a:pt x="74" y="174"/>
                    <a:pt x="74" y="174"/>
                  </a:cubicBezTo>
                  <a:cubicBezTo>
                    <a:pt x="74" y="241"/>
                    <a:pt x="74" y="241"/>
                    <a:pt x="74" y="241"/>
                  </a:cubicBezTo>
                  <a:cubicBezTo>
                    <a:pt x="76" y="245"/>
                    <a:pt x="80" y="249"/>
                    <a:pt x="85" y="249"/>
                  </a:cubicBezTo>
                  <a:cubicBezTo>
                    <a:pt x="87" y="249"/>
                    <a:pt x="87" y="249"/>
                    <a:pt x="87" y="249"/>
                  </a:cubicBezTo>
                  <a:cubicBezTo>
                    <a:pt x="93" y="249"/>
                    <a:pt x="98" y="245"/>
                    <a:pt x="98" y="238"/>
                  </a:cubicBezTo>
                  <a:cubicBezTo>
                    <a:pt x="98" y="161"/>
                    <a:pt x="98" y="161"/>
                    <a:pt x="98" y="161"/>
                  </a:cubicBezTo>
                  <a:cubicBezTo>
                    <a:pt x="104" y="161"/>
                    <a:pt x="104" y="161"/>
                    <a:pt x="104" y="161"/>
                  </a:cubicBezTo>
                  <a:cubicBezTo>
                    <a:pt x="104" y="238"/>
                    <a:pt x="104" y="238"/>
                    <a:pt x="104" y="238"/>
                  </a:cubicBezTo>
                  <a:cubicBezTo>
                    <a:pt x="104" y="245"/>
                    <a:pt x="109" y="249"/>
                    <a:pt x="116" y="249"/>
                  </a:cubicBezTo>
                  <a:cubicBezTo>
                    <a:pt x="117" y="249"/>
                    <a:pt x="117" y="249"/>
                    <a:pt x="117" y="249"/>
                  </a:cubicBezTo>
                  <a:cubicBezTo>
                    <a:pt x="122" y="249"/>
                    <a:pt x="126" y="245"/>
                    <a:pt x="128" y="241"/>
                  </a:cubicBezTo>
                  <a:cubicBezTo>
                    <a:pt x="128" y="174"/>
                    <a:pt x="128" y="174"/>
                    <a:pt x="128" y="174"/>
                  </a:cubicBezTo>
                  <a:cubicBezTo>
                    <a:pt x="128" y="174"/>
                    <a:pt x="128" y="174"/>
                    <a:pt x="128" y="174"/>
                  </a:cubicBezTo>
                  <a:cubicBezTo>
                    <a:pt x="128" y="97"/>
                    <a:pt x="128" y="97"/>
                    <a:pt x="128" y="97"/>
                  </a:cubicBezTo>
                  <a:cubicBezTo>
                    <a:pt x="128" y="97"/>
                    <a:pt x="173" y="33"/>
                    <a:pt x="173" y="33"/>
                  </a:cubicBezTo>
                  <a:close/>
                  <a:moveTo>
                    <a:pt x="62" y="20"/>
                  </a:moveTo>
                  <a:cubicBezTo>
                    <a:pt x="0" y="20"/>
                    <a:pt x="0" y="20"/>
                    <a:pt x="0" y="20"/>
                  </a:cubicBezTo>
                  <a:cubicBezTo>
                    <a:pt x="0" y="61"/>
                    <a:pt x="0" y="61"/>
                    <a:pt x="0" y="61"/>
                  </a:cubicBezTo>
                  <a:cubicBezTo>
                    <a:pt x="62" y="61"/>
                    <a:pt x="62" y="61"/>
                    <a:pt x="62" y="61"/>
                  </a:cubicBezTo>
                  <a:lnTo>
                    <a:pt x="62" y="20"/>
                  </a:lnTo>
                  <a:close/>
                  <a:moveTo>
                    <a:pt x="24" y="19"/>
                  </a:moveTo>
                  <a:cubicBezTo>
                    <a:pt x="24" y="19"/>
                    <a:pt x="24" y="19"/>
                    <a:pt x="24" y="18"/>
                  </a:cubicBezTo>
                  <a:cubicBezTo>
                    <a:pt x="24" y="17"/>
                    <a:pt x="25" y="16"/>
                    <a:pt x="27" y="16"/>
                  </a:cubicBezTo>
                  <a:cubicBezTo>
                    <a:pt x="35" y="16"/>
                    <a:pt x="35" y="16"/>
                    <a:pt x="35" y="16"/>
                  </a:cubicBezTo>
                  <a:cubicBezTo>
                    <a:pt x="36" y="16"/>
                    <a:pt x="37" y="17"/>
                    <a:pt x="37" y="18"/>
                  </a:cubicBezTo>
                  <a:cubicBezTo>
                    <a:pt x="36" y="18"/>
                    <a:pt x="36" y="18"/>
                    <a:pt x="35" y="19"/>
                  </a:cubicBezTo>
                  <a:cubicBezTo>
                    <a:pt x="35" y="19"/>
                    <a:pt x="35" y="19"/>
                    <a:pt x="35" y="19"/>
                  </a:cubicBezTo>
                  <a:cubicBezTo>
                    <a:pt x="45" y="19"/>
                    <a:pt x="45" y="19"/>
                    <a:pt x="45" y="19"/>
                  </a:cubicBezTo>
                  <a:cubicBezTo>
                    <a:pt x="44" y="18"/>
                    <a:pt x="43" y="18"/>
                    <a:pt x="42" y="17"/>
                  </a:cubicBezTo>
                  <a:cubicBezTo>
                    <a:pt x="42" y="14"/>
                    <a:pt x="39" y="10"/>
                    <a:pt x="35" y="10"/>
                  </a:cubicBezTo>
                  <a:cubicBezTo>
                    <a:pt x="27" y="10"/>
                    <a:pt x="27" y="10"/>
                    <a:pt x="27" y="10"/>
                  </a:cubicBezTo>
                  <a:cubicBezTo>
                    <a:pt x="22" y="10"/>
                    <a:pt x="19" y="14"/>
                    <a:pt x="19" y="18"/>
                  </a:cubicBezTo>
                  <a:cubicBezTo>
                    <a:pt x="19" y="19"/>
                    <a:pt x="19" y="19"/>
                    <a:pt x="19" y="19"/>
                  </a:cubicBezTo>
                  <a:lnTo>
                    <a:pt x="24" y="19"/>
                  </a:lnTo>
                  <a:close/>
                </a:path>
              </a:pathLst>
            </a:custGeom>
            <a:solidFill>
              <a:schemeClr val="bg1"/>
            </a:solidFill>
            <a:ln>
              <a:noFill/>
            </a:ln>
            <a:effectLst>
              <a:outerShdw blurRad="50800" dist="38100" dir="2700000" algn="tl" rotWithShape="0">
                <a:prstClr val="black">
                  <a:alpha val="40000"/>
                </a:prstClr>
              </a:outerShdw>
            </a:effectLst>
          </p:spPr>
          <p:txBody>
            <a:body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250" fill="hold"/>
                                        <p:tgtEl>
                                          <p:spTgt spid="64"/>
                                        </p:tgtEl>
                                        <p:attrNameLst>
                                          <p:attrName>ppt_x</p:attrName>
                                        </p:attrNameLst>
                                      </p:cBhvr>
                                      <p:tavLst>
                                        <p:tav tm="0">
                                          <p:val>
                                            <p:strVal val="0-#ppt_w/2"/>
                                          </p:val>
                                        </p:tav>
                                        <p:tav tm="100000">
                                          <p:val>
                                            <p:strVal val="#ppt_x"/>
                                          </p:val>
                                        </p:tav>
                                      </p:tavLst>
                                    </p:anim>
                                    <p:anim calcmode="lin" valueType="num">
                                      <p:cBhvr additive="base">
                                        <p:cTn id="8" dur="25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250" fill="hold"/>
                                        <p:tgtEl>
                                          <p:spTgt spid="61"/>
                                        </p:tgtEl>
                                        <p:attrNameLst>
                                          <p:attrName>ppt_x</p:attrName>
                                        </p:attrNameLst>
                                      </p:cBhvr>
                                      <p:tavLst>
                                        <p:tav tm="0">
                                          <p:val>
                                            <p:strVal val="0-#ppt_w/2"/>
                                          </p:val>
                                        </p:tav>
                                        <p:tav tm="100000">
                                          <p:val>
                                            <p:strVal val="#ppt_x"/>
                                          </p:val>
                                        </p:tav>
                                      </p:tavLst>
                                    </p:anim>
                                    <p:anim calcmode="lin" valueType="num">
                                      <p:cBhvr additive="base">
                                        <p:cTn id="13" dur="250" fill="hold"/>
                                        <p:tgtEl>
                                          <p:spTgt spid="6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decel="100000" fill="hold" nodeType="after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250" fill="hold"/>
                                        <p:tgtEl>
                                          <p:spTgt spid="70"/>
                                        </p:tgtEl>
                                        <p:attrNameLst>
                                          <p:attrName>ppt_x</p:attrName>
                                        </p:attrNameLst>
                                      </p:cBhvr>
                                      <p:tavLst>
                                        <p:tav tm="0">
                                          <p:val>
                                            <p:strVal val="0-#ppt_w/2"/>
                                          </p:val>
                                        </p:tav>
                                        <p:tav tm="100000">
                                          <p:val>
                                            <p:strVal val="#ppt_x"/>
                                          </p:val>
                                        </p:tav>
                                      </p:tavLst>
                                    </p:anim>
                                    <p:anim calcmode="lin" valueType="num">
                                      <p:cBhvr additive="base">
                                        <p:cTn id="18" dur="250" fill="hold"/>
                                        <p:tgtEl>
                                          <p:spTgt spid="7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250"/>
                                        <p:tgtEl>
                                          <p:spTgt spid="86"/>
                                        </p:tgtEl>
                                      </p:cBhvr>
                                    </p:animEffect>
                                    <p:anim calcmode="lin" valueType="num">
                                      <p:cBhvr>
                                        <p:cTn id="23" dur="250" fill="hold"/>
                                        <p:tgtEl>
                                          <p:spTgt spid="86"/>
                                        </p:tgtEl>
                                        <p:attrNameLst>
                                          <p:attrName>ppt_x</p:attrName>
                                        </p:attrNameLst>
                                      </p:cBhvr>
                                      <p:tavLst>
                                        <p:tav tm="0">
                                          <p:val>
                                            <p:strVal val="#ppt_x"/>
                                          </p:val>
                                        </p:tav>
                                        <p:tav tm="100000">
                                          <p:val>
                                            <p:strVal val="#ppt_x"/>
                                          </p:val>
                                        </p:tav>
                                      </p:tavLst>
                                    </p:anim>
                                    <p:anim calcmode="lin" valueType="num">
                                      <p:cBhvr>
                                        <p:cTn id="24" dur="225" decel="100000" fill="hold"/>
                                        <p:tgtEl>
                                          <p:spTgt spid="86"/>
                                        </p:tgtEl>
                                        <p:attrNameLst>
                                          <p:attrName>ppt_y</p:attrName>
                                        </p:attrNameLst>
                                      </p:cBhvr>
                                      <p:tavLst>
                                        <p:tav tm="0">
                                          <p:val>
                                            <p:strVal val="#ppt_y+1"/>
                                          </p:val>
                                        </p:tav>
                                        <p:tav tm="100000">
                                          <p:val>
                                            <p:strVal val="#ppt_y-.03"/>
                                          </p:val>
                                        </p:tav>
                                      </p:tavLst>
                                    </p:anim>
                                    <p:anim calcmode="lin" valueType="num">
                                      <p:cBhvr>
                                        <p:cTn id="25" dur="1" accel="100000" fill="hold">
                                          <p:stCondLst>
                                            <p:cond delay="249"/>
                                          </p:stCondLst>
                                        </p:cTn>
                                        <p:tgtEl>
                                          <p:spTgt spid="86"/>
                                        </p:tgtEl>
                                        <p:attrNameLst>
                                          <p:attrName>ppt_y</p:attrName>
                                        </p:attrNameLst>
                                      </p:cBhvr>
                                      <p:tavLst>
                                        <p:tav tm="0">
                                          <p:val>
                                            <p:strVal val="#ppt_y-.03"/>
                                          </p:val>
                                        </p:tav>
                                        <p:tav tm="100000">
                                          <p:val>
                                            <p:strVal val="#ppt_y"/>
                                          </p:val>
                                        </p:tav>
                                      </p:tavLst>
                                    </p:anim>
                                  </p:childTnLst>
                                </p:cTn>
                              </p:par>
                            </p:childTnLst>
                          </p:cTn>
                        </p:par>
                        <p:par>
                          <p:cTn id="26" fill="hold">
                            <p:stCondLst>
                              <p:cond delay="2000"/>
                            </p:stCondLst>
                            <p:childTnLst>
                              <p:par>
                                <p:cTn id="27" presetID="37" presetClass="entr" presetSubtype="0" fill="hold" nodeType="after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fade">
                                      <p:cBhvr>
                                        <p:cTn id="29" dur="250"/>
                                        <p:tgtEl>
                                          <p:spTgt spid="99"/>
                                        </p:tgtEl>
                                      </p:cBhvr>
                                    </p:animEffect>
                                    <p:anim calcmode="lin" valueType="num">
                                      <p:cBhvr>
                                        <p:cTn id="30" dur="250" fill="hold"/>
                                        <p:tgtEl>
                                          <p:spTgt spid="99"/>
                                        </p:tgtEl>
                                        <p:attrNameLst>
                                          <p:attrName>ppt_x</p:attrName>
                                        </p:attrNameLst>
                                      </p:cBhvr>
                                      <p:tavLst>
                                        <p:tav tm="0">
                                          <p:val>
                                            <p:strVal val="#ppt_x"/>
                                          </p:val>
                                        </p:tav>
                                        <p:tav tm="100000">
                                          <p:val>
                                            <p:strVal val="#ppt_x"/>
                                          </p:val>
                                        </p:tav>
                                      </p:tavLst>
                                    </p:anim>
                                    <p:anim calcmode="lin" valueType="num">
                                      <p:cBhvr>
                                        <p:cTn id="31" dur="225" decel="100000" fill="hold"/>
                                        <p:tgtEl>
                                          <p:spTgt spid="99"/>
                                        </p:tgtEl>
                                        <p:attrNameLst>
                                          <p:attrName>ppt_y</p:attrName>
                                        </p:attrNameLst>
                                      </p:cBhvr>
                                      <p:tavLst>
                                        <p:tav tm="0">
                                          <p:val>
                                            <p:strVal val="#ppt_y+1"/>
                                          </p:val>
                                        </p:tav>
                                        <p:tav tm="100000">
                                          <p:val>
                                            <p:strVal val="#ppt_y-.03"/>
                                          </p:val>
                                        </p:tav>
                                      </p:tavLst>
                                    </p:anim>
                                    <p:anim calcmode="lin" valueType="num">
                                      <p:cBhvr>
                                        <p:cTn id="32" dur="1" accel="100000" fill="hold">
                                          <p:stCondLst>
                                            <p:cond delay="249"/>
                                          </p:stCondLst>
                                        </p:cTn>
                                        <p:tgtEl>
                                          <p:spTgt spid="99"/>
                                        </p:tgtEl>
                                        <p:attrNameLst>
                                          <p:attrName>ppt_y</p:attrName>
                                        </p:attrNameLst>
                                      </p:cBhvr>
                                      <p:tavLst>
                                        <p:tav tm="0">
                                          <p:val>
                                            <p:strVal val="#ppt_y-.03"/>
                                          </p:val>
                                        </p:tav>
                                        <p:tav tm="100000">
                                          <p:val>
                                            <p:strVal val="#ppt_y"/>
                                          </p:val>
                                        </p:tav>
                                      </p:tavLst>
                                    </p:anim>
                                  </p:childTnLst>
                                </p:cTn>
                              </p:par>
                            </p:childTnLst>
                          </p:cTn>
                        </p:par>
                        <p:par>
                          <p:cTn id="33" fill="hold">
                            <p:stCondLst>
                              <p:cond delay="2500"/>
                            </p:stCondLst>
                            <p:childTnLst>
                              <p:par>
                                <p:cTn id="34" presetID="37" presetClass="entr" presetSubtype="0" fill="hold" nodeType="after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250"/>
                                        <p:tgtEl>
                                          <p:spTgt spid="75"/>
                                        </p:tgtEl>
                                      </p:cBhvr>
                                    </p:animEffect>
                                    <p:anim calcmode="lin" valueType="num">
                                      <p:cBhvr>
                                        <p:cTn id="37" dur="250" fill="hold"/>
                                        <p:tgtEl>
                                          <p:spTgt spid="75"/>
                                        </p:tgtEl>
                                        <p:attrNameLst>
                                          <p:attrName>ppt_x</p:attrName>
                                        </p:attrNameLst>
                                      </p:cBhvr>
                                      <p:tavLst>
                                        <p:tav tm="0">
                                          <p:val>
                                            <p:strVal val="#ppt_x"/>
                                          </p:val>
                                        </p:tav>
                                        <p:tav tm="100000">
                                          <p:val>
                                            <p:strVal val="#ppt_x"/>
                                          </p:val>
                                        </p:tav>
                                      </p:tavLst>
                                    </p:anim>
                                    <p:anim calcmode="lin" valueType="num">
                                      <p:cBhvr>
                                        <p:cTn id="38" dur="225" decel="100000" fill="hold"/>
                                        <p:tgtEl>
                                          <p:spTgt spid="75"/>
                                        </p:tgtEl>
                                        <p:attrNameLst>
                                          <p:attrName>ppt_y</p:attrName>
                                        </p:attrNameLst>
                                      </p:cBhvr>
                                      <p:tavLst>
                                        <p:tav tm="0">
                                          <p:val>
                                            <p:strVal val="#ppt_y+1"/>
                                          </p:val>
                                        </p:tav>
                                        <p:tav tm="100000">
                                          <p:val>
                                            <p:strVal val="#ppt_y-.03"/>
                                          </p:val>
                                        </p:tav>
                                      </p:tavLst>
                                    </p:anim>
                                    <p:anim calcmode="lin" valueType="num">
                                      <p:cBhvr>
                                        <p:cTn id="39" dur="1" accel="100000" fill="hold">
                                          <p:stCondLst>
                                            <p:cond delay="249"/>
                                          </p:stCondLst>
                                        </p:cTn>
                                        <p:tgtEl>
                                          <p:spTgt spid="7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5"/>
          <p:cNvSpPr/>
          <p:nvPr/>
        </p:nvSpPr>
        <p:spPr bwMode="auto">
          <a:xfrm>
            <a:off x="2548595" y="743095"/>
            <a:ext cx="4071135" cy="3487289"/>
          </a:xfrm>
          <a:custGeom>
            <a:avLst/>
            <a:gdLst>
              <a:gd name="T0" fmla="*/ 42 w 739"/>
              <a:gd name="T1" fmla="*/ 641 h 641"/>
              <a:gd name="T2" fmla="*/ 15 w 739"/>
              <a:gd name="T3" fmla="*/ 594 h 641"/>
              <a:gd name="T4" fmla="*/ 343 w 739"/>
              <a:gd name="T5" fmla="*/ 26 h 641"/>
              <a:gd name="T6" fmla="*/ 397 w 739"/>
              <a:gd name="T7" fmla="*/ 26 h 641"/>
              <a:gd name="T8" fmla="*/ 725 w 739"/>
              <a:gd name="T9" fmla="*/ 594 h 641"/>
              <a:gd name="T10" fmla="*/ 698 w 739"/>
              <a:gd name="T11" fmla="*/ 641 h 641"/>
              <a:gd name="T12" fmla="*/ 42 w 739"/>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39"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39" y="620"/>
                  <a:pt x="727" y="641"/>
                  <a:pt x="698" y="641"/>
                </a:cubicBezTo>
                <a:lnTo>
                  <a:pt x="42" y="641"/>
                </a:ln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9" name="文本框 18"/>
          <p:cNvSpPr txBox="1"/>
          <p:nvPr/>
        </p:nvSpPr>
        <p:spPr>
          <a:xfrm>
            <a:off x="6856052" y="1638970"/>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21" name="文本框 20"/>
          <p:cNvSpPr txBox="1"/>
          <p:nvPr/>
        </p:nvSpPr>
        <p:spPr>
          <a:xfrm>
            <a:off x="1254161" y="1686004"/>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23" name="文本框 22"/>
          <p:cNvSpPr txBox="1"/>
          <p:nvPr/>
        </p:nvSpPr>
        <p:spPr>
          <a:xfrm>
            <a:off x="6856052" y="3400392"/>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25" name="文本框 24"/>
          <p:cNvSpPr txBox="1"/>
          <p:nvPr/>
        </p:nvSpPr>
        <p:spPr>
          <a:xfrm>
            <a:off x="1254161" y="3396865"/>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nvGrpSpPr>
          <p:cNvPr id="8" name="组合 7"/>
          <p:cNvGrpSpPr/>
          <p:nvPr/>
        </p:nvGrpSpPr>
        <p:grpSpPr>
          <a:xfrm>
            <a:off x="3541771" y="1343516"/>
            <a:ext cx="2084784" cy="1783763"/>
            <a:chOff x="3765591" y="1394485"/>
            <a:chExt cx="2216531" cy="1896487"/>
          </a:xfrm>
        </p:grpSpPr>
        <p:sp>
          <p:nvSpPr>
            <p:cNvPr id="6" name="Freeform 7"/>
            <p:cNvSpPr/>
            <p:nvPr/>
          </p:nvSpPr>
          <p:spPr bwMode="auto">
            <a:xfrm>
              <a:off x="3765591" y="1394485"/>
              <a:ext cx="2216531" cy="1896487"/>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9" name="Freeform 7"/>
            <p:cNvSpPr/>
            <p:nvPr/>
          </p:nvSpPr>
          <p:spPr bwMode="auto">
            <a:xfrm>
              <a:off x="4068197" y="1739208"/>
              <a:ext cx="1611318" cy="1378661"/>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solidFill>
              <a:schemeClr val="accent1"/>
            </a:solidFill>
            <a:ln w="14288" cap="flat">
              <a:noFill/>
              <a:prstDash val="solid"/>
              <a:miter lim="800000"/>
            </a:ln>
            <a:effectLst>
              <a:innerShdw blurRad="88900" dist="635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23583" name="组合 26"/>
            <p:cNvGrpSpPr/>
            <p:nvPr/>
          </p:nvGrpSpPr>
          <p:grpSpPr bwMode="auto">
            <a:xfrm>
              <a:off x="4594677" y="2506210"/>
              <a:ext cx="596222" cy="418803"/>
              <a:chOff x="6934200" y="4259263"/>
              <a:chExt cx="373063" cy="265113"/>
            </a:xfrm>
          </p:grpSpPr>
          <p:sp>
            <p:nvSpPr>
              <p:cNvPr id="23610"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3611"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12"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3613"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14"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3615"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16"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3617"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18"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3619"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2" name="组合 1"/>
          <p:cNvGrpSpPr/>
          <p:nvPr/>
        </p:nvGrpSpPr>
        <p:grpSpPr>
          <a:xfrm>
            <a:off x="2339227" y="1213850"/>
            <a:ext cx="2084784" cy="1781411"/>
            <a:chOff x="2487053" y="1256625"/>
            <a:chExt cx="2216531" cy="1893986"/>
          </a:xfrm>
        </p:grpSpPr>
        <p:sp>
          <p:nvSpPr>
            <p:cNvPr id="4" name="Freeform 9"/>
            <p:cNvSpPr/>
            <p:nvPr/>
          </p:nvSpPr>
          <p:spPr bwMode="auto">
            <a:xfrm>
              <a:off x="2487053" y="1256625"/>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6" name="Freeform 9"/>
            <p:cNvSpPr>
              <a:spLocks noChangeAspect="1"/>
            </p:cNvSpPr>
            <p:nvPr/>
          </p:nvSpPr>
          <p:spPr bwMode="auto">
            <a:xfrm>
              <a:off x="2774362" y="1459829"/>
              <a:ext cx="1610181" cy="137642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3"/>
            </a:solidFill>
            <a:ln w="28575" cap="flat">
              <a:noFill/>
              <a:prstDash val="solid"/>
              <a:miter lim="800000"/>
            </a:ln>
            <a:effectLst>
              <a:outerShdw blurRad="127000" dist="63500" dir="2700000" algn="tl" rotWithShape="0">
                <a:prstClr val="black">
                  <a:alpha val="40000"/>
                </a:prstClr>
              </a:out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nvGrpSpPr>
            <p:cNvPr id="23584" name="组合 37"/>
            <p:cNvGrpSpPr/>
            <p:nvPr/>
          </p:nvGrpSpPr>
          <p:grpSpPr bwMode="auto">
            <a:xfrm>
              <a:off x="3332608" y="1591095"/>
              <a:ext cx="532930" cy="531317"/>
              <a:chOff x="9488488" y="4192588"/>
              <a:chExt cx="341313" cy="344487"/>
            </a:xfrm>
          </p:grpSpPr>
          <p:sp>
            <p:nvSpPr>
              <p:cNvPr id="23603"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04"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05"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06"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3607"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3608"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3609"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grpSp>
      </p:grpSp>
      <p:grpSp>
        <p:nvGrpSpPr>
          <p:cNvPr id="10" name="组合 9"/>
          <p:cNvGrpSpPr/>
          <p:nvPr/>
        </p:nvGrpSpPr>
        <p:grpSpPr>
          <a:xfrm>
            <a:off x="4744314" y="1213850"/>
            <a:ext cx="2084784" cy="1781411"/>
            <a:chOff x="5044128" y="1256625"/>
            <a:chExt cx="2216531" cy="1893986"/>
          </a:xfrm>
        </p:grpSpPr>
        <p:sp>
          <p:nvSpPr>
            <p:cNvPr id="5" name="Freeform 9"/>
            <p:cNvSpPr/>
            <p:nvPr/>
          </p:nvSpPr>
          <p:spPr bwMode="auto">
            <a:xfrm>
              <a:off x="5044128" y="1256625"/>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7" name="Freeform 9"/>
            <p:cNvSpPr>
              <a:spLocks noChangeAspect="1"/>
            </p:cNvSpPr>
            <p:nvPr/>
          </p:nvSpPr>
          <p:spPr bwMode="auto">
            <a:xfrm>
              <a:off x="5346601" y="1402322"/>
              <a:ext cx="1611447" cy="137517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2"/>
            </a:solidFill>
            <a:ln w="14288" cap="flat">
              <a:noFill/>
              <a:prstDash val="solid"/>
              <a:miter lim="800000"/>
            </a:ln>
            <a:effectLst>
              <a:outerShdw blurRad="127000" dist="63500" dir="2700000" algn="tl" rotWithShape="0">
                <a:prstClr val="black">
                  <a:alpha val="40000"/>
                </a:prstClr>
              </a:out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23585" name="组合 45"/>
            <p:cNvGrpSpPr/>
            <p:nvPr/>
          </p:nvGrpSpPr>
          <p:grpSpPr bwMode="auto">
            <a:xfrm>
              <a:off x="5920038" y="1626100"/>
              <a:ext cx="431661" cy="356295"/>
              <a:chOff x="9478963" y="1489075"/>
              <a:chExt cx="307975" cy="257176"/>
            </a:xfrm>
          </p:grpSpPr>
          <p:sp>
            <p:nvSpPr>
              <p:cNvPr id="23598"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599"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00"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01"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02"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11" name="组合 10"/>
          <p:cNvGrpSpPr/>
          <p:nvPr/>
        </p:nvGrpSpPr>
        <p:grpSpPr>
          <a:xfrm>
            <a:off x="3541771" y="3268904"/>
            <a:ext cx="2084784" cy="1781411"/>
            <a:chOff x="3765591" y="3441547"/>
            <a:chExt cx="2216531" cy="1893986"/>
          </a:xfrm>
        </p:grpSpPr>
        <p:sp>
          <p:nvSpPr>
            <p:cNvPr id="7" name="Freeform 9"/>
            <p:cNvSpPr/>
            <p:nvPr/>
          </p:nvSpPr>
          <p:spPr bwMode="auto">
            <a:xfrm>
              <a:off x="3765591" y="3441547"/>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8" name="Freeform 9"/>
            <p:cNvSpPr>
              <a:spLocks noChangeAspect="1"/>
            </p:cNvSpPr>
            <p:nvPr/>
          </p:nvSpPr>
          <p:spPr bwMode="auto">
            <a:xfrm>
              <a:off x="4069342" y="3628850"/>
              <a:ext cx="1610181" cy="137642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4"/>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2350" b="0" i="0" u="none" strike="noStrike" kern="1200" cap="none" spc="0" normalizeH="0" baseline="0" noProof="0">
                <a:ln>
                  <a:noFill/>
                </a:ln>
                <a:solidFill>
                  <a:srgbClr val="FFFFFF"/>
                </a:solidFill>
                <a:effectLst/>
                <a:uLnTx/>
                <a:uFillTx/>
                <a:latin typeface="Arial" panose="020B0604020202020204"/>
                <a:ea typeface="方正超粗黑简体" panose="03000509000000000000" pitchFamily="65" charset="-122"/>
                <a:cs typeface="+mn-cs"/>
              </a:endParaRPr>
            </a:p>
          </p:txBody>
        </p:sp>
        <p:grpSp>
          <p:nvGrpSpPr>
            <p:cNvPr id="23586" name="组合 51"/>
            <p:cNvGrpSpPr/>
            <p:nvPr/>
          </p:nvGrpSpPr>
          <p:grpSpPr bwMode="auto">
            <a:xfrm>
              <a:off x="4618728" y="3878881"/>
              <a:ext cx="464573" cy="416302"/>
              <a:chOff x="6942138" y="1422400"/>
              <a:chExt cx="357188" cy="323851"/>
            </a:xfrm>
          </p:grpSpPr>
          <p:sp>
            <p:nvSpPr>
              <p:cNvPr id="23591"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592"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593"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594"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595"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596"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597"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60" name="组合 59"/>
          <p:cNvGrpSpPr/>
          <p:nvPr/>
        </p:nvGrpSpPr>
        <p:grpSpPr>
          <a:xfrm>
            <a:off x="1794080" y="1196569"/>
            <a:ext cx="501355" cy="499737"/>
            <a:chOff x="9488488" y="4192588"/>
            <a:chExt cx="341313" cy="344487"/>
          </a:xfrm>
          <a:solidFill>
            <a:schemeClr val="accent3"/>
          </a:solidFill>
        </p:grpSpPr>
        <p:sp>
          <p:nvSpPr>
            <p:cNvPr id="61" name="Freeform 48"/>
            <p:cNvSpPr>
              <a:spLocks noEditPoints="1"/>
            </p:cNvSpPr>
            <p:nvPr/>
          </p:nvSpPr>
          <p:spPr bwMode="auto">
            <a:xfrm>
              <a:off x="9567863" y="4206875"/>
              <a:ext cx="182563" cy="330200"/>
            </a:xfrm>
            <a:custGeom>
              <a:avLst/>
              <a:gdLst>
                <a:gd name="T0" fmla="*/ 35 w 70"/>
                <a:gd name="T1" fmla="*/ 126 h 126"/>
                <a:gd name="T2" fmla="*/ 0 w 70"/>
                <a:gd name="T3" fmla="*/ 63 h 126"/>
                <a:gd name="T4" fmla="*/ 35 w 70"/>
                <a:gd name="T5" fmla="*/ 0 h 126"/>
                <a:gd name="T6" fmla="*/ 70 w 70"/>
                <a:gd name="T7" fmla="*/ 63 h 126"/>
                <a:gd name="T8" fmla="*/ 35 w 70"/>
                <a:gd name="T9" fmla="*/ 126 h 126"/>
                <a:gd name="T10" fmla="*/ 35 w 70"/>
                <a:gd name="T11" fmla="*/ 6 h 126"/>
                <a:gd name="T12" fmla="*/ 6 w 70"/>
                <a:gd name="T13" fmla="*/ 63 h 126"/>
                <a:gd name="T14" fmla="*/ 35 w 70"/>
                <a:gd name="T15" fmla="*/ 120 h 126"/>
                <a:gd name="T16" fmla="*/ 64 w 70"/>
                <a:gd name="T17" fmla="*/ 63 h 126"/>
                <a:gd name="T18" fmla="*/ 35 w 70"/>
                <a:gd name="T19"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2" name="Freeform 49"/>
            <p:cNvSpPr>
              <a:spLocks noEditPoints="1"/>
            </p:cNvSpPr>
            <p:nvPr/>
          </p:nvSpPr>
          <p:spPr bwMode="auto">
            <a:xfrm>
              <a:off x="9488488" y="4260850"/>
              <a:ext cx="341313" cy="219075"/>
            </a:xfrm>
            <a:custGeom>
              <a:avLst/>
              <a:gdLst>
                <a:gd name="T0" fmla="*/ 40 w 130"/>
                <a:gd name="T1" fmla="*/ 83 h 83"/>
                <a:gd name="T2" fmla="*/ 8 w 130"/>
                <a:gd name="T3" fmla="*/ 68 h 83"/>
                <a:gd name="T4" fmla="*/ 50 w 130"/>
                <a:gd name="T5" fmla="*/ 9 h 83"/>
                <a:gd name="T6" fmla="*/ 90 w 130"/>
                <a:gd name="T7" fmla="*/ 0 h 83"/>
                <a:gd name="T8" fmla="*/ 122 w 130"/>
                <a:gd name="T9" fmla="*/ 15 h 83"/>
                <a:gd name="T10" fmla="*/ 80 w 130"/>
                <a:gd name="T11" fmla="*/ 74 h 83"/>
                <a:gd name="T12" fmla="*/ 40 w 130"/>
                <a:gd name="T13" fmla="*/ 83 h 83"/>
                <a:gd name="T14" fmla="*/ 90 w 130"/>
                <a:gd name="T15" fmla="*/ 6 h 83"/>
                <a:gd name="T16" fmla="*/ 53 w 130"/>
                <a:gd name="T17" fmla="*/ 15 h 83"/>
                <a:gd name="T18" fmla="*/ 13 w 130"/>
                <a:gd name="T19" fmla="*/ 66 h 83"/>
                <a:gd name="T20" fmla="*/ 40 w 130"/>
                <a:gd name="T21" fmla="*/ 77 h 83"/>
                <a:gd name="T22" fmla="*/ 77 w 130"/>
                <a:gd name="T23" fmla="*/ 68 h 83"/>
                <a:gd name="T24" fmla="*/ 117 w 130"/>
                <a:gd name="T25" fmla="*/ 17 h 83"/>
                <a:gd name="T26" fmla="*/ 90 w 130"/>
                <a:gd name="T27"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3" name="Freeform 50"/>
            <p:cNvSpPr>
              <a:spLocks noEditPoints="1"/>
            </p:cNvSpPr>
            <p:nvPr/>
          </p:nvSpPr>
          <p:spPr bwMode="auto">
            <a:xfrm>
              <a:off x="9493250" y="4267200"/>
              <a:ext cx="331788" cy="206375"/>
            </a:xfrm>
            <a:custGeom>
              <a:avLst/>
              <a:gdLst>
                <a:gd name="T0" fmla="*/ 85 w 126"/>
                <a:gd name="T1" fmla="*/ 79 h 79"/>
                <a:gd name="T2" fmla="*/ 51 w 126"/>
                <a:gd name="T3" fmla="*/ 73 h 79"/>
                <a:gd name="T4" fmla="*/ 13 w 126"/>
                <a:gd name="T5" fmla="*/ 48 h 79"/>
                <a:gd name="T6" fmla="*/ 4 w 126"/>
                <a:gd name="T7" fmla="*/ 18 h 79"/>
                <a:gd name="T8" fmla="*/ 41 w 126"/>
                <a:gd name="T9" fmla="*/ 0 h 79"/>
                <a:gd name="T10" fmla="*/ 75 w 126"/>
                <a:gd name="T11" fmla="*/ 6 h 79"/>
                <a:gd name="T12" fmla="*/ 113 w 126"/>
                <a:gd name="T13" fmla="*/ 31 h 79"/>
                <a:gd name="T14" fmla="*/ 122 w 126"/>
                <a:gd name="T15" fmla="*/ 61 h 79"/>
                <a:gd name="T16" fmla="*/ 85 w 126"/>
                <a:gd name="T17" fmla="*/ 79 h 79"/>
                <a:gd name="T18" fmla="*/ 41 w 126"/>
                <a:gd name="T19" fmla="*/ 6 h 79"/>
                <a:gd name="T20" fmla="*/ 9 w 126"/>
                <a:gd name="T21" fmla="*/ 20 h 79"/>
                <a:gd name="T22" fmla="*/ 18 w 126"/>
                <a:gd name="T23" fmla="*/ 45 h 79"/>
                <a:gd name="T24" fmla="*/ 53 w 126"/>
                <a:gd name="T25" fmla="*/ 67 h 79"/>
                <a:gd name="T26" fmla="*/ 85 w 126"/>
                <a:gd name="T27" fmla="*/ 73 h 79"/>
                <a:gd name="T28" fmla="*/ 117 w 126"/>
                <a:gd name="T29" fmla="*/ 59 h 79"/>
                <a:gd name="T30" fmla="*/ 108 w 126"/>
                <a:gd name="T31" fmla="*/ 34 h 79"/>
                <a:gd name="T32" fmla="*/ 73 w 126"/>
                <a:gd name="T33" fmla="*/ 12 h 79"/>
                <a:gd name="T34" fmla="*/ 41 w 126"/>
                <a:gd name="T35"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4" name="Oval 51"/>
            <p:cNvSpPr>
              <a:spLocks noChangeArrowheads="1"/>
            </p:cNvSpPr>
            <p:nvPr/>
          </p:nvSpPr>
          <p:spPr bwMode="auto">
            <a:xfrm>
              <a:off x="9617075" y="4329113"/>
              <a:ext cx="84138" cy="841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5" name="Oval 52"/>
            <p:cNvSpPr>
              <a:spLocks noChangeArrowheads="1"/>
            </p:cNvSpPr>
            <p:nvPr/>
          </p:nvSpPr>
          <p:spPr bwMode="auto">
            <a:xfrm>
              <a:off x="9785350" y="441325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6" name="Oval 53"/>
            <p:cNvSpPr>
              <a:spLocks noChangeArrowheads="1"/>
            </p:cNvSpPr>
            <p:nvPr/>
          </p:nvSpPr>
          <p:spPr bwMode="auto">
            <a:xfrm>
              <a:off x="9491663" y="441325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7" name="Oval 54"/>
            <p:cNvSpPr>
              <a:spLocks noChangeArrowheads="1"/>
            </p:cNvSpPr>
            <p:nvPr/>
          </p:nvSpPr>
          <p:spPr bwMode="auto">
            <a:xfrm>
              <a:off x="9637713" y="4192588"/>
              <a:ext cx="42863"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nvGrpSpPr>
          <p:cNvPr id="68" name="组合 67"/>
          <p:cNvGrpSpPr/>
          <p:nvPr/>
        </p:nvGrpSpPr>
        <p:grpSpPr>
          <a:xfrm>
            <a:off x="1690393" y="2989092"/>
            <a:ext cx="561269" cy="393909"/>
            <a:chOff x="6934200" y="4259263"/>
            <a:chExt cx="373063" cy="265113"/>
          </a:xfrm>
          <a:solidFill>
            <a:schemeClr val="accent1"/>
          </a:solidFill>
        </p:grpSpPr>
        <p:sp>
          <p:nvSpPr>
            <p:cNvPr id="69" name="Oval 38"/>
            <p:cNvSpPr>
              <a:spLocks noChangeArrowheads="1"/>
            </p:cNvSpPr>
            <p:nvPr/>
          </p:nvSpPr>
          <p:spPr bwMode="auto">
            <a:xfrm>
              <a:off x="7094538" y="4395788"/>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0" name="Freeform 39"/>
            <p:cNvSpPr/>
            <p:nvPr/>
          </p:nvSpPr>
          <p:spPr bwMode="auto">
            <a:xfrm>
              <a:off x="7073900" y="4449763"/>
              <a:ext cx="93663" cy="74613"/>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1" name="Oval 40"/>
            <p:cNvSpPr>
              <a:spLocks noChangeArrowheads="1"/>
            </p:cNvSpPr>
            <p:nvPr/>
          </p:nvSpPr>
          <p:spPr bwMode="auto">
            <a:xfrm>
              <a:off x="6958013" y="4395788"/>
              <a:ext cx="50800"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2" name="Freeform 41"/>
            <p:cNvSpPr/>
            <p:nvPr/>
          </p:nvSpPr>
          <p:spPr bwMode="auto">
            <a:xfrm>
              <a:off x="6934200" y="4449763"/>
              <a:ext cx="96838" cy="74613"/>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3" name="Oval 42"/>
            <p:cNvSpPr>
              <a:spLocks noChangeArrowheads="1"/>
            </p:cNvSpPr>
            <p:nvPr/>
          </p:nvSpPr>
          <p:spPr bwMode="auto">
            <a:xfrm>
              <a:off x="7234238" y="4395788"/>
              <a:ext cx="49213"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4" name="Freeform 43"/>
            <p:cNvSpPr/>
            <p:nvPr/>
          </p:nvSpPr>
          <p:spPr bwMode="auto">
            <a:xfrm>
              <a:off x="7210425" y="4449763"/>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5" name="Oval 44"/>
            <p:cNvSpPr>
              <a:spLocks noChangeArrowheads="1"/>
            </p:cNvSpPr>
            <p:nvPr/>
          </p:nvSpPr>
          <p:spPr bwMode="auto">
            <a:xfrm>
              <a:off x="7026275" y="425926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6" name="Freeform 45"/>
            <p:cNvSpPr/>
            <p:nvPr/>
          </p:nvSpPr>
          <p:spPr bwMode="auto">
            <a:xfrm>
              <a:off x="7002463" y="4313238"/>
              <a:ext cx="96838" cy="74613"/>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7" name="Oval 46"/>
            <p:cNvSpPr>
              <a:spLocks noChangeArrowheads="1"/>
            </p:cNvSpPr>
            <p:nvPr/>
          </p:nvSpPr>
          <p:spPr bwMode="auto">
            <a:xfrm>
              <a:off x="7162800" y="425926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8" name="Freeform 47"/>
            <p:cNvSpPr/>
            <p:nvPr/>
          </p:nvSpPr>
          <p:spPr bwMode="auto">
            <a:xfrm>
              <a:off x="7142163" y="4313238"/>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nvGrpSpPr>
          <p:cNvPr id="85" name="组合 84"/>
          <p:cNvGrpSpPr/>
          <p:nvPr/>
        </p:nvGrpSpPr>
        <p:grpSpPr>
          <a:xfrm>
            <a:off x="6915117" y="1255133"/>
            <a:ext cx="406118" cy="334920"/>
            <a:chOff x="9478963" y="1489075"/>
            <a:chExt cx="307975" cy="257176"/>
          </a:xfrm>
          <a:solidFill>
            <a:schemeClr val="accent2"/>
          </a:solidFill>
        </p:grpSpPr>
        <p:sp>
          <p:nvSpPr>
            <p:cNvPr id="86" name="Freeform 26"/>
            <p:cNvSpPr/>
            <p:nvPr/>
          </p:nvSpPr>
          <p:spPr bwMode="auto">
            <a:xfrm>
              <a:off x="9478963" y="1706563"/>
              <a:ext cx="307975" cy="39688"/>
            </a:xfrm>
            <a:custGeom>
              <a:avLst/>
              <a:gdLst>
                <a:gd name="T0" fmla="*/ 118 w 118"/>
                <a:gd name="T1" fmla="*/ 7 h 15"/>
                <a:gd name="T2" fmla="*/ 110 w 118"/>
                <a:gd name="T3" fmla="*/ 15 h 15"/>
                <a:gd name="T4" fmla="*/ 7 w 118"/>
                <a:gd name="T5" fmla="*/ 15 h 15"/>
                <a:gd name="T6" fmla="*/ 0 w 118"/>
                <a:gd name="T7" fmla="*/ 7 h 15"/>
                <a:gd name="T8" fmla="*/ 7 w 118"/>
                <a:gd name="T9" fmla="*/ 0 h 15"/>
                <a:gd name="T10" fmla="*/ 110 w 118"/>
                <a:gd name="T11" fmla="*/ 0 h 15"/>
                <a:gd name="T12" fmla="*/ 118 w 118"/>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87" name="Freeform 27"/>
            <p:cNvSpPr/>
            <p:nvPr/>
          </p:nvSpPr>
          <p:spPr bwMode="auto">
            <a:xfrm>
              <a:off x="9504363" y="1562100"/>
              <a:ext cx="41275"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88" name="Freeform 28"/>
            <p:cNvSpPr/>
            <p:nvPr/>
          </p:nvSpPr>
          <p:spPr bwMode="auto">
            <a:xfrm>
              <a:off x="9577388" y="1525588"/>
              <a:ext cx="42863" cy="160338"/>
            </a:xfrm>
            <a:custGeom>
              <a:avLst/>
              <a:gdLst>
                <a:gd name="T0" fmla="*/ 8 w 16"/>
                <a:gd name="T1" fmla="*/ 61 h 61"/>
                <a:gd name="T2" fmla="*/ 0 w 16"/>
                <a:gd name="T3" fmla="*/ 53 h 61"/>
                <a:gd name="T4" fmla="*/ 0 w 16"/>
                <a:gd name="T5" fmla="*/ 8 h 61"/>
                <a:gd name="T6" fmla="*/ 8 w 16"/>
                <a:gd name="T7" fmla="*/ 0 h 61"/>
                <a:gd name="T8" fmla="*/ 16 w 16"/>
                <a:gd name="T9" fmla="*/ 8 h 61"/>
                <a:gd name="T10" fmla="*/ 16 w 16"/>
                <a:gd name="T11" fmla="*/ 53 h 61"/>
                <a:gd name="T12" fmla="*/ 8 w 16"/>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89" name="Freeform 29"/>
            <p:cNvSpPr/>
            <p:nvPr/>
          </p:nvSpPr>
          <p:spPr bwMode="auto">
            <a:xfrm>
              <a:off x="9652000" y="1489075"/>
              <a:ext cx="38100" cy="196850"/>
            </a:xfrm>
            <a:custGeom>
              <a:avLst/>
              <a:gdLst>
                <a:gd name="T0" fmla="*/ 8 w 15"/>
                <a:gd name="T1" fmla="*/ 75 h 75"/>
                <a:gd name="T2" fmla="*/ 0 w 15"/>
                <a:gd name="T3" fmla="*/ 67 h 75"/>
                <a:gd name="T4" fmla="*/ 0 w 15"/>
                <a:gd name="T5" fmla="*/ 8 h 75"/>
                <a:gd name="T6" fmla="*/ 8 w 15"/>
                <a:gd name="T7" fmla="*/ 0 h 75"/>
                <a:gd name="T8" fmla="*/ 15 w 15"/>
                <a:gd name="T9" fmla="*/ 8 h 75"/>
                <a:gd name="T10" fmla="*/ 15 w 15"/>
                <a:gd name="T11" fmla="*/ 67 h 75"/>
                <a:gd name="T12" fmla="*/ 8 w 1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90" name="Freeform 30"/>
            <p:cNvSpPr/>
            <p:nvPr/>
          </p:nvSpPr>
          <p:spPr bwMode="auto">
            <a:xfrm>
              <a:off x="9725025" y="1498600"/>
              <a:ext cx="39688" cy="187325"/>
            </a:xfrm>
            <a:custGeom>
              <a:avLst/>
              <a:gdLst>
                <a:gd name="T0" fmla="*/ 7 w 15"/>
                <a:gd name="T1" fmla="*/ 71 h 71"/>
                <a:gd name="T2" fmla="*/ 0 w 15"/>
                <a:gd name="T3" fmla="*/ 63 h 71"/>
                <a:gd name="T4" fmla="*/ 0 w 15"/>
                <a:gd name="T5" fmla="*/ 8 h 71"/>
                <a:gd name="T6" fmla="*/ 7 w 15"/>
                <a:gd name="T7" fmla="*/ 0 h 71"/>
                <a:gd name="T8" fmla="*/ 15 w 15"/>
                <a:gd name="T9" fmla="*/ 8 h 71"/>
                <a:gd name="T10" fmla="*/ 15 w 15"/>
                <a:gd name="T11" fmla="*/ 63 h 71"/>
                <a:gd name="T12" fmla="*/ 7 w 15"/>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nvGrpSpPr>
          <p:cNvPr id="91" name="组合 90"/>
          <p:cNvGrpSpPr/>
          <p:nvPr/>
        </p:nvGrpSpPr>
        <p:grpSpPr>
          <a:xfrm>
            <a:off x="6922121" y="2991315"/>
            <a:ext cx="437435" cy="391687"/>
            <a:chOff x="6942138" y="1422400"/>
            <a:chExt cx="357188" cy="323851"/>
          </a:xfrm>
          <a:solidFill>
            <a:schemeClr val="accent4"/>
          </a:solidFill>
        </p:grpSpPr>
        <p:sp>
          <p:nvSpPr>
            <p:cNvPr id="92" name="Freeform 31"/>
            <p:cNvSpPr/>
            <p:nvPr/>
          </p:nvSpPr>
          <p:spPr bwMode="auto">
            <a:xfrm>
              <a:off x="6942138" y="1706563"/>
              <a:ext cx="357188" cy="39688"/>
            </a:xfrm>
            <a:custGeom>
              <a:avLst/>
              <a:gdLst>
                <a:gd name="T0" fmla="*/ 136 w 136"/>
                <a:gd name="T1" fmla="*/ 7 h 15"/>
                <a:gd name="T2" fmla="*/ 128 w 136"/>
                <a:gd name="T3" fmla="*/ 15 h 15"/>
                <a:gd name="T4" fmla="*/ 8 w 136"/>
                <a:gd name="T5" fmla="*/ 15 h 15"/>
                <a:gd name="T6" fmla="*/ 0 w 136"/>
                <a:gd name="T7" fmla="*/ 7 h 15"/>
                <a:gd name="T8" fmla="*/ 8 w 136"/>
                <a:gd name="T9" fmla="*/ 0 h 15"/>
                <a:gd name="T10" fmla="*/ 128 w 136"/>
                <a:gd name="T11" fmla="*/ 0 h 15"/>
                <a:gd name="T12" fmla="*/ 136 w 136"/>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93" name="Freeform 32"/>
            <p:cNvSpPr/>
            <p:nvPr/>
          </p:nvSpPr>
          <p:spPr bwMode="auto">
            <a:xfrm>
              <a:off x="6986588"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94" name="Freeform 33"/>
            <p:cNvSpPr/>
            <p:nvPr/>
          </p:nvSpPr>
          <p:spPr bwMode="auto">
            <a:xfrm>
              <a:off x="7062788" y="1562100"/>
              <a:ext cx="39688" cy="123825"/>
            </a:xfrm>
            <a:custGeom>
              <a:avLst/>
              <a:gdLst>
                <a:gd name="T0" fmla="*/ 8 w 15"/>
                <a:gd name="T1" fmla="*/ 47 h 47"/>
                <a:gd name="T2" fmla="*/ 0 w 15"/>
                <a:gd name="T3" fmla="*/ 39 h 47"/>
                <a:gd name="T4" fmla="*/ 0 w 15"/>
                <a:gd name="T5" fmla="*/ 8 h 47"/>
                <a:gd name="T6" fmla="*/ 8 w 15"/>
                <a:gd name="T7" fmla="*/ 0 h 47"/>
                <a:gd name="T8" fmla="*/ 15 w 15"/>
                <a:gd name="T9" fmla="*/ 8 h 47"/>
                <a:gd name="T10" fmla="*/ 15 w 15"/>
                <a:gd name="T11" fmla="*/ 39 h 47"/>
                <a:gd name="T12" fmla="*/ 8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95" name="Freeform 34"/>
            <p:cNvSpPr/>
            <p:nvPr/>
          </p:nvSpPr>
          <p:spPr bwMode="auto">
            <a:xfrm>
              <a:off x="7138988" y="1562100"/>
              <a:ext cx="39688" cy="123825"/>
            </a:xfrm>
            <a:custGeom>
              <a:avLst/>
              <a:gdLst>
                <a:gd name="T0" fmla="*/ 7 w 15"/>
                <a:gd name="T1" fmla="*/ 47 h 47"/>
                <a:gd name="T2" fmla="*/ 0 w 15"/>
                <a:gd name="T3" fmla="*/ 39 h 47"/>
                <a:gd name="T4" fmla="*/ 0 w 15"/>
                <a:gd name="T5" fmla="*/ 8 h 47"/>
                <a:gd name="T6" fmla="*/ 7 w 15"/>
                <a:gd name="T7" fmla="*/ 0 h 47"/>
                <a:gd name="T8" fmla="*/ 15 w 15"/>
                <a:gd name="T9" fmla="*/ 8 h 47"/>
                <a:gd name="T10" fmla="*/ 15 w 15"/>
                <a:gd name="T11" fmla="*/ 39 h 47"/>
                <a:gd name="T12" fmla="*/ 7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96" name="Freeform 35"/>
            <p:cNvSpPr/>
            <p:nvPr/>
          </p:nvSpPr>
          <p:spPr bwMode="auto">
            <a:xfrm>
              <a:off x="7212013"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97" name="Freeform 36"/>
            <p:cNvSpPr/>
            <p:nvPr/>
          </p:nvSpPr>
          <p:spPr bwMode="auto">
            <a:xfrm>
              <a:off x="7010400" y="1422400"/>
              <a:ext cx="220663" cy="66675"/>
            </a:xfrm>
            <a:custGeom>
              <a:avLst/>
              <a:gdLst>
                <a:gd name="T0" fmla="*/ 84 w 84"/>
                <a:gd name="T1" fmla="*/ 25 h 25"/>
                <a:gd name="T2" fmla="*/ 52 w 84"/>
                <a:gd name="T3" fmla="*/ 4 h 25"/>
                <a:gd name="T4" fmla="*/ 32 w 84"/>
                <a:gd name="T5" fmla="*/ 4 h 25"/>
                <a:gd name="T6" fmla="*/ 18 w 84"/>
                <a:gd name="T7" fmla="*/ 13 h 25"/>
                <a:gd name="T8" fmla="*/ 0 w 84"/>
                <a:gd name="T9" fmla="*/ 25 h 25"/>
                <a:gd name="T10" fmla="*/ 84 w 84"/>
                <a:gd name="T11" fmla="*/ 25 h 25"/>
              </a:gdLst>
              <a:ahLst/>
              <a:cxnLst>
                <a:cxn ang="0">
                  <a:pos x="T0" y="T1"/>
                </a:cxn>
                <a:cxn ang="0">
                  <a:pos x="T2" y="T3"/>
                </a:cxn>
                <a:cxn ang="0">
                  <a:pos x="T4" y="T5"/>
                </a:cxn>
                <a:cxn ang="0">
                  <a:pos x="T6" y="T7"/>
                </a:cxn>
                <a:cxn ang="0">
                  <a:pos x="T8" y="T9"/>
                </a:cxn>
                <a:cxn ang="0">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98" name="Freeform 37"/>
            <p:cNvSpPr/>
            <p:nvPr/>
          </p:nvSpPr>
          <p:spPr bwMode="auto">
            <a:xfrm>
              <a:off x="6962775" y="1509713"/>
              <a:ext cx="315913" cy="41275"/>
            </a:xfrm>
            <a:custGeom>
              <a:avLst/>
              <a:gdLst>
                <a:gd name="T0" fmla="*/ 120 w 120"/>
                <a:gd name="T1" fmla="*/ 8 h 16"/>
                <a:gd name="T2" fmla="*/ 112 w 120"/>
                <a:gd name="T3" fmla="*/ 16 h 16"/>
                <a:gd name="T4" fmla="*/ 8 w 120"/>
                <a:gd name="T5" fmla="*/ 16 h 16"/>
                <a:gd name="T6" fmla="*/ 0 w 120"/>
                <a:gd name="T7" fmla="*/ 8 h 16"/>
                <a:gd name="T8" fmla="*/ 8 w 120"/>
                <a:gd name="T9" fmla="*/ 0 h 16"/>
                <a:gd name="T10" fmla="*/ 112 w 120"/>
                <a:gd name="T11" fmla="*/ 0 h 16"/>
                <a:gd name="T12" fmla="*/ 120 w 120"/>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sp>
        <p:nvSpPr>
          <p:cNvPr id="99" name="矩形 47"/>
          <p:cNvSpPr>
            <a:spLocks noChangeArrowheads="1"/>
          </p:cNvSpPr>
          <p:nvPr/>
        </p:nvSpPr>
        <p:spPr bwMode="auto">
          <a:xfrm>
            <a:off x="738519" y="2019954"/>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00" name="矩形 47"/>
          <p:cNvSpPr>
            <a:spLocks noChangeArrowheads="1"/>
          </p:cNvSpPr>
          <p:nvPr/>
        </p:nvSpPr>
        <p:spPr bwMode="auto">
          <a:xfrm>
            <a:off x="738519" y="3713153"/>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01" name="矩形 47"/>
          <p:cNvSpPr>
            <a:spLocks noChangeArrowheads="1"/>
          </p:cNvSpPr>
          <p:nvPr/>
        </p:nvSpPr>
        <p:spPr bwMode="auto">
          <a:xfrm>
            <a:off x="6786665" y="2019954"/>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02" name="矩形 47"/>
          <p:cNvSpPr>
            <a:spLocks noChangeArrowheads="1"/>
          </p:cNvSpPr>
          <p:nvPr/>
        </p:nvSpPr>
        <p:spPr bwMode="auto">
          <a:xfrm>
            <a:off x="6786665" y="3713153"/>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strVal val="4/3*#ppt_w"/>
                                          </p:val>
                                        </p:tav>
                                        <p:tav tm="100000">
                                          <p:val>
                                            <p:strVal val="#ppt_w"/>
                                          </p:val>
                                        </p:tav>
                                      </p:tavLst>
                                    </p:anim>
                                    <p:anim calcmode="lin" valueType="num">
                                      <p:cBhvr>
                                        <p:cTn id="8" dur="250" fill="hold"/>
                                        <p:tgtEl>
                                          <p:spTgt spid="3"/>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50" fill="hold"/>
                                        <p:tgtEl>
                                          <p:spTgt spid="10"/>
                                        </p:tgtEl>
                                        <p:attrNameLst>
                                          <p:attrName>ppt_w</p:attrName>
                                        </p:attrNameLst>
                                      </p:cBhvr>
                                      <p:tavLst>
                                        <p:tav tm="0">
                                          <p:val>
                                            <p:fltVal val="0"/>
                                          </p:val>
                                        </p:tav>
                                        <p:tav tm="100000">
                                          <p:val>
                                            <p:strVal val="#ppt_w"/>
                                          </p:val>
                                        </p:tav>
                                      </p:tavLst>
                                    </p:anim>
                                    <p:anim calcmode="lin" valueType="num">
                                      <p:cBhvr>
                                        <p:cTn id="13" dur="250" fill="hold"/>
                                        <p:tgtEl>
                                          <p:spTgt spid="10"/>
                                        </p:tgtEl>
                                        <p:attrNameLst>
                                          <p:attrName>ppt_h</p:attrName>
                                        </p:attrNameLst>
                                      </p:cBhvr>
                                      <p:tavLst>
                                        <p:tav tm="0">
                                          <p:val>
                                            <p:fltVal val="0"/>
                                          </p:val>
                                        </p:tav>
                                        <p:tav tm="100000">
                                          <p:val>
                                            <p:strVal val="#ppt_h"/>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25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fade">
                                      <p:cBhvr>
                                        <p:cTn id="19" dur="250"/>
                                        <p:tgtEl>
                                          <p:spTgt spid="8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fade">
                                      <p:cBhvr>
                                        <p:cTn id="22" dur="250"/>
                                        <p:tgtEl>
                                          <p:spTgt spid="101"/>
                                        </p:tgtEl>
                                      </p:cBhvr>
                                    </p:animEffect>
                                  </p:childTnLst>
                                </p:cTn>
                              </p:par>
                            </p:childTnLst>
                          </p:cTn>
                        </p:par>
                        <p:par>
                          <p:cTn id="23" fill="hold">
                            <p:stCondLst>
                              <p:cond delay="1000"/>
                            </p:stCondLst>
                            <p:childTnLst>
                              <p:par>
                                <p:cTn id="24" presetID="23" presetClass="entr" presetSubtype="16"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250" fill="hold"/>
                                        <p:tgtEl>
                                          <p:spTgt spid="8"/>
                                        </p:tgtEl>
                                        <p:attrNameLst>
                                          <p:attrName>ppt_w</p:attrName>
                                        </p:attrNameLst>
                                      </p:cBhvr>
                                      <p:tavLst>
                                        <p:tav tm="0">
                                          <p:val>
                                            <p:fltVal val="0"/>
                                          </p:val>
                                        </p:tav>
                                        <p:tav tm="100000">
                                          <p:val>
                                            <p:strVal val="#ppt_w"/>
                                          </p:val>
                                        </p:tav>
                                      </p:tavLst>
                                    </p:anim>
                                    <p:anim calcmode="lin" valueType="num">
                                      <p:cBhvr>
                                        <p:cTn id="27" dur="250" fill="hold"/>
                                        <p:tgtEl>
                                          <p:spTgt spid="8"/>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250"/>
                                        <p:tgtEl>
                                          <p:spTgt spid="25"/>
                                        </p:tgtEl>
                                      </p:cBhvr>
                                    </p:animEffect>
                                  </p:childTnLst>
                                </p:cTn>
                              </p:par>
                              <p:par>
                                <p:cTn id="31" presetID="10" presetClass="entr" presetSubtype="0"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250"/>
                                        <p:tgtEl>
                                          <p:spTgt spid="6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0"/>
                                        </p:tgtEl>
                                        <p:attrNameLst>
                                          <p:attrName>style.visibility</p:attrName>
                                        </p:attrNameLst>
                                      </p:cBhvr>
                                      <p:to>
                                        <p:strVal val="visible"/>
                                      </p:to>
                                    </p:set>
                                    <p:animEffect transition="in" filter="fade">
                                      <p:cBhvr>
                                        <p:cTn id="36" dur="250"/>
                                        <p:tgtEl>
                                          <p:spTgt spid="100"/>
                                        </p:tgtEl>
                                      </p:cBhvr>
                                    </p:animEffect>
                                  </p:childTnLst>
                                </p:cTn>
                              </p:par>
                            </p:childTnLst>
                          </p:cTn>
                        </p:par>
                        <p:par>
                          <p:cTn id="37" fill="hold">
                            <p:stCondLst>
                              <p:cond delay="1500"/>
                            </p:stCondLst>
                            <p:childTnLst>
                              <p:par>
                                <p:cTn id="38" presetID="23" presetClass="entr" presetSubtype="16"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250" fill="hold"/>
                                        <p:tgtEl>
                                          <p:spTgt spid="2"/>
                                        </p:tgtEl>
                                        <p:attrNameLst>
                                          <p:attrName>ppt_w</p:attrName>
                                        </p:attrNameLst>
                                      </p:cBhvr>
                                      <p:tavLst>
                                        <p:tav tm="0">
                                          <p:val>
                                            <p:fltVal val="0"/>
                                          </p:val>
                                        </p:tav>
                                        <p:tav tm="100000">
                                          <p:val>
                                            <p:strVal val="#ppt_w"/>
                                          </p:val>
                                        </p:tav>
                                      </p:tavLst>
                                    </p:anim>
                                    <p:anim calcmode="lin" valueType="num">
                                      <p:cBhvr>
                                        <p:cTn id="41" dur="250" fill="hold"/>
                                        <p:tgtEl>
                                          <p:spTgt spid="2"/>
                                        </p:tgtEl>
                                        <p:attrNameLst>
                                          <p:attrName>ppt_h</p:attrName>
                                        </p:attrNameLst>
                                      </p:cBhvr>
                                      <p:tavLst>
                                        <p:tav tm="0">
                                          <p:val>
                                            <p:fltVal val="0"/>
                                          </p:val>
                                        </p:tav>
                                        <p:tav tm="100000">
                                          <p:val>
                                            <p:strVal val="#ppt_h"/>
                                          </p:val>
                                        </p:tav>
                                      </p:tavLst>
                                    </p:anim>
                                  </p:childTnLst>
                                </p:cTn>
                              </p:par>
                              <p:par>
                                <p:cTn id="42" presetID="10" presetClass="entr" presetSubtype="0" fill="hold" nodeType="with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250"/>
                                        <p:tgtEl>
                                          <p:spTgt spid="6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25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9"/>
                                        </p:tgtEl>
                                        <p:attrNameLst>
                                          <p:attrName>style.visibility</p:attrName>
                                        </p:attrNameLst>
                                      </p:cBhvr>
                                      <p:to>
                                        <p:strVal val="visible"/>
                                      </p:to>
                                    </p:set>
                                    <p:animEffect transition="in" filter="fade">
                                      <p:cBhvr>
                                        <p:cTn id="50" dur="250"/>
                                        <p:tgtEl>
                                          <p:spTgt spid="99"/>
                                        </p:tgtEl>
                                      </p:cBhvr>
                                    </p:animEffect>
                                  </p:childTnLst>
                                </p:cTn>
                              </p:par>
                            </p:childTnLst>
                          </p:cTn>
                        </p:par>
                        <p:par>
                          <p:cTn id="51" fill="hold">
                            <p:stCondLst>
                              <p:cond delay="2000"/>
                            </p:stCondLst>
                            <p:childTnLst>
                              <p:par>
                                <p:cTn id="52" presetID="23" presetClass="entr" presetSubtype="16"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250" fill="hold"/>
                                        <p:tgtEl>
                                          <p:spTgt spid="11"/>
                                        </p:tgtEl>
                                        <p:attrNameLst>
                                          <p:attrName>ppt_w</p:attrName>
                                        </p:attrNameLst>
                                      </p:cBhvr>
                                      <p:tavLst>
                                        <p:tav tm="0">
                                          <p:val>
                                            <p:fltVal val="0"/>
                                          </p:val>
                                        </p:tav>
                                        <p:tav tm="100000">
                                          <p:val>
                                            <p:strVal val="#ppt_w"/>
                                          </p:val>
                                        </p:tav>
                                      </p:tavLst>
                                    </p:anim>
                                    <p:anim calcmode="lin" valueType="num">
                                      <p:cBhvr>
                                        <p:cTn id="55" dur="250" fill="hold"/>
                                        <p:tgtEl>
                                          <p:spTgt spid="11"/>
                                        </p:tgtEl>
                                        <p:attrNameLst>
                                          <p:attrName>ppt_h</p:attrName>
                                        </p:attrNameLst>
                                      </p:cBhvr>
                                      <p:tavLst>
                                        <p:tav tm="0">
                                          <p:val>
                                            <p:fltVal val="0"/>
                                          </p:val>
                                        </p:tav>
                                        <p:tav tm="100000">
                                          <p:val>
                                            <p:strVal val="#ppt_h"/>
                                          </p:val>
                                        </p:tav>
                                      </p:tavLst>
                                    </p:anim>
                                  </p:childTnLst>
                                </p:cTn>
                              </p:par>
                              <p:par>
                                <p:cTn id="56" presetID="10"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250"/>
                                        <p:tgtEl>
                                          <p:spTgt spid="23"/>
                                        </p:tgtEl>
                                      </p:cBhvr>
                                    </p:animEffect>
                                  </p:childTnLst>
                                </p:cTn>
                              </p:par>
                              <p:par>
                                <p:cTn id="59" presetID="10" presetClass="entr" presetSubtype="0" fill="hold" nodeType="withEffect">
                                  <p:stCondLst>
                                    <p:cond delay="0"/>
                                  </p:stCondLst>
                                  <p:childTnLst>
                                    <p:set>
                                      <p:cBhvr>
                                        <p:cTn id="60" dur="1" fill="hold">
                                          <p:stCondLst>
                                            <p:cond delay="0"/>
                                          </p:stCondLst>
                                        </p:cTn>
                                        <p:tgtEl>
                                          <p:spTgt spid="91"/>
                                        </p:tgtEl>
                                        <p:attrNameLst>
                                          <p:attrName>style.visibility</p:attrName>
                                        </p:attrNameLst>
                                      </p:cBhvr>
                                      <p:to>
                                        <p:strVal val="visible"/>
                                      </p:to>
                                    </p:set>
                                    <p:animEffect transition="in" filter="fade">
                                      <p:cBhvr>
                                        <p:cTn id="61" dur="250"/>
                                        <p:tgtEl>
                                          <p:spTgt spid="9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02"/>
                                        </p:tgtEl>
                                        <p:attrNameLst>
                                          <p:attrName>style.visibility</p:attrName>
                                        </p:attrNameLst>
                                      </p:cBhvr>
                                      <p:to>
                                        <p:strVal val="visible"/>
                                      </p:to>
                                    </p:set>
                                    <p:animEffect transition="in" filter="fade">
                                      <p:cBhvr>
                                        <p:cTn id="64" dur="25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p:bldP spid="21" grpId="0"/>
      <p:bldP spid="23" grpId="0"/>
      <p:bldP spid="25" grpId="0"/>
      <p:bldP spid="99" grpId="0"/>
      <p:bldP spid="100" grpId="0"/>
      <p:bldP spid="101" grpId="0"/>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3"/>
          <p:cNvSpPr/>
          <p:nvPr/>
        </p:nvSpPr>
        <p:spPr>
          <a:xfrm>
            <a:off x="2931840" y="1169740"/>
            <a:ext cx="1507387" cy="1508645"/>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231822" y="0"/>
                </a:moveTo>
                <a:lnTo>
                  <a:pt x="1390905" y="0"/>
                </a:lnTo>
                <a:lnTo>
                  <a:pt x="1390905" y="0"/>
                </a:lnTo>
                <a:lnTo>
                  <a:pt x="1390905" y="1159083"/>
                </a:lnTo>
                <a:cubicBezTo>
                  <a:pt x="1390905" y="1287115"/>
                  <a:pt x="1287115" y="1390905"/>
                  <a:pt x="1159083" y="1390905"/>
                </a:cubicBezTo>
                <a:lnTo>
                  <a:pt x="0" y="1390905"/>
                </a:lnTo>
                <a:lnTo>
                  <a:pt x="0" y="1390905"/>
                </a:lnTo>
                <a:lnTo>
                  <a:pt x="0" y="231822"/>
                </a:lnTo>
                <a:cubicBezTo>
                  <a:pt x="0" y="103790"/>
                  <a:pt x="103790" y="0"/>
                  <a:pt x="231822" y="0"/>
                </a:cubicBez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32" name="组合 31"/>
          <p:cNvGrpSpPr/>
          <p:nvPr/>
        </p:nvGrpSpPr>
        <p:grpSpPr>
          <a:xfrm>
            <a:off x="3289278" y="1628329"/>
            <a:ext cx="798275" cy="798275"/>
            <a:chOff x="7445376" y="2097088"/>
            <a:chExt cx="569913" cy="571500"/>
          </a:xfrm>
          <a:solidFill>
            <a:schemeClr val="bg1"/>
          </a:solidFill>
        </p:grpSpPr>
        <p:sp>
          <p:nvSpPr>
            <p:cNvPr id="33" name="Freeform 44"/>
            <p:cNvSpPr/>
            <p:nvPr/>
          </p:nvSpPr>
          <p:spPr bwMode="auto">
            <a:xfrm>
              <a:off x="7448551" y="2097088"/>
              <a:ext cx="566738" cy="566738"/>
            </a:xfrm>
            <a:custGeom>
              <a:avLst/>
              <a:gdLst>
                <a:gd name="T0" fmla="*/ 136 w 151"/>
                <a:gd name="T1" fmla="*/ 96 h 151"/>
                <a:gd name="T2" fmla="*/ 126 w 151"/>
                <a:gd name="T3" fmla="*/ 92 h 151"/>
                <a:gd name="T4" fmla="*/ 131 w 151"/>
                <a:gd name="T5" fmla="*/ 78 h 151"/>
                <a:gd name="T6" fmla="*/ 119 w 151"/>
                <a:gd name="T7" fmla="*/ 72 h 151"/>
                <a:gd name="T8" fmla="*/ 112 w 151"/>
                <a:gd name="T9" fmla="*/ 84 h 151"/>
                <a:gd name="T10" fmla="*/ 103 w 151"/>
                <a:gd name="T11" fmla="*/ 79 h 151"/>
                <a:gd name="T12" fmla="*/ 110 w 151"/>
                <a:gd name="T13" fmla="*/ 67 h 151"/>
                <a:gd name="T14" fmla="*/ 98 w 151"/>
                <a:gd name="T15" fmla="*/ 56 h 151"/>
                <a:gd name="T16" fmla="*/ 88 w 151"/>
                <a:gd name="T17" fmla="*/ 66 h 151"/>
                <a:gd name="T18" fmla="*/ 81 w 151"/>
                <a:gd name="T19" fmla="*/ 59 h 151"/>
                <a:gd name="T20" fmla="*/ 90 w 151"/>
                <a:gd name="T21" fmla="*/ 49 h 151"/>
                <a:gd name="T22" fmla="*/ 81 w 151"/>
                <a:gd name="T23" fmla="*/ 36 h 151"/>
                <a:gd name="T24" fmla="*/ 68 w 151"/>
                <a:gd name="T25" fmla="*/ 42 h 151"/>
                <a:gd name="T26" fmla="*/ 64 w 151"/>
                <a:gd name="T27" fmla="*/ 33 h 151"/>
                <a:gd name="T28" fmla="*/ 76 w 151"/>
                <a:gd name="T29" fmla="*/ 27 h 151"/>
                <a:gd name="T30" fmla="*/ 72 w 151"/>
                <a:gd name="T31" fmla="*/ 16 h 151"/>
                <a:gd name="T32" fmla="*/ 55 w 151"/>
                <a:gd name="T33" fmla="*/ 20 h 151"/>
                <a:gd name="T34" fmla="*/ 53 w 151"/>
                <a:gd name="T35" fmla="*/ 10 h 151"/>
                <a:gd name="T36" fmla="*/ 69 w 151"/>
                <a:gd name="T37" fmla="*/ 6 h 151"/>
                <a:gd name="T38" fmla="*/ 68 w 151"/>
                <a:gd name="T39" fmla="*/ 0 h 151"/>
                <a:gd name="T40" fmla="*/ 22 w 151"/>
                <a:gd name="T41" fmla="*/ 22 h 151"/>
                <a:gd name="T42" fmla="*/ 0 w 151"/>
                <a:gd name="T43" fmla="*/ 69 h 151"/>
                <a:gd name="T44" fmla="*/ 8 w 151"/>
                <a:gd name="T45" fmla="*/ 70 h 151"/>
                <a:gd name="T46" fmla="*/ 14 w 151"/>
                <a:gd name="T47" fmla="*/ 54 h 151"/>
                <a:gd name="T48" fmla="*/ 23 w 151"/>
                <a:gd name="T49" fmla="*/ 57 h 151"/>
                <a:gd name="T50" fmla="*/ 18 w 151"/>
                <a:gd name="T51" fmla="*/ 73 h 151"/>
                <a:gd name="T52" fmla="*/ 30 w 151"/>
                <a:gd name="T53" fmla="*/ 78 h 151"/>
                <a:gd name="T54" fmla="*/ 37 w 151"/>
                <a:gd name="T55" fmla="*/ 65 h 151"/>
                <a:gd name="T56" fmla="*/ 46 w 151"/>
                <a:gd name="T57" fmla="*/ 70 h 151"/>
                <a:gd name="T58" fmla="*/ 38 w 151"/>
                <a:gd name="T59" fmla="*/ 84 h 151"/>
                <a:gd name="T60" fmla="*/ 51 w 151"/>
                <a:gd name="T61" fmla="*/ 94 h 151"/>
                <a:gd name="T62" fmla="*/ 62 w 151"/>
                <a:gd name="T63" fmla="*/ 83 h 151"/>
                <a:gd name="T64" fmla="*/ 69 w 151"/>
                <a:gd name="T65" fmla="*/ 91 h 151"/>
                <a:gd name="T66" fmla="*/ 58 w 151"/>
                <a:gd name="T67" fmla="*/ 101 h 151"/>
                <a:gd name="T68" fmla="*/ 68 w 151"/>
                <a:gd name="T69" fmla="*/ 113 h 151"/>
                <a:gd name="T70" fmla="*/ 81 w 151"/>
                <a:gd name="T71" fmla="*/ 107 h 151"/>
                <a:gd name="T72" fmla="*/ 86 w 151"/>
                <a:gd name="T73" fmla="*/ 116 h 151"/>
                <a:gd name="T74" fmla="*/ 73 w 151"/>
                <a:gd name="T75" fmla="*/ 122 h 151"/>
                <a:gd name="T76" fmla="*/ 78 w 151"/>
                <a:gd name="T77" fmla="*/ 133 h 151"/>
                <a:gd name="T78" fmla="*/ 95 w 151"/>
                <a:gd name="T79" fmla="*/ 129 h 151"/>
                <a:gd name="T80" fmla="*/ 97 w 151"/>
                <a:gd name="T81" fmla="*/ 139 h 151"/>
                <a:gd name="T82" fmla="*/ 81 w 151"/>
                <a:gd name="T83" fmla="*/ 143 h 151"/>
                <a:gd name="T84" fmla="*/ 82 w 151"/>
                <a:gd name="T85" fmla="*/ 151 h 151"/>
                <a:gd name="T86" fmla="*/ 129 w 151"/>
                <a:gd name="T87" fmla="*/ 129 h 151"/>
                <a:gd name="T88" fmla="*/ 151 w 151"/>
                <a:gd name="T89" fmla="*/ 83 h 151"/>
                <a:gd name="T90" fmla="*/ 141 w 151"/>
                <a:gd name="T91" fmla="*/ 81 h 151"/>
                <a:gd name="T92" fmla="*/ 136 w 151"/>
                <a:gd name="T93" fmla="*/ 9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1" h="151">
                  <a:moveTo>
                    <a:pt x="136" y="96"/>
                  </a:moveTo>
                  <a:cubicBezTo>
                    <a:pt x="126" y="92"/>
                    <a:pt x="126" y="92"/>
                    <a:pt x="126" y="92"/>
                  </a:cubicBezTo>
                  <a:cubicBezTo>
                    <a:pt x="131" y="78"/>
                    <a:pt x="131" y="78"/>
                    <a:pt x="131" y="78"/>
                  </a:cubicBezTo>
                  <a:cubicBezTo>
                    <a:pt x="127" y="76"/>
                    <a:pt x="123" y="75"/>
                    <a:pt x="119" y="72"/>
                  </a:cubicBezTo>
                  <a:cubicBezTo>
                    <a:pt x="112" y="84"/>
                    <a:pt x="112" y="84"/>
                    <a:pt x="112" y="84"/>
                  </a:cubicBezTo>
                  <a:cubicBezTo>
                    <a:pt x="103" y="79"/>
                    <a:pt x="103" y="79"/>
                    <a:pt x="103" y="79"/>
                  </a:cubicBezTo>
                  <a:cubicBezTo>
                    <a:pt x="110" y="67"/>
                    <a:pt x="110" y="67"/>
                    <a:pt x="110" y="67"/>
                  </a:cubicBezTo>
                  <a:cubicBezTo>
                    <a:pt x="106" y="64"/>
                    <a:pt x="102" y="60"/>
                    <a:pt x="98" y="56"/>
                  </a:cubicBezTo>
                  <a:cubicBezTo>
                    <a:pt x="88" y="66"/>
                    <a:pt x="88" y="66"/>
                    <a:pt x="88" y="66"/>
                  </a:cubicBezTo>
                  <a:cubicBezTo>
                    <a:pt x="81" y="59"/>
                    <a:pt x="81" y="59"/>
                    <a:pt x="81" y="59"/>
                  </a:cubicBezTo>
                  <a:cubicBezTo>
                    <a:pt x="90" y="49"/>
                    <a:pt x="90" y="49"/>
                    <a:pt x="90" y="49"/>
                  </a:cubicBezTo>
                  <a:cubicBezTo>
                    <a:pt x="87" y="45"/>
                    <a:pt x="84" y="41"/>
                    <a:pt x="81" y="36"/>
                  </a:cubicBezTo>
                  <a:cubicBezTo>
                    <a:pt x="68" y="42"/>
                    <a:pt x="68" y="42"/>
                    <a:pt x="68" y="42"/>
                  </a:cubicBezTo>
                  <a:cubicBezTo>
                    <a:pt x="64" y="33"/>
                    <a:pt x="64" y="33"/>
                    <a:pt x="64" y="33"/>
                  </a:cubicBezTo>
                  <a:cubicBezTo>
                    <a:pt x="76" y="27"/>
                    <a:pt x="76" y="27"/>
                    <a:pt x="76" y="27"/>
                  </a:cubicBezTo>
                  <a:cubicBezTo>
                    <a:pt x="74" y="24"/>
                    <a:pt x="73" y="20"/>
                    <a:pt x="72" y="16"/>
                  </a:cubicBezTo>
                  <a:cubicBezTo>
                    <a:pt x="55" y="20"/>
                    <a:pt x="55" y="20"/>
                    <a:pt x="55" y="20"/>
                  </a:cubicBezTo>
                  <a:cubicBezTo>
                    <a:pt x="53" y="10"/>
                    <a:pt x="53" y="10"/>
                    <a:pt x="53" y="10"/>
                  </a:cubicBezTo>
                  <a:cubicBezTo>
                    <a:pt x="69" y="6"/>
                    <a:pt x="69" y="6"/>
                    <a:pt x="69" y="6"/>
                  </a:cubicBezTo>
                  <a:cubicBezTo>
                    <a:pt x="69" y="4"/>
                    <a:pt x="68" y="2"/>
                    <a:pt x="68" y="0"/>
                  </a:cubicBezTo>
                  <a:cubicBezTo>
                    <a:pt x="51" y="2"/>
                    <a:pt x="35" y="9"/>
                    <a:pt x="22" y="22"/>
                  </a:cubicBezTo>
                  <a:cubicBezTo>
                    <a:pt x="9" y="35"/>
                    <a:pt x="1" y="52"/>
                    <a:pt x="0" y="69"/>
                  </a:cubicBezTo>
                  <a:cubicBezTo>
                    <a:pt x="2" y="69"/>
                    <a:pt x="5" y="70"/>
                    <a:pt x="8" y="70"/>
                  </a:cubicBezTo>
                  <a:cubicBezTo>
                    <a:pt x="14" y="54"/>
                    <a:pt x="14" y="54"/>
                    <a:pt x="14" y="54"/>
                  </a:cubicBezTo>
                  <a:cubicBezTo>
                    <a:pt x="23" y="57"/>
                    <a:pt x="23" y="57"/>
                    <a:pt x="23" y="57"/>
                  </a:cubicBezTo>
                  <a:cubicBezTo>
                    <a:pt x="18" y="73"/>
                    <a:pt x="18" y="73"/>
                    <a:pt x="18" y="73"/>
                  </a:cubicBezTo>
                  <a:cubicBezTo>
                    <a:pt x="22" y="75"/>
                    <a:pt x="26" y="76"/>
                    <a:pt x="30" y="78"/>
                  </a:cubicBezTo>
                  <a:cubicBezTo>
                    <a:pt x="37" y="65"/>
                    <a:pt x="37" y="65"/>
                    <a:pt x="37" y="65"/>
                  </a:cubicBezTo>
                  <a:cubicBezTo>
                    <a:pt x="46" y="70"/>
                    <a:pt x="46" y="70"/>
                    <a:pt x="46" y="70"/>
                  </a:cubicBezTo>
                  <a:cubicBezTo>
                    <a:pt x="38" y="84"/>
                    <a:pt x="38" y="84"/>
                    <a:pt x="38" y="84"/>
                  </a:cubicBezTo>
                  <a:cubicBezTo>
                    <a:pt x="43" y="87"/>
                    <a:pt x="47" y="90"/>
                    <a:pt x="51" y="94"/>
                  </a:cubicBezTo>
                  <a:cubicBezTo>
                    <a:pt x="62" y="83"/>
                    <a:pt x="62" y="83"/>
                    <a:pt x="62" y="83"/>
                  </a:cubicBezTo>
                  <a:cubicBezTo>
                    <a:pt x="69" y="91"/>
                    <a:pt x="69" y="91"/>
                    <a:pt x="69" y="91"/>
                  </a:cubicBezTo>
                  <a:cubicBezTo>
                    <a:pt x="58" y="101"/>
                    <a:pt x="58" y="101"/>
                    <a:pt x="58" y="101"/>
                  </a:cubicBezTo>
                  <a:cubicBezTo>
                    <a:pt x="62" y="105"/>
                    <a:pt x="65" y="109"/>
                    <a:pt x="68" y="113"/>
                  </a:cubicBezTo>
                  <a:cubicBezTo>
                    <a:pt x="81" y="107"/>
                    <a:pt x="81" y="107"/>
                    <a:pt x="81" y="107"/>
                  </a:cubicBezTo>
                  <a:cubicBezTo>
                    <a:pt x="86" y="116"/>
                    <a:pt x="86" y="116"/>
                    <a:pt x="86" y="116"/>
                  </a:cubicBezTo>
                  <a:cubicBezTo>
                    <a:pt x="73" y="122"/>
                    <a:pt x="73" y="122"/>
                    <a:pt x="73" y="122"/>
                  </a:cubicBezTo>
                  <a:cubicBezTo>
                    <a:pt x="75" y="126"/>
                    <a:pt x="77" y="130"/>
                    <a:pt x="78" y="133"/>
                  </a:cubicBezTo>
                  <a:cubicBezTo>
                    <a:pt x="95" y="129"/>
                    <a:pt x="95" y="129"/>
                    <a:pt x="95" y="129"/>
                  </a:cubicBezTo>
                  <a:cubicBezTo>
                    <a:pt x="97" y="139"/>
                    <a:pt x="97" y="139"/>
                    <a:pt x="97" y="139"/>
                  </a:cubicBezTo>
                  <a:cubicBezTo>
                    <a:pt x="81" y="143"/>
                    <a:pt x="81" y="143"/>
                    <a:pt x="81" y="143"/>
                  </a:cubicBezTo>
                  <a:cubicBezTo>
                    <a:pt x="81" y="146"/>
                    <a:pt x="82" y="149"/>
                    <a:pt x="82" y="151"/>
                  </a:cubicBezTo>
                  <a:cubicBezTo>
                    <a:pt x="99" y="150"/>
                    <a:pt x="116" y="142"/>
                    <a:pt x="129" y="129"/>
                  </a:cubicBezTo>
                  <a:cubicBezTo>
                    <a:pt x="142" y="116"/>
                    <a:pt x="149" y="100"/>
                    <a:pt x="151" y="83"/>
                  </a:cubicBezTo>
                  <a:cubicBezTo>
                    <a:pt x="147" y="83"/>
                    <a:pt x="144" y="82"/>
                    <a:pt x="141" y="81"/>
                  </a:cubicBezTo>
                  <a:lnTo>
                    <a:pt x="136"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4" name="Freeform 45"/>
            <p:cNvSpPr/>
            <p:nvPr/>
          </p:nvSpPr>
          <p:spPr bwMode="auto">
            <a:xfrm>
              <a:off x="7737476" y="2097088"/>
              <a:ext cx="277813" cy="277813"/>
            </a:xfrm>
            <a:custGeom>
              <a:avLst/>
              <a:gdLst>
                <a:gd name="T0" fmla="*/ 11 w 74"/>
                <a:gd name="T1" fmla="*/ 2 h 74"/>
                <a:gd name="T2" fmla="*/ 13 w 74"/>
                <a:gd name="T3" fmla="*/ 12 h 74"/>
                <a:gd name="T4" fmla="*/ 4 w 74"/>
                <a:gd name="T5" fmla="*/ 14 h 74"/>
                <a:gd name="T6" fmla="*/ 8 w 74"/>
                <a:gd name="T7" fmla="*/ 23 h 74"/>
                <a:gd name="T8" fmla="*/ 20 w 74"/>
                <a:gd name="T9" fmla="*/ 18 h 74"/>
                <a:gd name="T10" fmla="*/ 24 w 74"/>
                <a:gd name="T11" fmla="*/ 27 h 74"/>
                <a:gd name="T12" fmla="*/ 13 w 74"/>
                <a:gd name="T13" fmla="*/ 32 h 74"/>
                <a:gd name="T14" fmla="*/ 20 w 74"/>
                <a:gd name="T15" fmla="*/ 42 h 74"/>
                <a:gd name="T16" fmla="*/ 29 w 74"/>
                <a:gd name="T17" fmla="*/ 34 h 74"/>
                <a:gd name="T18" fmla="*/ 36 w 74"/>
                <a:gd name="T19" fmla="*/ 41 h 74"/>
                <a:gd name="T20" fmla="*/ 27 w 74"/>
                <a:gd name="T21" fmla="*/ 50 h 74"/>
                <a:gd name="T22" fmla="*/ 38 w 74"/>
                <a:gd name="T23" fmla="*/ 59 h 74"/>
                <a:gd name="T24" fmla="*/ 44 w 74"/>
                <a:gd name="T25" fmla="*/ 48 h 74"/>
                <a:gd name="T26" fmla="*/ 53 w 74"/>
                <a:gd name="T27" fmla="*/ 53 h 74"/>
                <a:gd name="T28" fmla="*/ 47 w 74"/>
                <a:gd name="T29" fmla="*/ 64 h 74"/>
                <a:gd name="T30" fmla="*/ 57 w 74"/>
                <a:gd name="T31" fmla="*/ 69 h 74"/>
                <a:gd name="T32" fmla="*/ 61 w 74"/>
                <a:gd name="T33" fmla="*/ 58 h 74"/>
                <a:gd name="T34" fmla="*/ 71 w 74"/>
                <a:gd name="T35" fmla="*/ 62 h 74"/>
                <a:gd name="T36" fmla="*/ 67 w 74"/>
                <a:gd name="T37" fmla="*/ 72 h 74"/>
                <a:gd name="T38" fmla="*/ 74 w 74"/>
                <a:gd name="T39" fmla="*/ 74 h 74"/>
                <a:gd name="T40" fmla="*/ 52 w 74"/>
                <a:gd name="T41" fmla="*/ 22 h 74"/>
                <a:gd name="T42" fmla="*/ 0 w 74"/>
                <a:gd name="T43" fmla="*/ 0 h 74"/>
                <a:gd name="T44" fmla="*/ 1 w 74"/>
                <a:gd name="T45" fmla="*/ 4 h 74"/>
                <a:gd name="T46" fmla="*/ 11 w 74"/>
                <a:gd name="T47" fmla="*/ 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74">
                  <a:moveTo>
                    <a:pt x="11" y="2"/>
                  </a:moveTo>
                  <a:cubicBezTo>
                    <a:pt x="13" y="12"/>
                    <a:pt x="13" y="12"/>
                    <a:pt x="13" y="12"/>
                  </a:cubicBezTo>
                  <a:cubicBezTo>
                    <a:pt x="4" y="14"/>
                    <a:pt x="4" y="14"/>
                    <a:pt x="4" y="14"/>
                  </a:cubicBezTo>
                  <a:cubicBezTo>
                    <a:pt x="5" y="17"/>
                    <a:pt x="6" y="20"/>
                    <a:pt x="8" y="23"/>
                  </a:cubicBezTo>
                  <a:cubicBezTo>
                    <a:pt x="20" y="18"/>
                    <a:pt x="20" y="18"/>
                    <a:pt x="20" y="18"/>
                  </a:cubicBezTo>
                  <a:cubicBezTo>
                    <a:pt x="24" y="27"/>
                    <a:pt x="24" y="27"/>
                    <a:pt x="24" y="27"/>
                  </a:cubicBezTo>
                  <a:cubicBezTo>
                    <a:pt x="13" y="32"/>
                    <a:pt x="13" y="32"/>
                    <a:pt x="13" y="32"/>
                  </a:cubicBezTo>
                  <a:cubicBezTo>
                    <a:pt x="15" y="36"/>
                    <a:pt x="17" y="39"/>
                    <a:pt x="20" y="42"/>
                  </a:cubicBezTo>
                  <a:cubicBezTo>
                    <a:pt x="29" y="34"/>
                    <a:pt x="29" y="34"/>
                    <a:pt x="29" y="34"/>
                  </a:cubicBezTo>
                  <a:cubicBezTo>
                    <a:pt x="36" y="41"/>
                    <a:pt x="36" y="41"/>
                    <a:pt x="36" y="41"/>
                  </a:cubicBezTo>
                  <a:cubicBezTo>
                    <a:pt x="27" y="50"/>
                    <a:pt x="27" y="50"/>
                    <a:pt x="27" y="50"/>
                  </a:cubicBezTo>
                  <a:cubicBezTo>
                    <a:pt x="31" y="53"/>
                    <a:pt x="34" y="56"/>
                    <a:pt x="38" y="59"/>
                  </a:cubicBezTo>
                  <a:cubicBezTo>
                    <a:pt x="44" y="48"/>
                    <a:pt x="44" y="48"/>
                    <a:pt x="44" y="48"/>
                  </a:cubicBezTo>
                  <a:cubicBezTo>
                    <a:pt x="53" y="53"/>
                    <a:pt x="53" y="53"/>
                    <a:pt x="53" y="53"/>
                  </a:cubicBezTo>
                  <a:cubicBezTo>
                    <a:pt x="47" y="64"/>
                    <a:pt x="47" y="64"/>
                    <a:pt x="47" y="64"/>
                  </a:cubicBezTo>
                  <a:cubicBezTo>
                    <a:pt x="50" y="66"/>
                    <a:pt x="54" y="68"/>
                    <a:pt x="57" y="69"/>
                  </a:cubicBezTo>
                  <a:cubicBezTo>
                    <a:pt x="61" y="58"/>
                    <a:pt x="61" y="58"/>
                    <a:pt x="61" y="58"/>
                  </a:cubicBezTo>
                  <a:cubicBezTo>
                    <a:pt x="71" y="62"/>
                    <a:pt x="71" y="62"/>
                    <a:pt x="71" y="62"/>
                  </a:cubicBezTo>
                  <a:cubicBezTo>
                    <a:pt x="67" y="72"/>
                    <a:pt x="67" y="72"/>
                    <a:pt x="67" y="72"/>
                  </a:cubicBezTo>
                  <a:cubicBezTo>
                    <a:pt x="69" y="73"/>
                    <a:pt x="72" y="73"/>
                    <a:pt x="74" y="74"/>
                  </a:cubicBezTo>
                  <a:cubicBezTo>
                    <a:pt x="73" y="55"/>
                    <a:pt x="66" y="36"/>
                    <a:pt x="52" y="22"/>
                  </a:cubicBezTo>
                  <a:cubicBezTo>
                    <a:pt x="38" y="8"/>
                    <a:pt x="19" y="1"/>
                    <a:pt x="0" y="0"/>
                  </a:cubicBezTo>
                  <a:cubicBezTo>
                    <a:pt x="1" y="1"/>
                    <a:pt x="1" y="3"/>
                    <a:pt x="1" y="4"/>
                  </a:cubicBezTo>
                  <a:lnTo>
                    <a:pt x="1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5" name="Freeform 46"/>
            <p:cNvSpPr/>
            <p:nvPr/>
          </p:nvSpPr>
          <p:spPr bwMode="auto">
            <a:xfrm>
              <a:off x="7445376" y="2389188"/>
              <a:ext cx="277813" cy="279400"/>
            </a:xfrm>
            <a:custGeom>
              <a:avLst/>
              <a:gdLst>
                <a:gd name="T0" fmla="*/ 63 w 74"/>
                <a:gd name="T1" fmla="*/ 69 h 74"/>
                <a:gd name="T2" fmla="*/ 61 w 74"/>
                <a:gd name="T3" fmla="*/ 60 h 74"/>
                <a:gd name="T4" fmla="*/ 70 w 74"/>
                <a:gd name="T5" fmla="*/ 57 h 74"/>
                <a:gd name="T6" fmla="*/ 66 w 74"/>
                <a:gd name="T7" fmla="*/ 48 h 74"/>
                <a:gd name="T8" fmla="*/ 54 w 74"/>
                <a:gd name="T9" fmla="*/ 53 h 74"/>
                <a:gd name="T10" fmla="*/ 50 w 74"/>
                <a:gd name="T11" fmla="*/ 44 h 74"/>
                <a:gd name="T12" fmla="*/ 60 w 74"/>
                <a:gd name="T13" fmla="*/ 39 h 74"/>
                <a:gd name="T14" fmla="*/ 53 w 74"/>
                <a:gd name="T15" fmla="*/ 30 h 74"/>
                <a:gd name="T16" fmla="*/ 44 w 74"/>
                <a:gd name="T17" fmla="*/ 38 h 74"/>
                <a:gd name="T18" fmla="*/ 37 w 74"/>
                <a:gd name="T19" fmla="*/ 31 h 74"/>
                <a:gd name="T20" fmla="*/ 45 w 74"/>
                <a:gd name="T21" fmla="*/ 22 h 74"/>
                <a:gd name="T22" fmla="*/ 35 w 74"/>
                <a:gd name="T23" fmla="*/ 14 h 74"/>
                <a:gd name="T24" fmla="*/ 29 w 74"/>
                <a:gd name="T25" fmla="*/ 23 h 74"/>
                <a:gd name="T26" fmla="*/ 21 w 74"/>
                <a:gd name="T27" fmla="*/ 18 h 74"/>
                <a:gd name="T28" fmla="*/ 26 w 74"/>
                <a:gd name="T29" fmla="*/ 9 h 74"/>
                <a:gd name="T30" fmla="*/ 16 w 74"/>
                <a:gd name="T31" fmla="*/ 4 h 74"/>
                <a:gd name="T32" fmla="*/ 12 w 74"/>
                <a:gd name="T33" fmla="*/ 13 h 74"/>
                <a:gd name="T34" fmla="*/ 3 w 74"/>
                <a:gd name="T35" fmla="*/ 10 h 74"/>
                <a:gd name="T36" fmla="*/ 6 w 74"/>
                <a:gd name="T37" fmla="*/ 1 h 74"/>
                <a:gd name="T38" fmla="*/ 0 w 74"/>
                <a:gd name="T39" fmla="*/ 0 h 74"/>
                <a:gd name="T40" fmla="*/ 23 w 74"/>
                <a:gd name="T41" fmla="*/ 51 h 74"/>
                <a:gd name="T42" fmla="*/ 74 w 74"/>
                <a:gd name="T43" fmla="*/ 74 h 74"/>
                <a:gd name="T44" fmla="*/ 73 w 74"/>
                <a:gd name="T45" fmla="*/ 67 h 74"/>
                <a:gd name="T46" fmla="*/ 63 w 74"/>
                <a:gd name="T47"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74">
                  <a:moveTo>
                    <a:pt x="63" y="69"/>
                  </a:moveTo>
                  <a:cubicBezTo>
                    <a:pt x="61" y="60"/>
                    <a:pt x="61" y="60"/>
                    <a:pt x="61" y="60"/>
                  </a:cubicBezTo>
                  <a:cubicBezTo>
                    <a:pt x="70" y="57"/>
                    <a:pt x="70" y="57"/>
                    <a:pt x="70" y="57"/>
                  </a:cubicBezTo>
                  <a:cubicBezTo>
                    <a:pt x="68" y="54"/>
                    <a:pt x="67" y="51"/>
                    <a:pt x="66" y="48"/>
                  </a:cubicBezTo>
                  <a:cubicBezTo>
                    <a:pt x="54" y="53"/>
                    <a:pt x="54" y="53"/>
                    <a:pt x="54" y="53"/>
                  </a:cubicBezTo>
                  <a:cubicBezTo>
                    <a:pt x="50" y="44"/>
                    <a:pt x="50" y="44"/>
                    <a:pt x="50" y="44"/>
                  </a:cubicBezTo>
                  <a:cubicBezTo>
                    <a:pt x="60" y="39"/>
                    <a:pt x="60" y="39"/>
                    <a:pt x="60" y="39"/>
                  </a:cubicBezTo>
                  <a:cubicBezTo>
                    <a:pt x="58" y="36"/>
                    <a:pt x="55" y="33"/>
                    <a:pt x="53" y="30"/>
                  </a:cubicBezTo>
                  <a:cubicBezTo>
                    <a:pt x="44" y="38"/>
                    <a:pt x="44" y="38"/>
                    <a:pt x="44" y="38"/>
                  </a:cubicBezTo>
                  <a:cubicBezTo>
                    <a:pt x="37" y="31"/>
                    <a:pt x="37" y="31"/>
                    <a:pt x="37" y="31"/>
                  </a:cubicBezTo>
                  <a:cubicBezTo>
                    <a:pt x="45" y="22"/>
                    <a:pt x="45" y="22"/>
                    <a:pt x="45" y="22"/>
                  </a:cubicBezTo>
                  <a:cubicBezTo>
                    <a:pt x="42" y="19"/>
                    <a:pt x="38" y="16"/>
                    <a:pt x="35" y="14"/>
                  </a:cubicBezTo>
                  <a:cubicBezTo>
                    <a:pt x="29" y="23"/>
                    <a:pt x="29" y="23"/>
                    <a:pt x="29" y="23"/>
                  </a:cubicBezTo>
                  <a:cubicBezTo>
                    <a:pt x="21" y="18"/>
                    <a:pt x="21" y="18"/>
                    <a:pt x="21" y="18"/>
                  </a:cubicBezTo>
                  <a:cubicBezTo>
                    <a:pt x="26" y="9"/>
                    <a:pt x="26" y="9"/>
                    <a:pt x="26" y="9"/>
                  </a:cubicBezTo>
                  <a:cubicBezTo>
                    <a:pt x="23" y="7"/>
                    <a:pt x="19" y="5"/>
                    <a:pt x="16" y="4"/>
                  </a:cubicBezTo>
                  <a:cubicBezTo>
                    <a:pt x="12" y="13"/>
                    <a:pt x="12" y="13"/>
                    <a:pt x="12" y="13"/>
                  </a:cubicBezTo>
                  <a:cubicBezTo>
                    <a:pt x="3" y="10"/>
                    <a:pt x="3" y="10"/>
                    <a:pt x="3" y="10"/>
                  </a:cubicBezTo>
                  <a:cubicBezTo>
                    <a:pt x="6" y="1"/>
                    <a:pt x="6" y="1"/>
                    <a:pt x="6" y="1"/>
                  </a:cubicBezTo>
                  <a:cubicBezTo>
                    <a:pt x="4" y="1"/>
                    <a:pt x="2" y="0"/>
                    <a:pt x="0" y="0"/>
                  </a:cubicBezTo>
                  <a:cubicBezTo>
                    <a:pt x="1" y="19"/>
                    <a:pt x="8" y="37"/>
                    <a:pt x="23" y="51"/>
                  </a:cubicBezTo>
                  <a:cubicBezTo>
                    <a:pt x="37" y="66"/>
                    <a:pt x="55" y="73"/>
                    <a:pt x="74" y="74"/>
                  </a:cubicBezTo>
                  <a:cubicBezTo>
                    <a:pt x="74" y="71"/>
                    <a:pt x="73" y="69"/>
                    <a:pt x="73" y="67"/>
                  </a:cubicBezTo>
                  <a:lnTo>
                    <a:pt x="63"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sp>
        <p:nvSpPr>
          <p:cNvPr id="60" name="椭圆 59"/>
          <p:cNvSpPr/>
          <p:nvPr/>
        </p:nvSpPr>
        <p:spPr>
          <a:xfrm>
            <a:off x="2591927" y="909527"/>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1" name="椭圆 60"/>
          <p:cNvSpPr/>
          <p:nvPr/>
        </p:nvSpPr>
        <p:spPr>
          <a:xfrm>
            <a:off x="2667199" y="984577"/>
            <a:ext cx="519225" cy="519225"/>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 name="Freeform 24"/>
          <p:cNvSpPr/>
          <p:nvPr/>
        </p:nvSpPr>
        <p:spPr>
          <a:xfrm>
            <a:off x="4509632" y="1169740"/>
            <a:ext cx="1507388" cy="1508645"/>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1390905" y="231822"/>
                </a:moveTo>
                <a:lnTo>
                  <a:pt x="1390905" y="1390905"/>
                </a:lnTo>
                <a:lnTo>
                  <a:pt x="1390905" y="1390905"/>
                </a:lnTo>
                <a:lnTo>
                  <a:pt x="231822" y="1390905"/>
                </a:lnTo>
                <a:cubicBezTo>
                  <a:pt x="103790" y="1390905"/>
                  <a:pt x="0" y="1287115"/>
                  <a:pt x="0" y="1159083"/>
                </a:cubicBezTo>
                <a:lnTo>
                  <a:pt x="0" y="0"/>
                </a:lnTo>
                <a:lnTo>
                  <a:pt x="0" y="0"/>
                </a:lnTo>
                <a:lnTo>
                  <a:pt x="1159083" y="0"/>
                </a:lnTo>
                <a:cubicBezTo>
                  <a:pt x="1287115" y="0"/>
                  <a:pt x="1390905" y="103790"/>
                  <a:pt x="1390905" y="231822"/>
                </a:cubicBez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36" name="组合 35"/>
          <p:cNvGrpSpPr/>
          <p:nvPr/>
        </p:nvGrpSpPr>
        <p:grpSpPr>
          <a:xfrm>
            <a:off x="4859542" y="1624437"/>
            <a:ext cx="799908" cy="806060"/>
            <a:chOff x="7412038" y="1014413"/>
            <a:chExt cx="619126" cy="623888"/>
          </a:xfrm>
          <a:solidFill>
            <a:schemeClr val="bg1"/>
          </a:solidFill>
        </p:grpSpPr>
        <p:sp>
          <p:nvSpPr>
            <p:cNvPr id="37" name="Freeform 22"/>
            <p:cNvSpPr/>
            <p:nvPr/>
          </p:nvSpPr>
          <p:spPr bwMode="auto">
            <a:xfrm>
              <a:off x="7412038" y="1017588"/>
              <a:ext cx="619125" cy="620713"/>
            </a:xfrm>
            <a:custGeom>
              <a:avLst/>
              <a:gdLst>
                <a:gd name="T0" fmla="*/ 75 w 165"/>
                <a:gd name="T1" fmla="*/ 0 h 165"/>
                <a:gd name="T2" fmla="*/ 24 w 165"/>
                <a:gd name="T3" fmla="*/ 23 h 165"/>
                <a:gd name="T4" fmla="*/ 0 w 165"/>
                <a:gd name="T5" fmla="*/ 74 h 165"/>
                <a:gd name="T6" fmla="*/ 60 w 165"/>
                <a:gd name="T7" fmla="*/ 105 h 165"/>
                <a:gd name="T8" fmla="*/ 90 w 165"/>
                <a:gd name="T9" fmla="*/ 165 h 165"/>
                <a:gd name="T10" fmla="*/ 141 w 165"/>
                <a:gd name="T11" fmla="*/ 141 h 165"/>
                <a:gd name="T12" fmla="*/ 165 w 165"/>
                <a:gd name="T13" fmla="*/ 90 h 165"/>
                <a:gd name="T14" fmla="*/ 105 w 165"/>
                <a:gd name="T15" fmla="*/ 59 h 165"/>
                <a:gd name="T16" fmla="*/ 75 w 165"/>
                <a:gd name="T1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5">
                  <a:moveTo>
                    <a:pt x="75" y="0"/>
                  </a:moveTo>
                  <a:cubicBezTo>
                    <a:pt x="56" y="1"/>
                    <a:pt x="38" y="9"/>
                    <a:pt x="24" y="23"/>
                  </a:cubicBezTo>
                  <a:cubicBezTo>
                    <a:pt x="10" y="38"/>
                    <a:pt x="2" y="56"/>
                    <a:pt x="0" y="74"/>
                  </a:cubicBezTo>
                  <a:cubicBezTo>
                    <a:pt x="20" y="77"/>
                    <a:pt x="42" y="87"/>
                    <a:pt x="60" y="105"/>
                  </a:cubicBezTo>
                  <a:cubicBezTo>
                    <a:pt x="78" y="123"/>
                    <a:pt x="88" y="144"/>
                    <a:pt x="90" y="165"/>
                  </a:cubicBezTo>
                  <a:cubicBezTo>
                    <a:pt x="109" y="163"/>
                    <a:pt x="127" y="155"/>
                    <a:pt x="141" y="141"/>
                  </a:cubicBezTo>
                  <a:cubicBezTo>
                    <a:pt x="155" y="126"/>
                    <a:pt x="163" y="108"/>
                    <a:pt x="165" y="90"/>
                  </a:cubicBezTo>
                  <a:cubicBezTo>
                    <a:pt x="145" y="87"/>
                    <a:pt x="123" y="77"/>
                    <a:pt x="105" y="59"/>
                  </a:cubicBezTo>
                  <a:cubicBezTo>
                    <a:pt x="88" y="42"/>
                    <a:pt x="77" y="20"/>
                    <a:pt x="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8" name="Freeform 23"/>
            <p:cNvSpPr/>
            <p:nvPr/>
          </p:nvSpPr>
          <p:spPr bwMode="auto">
            <a:xfrm>
              <a:off x="7731126" y="1014413"/>
              <a:ext cx="300038" cy="304800"/>
            </a:xfrm>
            <a:custGeom>
              <a:avLst/>
              <a:gdLst>
                <a:gd name="T0" fmla="*/ 80 w 80"/>
                <a:gd name="T1" fmla="*/ 81 h 81"/>
                <a:gd name="T2" fmla="*/ 56 w 80"/>
                <a:gd name="T3" fmla="*/ 24 h 81"/>
                <a:gd name="T4" fmla="*/ 0 w 80"/>
                <a:gd name="T5" fmla="*/ 0 h 81"/>
                <a:gd name="T6" fmla="*/ 28 w 80"/>
                <a:gd name="T7" fmla="*/ 53 h 81"/>
                <a:gd name="T8" fmla="*/ 80 w 80"/>
                <a:gd name="T9" fmla="*/ 81 h 81"/>
              </a:gdLst>
              <a:ahLst/>
              <a:cxnLst>
                <a:cxn ang="0">
                  <a:pos x="T0" y="T1"/>
                </a:cxn>
                <a:cxn ang="0">
                  <a:pos x="T2" y="T3"/>
                </a:cxn>
                <a:cxn ang="0">
                  <a:pos x="T4" y="T5"/>
                </a:cxn>
                <a:cxn ang="0">
                  <a:pos x="T6" y="T7"/>
                </a:cxn>
                <a:cxn ang="0">
                  <a:pos x="T8" y="T9"/>
                </a:cxn>
              </a:cxnLst>
              <a:rect l="0" t="0" r="r" b="b"/>
              <a:pathLst>
                <a:path w="80" h="81">
                  <a:moveTo>
                    <a:pt x="80" y="81"/>
                  </a:moveTo>
                  <a:cubicBezTo>
                    <a:pt x="80" y="60"/>
                    <a:pt x="72" y="40"/>
                    <a:pt x="56" y="24"/>
                  </a:cubicBezTo>
                  <a:cubicBezTo>
                    <a:pt x="41" y="9"/>
                    <a:pt x="21" y="1"/>
                    <a:pt x="0" y="0"/>
                  </a:cubicBezTo>
                  <a:cubicBezTo>
                    <a:pt x="2" y="18"/>
                    <a:pt x="12" y="37"/>
                    <a:pt x="28" y="53"/>
                  </a:cubicBezTo>
                  <a:cubicBezTo>
                    <a:pt x="44" y="69"/>
                    <a:pt x="63" y="78"/>
                    <a:pt x="8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9" name="Freeform 24"/>
            <p:cNvSpPr/>
            <p:nvPr/>
          </p:nvSpPr>
          <p:spPr bwMode="auto">
            <a:xfrm>
              <a:off x="7412038" y="1338263"/>
              <a:ext cx="300038" cy="300038"/>
            </a:xfrm>
            <a:custGeom>
              <a:avLst/>
              <a:gdLst>
                <a:gd name="T0" fmla="*/ 0 w 80"/>
                <a:gd name="T1" fmla="*/ 0 h 80"/>
                <a:gd name="T2" fmla="*/ 24 w 80"/>
                <a:gd name="T3" fmla="*/ 56 h 80"/>
                <a:gd name="T4" fmla="*/ 80 w 80"/>
                <a:gd name="T5" fmla="*/ 80 h 80"/>
                <a:gd name="T6" fmla="*/ 53 w 80"/>
                <a:gd name="T7" fmla="*/ 27 h 80"/>
                <a:gd name="T8" fmla="*/ 0 w 80"/>
                <a:gd name="T9" fmla="*/ 0 h 80"/>
              </a:gdLst>
              <a:ahLst/>
              <a:cxnLst>
                <a:cxn ang="0">
                  <a:pos x="T0" y="T1"/>
                </a:cxn>
                <a:cxn ang="0">
                  <a:pos x="T2" y="T3"/>
                </a:cxn>
                <a:cxn ang="0">
                  <a:pos x="T4" y="T5"/>
                </a:cxn>
                <a:cxn ang="0">
                  <a:pos x="T6" y="T7"/>
                </a:cxn>
                <a:cxn ang="0">
                  <a:pos x="T8" y="T9"/>
                </a:cxn>
              </a:cxnLst>
              <a:rect l="0" t="0" r="r" b="b"/>
              <a:pathLst>
                <a:path w="80" h="80">
                  <a:moveTo>
                    <a:pt x="0" y="0"/>
                  </a:moveTo>
                  <a:cubicBezTo>
                    <a:pt x="0" y="20"/>
                    <a:pt x="8" y="40"/>
                    <a:pt x="24" y="56"/>
                  </a:cubicBezTo>
                  <a:cubicBezTo>
                    <a:pt x="40" y="71"/>
                    <a:pt x="60" y="79"/>
                    <a:pt x="80" y="80"/>
                  </a:cubicBezTo>
                  <a:cubicBezTo>
                    <a:pt x="78" y="62"/>
                    <a:pt x="68" y="43"/>
                    <a:pt x="53" y="27"/>
                  </a:cubicBezTo>
                  <a:cubicBezTo>
                    <a:pt x="37" y="11"/>
                    <a:pt x="18"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sp>
        <p:nvSpPr>
          <p:cNvPr id="58" name="椭圆 57"/>
          <p:cNvSpPr/>
          <p:nvPr/>
        </p:nvSpPr>
        <p:spPr>
          <a:xfrm>
            <a:off x="5592246" y="909527"/>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59" name="椭圆 58"/>
          <p:cNvSpPr/>
          <p:nvPr/>
        </p:nvSpPr>
        <p:spPr>
          <a:xfrm>
            <a:off x="5667518" y="984577"/>
            <a:ext cx="519225" cy="519225"/>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 name="Freeform 25"/>
          <p:cNvSpPr/>
          <p:nvPr/>
        </p:nvSpPr>
        <p:spPr>
          <a:xfrm>
            <a:off x="4509632" y="2748787"/>
            <a:ext cx="1507388" cy="1507387"/>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1159083" y="1390905"/>
                </a:moveTo>
                <a:lnTo>
                  <a:pt x="0" y="1390905"/>
                </a:lnTo>
                <a:lnTo>
                  <a:pt x="0" y="1390905"/>
                </a:lnTo>
                <a:lnTo>
                  <a:pt x="0" y="231822"/>
                </a:lnTo>
                <a:cubicBezTo>
                  <a:pt x="0" y="103790"/>
                  <a:pt x="103790" y="0"/>
                  <a:pt x="231822" y="0"/>
                </a:cubicBezTo>
                <a:lnTo>
                  <a:pt x="1390905" y="0"/>
                </a:lnTo>
                <a:lnTo>
                  <a:pt x="1390905" y="0"/>
                </a:lnTo>
                <a:lnTo>
                  <a:pt x="1390905" y="1159083"/>
                </a:lnTo>
                <a:cubicBezTo>
                  <a:pt x="1390905" y="1287115"/>
                  <a:pt x="1287115" y="1390905"/>
                  <a:pt x="1159083" y="1390905"/>
                </a:cubicBez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5" name="Freeform 26"/>
          <p:cNvSpPr/>
          <p:nvPr/>
        </p:nvSpPr>
        <p:spPr>
          <a:xfrm>
            <a:off x="2931840" y="2748787"/>
            <a:ext cx="1507387" cy="1507387"/>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0" y="1159083"/>
                </a:moveTo>
                <a:lnTo>
                  <a:pt x="0" y="0"/>
                </a:lnTo>
                <a:lnTo>
                  <a:pt x="0" y="0"/>
                </a:lnTo>
                <a:lnTo>
                  <a:pt x="1159083" y="0"/>
                </a:lnTo>
                <a:cubicBezTo>
                  <a:pt x="1287115" y="0"/>
                  <a:pt x="1390905" y="103790"/>
                  <a:pt x="1390905" y="231822"/>
                </a:cubicBezTo>
                <a:lnTo>
                  <a:pt x="1390905" y="1390905"/>
                </a:lnTo>
                <a:lnTo>
                  <a:pt x="1390905" y="1390905"/>
                </a:lnTo>
                <a:lnTo>
                  <a:pt x="231822" y="1390905"/>
                </a:lnTo>
                <a:cubicBezTo>
                  <a:pt x="103790" y="1390905"/>
                  <a:pt x="0" y="1287115"/>
                  <a:pt x="0" y="1159083"/>
                </a:cubicBez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 name="Freeform 55"/>
          <p:cNvSpPr/>
          <p:nvPr/>
        </p:nvSpPr>
        <p:spPr bwMode="auto">
          <a:xfrm>
            <a:off x="2829225" y="1089521"/>
            <a:ext cx="465101" cy="442075"/>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 name="Freeform 56"/>
          <p:cNvSpPr>
            <a:spLocks noEditPoints="1"/>
          </p:cNvSpPr>
          <p:nvPr/>
        </p:nvSpPr>
        <p:spPr bwMode="auto">
          <a:xfrm>
            <a:off x="2811149" y="1086764"/>
            <a:ext cx="111891" cy="280356"/>
          </a:xfrm>
          <a:custGeom>
            <a:avLst/>
            <a:gdLst>
              <a:gd name="T0" fmla="*/ 77593 w 31"/>
              <a:gd name="T1" fmla="*/ 0 h 77"/>
              <a:gd name="T2" fmla="*/ 127801 w 31"/>
              <a:gd name="T3" fmla="*/ 23033 h 77"/>
              <a:gd name="T4" fmla="*/ 141494 w 31"/>
              <a:gd name="T5" fmla="*/ 82918 h 77"/>
              <a:gd name="T6" fmla="*/ 141494 w 31"/>
              <a:gd name="T7" fmla="*/ 290212 h 77"/>
              <a:gd name="T8" fmla="*/ 123237 w 31"/>
              <a:gd name="T9" fmla="*/ 340883 h 77"/>
              <a:gd name="T10" fmla="*/ 73029 w 31"/>
              <a:gd name="T11" fmla="*/ 354703 h 77"/>
              <a:gd name="T12" fmla="*/ 9129 w 31"/>
              <a:gd name="T13" fmla="*/ 331670 h 77"/>
              <a:gd name="T14" fmla="*/ 0 w 31"/>
              <a:gd name="T15" fmla="*/ 262572 h 77"/>
              <a:gd name="T16" fmla="*/ 0 w 31"/>
              <a:gd name="T17" fmla="*/ 96737 h 77"/>
              <a:gd name="T18" fmla="*/ 13693 w 31"/>
              <a:gd name="T19" fmla="*/ 27639 h 77"/>
              <a:gd name="T20" fmla="*/ 77593 w 31"/>
              <a:gd name="T21" fmla="*/ 0 h 77"/>
              <a:gd name="T22" fmla="*/ 73029 w 31"/>
              <a:gd name="T23" fmla="*/ 322457 h 77"/>
              <a:gd name="T24" fmla="*/ 100415 w 31"/>
              <a:gd name="T25" fmla="*/ 271785 h 77"/>
              <a:gd name="T26" fmla="*/ 100415 w 31"/>
              <a:gd name="T27" fmla="*/ 78311 h 77"/>
              <a:gd name="T28" fmla="*/ 73029 w 31"/>
              <a:gd name="T29" fmla="*/ 32246 h 77"/>
              <a:gd name="T30" fmla="*/ 41079 w 31"/>
              <a:gd name="T31" fmla="*/ 78311 h 77"/>
              <a:gd name="T32" fmla="*/ 41079 w 31"/>
              <a:gd name="T33" fmla="*/ 92131 h 77"/>
              <a:gd name="T34" fmla="*/ 41079 w 31"/>
              <a:gd name="T35" fmla="*/ 105950 h 77"/>
              <a:gd name="T36" fmla="*/ 41079 w 31"/>
              <a:gd name="T37" fmla="*/ 161229 h 77"/>
              <a:gd name="T38" fmla="*/ 41079 w 31"/>
              <a:gd name="T39" fmla="*/ 221114 h 77"/>
              <a:gd name="T40" fmla="*/ 41079 w 31"/>
              <a:gd name="T41" fmla="*/ 271785 h 77"/>
              <a:gd name="T42" fmla="*/ 73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8" name="Freeform 57"/>
          <p:cNvSpPr/>
          <p:nvPr/>
        </p:nvSpPr>
        <p:spPr bwMode="auto">
          <a:xfrm>
            <a:off x="2959499" y="1089278"/>
            <a:ext cx="66631" cy="277842"/>
          </a:xfrm>
          <a:custGeom>
            <a:avLst/>
            <a:gdLst>
              <a:gd name="T0" fmla="*/ 0 w 18"/>
              <a:gd name="T1" fmla="*/ 50777 h 76"/>
              <a:gd name="T2" fmla="*/ 50934 w 18"/>
              <a:gd name="T3" fmla="*/ 0 h 76"/>
              <a:gd name="T4" fmla="*/ 83346 w 18"/>
              <a:gd name="T5" fmla="*/ 0 h 76"/>
              <a:gd name="T6" fmla="*/ 83346 w 18"/>
              <a:gd name="T7" fmla="*/ 350826 h 76"/>
              <a:gd name="T8" fmla="*/ 37043 w 18"/>
              <a:gd name="T9" fmla="*/ 350826 h 76"/>
              <a:gd name="T10" fmla="*/ 37043 w 18"/>
              <a:gd name="T11" fmla="*/ 87707 h 76"/>
              <a:gd name="T12" fmla="*/ 0 w 18"/>
              <a:gd name="T13" fmla="*/ 87707 h 76"/>
              <a:gd name="T14" fmla="*/ 0 w 18"/>
              <a:gd name="T15" fmla="*/ 50777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9" name="Freeform 58"/>
          <p:cNvSpPr/>
          <p:nvPr/>
        </p:nvSpPr>
        <p:spPr bwMode="auto">
          <a:xfrm>
            <a:off x="5816180" y="1089192"/>
            <a:ext cx="475846" cy="437471"/>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0" name="Freeform 59"/>
          <p:cNvSpPr>
            <a:spLocks noEditPoints="1"/>
          </p:cNvSpPr>
          <p:nvPr/>
        </p:nvSpPr>
        <p:spPr bwMode="auto">
          <a:xfrm>
            <a:off x="5798267" y="1081735"/>
            <a:ext cx="111891" cy="280356"/>
          </a:xfrm>
          <a:custGeom>
            <a:avLst/>
            <a:gdLst>
              <a:gd name="T0" fmla="*/ 77593 w 31"/>
              <a:gd name="T1" fmla="*/ 0 h 77"/>
              <a:gd name="T2" fmla="*/ 127801 w 31"/>
              <a:gd name="T3" fmla="*/ 23033 h 77"/>
              <a:gd name="T4" fmla="*/ 141494 w 31"/>
              <a:gd name="T5" fmla="*/ 82918 h 77"/>
              <a:gd name="T6" fmla="*/ 141494 w 31"/>
              <a:gd name="T7" fmla="*/ 285605 h 77"/>
              <a:gd name="T8" fmla="*/ 123237 w 31"/>
              <a:gd name="T9" fmla="*/ 336277 h 77"/>
              <a:gd name="T10" fmla="*/ 73029 w 31"/>
              <a:gd name="T11" fmla="*/ 354703 h 77"/>
              <a:gd name="T12" fmla="*/ 13693 w 31"/>
              <a:gd name="T13" fmla="*/ 327064 h 77"/>
              <a:gd name="T14" fmla="*/ 0 w 31"/>
              <a:gd name="T15" fmla="*/ 257966 h 77"/>
              <a:gd name="T16" fmla="*/ 0 w 31"/>
              <a:gd name="T17" fmla="*/ 96737 h 77"/>
              <a:gd name="T18" fmla="*/ 13693 w 31"/>
              <a:gd name="T19" fmla="*/ 23033 h 77"/>
              <a:gd name="T20" fmla="*/ 77593 w 31"/>
              <a:gd name="T21" fmla="*/ 0 h 77"/>
              <a:gd name="T22" fmla="*/ 73029 w 31"/>
              <a:gd name="T23" fmla="*/ 322457 h 77"/>
              <a:gd name="T24" fmla="*/ 100415 w 31"/>
              <a:gd name="T25" fmla="*/ 271785 h 77"/>
              <a:gd name="T26" fmla="*/ 100415 w 31"/>
              <a:gd name="T27" fmla="*/ 78311 h 77"/>
              <a:gd name="T28" fmla="*/ 73029 w 31"/>
              <a:gd name="T29" fmla="*/ 32246 h 77"/>
              <a:gd name="T30" fmla="*/ 41079 w 31"/>
              <a:gd name="T31" fmla="*/ 78311 h 77"/>
              <a:gd name="T32" fmla="*/ 41079 w 31"/>
              <a:gd name="T33" fmla="*/ 92131 h 77"/>
              <a:gd name="T34" fmla="*/ 41079 w 31"/>
              <a:gd name="T35" fmla="*/ 105950 h 77"/>
              <a:gd name="T36" fmla="*/ 41079 w 31"/>
              <a:gd name="T37" fmla="*/ 161229 h 77"/>
              <a:gd name="T38" fmla="*/ 41079 w 31"/>
              <a:gd name="T39" fmla="*/ 221114 h 77"/>
              <a:gd name="T40" fmla="*/ 41079 w 31"/>
              <a:gd name="T41" fmla="*/ 271785 h 77"/>
              <a:gd name="T42" fmla="*/ 73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11" name="Freeform 60"/>
          <p:cNvSpPr/>
          <p:nvPr/>
        </p:nvSpPr>
        <p:spPr bwMode="auto">
          <a:xfrm>
            <a:off x="5931531" y="1081735"/>
            <a:ext cx="113149" cy="280356"/>
          </a:xfrm>
          <a:custGeom>
            <a:avLst/>
            <a:gdLst>
              <a:gd name="T0" fmla="*/ 0 w 31"/>
              <a:gd name="T1" fmla="*/ 73705 h 77"/>
              <a:gd name="T2" fmla="*/ 18507 w 31"/>
              <a:gd name="T3" fmla="*/ 18426 h 77"/>
              <a:gd name="T4" fmla="*/ 74029 w 31"/>
              <a:gd name="T5" fmla="*/ 0 h 77"/>
              <a:gd name="T6" fmla="*/ 134178 w 31"/>
              <a:gd name="T7" fmla="*/ 27639 h 77"/>
              <a:gd name="T8" fmla="*/ 143432 w 31"/>
              <a:gd name="T9" fmla="*/ 101344 h 77"/>
              <a:gd name="T10" fmla="*/ 138805 w 31"/>
              <a:gd name="T11" fmla="*/ 138196 h 77"/>
              <a:gd name="T12" fmla="*/ 124925 w 31"/>
              <a:gd name="T13" fmla="*/ 175048 h 77"/>
              <a:gd name="T14" fmla="*/ 83283 w 31"/>
              <a:gd name="T15" fmla="*/ 239540 h 77"/>
              <a:gd name="T16" fmla="*/ 50895 w 31"/>
              <a:gd name="T17" fmla="*/ 313244 h 77"/>
              <a:gd name="T18" fmla="*/ 143432 w 31"/>
              <a:gd name="T19" fmla="*/ 313244 h 77"/>
              <a:gd name="T20" fmla="*/ 143432 w 31"/>
              <a:gd name="T21" fmla="*/ 350096 h 77"/>
              <a:gd name="T22" fmla="*/ 37015 w 31"/>
              <a:gd name="T23" fmla="*/ 354703 h 77"/>
              <a:gd name="T24" fmla="*/ 0 w 31"/>
              <a:gd name="T25" fmla="*/ 350096 h 77"/>
              <a:gd name="T26" fmla="*/ 0 w 31"/>
              <a:gd name="T27" fmla="*/ 350096 h 77"/>
              <a:gd name="T28" fmla="*/ 23134 w 31"/>
              <a:gd name="T29" fmla="*/ 253359 h 77"/>
              <a:gd name="T30" fmla="*/ 78656 w 31"/>
              <a:gd name="T31" fmla="*/ 170442 h 77"/>
              <a:gd name="T32" fmla="*/ 97164 w 31"/>
              <a:gd name="T33" fmla="*/ 92131 h 77"/>
              <a:gd name="T34" fmla="*/ 97164 w 31"/>
              <a:gd name="T35" fmla="*/ 87524 h 77"/>
              <a:gd name="T36" fmla="*/ 97164 w 31"/>
              <a:gd name="T37" fmla="*/ 78311 h 77"/>
              <a:gd name="T38" fmla="*/ 97164 w 31"/>
              <a:gd name="T39" fmla="*/ 55278 h 77"/>
              <a:gd name="T40" fmla="*/ 69403 w 31"/>
              <a:gd name="T41" fmla="*/ 32246 h 77"/>
              <a:gd name="T42" fmla="*/ 46268 w 31"/>
              <a:gd name="T43" fmla="*/ 73705 h 77"/>
              <a:gd name="T44" fmla="*/ 46268 w 31"/>
              <a:gd name="T45" fmla="*/ 87524 h 77"/>
              <a:gd name="T46" fmla="*/ 46268 w 31"/>
              <a:gd name="T47" fmla="*/ 96737 h 77"/>
              <a:gd name="T48" fmla="*/ 46268 w 31"/>
              <a:gd name="T49" fmla="*/ 105950 h 77"/>
              <a:gd name="T50" fmla="*/ 46268 w 31"/>
              <a:gd name="T51" fmla="*/ 119770 h 77"/>
              <a:gd name="T52" fmla="*/ 0 w 31"/>
              <a:gd name="T53" fmla="*/ 119770 h 77"/>
              <a:gd name="T54" fmla="*/ 0 w 31"/>
              <a:gd name="T55" fmla="*/ 73705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12" name="椭圆 11"/>
          <p:cNvSpPr/>
          <p:nvPr/>
        </p:nvSpPr>
        <p:spPr>
          <a:xfrm>
            <a:off x="2617273" y="3798790"/>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3" name="椭圆 12"/>
          <p:cNvSpPr/>
          <p:nvPr/>
        </p:nvSpPr>
        <p:spPr>
          <a:xfrm>
            <a:off x="2692972" y="3873840"/>
            <a:ext cx="517968" cy="519225"/>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4" name="Freeform 61"/>
          <p:cNvSpPr/>
          <p:nvPr/>
        </p:nvSpPr>
        <p:spPr bwMode="auto">
          <a:xfrm>
            <a:off x="2810771" y="3991491"/>
            <a:ext cx="475846" cy="439006"/>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5" name="Freeform 62"/>
          <p:cNvSpPr>
            <a:spLocks noEditPoints="1"/>
          </p:cNvSpPr>
          <p:nvPr/>
        </p:nvSpPr>
        <p:spPr bwMode="auto">
          <a:xfrm>
            <a:off x="2792290" y="3985730"/>
            <a:ext cx="113149" cy="280357"/>
          </a:xfrm>
          <a:custGeom>
            <a:avLst/>
            <a:gdLst>
              <a:gd name="T0" fmla="*/ 78656 w 31"/>
              <a:gd name="T1" fmla="*/ 0 h 77"/>
              <a:gd name="T2" fmla="*/ 134178 w 31"/>
              <a:gd name="T3" fmla="*/ 23033 h 77"/>
              <a:gd name="T4" fmla="*/ 143432 w 31"/>
              <a:gd name="T5" fmla="*/ 82918 h 77"/>
              <a:gd name="T6" fmla="*/ 143432 w 31"/>
              <a:gd name="T7" fmla="*/ 285605 h 77"/>
              <a:gd name="T8" fmla="*/ 124925 w 31"/>
              <a:gd name="T9" fmla="*/ 336277 h 77"/>
              <a:gd name="T10" fmla="*/ 74029 w 31"/>
              <a:gd name="T11" fmla="*/ 354703 h 77"/>
              <a:gd name="T12" fmla="*/ 13881 w 31"/>
              <a:gd name="T13" fmla="*/ 331670 h 77"/>
              <a:gd name="T14" fmla="*/ 0 w 31"/>
              <a:gd name="T15" fmla="*/ 257966 h 77"/>
              <a:gd name="T16" fmla="*/ 0 w 31"/>
              <a:gd name="T17" fmla="*/ 96737 h 77"/>
              <a:gd name="T18" fmla="*/ 13881 w 31"/>
              <a:gd name="T19" fmla="*/ 23033 h 77"/>
              <a:gd name="T20" fmla="*/ 78656 w 31"/>
              <a:gd name="T21" fmla="*/ 0 h 77"/>
              <a:gd name="T22" fmla="*/ 74029 w 31"/>
              <a:gd name="T23" fmla="*/ 322457 h 77"/>
              <a:gd name="T24" fmla="*/ 106417 w 31"/>
              <a:gd name="T25" fmla="*/ 271785 h 77"/>
              <a:gd name="T26" fmla="*/ 106417 w 31"/>
              <a:gd name="T27" fmla="*/ 78311 h 77"/>
              <a:gd name="T28" fmla="*/ 74029 w 31"/>
              <a:gd name="T29" fmla="*/ 32246 h 77"/>
              <a:gd name="T30" fmla="*/ 41642 w 31"/>
              <a:gd name="T31" fmla="*/ 78311 h 77"/>
              <a:gd name="T32" fmla="*/ 41642 w 31"/>
              <a:gd name="T33" fmla="*/ 92131 h 77"/>
              <a:gd name="T34" fmla="*/ 41642 w 31"/>
              <a:gd name="T35" fmla="*/ 105950 h 77"/>
              <a:gd name="T36" fmla="*/ 41642 w 31"/>
              <a:gd name="T37" fmla="*/ 161229 h 77"/>
              <a:gd name="T38" fmla="*/ 41642 w 31"/>
              <a:gd name="T39" fmla="*/ 221114 h 77"/>
              <a:gd name="T40" fmla="*/ 41642 w 31"/>
              <a:gd name="T41" fmla="*/ 271785 h 77"/>
              <a:gd name="T42" fmla="*/ 74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16" name="Freeform 63"/>
          <p:cNvSpPr/>
          <p:nvPr/>
        </p:nvSpPr>
        <p:spPr bwMode="auto">
          <a:xfrm>
            <a:off x="2926812" y="3985730"/>
            <a:ext cx="109376" cy="280357"/>
          </a:xfrm>
          <a:custGeom>
            <a:avLst/>
            <a:gdLst>
              <a:gd name="T0" fmla="*/ 41285 w 30"/>
              <a:gd name="T1" fmla="*/ 248753 h 77"/>
              <a:gd name="T2" fmla="*/ 41285 w 30"/>
              <a:gd name="T3" fmla="*/ 285605 h 77"/>
              <a:gd name="T4" fmla="*/ 45872 w 30"/>
              <a:gd name="T5" fmla="*/ 313244 h 77"/>
              <a:gd name="T6" fmla="*/ 73396 w 30"/>
              <a:gd name="T7" fmla="*/ 322457 h 77"/>
              <a:gd name="T8" fmla="*/ 96332 w 30"/>
              <a:gd name="T9" fmla="*/ 299425 h 77"/>
              <a:gd name="T10" fmla="*/ 96332 w 30"/>
              <a:gd name="T11" fmla="*/ 267179 h 77"/>
              <a:gd name="T12" fmla="*/ 96332 w 30"/>
              <a:gd name="T13" fmla="*/ 239540 h 77"/>
              <a:gd name="T14" fmla="*/ 91745 w 30"/>
              <a:gd name="T15" fmla="*/ 198081 h 77"/>
              <a:gd name="T16" fmla="*/ 55047 w 30"/>
              <a:gd name="T17" fmla="*/ 179655 h 77"/>
              <a:gd name="T18" fmla="*/ 45872 w 30"/>
              <a:gd name="T19" fmla="*/ 179655 h 77"/>
              <a:gd name="T20" fmla="*/ 32111 w 30"/>
              <a:gd name="T21" fmla="*/ 184261 h 77"/>
              <a:gd name="T22" fmla="*/ 32111 w 30"/>
              <a:gd name="T23" fmla="*/ 142803 h 77"/>
              <a:gd name="T24" fmla="*/ 41285 w 30"/>
              <a:gd name="T25" fmla="*/ 142803 h 77"/>
              <a:gd name="T26" fmla="*/ 87157 w 30"/>
              <a:gd name="T27" fmla="*/ 101344 h 77"/>
              <a:gd name="T28" fmla="*/ 87157 w 30"/>
              <a:gd name="T29" fmla="*/ 64491 h 77"/>
              <a:gd name="T30" fmla="*/ 64221 w 30"/>
              <a:gd name="T31" fmla="*/ 32246 h 77"/>
              <a:gd name="T32" fmla="*/ 41285 w 30"/>
              <a:gd name="T33" fmla="*/ 69098 h 77"/>
              <a:gd name="T34" fmla="*/ 41285 w 30"/>
              <a:gd name="T35" fmla="*/ 78311 h 77"/>
              <a:gd name="T36" fmla="*/ 41285 w 30"/>
              <a:gd name="T37" fmla="*/ 87524 h 77"/>
              <a:gd name="T38" fmla="*/ 0 w 30"/>
              <a:gd name="T39" fmla="*/ 87524 h 77"/>
              <a:gd name="T40" fmla="*/ 0 w 30"/>
              <a:gd name="T41" fmla="*/ 55278 h 77"/>
              <a:gd name="T42" fmla="*/ 68809 w 30"/>
              <a:gd name="T43" fmla="*/ 0 h 77"/>
              <a:gd name="T44" fmla="*/ 133030 w 30"/>
              <a:gd name="T45" fmla="*/ 59885 h 77"/>
              <a:gd name="T46" fmla="*/ 133030 w 30"/>
              <a:gd name="T47" fmla="*/ 78311 h 77"/>
              <a:gd name="T48" fmla="*/ 133030 w 30"/>
              <a:gd name="T49" fmla="*/ 92131 h 77"/>
              <a:gd name="T50" fmla="*/ 100919 w 30"/>
              <a:gd name="T51" fmla="*/ 156622 h 77"/>
              <a:gd name="T52" fmla="*/ 128443 w 30"/>
              <a:gd name="T53" fmla="*/ 179655 h 77"/>
              <a:gd name="T54" fmla="*/ 137617 w 30"/>
              <a:gd name="T55" fmla="*/ 221114 h 77"/>
              <a:gd name="T56" fmla="*/ 137617 w 30"/>
              <a:gd name="T57" fmla="*/ 294818 h 77"/>
              <a:gd name="T58" fmla="*/ 64221 w 30"/>
              <a:gd name="T59" fmla="*/ 354703 h 77"/>
              <a:gd name="T60" fmla="*/ 0 w 30"/>
              <a:gd name="T61" fmla="*/ 294818 h 77"/>
              <a:gd name="T62" fmla="*/ 0 w 30"/>
              <a:gd name="T63" fmla="*/ 248753 h 77"/>
              <a:gd name="T64" fmla="*/ 41285 w 30"/>
              <a:gd name="T65" fmla="*/ 248753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17" name="椭圆 16"/>
          <p:cNvSpPr/>
          <p:nvPr/>
        </p:nvSpPr>
        <p:spPr>
          <a:xfrm>
            <a:off x="5592246" y="3762476"/>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8" name="椭圆 17"/>
          <p:cNvSpPr/>
          <p:nvPr/>
        </p:nvSpPr>
        <p:spPr>
          <a:xfrm>
            <a:off x="5667518" y="3837526"/>
            <a:ext cx="519225" cy="519225"/>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9" name="Freeform 64"/>
          <p:cNvSpPr/>
          <p:nvPr/>
        </p:nvSpPr>
        <p:spPr bwMode="auto">
          <a:xfrm>
            <a:off x="5815703" y="3977916"/>
            <a:ext cx="483522" cy="442075"/>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0" name="Freeform 65"/>
          <p:cNvSpPr>
            <a:spLocks noEditPoints="1"/>
          </p:cNvSpPr>
          <p:nvPr/>
        </p:nvSpPr>
        <p:spPr bwMode="auto">
          <a:xfrm>
            <a:off x="5797010" y="3973305"/>
            <a:ext cx="111892" cy="285385"/>
          </a:xfrm>
          <a:custGeom>
            <a:avLst/>
            <a:gdLst>
              <a:gd name="T0" fmla="*/ 77593 w 31"/>
              <a:gd name="T1" fmla="*/ 0 h 78"/>
              <a:gd name="T2" fmla="*/ 132365 w 31"/>
              <a:gd name="T3" fmla="*/ 23110 h 78"/>
              <a:gd name="T4" fmla="*/ 141494 w 31"/>
              <a:gd name="T5" fmla="*/ 83196 h 78"/>
              <a:gd name="T6" fmla="*/ 141494 w 31"/>
              <a:gd name="T7" fmla="*/ 291186 h 78"/>
              <a:gd name="T8" fmla="*/ 123237 w 31"/>
              <a:gd name="T9" fmla="*/ 342028 h 78"/>
              <a:gd name="T10" fmla="*/ 73029 w 31"/>
              <a:gd name="T11" fmla="*/ 360516 h 78"/>
              <a:gd name="T12" fmla="*/ 13693 w 31"/>
              <a:gd name="T13" fmla="*/ 332784 h 78"/>
              <a:gd name="T14" fmla="*/ 0 w 31"/>
              <a:gd name="T15" fmla="*/ 263454 h 78"/>
              <a:gd name="T16" fmla="*/ 0 w 31"/>
              <a:gd name="T17" fmla="*/ 97062 h 78"/>
              <a:gd name="T18" fmla="*/ 13693 w 31"/>
              <a:gd name="T19" fmla="*/ 27732 h 78"/>
              <a:gd name="T20" fmla="*/ 77593 w 31"/>
              <a:gd name="T21" fmla="*/ 0 h 78"/>
              <a:gd name="T22" fmla="*/ 73029 w 31"/>
              <a:gd name="T23" fmla="*/ 323540 h 78"/>
              <a:gd name="T24" fmla="*/ 104979 w 31"/>
              <a:gd name="T25" fmla="*/ 277320 h 78"/>
              <a:gd name="T26" fmla="*/ 104979 w 31"/>
              <a:gd name="T27" fmla="*/ 78574 h 78"/>
              <a:gd name="T28" fmla="*/ 73029 w 31"/>
              <a:gd name="T29" fmla="*/ 32354 h 78"/>
              <a:gd name="T30" fmla="*/ 41079 w 31"/>
              <a:gd name="T31" fmla="*/ 78574 h 78"/>
              <a:gd name="T32" fmla="*/ 41079 w 31"/>
              <a:gd name="T33" fmla="*/ 92440 h 78"/>
              <a:gd name="T34" fmla="*/ 41079 w 31"/>
              <a:gd name="T35" fmla="*/ 106306 h 78"/>
              <a:gd name="T36" fmla="*/ 41079 w 31"/>
              <a:gd name="T37" fmla="*/ 166392 h 78"/>
              <a:gd name="T38" fmla="*/ 41079 w 31"/>
              <a:gd name="T39" fmla="*/ 221856 h 78"/>
              <a:gd name="T40" fmla="*/ 41079 w 31"/>
              <a:gd name="T41" fmla="*/ 272698 h 78"/>
              <a:gd name="T42" fmla="*/ 73029 w 31"/>
              <a:gd name="T43" fmla="*/ 32354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1" name="Freeform 66"/>
          <p:cNvSpPr>
            <a:spLocks noEditPoints="1"/>
          </p:cNvSpPr>
          <p:nvPr/>
        </p:nvSpPr>
        <p:spPr bwMode="auto">
          <a:xfrm>
            <a:off x="5921473" y="3978333"/>
            <a:ext cx="130749" cy="277842"/>
          </a:xfrm>
          <a:custGeom>
            <a:avLst/>
            <a:gdLst>
              <a:gd name="T0" fmla="*/ 77800 w 36"/>
              <a:gd name="T1" fmla="*/ 0 h 76"/>
              <a:gd name="T2" fmla="*/ 137294 w 36"/>
              <a:gd name="T3" fmla="*/ 0 h 76"/>
              <a:gd name="T4" fmla="*/ 137294 w 36"/>
              <a:gd name="T5" fmla="*/ 235423 h 76"/>
              <a:gd name="T6" fmla="*/ 164753 w 36"/>
              <a:gd name="T7" fmla="*/ 235423 h 76"/>
              <a:gd name="T8" fmla="*/ 164753 w 36"/>
              <a:gd name="T9" fmla="*/ 267736 h 76"/>
              <a:gd name="T10" fmla="*/ 137294 w 36"/>
              <a:gd name="T11" fmla="*/ 267736 h 76"/>
              <a:gd name="T12" fmla="*/ 137294 w 36"/>
              <a:gd name="T13" fmla="*/ 350826 h 76"/>
              <a:gd name="T14" fmla="*/ 96106 w 36"/>
              <a:gd name="T15" fmla="*/ 350826 h 76"/>
              <a:gd name="T16" fmla="*/ 96106 w 36"/>
              <a:gd name="T17" fmla="*/ 267736 h 76"/>
              <a:gd name="T18" fmla="*/ 0 w 36"/>
              <a:gd name="T19" fmla="*/ 267736 h 76"/>
              <a:gd name="T20" fmla="*/ 0 w 36"/>
              <a:gd name="T21" fmla="*/ 235423 h 76"/>
              <a:gd name="T22" fmla="*/ 77800 w 36"/>
              <a:gd name="T23" fmla="*/ 0 h 76"/>
              <a:gd name="T24" fmla="*/ 96106 w 36"/>
              <a:gd name="T25" fmla="*/ 235423 h 76"/>
              <a:gd name="T26" fmla="*/ 96106 w 36"/>
              <a:gd name="T27" fmla="*/ 50777 h 76"/>
              <a:gd name="T28" fmla="*/ 68647 w 36"/>
              <a:gd name="T29" fmla="*/ 143100 h 76"/>
              <a:gd name="T30" fmla="*/ 41188 w 36"/>
              <a:gd name="T31" fmla="*/ 235423 h 76"/>
              <a:gd name="T32" fmla="*/ 96106 w 36"/>
              <a:gd name="T33" fmla="*/ 235423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2" name="Freeform 13"/>
          <p:cNvSpPr>
            <a:spLocks noEditPoints="1"/>
          </p:cNvSpPr>
          <p:nvPr/>
        </p:nvSpPr>
        <p:spPr bwMode="auto">
          <a:xfrm>
            <a:off x="3291401" y="2954969"/>
            <a:ext cx="793295" cy="795810"/>
          </a:xfrm>
          <a:custGeom>
            <a:avLst/>
            <a:gdLst>
              <a:gd name="T0" fmla="*/ 501146 w 164"/>
              <a:gd name="T1" fmla="*/ 1004880 h 164"/>
              <a:gd name="T2" fmla="*/ 409473 w 164"/>
              <a:gd name="T3" fmla="*/ 624986 h 164"/>
              <a:gd name="T4" fmla="*/ 354469 w 164"/>
              <a:gd name="T5" fmla="*/ 447294 h 164"/>
              <a:gd name="T6" fmla="*/ 513369 w 164"/>
              <a:gd name="T7" fmla="*/ 349257 h 164"/>
              <a:gd name="T8" fmla="*/ 653934 w 164"/>
              <a:gd name="T9" fmla="*/ 447294 h 164"/>
              <a:gd name="T10" fmla="*/ 562261 w 164"/>
              <a:gd name="T11" fmla="*/ 624986 h 164"/>
              <a:gd name="T12" fmla="*/ 348358 w 164"/>
              <a:gd name="T13" fmla="*/ 753660 h 164"/>
              <a:gd name="T14" fmla="*/ 427808 w 164"/>
              <a:gd name="T15" fmla="*/ 637241 h 164"/>
              <a:gd name="T16" fmla="*/ 501146 w 164"/>
              <a:gd name="T17" fmla="*/ 196074 h 164"/>
              <a:gd name="T18" fmla="*/ 501146 w 164"/>
              <a:gd name="T19" fmla="*/ 318620 h 164"/>
              <a:gd name="T20" fmla="*/ 672269 w 164"/>
              <a:gd name="T21" fmla="*/ 735278 h 164"/>
              <a:gd name="T22" fmla="*/ 574484 w 164"/>
              <a:gd name="T23" fmla="*/ 637241 h 164"/>
              <a:gd name="T24" fmla="*/ 666157 w 164"/>
              <a:gd name="T25" fmla="*/ 441167 h 164"/>
              <a:gd name="T26" fmla="*/ 660046 w 164"/>
              <a:gd name="T27" fmla="*/ 465676 h 164"/>
              <a:gd name="T28" fmla="*/ 635600 w 164"/>
              <a:gd name="T29" fmla="*/ 147056 h 164"/>
              <a:gd name="T30" fmla="*/ 391138 w 164"/>
              <a:gd name="T31" fmla="*/ 55146 h 164"/>
              <a:gd name="T32" fmla="*/ 598931 w 164"/>
              <a:gd name="T33" fmla="*/ 30637 h 164"/>
              <a:gd name="T34" fmla="*/ 641711 w 164"/>
              <a:gd name="T35" fmla="*/ 128674 h 164"/>
              <a:gd name="T36" fmla="*/ 501146 w 164"/>
              <a:gd name="T37" fmla="*/ 177692 h 164"/>
              <a:gd name="T38" fmla="*/ 360581 w 164"/>
              <a:gd name="T39" fmla="*/ 122546 h 164"/>
              <a:gd name="T40" fmla="*/ 342246 w 164"/>
              <a:gd name="T41" fmla="*/ 134801 h 164"/>
              <a:gd name="T42" fmla="*/ 207792 w 164"/>
              <a:gd name="T43" fmla="*/ 226711 h 164"/>
              <a:gd name="T44" fmla="*/ 336135 w 164"/>
              <a:gd name="T45" fmla="*/ 441167 h 164"/>
              <a:gd name="T46" fmla="*/ 220015 w 164"/>
              <a:gd name="T47" fmla="*/ 404403 h 164"/>
              <a:gd name="T48" fmla="*/ 30558 w 164"/>
              <a:gd name="T49" fmla="*/ 447294 h 164"/>
              <a:gd name="T50" fmla="*/ 195569 w 164"/>
              <a:gd name="T51" fmla="*/ 245093 h 164"/>
              <a:gd name="T52" fmla="*/ 207792 w 164"/>
              <a:gd name="T53" fmla="*/ 398276 h 164"/>
              <a:gd name="T54" fmla="*/ 128342 w 164"/>
              <a:gd name="T55" fmla="*/ 502440 h 164"/>
              <a:gd name="T56" fmla="*/ 110008 w 164"/>
              <a:gd name="T57" fmla="*/ 545331 h 164"/>
              <a:gd name="T58" fmla="*/ 158900 w 164"/>
              <a:gd name="T59" fmla="*/ 692387 h 164"/>
              <a:gd name="T60" fmla="*/ 317800 w 164"/>
              <a:gd name="T61" fmla="*/ 931352 h 164"/>
              <a:gd name="T62" fmla="*/ 171123 w 164"/>
              <a:gd name="T63" fmla="*/ 710769 h 164"/>
              <a:gd name="T64" fmla="*/ 323911 w 164"/>
              <a:gd name="T65" fmla="*/ 747533 h 164"/>
              <a:gd name="T66" fmla="*/ 391138 w 164"/>
              <a:gd name="T67" fmla="*/ 851697 h 164"/>
              <a:gd name="T68" fmla="*/ 342246 w 164"/>
              <a:gd name="T69" fmla="*/ 919098 h 164"/>
              <a:gd name="T70" fmla="*/ 409473 w 164"/>
              <a:gd name="T71" fmla="*/ 857824 h 164"/>
              <a:gd name="T72" fmla="*/ 580596 w 164"/>
              <a:gd name="T73" fmla="*/ 882334 h 164"/>
              <a:gd name="T74" fmla="*/ 660046 w 164"/>
              <a:gd name="T75" fmla="*/ 919098 h 164"/>
              <a:gd name="T76" fmla="*/ 617265 w 164"/>
              <a:gd name="T77" fmla="*/ 851697 h 164"/>
              <a:gd name="T78" fmla="*/ 831169 w 164"/>
              <a:gd name="T79" fmla="*/ 710769 h 164"/>
              <a:gd name="T80" fmla="*/ 849504 w 164"/>
              <a:gd name="T81" fmla="*/ 814933 h 164"/>
              <a:gd name="T82" fmla="*/ 812834 w 164"/>
              <a:gd name="T83" fmla="*/ 698514 h 164"/>
              <a:gd name="T84" fmla="*/ 843392 w 164"/>
              <a:gd name="T85" fmla="*/ 692387 h 164"/>
              <a:gd name="T86" fmla="*/ 873950 w 164"/>
              <a:gd name="T87" fmla="*/ 496313 h 164"/>
              <a:gd name="T88" fmla="*/ 800611 w 164"/>
              <a:gd name="T89" fmla="*/ 398276 h 164"/>
              <a:gd name="T90" fmla="*/ 806723 w 164"/>
              <a:gd name="T91" fmla="*/ 245093 h 164"/>
              <a:gd name="T92" fmla="*/ 971734 w 164"/>
              <a:gd name="T93" fmla="*/ 453421 h 1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4" h="164">
                <a:moveTo>
                  <a:pt x="82" y="0"/>
                </a:moveTo>
                <a:cubicBezTo>
                  <a:pt x="37" y="0"/>
                  <a:pt x="0" y="36"/>
                  <a:pt x="0" y="82"/>
                </a:cubicBezTo>
                <a:cubicBezTo>
                  <a:pt x="0" y="127"/>
                  <a:pt x="37" y="164"/>
                  <a:pt x="82" y="164"/>
                </a:cubicBezTo>
                <a:cubicBezTo>
                  <a:pt x="128" y="164"/>
                  <a:pt x="164" y="127"/>
                  <a:pt x="164" y="82"/>
                </a:cubicBezTo>
                <a:cubicBezTo>
                  <a:pt x="164" y="36"/>
                  <a:pt x="128" y="0"/>
                  <a:pt x="82" y="0"/>
                </a:cubicBezTo>
                <a:close/>
                <a:moveTo>
                  <a:pt x="67" y="102"/>
                </a:moveTo>
                <a:cubicBezTo>
                  <a:pt x="67" y="100"/>
                  <a:pt x="59" y="77"/>
                  <a:pt x="58" y="73"/>
                </a:cubicBezTo>
                <a:cubicBezTo>
                  <a:pt x="58" y="73"/>
                  <a:pt x="58" y="73"/>
                  <a:pt x="58" y="73"/>
                </a:cubicBezTo>
                <a:cubicBezTo>
                  <a:pt x="58" y="73"/>
                  <a:pt x="58" y="73"/>
                  <a:pt x="58" y="73"/>
                </a:cubicBezTo>
                <a:cubicBezTo>
                  <a:pt x="59" y="72"/>
                  <a:pt x="75" y="61"/>
                  <a:pt x="80" y="57"/>
                </a:cubicBezTo>
                <a:cubicBezTo>
                  <a:pt x="81" y="56"/>
                  <a:pt x="82" y="55"/>
                  <a:pt x="82" y="55"/>
                </a:cubicBezTo>
                <a:cubicBezTo>
                  <a:pt x="82" y="55"/>
                  <a:pt x="83" y="56"/>
                  <a:pt x="84" y="57"/>
                </a:cubicBezTo>
                <a:cubicBezTo>
                  <a:pt x="90" y="61"/>
                  <a:pt x="106" y="72"/>
                  <a:pt x="107" y="73"/>
                </a:cubicBezTo>
                <a:cubicBezTo>
                  <a:pt x="107" y="73"/>
                  <a:pt x="107" y="73"/>
                  <a:pt x="107" y="73"/>
                </a:cubicBezTo>
                <a:cubicBezTo>
                  <a:pt x="107" y="73"/>
                  <a:pt x="107" y="73"/>
                  <a:pt x="107" y="73"/>
                </a:cubicBezTo>
                <a:cubicBezTo>
                  <a:pt x="105" y="77"/>
                  <a:pt x="98" y="100"/>
                  <a:pt x="97" y="102"/>
                </a:cubicBezTo>
                <a:cubicBezTo>
                  <a:pt x="97" y="102"/>
                  <a:pt x="97" y="102"/>
                  <a:pt x="97" y="102"/>
                </a:cubicBezTo>
                <a:cubicBezTo>
                  <a:pt x="96" y="102"/>
                  <a:pt x="94" y="102"/>
                  <a:pt x="92" y="102"/>
                </a:cubicBezTo>
                <a:cubicBezTo>
                  <a:pt x="84" y="102"/>
                  <a:pt x="69" y="102"/>
                  <a:pt x="67" y="102"/>
                </a:cubicBezTo>
                <a:close/>
                <a:moveTo>
                  <a:pt x="70" y="104"/>
                </a:moveTo>
                <a:cubicBezTo>
                  <a:pt x="57" y="123"/>
                  <a:pt x="57" y="123"/>
                  <a:pt x="57" y="123"/>
                </a:cubicBezTo>
                <a:cubicBezTo>
                  <a:pt x="55" y="120"/>
                  <a:pt x="55" y="120"/>
                  <a:pt x="55" y="120"/>
                </a:cubicBezTo>
                <a:cubicBezTo>
                  <a:pt x="66" y="104"/>
                  <a:pt x="66" y="104"/>
                  <a:pt x="66" y="104"/>
                </a:cubicBezTo>
                <a:lnTo>
                  <a:pt x="70" y="104"/>
                </a:lnTo>
                <a:close/>
                <a:moveTo>
                  <a:pt x="80" y="54"/>
                </a:moveTo>
                <a:cubicBezTo>
                  <a:pt x="80" y="31"/>
                  <a:pt x="80" y="31"/>
                  <a:pt x="80" y="31"/>
                </a:cubicBezTo>
                <a:cubicBezTo>
                  <a:pt x="82" y="32"/>
                  <a:pt x="82" y="32"/>
                  <a:pt x="82" y="32"/>
                </a:cubicBezTo>
                <a:cubicBezTo>
                  <a:pt x="84" y="31"/>
                  <a:pt x="84" y="31"/>
                  <a:pt x="84" y="31"/>
                </a:cubicBezTo>
                <a:cubicBezTo>
                  <a:pt x="84" y="54"/>
                  <a:pt x="84" y="54"/>
                  <a:pt x="84" y="54"/>
                </a:cubicBezTo>
                <a:cubicBezTo>
                  <a:pt x="82" y="52"/>
                  <a:pt x="82" y="52"/>
                  <a:pt x="82" y="52"/>
                </a:cubicBezTo>
                <a:lnTo>
                  <a:pt x="80" y="54"/>
                </a:lnTo>
                <a:close/>
                <a:moveTo>
                  <a:pt x="98" y="104"/>
                </a:moveTo>
                <a:cubicBezTo>
                  <a:pt x="110" y="120"/>
                  <a:pt x="110" y="120"/>
                  <a:pt x="110" y="120"/>
                </a:cubicBezTo>
                <a:cubicBezTo>
                  <a:pt x="110" y="120"/>
                  <a:pt x="110" y="120"/>
                  <a:pt x="110" y="120"/>
                </a:cubicBezTo>
                <a:cubicBezTo>
                  <a:pt x="108" y="124"/>
                  <a:pt x="108" y="124"/>
                  <a:pt x="108" y="124"/>
                </a:cubicBezTo>
                <a:cubicBezTo>
                  <a:pt x="94" y="104"/>
                  <a:pt x="94" y="104"/>
                  <a:pt x="94" y="104"/>
                </a:cubicBezTo>
                <a:lnTo>
                  <a:pt x="98" y="104"/>
                </a:lnTo>
                <a:close/>
                <a:moveTo>
                  <a:pt x="108" y="76"/>
                </a:moveTo>
                <a:cubicBezTo>
                  <a:pt x="109" y="72"/>
                  <a:pt x="109" y="72"/>
                  <a:pt x="109" y="72"/>
                </a:cubicBezTo>
                <a:cubicBezTo>
                  <a:pt x="128" y="66"/>
                  <a:pt x="128" y="66"/>
                  <a:pt x="128" y="66"/>
                </a:cubicBezTo>
                <a:cubicBezTo>
                  <a:pt x="131" y="69"/>
                  <a:pt x="131" y="69"/>
                  <a:pt x="131" y="69"/>
                </a:cubicBezTo>
                <a:lnTo>
                  <a:pt x="108" y="76"/>
                </a:lnTo>
                <a:close/>
                <a:moveTo>
                  <a:pt x="130" y="38"/>
                </a:moveTo>
                <a:cubicBezTo>
                  <a:pt x="130" y="43"/>
                  <a:pt x="130" y="43"/>
                  <a:pt x="130" y="43"/>
                </a:cubicBezTo>
                <a:cubicBezTo>
                  <a:pt x="123" y="34"/>
                  <a:pt x="114" y="28"/>
                  <a:pt x="104" y="24"/>
                </a:cubicBezTo>
                <a:cubicBezTo>
                  <a:pt x="108" y="22"/>
                  <a:pt x="108" y="22"/>
                  <a:pt x="108" y="22"/>
                </a:cubicBezTo>
                <a:cubicBezTo>
                  <a:pt x="117" y="26"/>
                  <a:pt x="124" y="31"/>
                  <a:pt x="130" y="38"/>
                </a:cubicBezTo>
                <a:close/>
                <a:moveTo>
                  <a:pt x="64" y="9"/>
                </a:moveTo>
                <a:cubicBezTo>
                  <a:pt x="64" y="8"/>
                  <a:pt x="65" y="6"/>
                  <a:pt x="66" y="5"/>
                </a:cubicBezTo>
                <a:cubicBezTo>
                  <a:pt x="71" y="4"/>
                  <a:pt x="76" y="3"/>
                  <a:pt x="82" y="3"/>
                </a:cubicBezTo>
                <a:cubicBezTo>
                  <a:pt x="87" y="3"/>
                  <a:pt x="93" y="4"/>
                  <a:pt x="98" y="5"/>
                </a:cubicBezTo>
                <a:cubicBezTo>
                  <a:pt x="99" y="6"/>
                  <a:pt x="100" y="8"/>
                  <a:pt x="100" y="9"/>
                </a:cubicBezTo>
                <a:cubicBezTo>
                  <a:pt x="103" y="14"/>
                  <a:pt x="106" y="19"/>
                  <a:pt x="106" y="20"/>
                </a:cubicBezTo>
                <a:cubicBezTo>
                  <a:pt x="106" y="20"/>
                  <a:pt x="106" y="20"/>
                  <a:pt x="105" y="21"/>
                </a:cubicBezTo>
                <a:cubicBezTo>
                  <a:pt x="104" y="21"/>
                  <a:pt x="102" y="22"/>
                  <a:pt x="100" y="23"/>
                </a:cubicBezTo>
                <a:cubicBezTo>
                  <a:pt x="95" y="25"/>
                  <a:pt x="87" y="27"/>
                  <a:pt x="84" y="29"/>
                </a:cubicBezTo>
                <a:cubicBezTo>
                  <a:pt x="83" y="29"/>
                  <a:pt x="82" y="29"/>
                  <a:pt x="82" y="29"/>
                </a:cubicBezTo>
                <a:cubicBezTo>
                  <a:pt x="82" y="29"/>
                  <a:pt x="81" y="29"/>
                  <a:pt x="80" y="29"/>
                </a:cubicBezTo>
                <a:cubicBezTo>
                  <a:pt x="77" y="27"/>
                  <a:pt x="70" y="25"/>
                  <a:pt x="64" y="22"/>
                </a:cubicBezTo>
                <a:cubicBezTo>
                  <a:pt x="62" y="22"/>
                  <a:pt x="60" y="21"/>
                  <a:pt x="59" y="20"/>
                </a:cubicBezTo>
                <a:cubicBezTo>
                  <a:pt x="59" y="20"/>
                  <a:pt x="58" y="20"/>
                  <a:pt x="58" y="20"/>
                </a:cubicBezTo>
                <a:cubicBezTo>
                  <a:pt x="59" y="19"/>
                  <a:pt x="61" y="14"/>
                  <a:pt x="64" y="9"/>
                </a:cubicBezTo>
                <a:close/>
                <a:moveTo>
                  <a:pt x="56" y="22"/>
                </a:moveTo>
                <a:cubicBezTo>
                  <a:pt x="61" y="24"/>
                  <a:pt x="61" y="24"/>
                  <a:pt x="61" y="24"/>
                </a:cubicBezTo>
                <a:cubicBezTo>
                  <a:pt x="50" y="27"/>
                  <a:pt x="42" y="34"/>
                  <a:pt x="35" y="42"/>
                </a:cubicBezTo>
                <a:cubicBezTo>
                  <a:pt x="34" y="37"/>
                  <a:pt x="34" y="37"/>
                  <a:pt x="34" y="37"/>
                </a:cubicBezTo>
                <a:cubicBezTo>
                  <a:pt x="40" y="31"/>
                  <a:pt x="48" y="25"/>
                  <a:pt x="56" y="22"/>
                </a:cubicBezTo>
                <a:close/>
                <a:moveTo>
                  <a:pt x="36" y="66"/>
                </a:moveTo>
                <a:cubicBezTo>
                  <a:pt x="55" y="72"/>
                  <a:pt x="55" y="72"/>
                  <a:pt x="55" y="72"/>
                </a:cubicBezTo>
                <a:cubicBezTo>
                  <a:pt x="56" y="76"/>
                  <a:pt x="56" y="76"/>
                  <a:pt x="56" y="76"/>
                </a:cubicBezTo>
                <a:cubicBezTo>
                  <a:pt x="34" y="69"/>
                  <a:pt x="34" y="69"/>
                  <a:pt x="34" y="69"/>
                </a:cubicBezTo>
                <a:lnTo>
                  <a:pt x="36" y="66"/>
                </a:lnTo>
                <a:close/>
                <a:moveTo>
                  <a:pt x="18" y="86"/>
                </a:moveTo>
                <a:cubicBezTo>
                  <a:pt x="16" y="84"/>
                  <a:pt x="12" y="80"/>
                  <a:pt x="8" y="77"/>
                </a:cubicBezTo>
                <a:cubicBezTo>
                  <a:pt x="7" y="75"/>
                  <a:pt x="6" y="74"/>
                  <a:pt x="5" y="73"/>
                </a:cubicBezTo>
                <a:cubicBezTo>
                  <a:pt x="6" y="62"/>
                  <a:pt x="9" y="52"/>
                  <a:pt x="14" y="43"/>
                </a:cubicBezTo>
                <a:cubicBezTo>
                  <a:pt x="16" y="43"/>
                  <a:pt x="17" y="42"/>
                  <a:pt x="19" y="42"/>
                </a:cubicBezTo>
                <a:cubicBezTo>
                  <a:pt x="24" y="41"/>
                  <a:pt x="31" y="40"/>
                  <a:pt x="32" y="40"/>
                </a:cubicBezTo>
                <a:cubicBezTo>
                  <a:pt x="32" y="40"/>
                  <a:pt x="32" y="40"/>
                  <a:pt x="32" y="40"/>
                </a:cubicBezTo>
                <a:cubicBezTo>
                  <a:pt x="32" y="40"/>
                  <a:pt x="32" y="42"/>
                  <a:pt x="32" y="45"/>
                </a:cubicBezTo>
                <a:cubicBezTo>
                  <a:pt x="33" y="52"/>
                  <a:pt x="34" y="62"/>
                  <a:pt x="34" y="65"/>
                </a:cubicBezTo>
                <a:cubicBezTo>
                  <a:pt x="34" y="66"/>
                  <a:pt x="34" y="66"/>
                  <a:pt x="34" y="66"/>
                </a:cubicBezTo>
                <a:cubicBezTo>
                  <a:pt x="34" y="66"/>
                  <a:pt x="33" y="67"/>
                  <a:pt x="32" y="68"/>
                </a:cubicBezTo>
                <a:cubicBezTo>
                  <a:pt x="29" y="72"/>
                  <a:pt x="24" y="78"/>
                  <a:pt x="21" y="82"/>
                </a:cubicBezTo>
                <a:cubicBezTo>
                  <a:pt x="19" y="84"/>
                  <a:pt x="18" y="85"/>
                  <a:pt x="18" y="86"/>
                </a:cubicBezTo>
                <a:close/>
                <a:moveTo>
                  <a:pt x="18" y="89"/>
                </a:moveTo>
                <a:cubicBezTo>
                  <a:pt x="18" y="89"/>
                  <a:pt x="18" y="89"/>
                  <a:pt x="18" y="89"/>
                </a:cubicBezTo>
                <a:cubicBezTo>
                  <a:pt x="21" y="85"/>
                  <a:pt x="21" y="85"/>
                  <a:pt x="21" y="85"/>
                </a:cubicBezTo>
                <a:cubicBezTo>
                  <a:pt x="22" y="96"/>
                  <a:pt x="25" y="106"/>
                  <a:pt x="31" y="114"/>
                </a:cubicBezTo>
                <a:cubicBezTo>
                  <a:pt x="26" y="113"/>
                  <a:pt x="26" y="113"/>
                  <a:pt x="26" y="113"/>
                </a:cubicBezTo>
                <a:cubicBezTo>
                  <a:pt x="22" y="106"/>
                  <a:pt x="19" y="98"/>
                  <a:pt x="18" y="89"/>
                </a:cubicBezTo>
                <a:close/>
                <a:moveTo>
                  <a:pt x="56" y="150"/>
                </a:moveTo>
                <a:cubicBezTo>
                  <a:pt x="55" y="151"/>
                  <a:pt x="53" y="152"/>
                  <a:pt x="52" y="152"/>
                </a:cubicBezTo>
                <a:cubicBezTo>
                  <a:pt x="42" y="148"/>
                  <a:pt x="33" y="142"/>
                  <a:pt x="25" y="134"/>
                </a:cubicBezTo>
                <a:cubicBezTo>
                  <a:pt x="26" y="132"/>
                  <a:pt x="26" y="131"/>
                  <a:pt x="26" y="129"/>
                </a:cubicBezTo>
                <a:cubicBezTo>
                  <a:pt x="27" y="124"/>
                  <a:pt x="28" y="119"/>
                  <a:pt x="28" y="116"/>
                </a:cubicBezTo>
                <a:cubicBezTo>
                  <a:pt x="28" y="116"/>
                  <a:pt x="28" y="116"/>
                  <a:pt x="28" y="116"/>
                </a:cubicBezTo>
                <a:cubicBezTo>
                  <a:pt x="29" y="116"/>
                  <a:pt x="31" y="116"/>
                  <a:pt x="33" y="117"/>
                </a:cubicBezTo>
                <a:cubicBezTo>
                  <a:pt x="40" y="119"/>
                  <a:pt x="51" y="122"/>
                  <a:pt x="53" y="122"/>
                </a:cubicBezTo>
                <a:cubicBezTo>
                  <a:pt x="53" y="122"/>
                  <a:pt x="53" y="122"/>
                  <a:pt x="53" y="122"/>
                </a:cubicBezTo>
                <a:cubicBezTo>
                  <a:pt x="53" y="123"/>
                  <a:pt x="54" y="124"/>
                  <a:pt x="55" y="125"/>
                </a:cubicBezTo>
                <a:cubicBezTo>
                  <a:pt x="57" y="128"/>
                  <a:pt x="61" y="134"/>
                  <a:pt x="64" y="139"/>
                </a:cubicBezTo>
                <a:cubicBezTo>
                  <a:pt x="65" y="141"/>
                  <a:pt x="66" y="142"/>
                  <a:pt x="67" y="143"/>
                </a:cubicBezTo>
                <a:cubicBezTo>
                  <a:pt x="67" y="144"/>
                  <a:pt x="67" y="144"/>
                  <a:pt x="67" y="144"/>
                </a:cubicBezTo>
                <a:cubicBezTo>
                  <a:pt x="66" y="145"/>
                  <a:pt x="61" y="148"/>
                  <a:pt x="56" y="150"/>
                </a:cubicBezTo>
                <a:close/>
                <a:moveTo>
                  <a:pt x="82" y="145"/>
                </a:moveTo>
                <a:cubicBezTo>
                  <a:pt x="78" y="145"/>
                  <a:pt x="74" y="145"/>
                  <a:pt x="70" y="144"/>
                </a:cubicBezTo>
                <a:cubicBezTo>
                  <a:pt x="67" y="140"/>
                  <a:pt x="67" y="140"/>
                  <a:pt x="67" y="140"/>
                </a:cubicBezTo>
                <a:cubicBezTo>
                  <a:pt x="72" y="141"/>
                  <a:pt x="77" y="142"/>
                  <a:pt x="82" y="142"/>
                </a:cubicBezTo>
                <a:cubicBezTo>
                  <a:pt x="87" y="142"/>
                  <a:pt x="93" y="141"/>
                  <a:pt x="98" y="140"/>
                </a:cubicBezTo>
                <a:cubicBezTo>
                  <a:pt x="95" y="144"/>
                  <a:pt x="95" y="144"/>
                  <a:pt x="95" y="144"/>
                </a:cubicBezTo>
                <a:cubicBezTo>
                  <a:pt x="91" y="145"/>
                  <a:pt x="86" y="145"/>
                  <a:pt x="82" y="145"/>
                </a:cubicBezTo>
                <a:close/>
                <a:moveTo>
                  <a:pt x="113" y="152"/>
                </a:moveTo>
                <a:cubicBezTo>
                  <a:pt x="111" y="151"/>
                  <a:pt x="110" y="151"/>
                  <a:pt x="108" y="150"/>
                </a:cubicBezTo>
                <a:cubicBezTo>
                  <a:pt x="104" y="147"/>
                  <a:pt x="99" y="145"/>
                  <a:pt x="97" y="144"/>
                </a:cubicBezTo>
                <a:cubicBezTo>
                  <a:pt x="98" y="144"/>
                  <a:pt x="98" y="144"/>
                  <a:pt x="98" y="143"/>
                </a:cubicBezTo>
                <a:cubicBezTo>
                  <a:pt x="99" y="142"/>
                  <a:pt x="100" y="141"/>
                  <a:pt x="101" y="139"/>
                </a:cubicBezTo>
                <a:cubicBezTo>
                  <a:pt x="105" y="132"/>
                  <a:pt x="111" y="123"/>
                  <a:pt x="111" y="122"/>
                </a:cubicBezTo>
                <a:cubicBezTo>
                  <a:pt x="112" y="122"/>
                  <a:pt x="123" y="119"/>
                  <a:pt x="131" y="117"/>
                </a:cubicBezTo>
                <a:cubicBezTo>
                  <a:pt x="133" y="116"/>
                  <a:pt x="135" y="116"/>
                  <a:pt x="136" y="116"/>
                </a:cubicBezTo>
                <a:cubicBezTo>
                  <a:pt x="136" y="116"/>
                  <a:pt x="136" y="116"/>
                  <a:pt x="136" y="116"/>
                </a:cubicBezTo>
                <a:cubicBezTo>
                  <a:pt x="137" y="117"/>
                  <a:pt x="138" y="123"/>
                  <a:pt x="139" y="128"/>
                </a:cubicBezTo>
                <a:cubicBezTo>
                  <a:pt x="139" y="130"/>
                  <a:pt x="139" y="131"/>
                  <a:pt x="139" y="133"/>
                </a:cubicBezTo>
                <a:cubicBezTo>
                  <a:pt x="132" y="141"/>
                  <a:pt x="123" y="147"/>
                  <a:pt x="113" y="152"/>
                </a:cubicBezTo>
                <a:close/>
                <a:moveTo>
                  <a:pt x="138" y="113"/>
                </a:moveTo>
                <a:cubicBezTo>
                  <a:pt x="133" y="114"/>
                  <a:pt x="133" y="114"/>
                  <a:pt x="133" y="114"/>
                </a:cubicBezTo>
                <a:cubicBezTo>
                  <a:pt x="139" y="106"/>
                  <a:pt x="142" y="95"/>
                  <a:pt x="143" y="85"/>
                </a:cubicBezTo>
                <a:cubicBezTo>
                  <a:pt x="146" y="89"/>
                  <a:pt x="146" y="89"/>
                  <a:pt x="146" y="89"/>
                </a:cubicBezTo>
                <a:cubicBezTo>
                  <a:pt x="145" y="97"/>
                  <a:pt x="142" y="105"/>
                  <a:pt x="138" y="113"/>
                </a:cubicBezTo>
                <a:close/>
                <a:moveTo>
                  <a:pt x="147" y="86"/>
                </a:moveTo>
                <a:cubicBezTo>
                  <a:pt x="146" y="85"/>
                  <a:pt x="146" y="85"/>
                  <a:pt x="146" y="85"/>
                </a:cubicBezTo>
                <a:cubicBezTo>
                  <a:pt x="146" y="84"/>
                  <a:pt x="144" y="83"/>
                  <a:pt x="143" y="81"/>
                </a:cubicBezTo>
                <a:cubicBezTo>
                  <a:pt x="140" y="77"/>
                  <a:pt x="135" y="71"/>
                  <a:pt x="133" y="68"/>
                </a:cubicBezTo>
                <a:cubicBezTo>
                  <a:pt x="132" y="67"/>
                  <a:pt x="131" y="66"/>
                  <a:pt x="131" y="66"/>
                </a:cubicBezTo>
                <a:cubicBezTo>
                  <a:pt x="131" y="65"/>
                  <a:pt x="131" y="65"/>
                  <a:pt x="131" y="65"/>
                </a:cubicBezTo>
                <a:cubicBezTo>
                  <a:pt x="131" y="63"/>
                  <a:pt x="132" y="53"/>
                  <a:pt x="132" y="46"/>
                </a:cubicBezTo>
                <a:cubicBezTo>
                  <a:pt x="132" y="44"/>
                  <a:pt x="132" y="42"/>
                  <a:pt x="132" y="41"/>
                </a:cubicBezTo>
                <a:cubicBezTo>
                  <a:pt x="132" y="40"/>
                  <a:pt x="132" y="40"/>
                  <a:pt x="132" y="40"/>
                </a:cubicBezTo>
                <a:cubicBezTo>
                  <a:pt x="134" y="40"/>
                  <a:pt x="140" y="41"/>
                  <a:pt x="145" y="42"/>
                </a:cubicBezTo>
                <a:cubicBezTo>
                  <a:pt x="146" y="42"/>
                  <a:pt x="148" y="42"/>
                  <a:pt x="149" y="43"/>
                </a:cubicBezTo>
                <a:cubicBezTo>
                  <a:pt x="155" y="52"/>
                  <a:pt x="158" y="63"/>
                  <a:pt x="159" y="74"/>
                </a:cubicBezTo>
                <a:cubicBezTo>
                  <a:pt x="158" y="75"/>
                  <a:pt x="157" y="76"/>
                  <a:pt x="156" y="77"/>
                </a:cubicBezTo>
                <a:cubicBezTo>
                  <a:pt x="152" y="81"/>
                  <a:pt x="148" y="85"/>
                  <a:pt x="147" y="8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nvGrpSpPr>
          <p:cNvPr id="23" name="组合 22"/>
          <p:cNvGrpSpPr/>
          <p:nvPr/>
        </p:nvGrpSpPr>
        <p:grpSpPr>
          <a:xfrm>
            <a:off x="4840059" y="2942060"/>
            <a:ext cx="838877" cy="820416"/>
            <a:chOff x="6296026" y="1022351"/>
            <a:chExt cx="649287" cy="635000"/>
          </a:xfrm>
          <a:solidFill>
            <a:schemeClr val="bg1"/>
          </a:solidFill>
        </p:grpSpPr>
        <p:sp>
          <p:nvSpPr>
            <p:cNvPr id="24" name="Freeform 14"/>
            <p:cNvSpPr/>
            <p:nvPr/>
          </p:nvSpPr>
          <p:spPr bwMode="auto">
            <a:xfrm>
              <a:off x="6413501" y="1352551"/>
              <a:ext cx="254000" cy="304800"/>
            </a:xfrm>
            <a:custGeom>
              <a:avLst/>
              <a:gdLst>
                <a:gd name="T0" fmla="*/ 55 w 68"/>
                <a:gd name="T1" fmla="*/ 0 h 81"/>
                <a:gd name="T2" fmla="*/ 0 w 68"/>
                <a:gd name="T3" fmla="*/ 61 h 81"/>
                <a:gd name="T4" fmla="*/ 51 w 68"/>
                <a:gd name="T5" fmla="*/ 81 h 81"/>
                <a:gd name="T6" fmla="*/ 54 w 68"/>
                <a:gd name="T7" fmla="*/ 60 h 81"/>
                <a:gd name="T8" fmla="*/ 68 w 68"/>
                <a:gd name="T9" fmla="*/ 12 h 81"/>
                <a:gd name="T10" fmla="*/ 55 w 68"/>
                <a:gd name="T11" fmla="*/ 0 h 81"/>
              </a:gdLst>
              <a:ahLst/>
              <a:cxnLst>
                <a:cxn ang="0">
                  <a:pos x="T0" y="T1"/>
                </a:cxn>
                <a:cxn ang="0">
                  <a:pos x="T2" y="T3"/>
                </a:cxn>
                <a:cxn ang="0">
                  <a:pos x="T4" y="T5"/>
                </a:cxn>
                <a:cxn ang="0">
                  <a:pos x="T6" y="T7"/>
                </a:cxn>
                <a:cxn ang="0">
                  <a:pos x="T8" y="T9"/>
                </a:cxn>
                <a:cxn ang="0">
                  <a:pos x="T10" y="T11"/>
                </a:cxn>
              </a:cxnLst>
              <a:rect l="0" t="0" r="r" b="b"/>
              <a:pathLst>
                <a:path w="68" h="81">
                  <a:moveTo>
                    <a:pt x="55" y="0"/>
                  </a:moveTo>
                  <a:cubicBezTo>
                    <a:pt x="0" y="61"/>
                    <a:pt x="0" y="61"/>
                    <a:pt x="0" y="61"/>
                  </a:cubicBezTo>
                  <a:cubicBezTo>
                    <a:pt x="15" y="73"/>
                    <a:pt x="33" y="80"/>
                    <a:pt x="51" y="81"/>
                  </a:cubicBezTo>
                  <a:cubicBezTo>
                    <a:pt x="52" y="77"/>
                    <a:pt x="54" y="69"/>
                    <a:pt x="54" y="60"/>
                  </a:cubicBezTo>
                  <a:cubicBezTo>
                    <a:pt x="54" y="48"/>
                    <a:pt x="54" y="29"/>
                    <a:pt x="68" y="12"/>
                  </a:cubicBezTo>
                  <a:lnTo>
                    <a:pt x="5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5" name="Freeform 15"/>
            <p:cNvSpPr/>
            <p:nvPr/>
          </p:nvSpPr>
          <p:spPr bwMode="auto">
            <a:xfrm>
              <a:off x="6308726" y="1296988"/>
              <a:ext cx="295275" cy="269875"/>
            </a:xfrm>
            <a:custGeom>
              <a:avLst/>
              <a:gdLst>
                <a:gd name="T0" fmla="*/ 66 w 79"/>
                <a:gd name="T1" fmla="*/ 0 h 72"/>
                <a:gd name="T2" fmla="*/ 20 w 79"/>
                <a:gd name="T3" fmla="*/ 18 h 72"/>
                <a:gd name="T4" fmla="*/ 0 w 79"/>
                <a:gd name="T5" fmla="*/ 23 h 72"/>
                <a:gd name="T6" fmla="*/ 24 w 79"/>
                <a:gd name="T7" fmla="*/ 72 h 72"/>
                <a:gd name="T8" fmla="*/ 79 w 79"/>
                <a:gd name="T9" fmla="*/ 12 h 72"/>
                <a:gd name="T10" fmla="*/ 66 w 79"/>
                <a:gd name="T11" fmla="*/ 0 h 72"/>
              </a:gdLst>
              <a:ahLst/>
              <a:cxnLst>
                <a:cxn ang="0">
                  <a:pos x="T0" y="T1"/>
                </a:cxn>
                <a:cxn ang="0">
                  <a:pos x="T2" y="T3"/>
                </a:cxn>
                <a:cxn ang="0">
                  <a:pos x="T4" y="T5"/>
                </a:cxn>
                <a:cxn ang="0">
                  <a:pos x="T6" y="T7"/>
                </a:cxn>
                <a:cxn ang="0">
                  <a:pos x="T8" y="T9"/>
                </a:cxn>
                <a:cxn ang="0">
                  <a:pos x="T10" y="T11"/>
                </a:cxn>
              </a:cxnLst>
              <a:rect l="0" t="0" r="r" b="b"/>
              <a:pathLst>
                <a:path w="79" h="72">
                  <a:moveTo>
                    <a:pt x="66" y="0"/>
                  </a:moveTo>
                  <a:cubicBezTo>
                    <a:pt x="51" y="16"/>
                    <a:pt x="32" y="17"/>
                    <a:pt x="20" y="18"/>
                  </a:cubicBezTo>
                  <a:cubicBezTo>
                    <a:pt x="11" y="19"/>
                    <a:pt x="4" y="22"/>
                    <a:pt x="0" y="23"/>
                  </a:cubicBezTo>
                  <a:cubicBezTo>
                    <a:pt x="2" y="41"/>
                    <a:pt x="10" y="59"/>
                    <a:pt x="24" y="72"/>
                  </a:cubicBezTo>
                  <a:cubicBezTo>
                    <a:pt x="79" y="12"/>
                    <a:pt x="79" y="12"/>
                    <a:pt x="79" y="12"/>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6" name="Freeform 16"/>
            <p:cNvSpPr/>
            <p:nvPr/>
          </p:nvSpPr>
          <p:spPr bwMode="auto">
            <a:xfrm>
              <a:off x="6570663" y="1022351"/>
              <a:ext cx="255588" cy="304800"/>
            </a:xfrm>
            <a:custGeom>
              <a:avLst/>
              <a:gdLst>
                <a:gd name="T0" fmla="*/ 13 w 68"/>
                <a:gd name="T1" fmla="*/ 81 h 81"/>
                <a:gd name="T2" fmla="*/ 68 w 68"/>
                <a:gd name="T3" fmla="*/ 20 h 81"/>
                <a:gd name="T4" fmla="*/ 17 w 68"/>
                <a:gd name="T5" fmla="*/ 0 h 81"/>
                <a:gd name="T6" fmla="*/ 14 w 68"/>
                <a:gd name="T7" fmla="*/ 22 h 81"/>
                <a:gd name="T8" fmla="*/ 0 w 68"/>
                <a:gd name="T9" fmla="*/ 69 h 81"/>
                <a:gd name="T10" fmla="*/ 13 w 68"/>
                <a:gd name="T11" fmla="*/ 81 h 81"/>
              </a:gdLst>
              <a:ahLst/>
              <a:cxnLst>
                <a:cxn ang="0">
                  <a:pos x="T0" y="T1"/>
                </a:cxn>
                <a:cxn ang="0">
                  <a:pos x="T2" y="T3"/>
                </a:cxn>
                <a:cxn ang="0">
                  <a:pos x="T4" y="T5"/>
                </a:cxn>
                <a:cxn ang="0">
                  <a:pos x="T6" y="T7"/>
                </a:cxn>
                <a:cxn ang="0">
                  <a:pos x="T8" y="T9"/>
                </a:cxn>
                <a:cxn ang="0">
                  <a:pos x="T10" y="T11"/>
                </a:cxn>
              </a:cxnLst>
              <a:rect l="0" t="0" r="r" b="b"/>
              <a:pathLst>
                <a:path w="68" h="81">
                  <a:moveTo>
                    <a:pt x="13" y="81"/>
                  </a:moveTo>
                  <a:cubicBezTo>
                    <a:pt x="68" y="20"/>
                    <a:pt x="68" y="20"/>
                    <a:pt x="68" y="20"/>
                  </a:cubicBezTo>
                  <a:cubicBezTo>
                    <a:pt x="53" y="7"/>
                    <a:pt x="35" y="1"/>
                    <a:pt x="17" y="0"/>
                  </a:cubicBezTo>
                  <a:cubicBezTo>
                    <a:pt x="16" y="4"/>
                    <a:pt x="14" y="12"/>
                    <a:pt x="14" y="22"/>
                  </a:cubicBezTo>
                  <a:cubicBezTo>
                    <a:pt x="14" y="34"/>
                    <a:pt x="14" y="52"/>
                    <a:pt x="0" y="69"/>
                  </a:cubicBezTo>
                  <a:lnTo>
                    <a:pt x="13"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7" name="Freeform 17"/>
            <p:cNvSpPr/>
            <p:nvPr/>
          </p:nvSpPr>
          <p:spPr bwMode="auto">
            <a:xfrm>
              <a:off x="6634163" y="1108076"/>
              <a:ext cx="300038" cy="277813"/>
            </a:xfrm>
            <a:custGeom>
              <a:avLst/>
              <a:gdLst>
                <a:gd name="T0" fmla="*/ 13 w 80"/>
                <a:gd name="T1" fmla="*/ 74 h 74"/>
                <a:gd name="T2" fmla="*/ 59 w 80"/>
                <a:gd name="T3" fmla="*/ 55 h 74"/>
                <a:gd name="T4" fmla="*/ 80 w 80"/>
                <a:gd name="T5" fmla="*/ 50 h 74"/>
                <a:gd name="T6" fmla="*/ 55 w 80"/>
                <a:gd name="T7" fmla="*/ 0 h 74"/>
                <a:gd name="T8" fmla="*/ 0 w 80"/>
                <a:gd name="T9" fmla="*/ 61 h 74"/>
                <a:gd name="T10" fmla="*/ 13 w 80"/>
                <a:gd name="T11" fmla="*/ 74 h 74"/>
              </a:gdLst>
              <a:ahLst/>
              <a:cxnLst>
                <a:cxn ang="0">
                  <a:pos x="T0" y="T1"/>
                </a:cxn>
                <a:cxn ang="0">
                  <a:pos x="T2" y="T3"/>
                </a:cxn>
                <a:cxn ang="0">
                  <a:pos x="T4" y="T5"/>
                </a:cxn>
                <a:cxn ang="0">
                  <a:pos x="T6" y="T7"/>
                </a:cxn>
                <a:cxn ang="0">
                  <a:pos x="T8" y="T9"/>
                </a:cxn>
                <a:cxn ang="0">
                  <a:pos x="T10" y="T11"/>
                </a:cxn>
              </a:cxnLst>
              <a:rect l="0" t="0" r="r" b="b"/>
              <a:pathLst>
                <a:path w="80" h="74">
                  <a:moveTo>
                    <a:pt x="13" y="74"/>
                  </a:moveTo>
                  <a:cubicBezTo>
                    <a:pt x="28" y="58"/>
                    <a:pt x="46" y="56"/>
                    <a:pt x="59" y="55"/>
                  </a:cubicBezTo>
                  <a:cubicBezTo>
                    <a:pt x="68" y="54"/>
                    <a:pt x="77" y="51"/>
                    <a:pt x="80" y="50"/>
                  </a:cubicBezTo>
                  <a:cubicBezTo>
                    <a:pt x="78" y="31"/>
                    <a:pt x="69" y="14"/>
                    <a:pt x="55" y="0"/>
                  </a:cubicBezTo>
                  <a:cubicBezTo>
                    <a:pt x="0" y="61"/>
                    <a:pt x="0" y="61"/>
                    <a:pt x="0" y="61"/>
                  </a:cubicBezTo>
                  <a:lnTo>
                    <a:pt x="13"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8" name="Freeform 18"/>
            <p:cNvSpPr/>
            <p:nvPr/>
          </p:nvSpPr>
          <p:spPr bwMode="auto">
            <a:xfrm>
              <a:off x="6623051" y="1412876"/>
              <a:ext cx="225425" cy="244475"/>
            </a:xfrm>
            <a:custGeom>
              <a:avLst/>
              <a:gdLst>
                <a:gd name="T0" fmla="*/ 3 w 60"/>
                <a:gd name="T1" fmla="*/ 44 h 65"/>
                <a:gd name="T2" fmla="*/ 0 w 60"/>
                <a:gd name="T3" fmla="*/ 65 h 65"/>
                <a:gd name="T4" fmla="*/ 60 w 60"/>
                <a:gd name="T5" fmla="*/ 40 h 65"/>
                <a:gd name="T6" fmla="*/ 16 w 60"/>
                <a:gd name="T7" fmla="*/ 0 h 65"/>
                <a:gd name="T8" fmla="*/ 3 w 60"/>
                <a:gd name="T9" fmla="*/ 44 h 65"/>
              </a:gdLst>
              <a:ahLst/>
              <a:cxnLst>
                <a:cxn ang="0">
                  <a:pos x="T0" y="T1"/>
                </a:cxn>
                <a:cxn ang="0">
                  <a:pos x="T2" y="T3"/>
                </a:cxn>
                <a:cxn ang="0">
                  <a:pos x="T4" y="T5"/>
                </a:cxn>
                <a:cxn ang="0">
                  <a:pos x="T6" y="T7"/>
                </a:cxn>
                <a:cxn ang="0">
                  <a:pos x="T8" y="T9"/>
                </a:cxn>
              </a:cxnLst>
              <a:rect l="0" t="0" r="r" b="b"/>
              <a:pathLst>
                <a:path w="60" h="65">
                  <a:moveTo>
                    <a:pt x="3" y="44"/>
                  </a:moveTo>
                  <a:cubicBezTo>
                    <a:pt x="3" y="53"/>
                    <a:pt x="2" y="61"/>
                    <a:pt x="0" y="65"/>
                  </a:cubicBezTo>
                  <a:cubicBezTo>
                    <a:pt x="22" y="65"/>
                    <a:pt x="44" y="56"/>
                    <a:pt x="60" y="40"/>
                  </a:cubicBezTo>
                  <a:cubicBezTo>
                    <a:pt x="16" y="0"/>
                    <a:pt x="16" y="0"/>
                    <a:pt x="16" y="0"/>
                  </a:cubicBezTo>
                  <a:cubicBezTo>
                    <a:pt x="3" y="15"/>
                    <a:pt x="3" y="32"/>
                    <a:pt x="3"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9" name="Freeform 19"/>
            <p:cNvSpPr/>
            <p:nvPr/>
          </p:nvSpPr>
          <p:spPr bwMode="auto">
            <a:xfrm>
              <a:off x="6296026" y="1135063"/>
              <a:ext cx="244475" cy="228600"/>
            </a:xfrm>
            <a:custGeom>
              <a:avLst/>
              <a:gdLst>
                <a:gd name="T0" fmla="*/ 65 w 65"/>
                <a:gd name="T1" fmla="*/ 39 h 61"/>
                <a:gd name="T2" fmla="*/ 22 w 65"/>
                <a:gd name="T3" fmla="*/ 0 h 61"/>
                <a:gd name="T4" fmla="*/ 2 w 65"/>
                <a:gd name="T5" fmla="*/ 61 h 61"/>
                <a:gd name="T6" fmla="*/ 23 w 65"/>
                <a:gd name="T7" fmla="*/ 56 h 61"/>
                <a:gd name="T8" fmla="*/ 65 w 65"/>
                <a:gd name="T9" fmla="*/ 39 h 61"/>
              </a:gdLst>
              <a:ahLst/>
              <a:cxnLst>
                <a:cxn ang="0">
                  <a:pos x="T0" y="T1"/>
                </a:cxn>
                <a:cxn ang="0">
                  <a:pos x="T2" y="T3"/>
                </a:cxn>
                <a:cxn ang="0">
                  <a:pos x="T4" y="T5"/>
                </a:cxn>
                <a:cxn ang="0">
                  <a:pos x="T6" y="T7"/>
                </a:cxn>
                <a:cxn ang="0">
                  <a:pos x="T8" y="T9"/>
                </a:cxn>
              </a:cxnLst>
              <a:rect l="0" t="0" r="r" b="b"/>
              <a:pathLst>
                <a:path w="65" h="61">
                  <a:moveTo>
                    <a:pt x="65" y="39"/>
                  </a:moveTo>
                  <a:cubicBezTo>
                    <a:pt x="22" y="0"/>
                    <a:pt x="22" y="0"/>
                    <a:pt x="22" y="0"/>
                  </a:cubicBezTo>
                  <a:cubicBezTo>
                    <a:pt x="7" y="17"/>
                    <a:pt x="0" y="39"/>
                    <a:pt x="2" y="61"/>
                  </a:cubicBezTo>
                  <a:cubicBezTo>
                    <a:pt x="7" y="59"/>
                    <a:pt x="14" y="57"/>
                    <a:pt x="23" y="56"/>
                  </a:cubicBezTo>
                  <a:cubicBezTo>
                    <a:pt x="35" y="55"/>
                    <a:pt x="51" y="54"/>
                    <a:pt x="6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0" name="Freeform 20"/>
            <p:cNvSpPr/>
            <p:nvPr/>
          </p:nvSpPr>
          <p:spPr bwMode="auto">
            <a:xfrm>
              <a:off x="6697663" y="1314451"/>
              <a:ext cx="247650" cy="233363"/>
            </a:xfrm>
            <a:custGeom>
              <a:avLst/>
              <a:gdLst>
                <a:gd name="T0" fmla="*/ 64 w 66"/>
                <a:gd name="T1" fmla="*/ 0 h 62"/>
                <a:gd name="T2" fmla="*/ 42 w 66"/>
                <a:gd name="T3" fmla="*/ 5 h 62"/>
                <a:gd name="T4" fmla="*/ 0 w 66"/>
                <a:gd name="T5" fmla="*/ 22 h 62"/>
                <a:gd name="T6" fmla="*/ 44 w 66"/>
                <a:gd name="T7" fmla="*/ 62 h 62"/>
                <a:gd name="T8" fmla="*/ 64 w 66"/>
                <a:gd name="T9" fmla="*/ 0 h 62"/>
              </a:gdLst>
              <a:ahLst/>
              <a:cxnLst>
                <a:cxn ang="0">
                  <a:pos x="T0" y="T1"/>
                </a:cxn>
                <a:cxn ang="0">
                  <a:pos x="T2" y="T3"/>
                </a:cxn>
                <a:cxn ang="0">
                  <a:pos x="T4" y="T5"/>
                </a:cxn>
                <a:cxn ang="0">
                  <a:pos x="T6" y="T7"/>
                </a:cxn>
                <a:cxn ang="0">
                  <a:pos x="T8" y="T9"/>
                </a:cxn>
              </a:cxnLst>
              <a:rect l="0" t="0" r="r" b="b"/>
              <a:pathLst>
                <a:path w="66" h="62">
                  <a:moveTo>
                    <a:pt x="64" y="0"/>
                  </a:moveTo>
                  <a:cubicBezTo>
                    <a:pt x="60" y="2"/>
                    <a:pt x="51" y="4"/>
                    <a:pt x="42" y="5"/>
                  </a:cubicBezTo>
                  <a:cubicBezTo>
                    <a:pt x="30" y="6"/>
                    <a:pt x="14" y="8"/>
                    <a:pt x="0" y="22"/>
                  </a:cubicBezTo>
                  <a:cubicBezTo>
                    <a:pt x="44" y="62"/>
                    <a:pt x="44" y="62"/>
                    <a:pt x="44" y="62"/>
                  </a:cubicBezTo>
                  <a:cubicBezTo>
                    <a:pt x="59" y="44"/>
                    <a:pt x="66" y="22"/>
                    <a:pt x="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1" name="Freeform 21"/>
            <p:cNvSpPr/>
            <p:nvPr/>
          </p:nvSpPr>
          <p:spPr bwMode="auto">
            <a:xfrm>
              <a:off x="6391276" y="1022351"/>
              <a:ext cx="220663" cy="247650"/>
            </a:xfrm>
            <a:custGeom>
              <a:avLst/>
              <a:gdLst>
                <a:gd name="T0" fmla="*/ 57 w 59"/>
                <a:gd name="T1" fmla="*/ 22 h 66"/>
                <a:gd name="T2" fmla="*/ 59 w 59"/>
                <a:gd name="T3" fmla="*/ 0 h 66"/>
                <a:gd name="T4" fmla="*/ 0 w 59"/>
                <a:gd name="T5" fmla="*/ 26 h 66"/>
                <a:gd name="T6" fmla="*/ 44 w 59"/>
                <a:gd name="T7" fmla="*/ 66 h 66"/>
                <a:gd name="T8" fmla="*/ 57 w 59"/>
                <a:gd name="T9" fmla="*/ 22 h 66"/>
              </a:gdLst>
              <a:ahLst/>
              <a:cxnLst>
                <a:cxn ang="0">
                  <a:pos x="T0" y="T1"/>
                </a:cxn>
                <a:cxn ang="0">
                  <a:pos x="T2" y="T3"/>
                </a:cxn>
                <a:cxn ang="0">
                  <a:pos x="T4" y="T5"/>
                </a:cxn>
                <a:cxn ang="0">
                  <a:pos x="T6" y="T7"/>
                </a:cxn>
                <a:cxn ang="0">
                  <a:pos x="T8" y="T9"/>
                </a:cxn>
              </a:cxnLst>
              <a:rect l="0" t="0" r="r" b="b"/>
              <a:pathLst>
                <a:path w="59" h="66">
                  <a:moveTo>
                    <a:pt x="57" y="22"/>
                  </a:moveTo>
                  <a:cubicBezTo>
                    <a:pt x="57" y="13"/>
                    <a:pt x="58" y="5"/>
                    <a:pt x="59" y="0"/>
                  </a:cubicBezTo>
                  <a:cubicBezTo>
                    <a:pt x="38" y="1"/>
                    <a:pt x="16" y="9"/>
                    <a:pt x="0" y="26"/>
                  </a:cubicBezTo>
                  <a:cubicBezTo>
                    <a:pt x="44" y="66"/>
                    <a:pt x="44" y="66"/>
                    <a:pt x="44" y="66"/>
                  </a:cubicBezTo>
                  <a:cubicBezTo>
                    <a:pt x="57" y="50"/>
                    <a:pt x="57" y="34"/>
                    <a:pt x="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sp>
        <p:nvSpPr>
          <p:cNvPr id="47" name="矩形 46"/>
          <p:cNvSpPr/>
          <p:nvPr/>
        </p:nvSpPr>
        <p:spPr>
          <a:xfrm flipH="1">
            <a:off x="805783" y="3132378"/>
            <a:ext cx="1796250" cy="613213"/>
          </a:xfrm>
          <a:prstGeom prst="rect">
            <a:avLst/>
          </a:prstGeom>
          <a:effectLst/>
        </p:spPr>
        <p:txBody>
          <a:bodyPr lIns="91028" tIns="45514" rIns="91028" bIns="45514">
            <a:spAutoFit/>
          </a:bodyPr>
          <a:lstStyle/>
          <a:p>
            <a:pPr marL="0" marR="0" lvl="0" indent="0" algn="r" defTabSz="909955"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r" defTabSz="909955"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p:txBody>
      </p:sp>
      <p:sp>
        <p:nvSpPr>
          <p:cNvPr id="48" name="矩形 47"/>
          <p:cNvSpPr>
            <a:spLocks noChangeArrowheads="1"/>
          </p:cNvSpPr>
          <p:nvPr/>
        </p:nvSpPr>
        <p:spPr bwMode="auto">
          <a:xfrm>
            <a:off x="1453807" y="2947018"/>
            <a:ext cx="1357266"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marL="0" marR="0" lvl="0" indent="0" algn="just" defTabSz="909320" rtl="0" eaLnBrk="1" fontAlgn="base" latinLnBrk="0" hangingPunct="1">
              <a:lnSpc>
                <a:spcPts val="1200"/>
              </a:lnSpc>
              <a:spcBef>
                <a:spcPct val="0"/>
              </a:spcBef>
              <a:spcAft>
                <a:spcPct val="0"/>
              </a:spcAft>
              <a:buClrTx/>
              <a:buSzTx/>
              <a:buFontTx/>
              <a:buNone/>
              <a:defRPr/>
            </a:pPr>
            <a:r>
              <a:rPr kumimoji="0" lang="zh-CN" altLang="en-US" sz="1035" b="1" i="0" u="none" strike="noStrike" kern="1200" cap="none" spc="0" normalizeH="0" baseline="0" noProof="0">
                <a:ln>
                  <a:noFill/>
                </a:ln>
                <a:solidFill>
                  <a:srgbClr val="1C1C1C"/>
                </a:solidFill>
                <a:effectLst/>
                <a:uLnTx/>
                <a:uFillTx/>
                <a:latin typeface="微软雅黑" panose="020B0503020204020204" pitchFamily="34" charset="-122"/>
                <a:ea typeface="微软雅黑" panose="020B0503020204020204" pitchFamily="34" charset="-122"/>
                <a:cs typeface="+mn-cs"/>
              </a:rPr>
              <a:t>这里填写小标题</a:t>
            </a:r>
            <a:endParaRPr kumimoji="0" lang="en-US" altLang="zh-CN" sz="1035" b="1" i="0" u="none" strike="noStrike" kern="1200" cap="none" spc="0" normalizeH="0" baseline="0" noProof="0">
              <a:ln>
                <a:noFill/>
              </a:ln>
              <a:solidFill>
                <a:srgbClr val="1C1C1C"/>
              </a:solidFill>
              <a:effectLst/>
              <a:uLnTx/>
              <a:uFillTx/>
              <a:latin typeface="微软雅黑" panose="020B0503020204020204" pitchFamily="34" charset="-122"/>
              <a:ea typeface="微软雅黑" panose="020B0503020204020204" pitchFamily="34" charset="-122"/>
              <a:cs typeface="+mn-cs"/>
            </a:endParaRPr>
          </a:p>
        </p:txBody>
      </p:sp>
      <p:sp>
        <p:nvSpPr>
          <p:cNvPr id="49" name="矩形 48"/>
          <p:cNvSpPr/>
          <p:nvPr/>
        </p:nvSpPr>
        <p:spPr>
          <a:xfrm flipH="1">
            <a:off x="805783" y="1852755"/>
            <a:ext cx="1796250" cy="873862"/>
          </a:xfrm>
          <a:prstGeom prst="rect">
            <a:avLst/>
          </a:prstGeom>
          <a:effectLst/>
        </p:spPr>
        <p:txBody>
          <a:bodyPr lIns="91028" tIns="45514" rIns="91028" bIns="45514">
            <a:spAutoFit/>
          </a:bodyPr>
          <a:lstStyle/>
          <a:p>
            <a:pPr marL="0" marR="0" lvl="0" indent="0" algn="r" defTabSz="909955"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r" defTabSz="909955"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r" defTabSz="909955" rtl="0" eaLnBrk="1" fontAlgn="auto" latinLnBrk="0" hangingPunct="1">
              <a:lnSpc>
                <a:spcPct val="150000"/>
              </a:lnSpc>
              <a:spcBef>
                <a:spcPts val="0"/>
              </a:spcBef>
              <a:spcAft>
                <a:spcPts val="0"/>
              </a:spcAft>
              <a:buClrTx/>
              <a:buSzTx/>
              <a:buFontTx/>
              <a:buNone/>
              <a:defRPr/>
            </a:pP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p:txBody>
      </p:sp>
      <p:sp>
        <p:nvSpPr>
          <p:cNvPr id="50" name="矩形 49"/>
          <p:cNvSpPr>
            <a:spLocks noChangeArrowheads="1"/>
          </p:cNvSpPr>
          <p:nvPr/>
        </p:nvSpPr>
        <p:spPr bwMode="auto">
          <a:xfrm>
            <a:off x="1456793" y="1691287"/>
            <a:ext cx="1351294"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marL="0" marR="0" lvl="0" indent="0" algn="just" defTabSz="909320" rtl="0" eaLnBrk="1" fontAlgn="base" latinLnBrk="0" hangingPunct="1">
              <a:lnSpc>
                <a:spcPts val="1200"/>
              </a:lnSpc>
              <a:spcBef>
                <a:spcPct val="0"/>
              </a:spcBef>
              <a:spcAft>
                <a:spcPct val="0"/>
              </a:spcAft>
              <a:buClrTx/>
              <a:buSzTx/>
              <a:buFontTx/>
              <a:buNone/>
              <a:defRPr/>
            </a:pPr>
            <a:r>
              <a:rPr kumimoji="0" lang="zh-CN" altLang="en-US" sz="1035" b="1" i="0" u="none" strike="noStrike" kern="1200" cap="none" spc="0" normalizeH="0" baseline="0" noProof="0">
                <a:ln>
                  <a:noFill/>
                </a:ln>
                <a:solidFill>
                  <a:srgbClr val="1C1C1C"/>
                </a:solidFill>
                <a:effectLst/>
                <a:uLnTx/>
                <a:uFillTx/>
                <a:latin typeface="微软雅黑" panose="020B0503020204020204" pitchFamily="34" charset="-122"/>
                <a:ea typeface="微软雅黑" panose="020B0503020204020204" pitchFamily="34" charset="-122"/>
                <a:cs typeface="+mn-cs"/>
              </a:rPr>
              <a:t>这里填写小标题</a:t>
            </a:r>
            <a:endParaRPr kumimoji="0" lang="en-US" altLang="zh-CN" sz="1035" b="1" i="0" u="none" strike="noStrike" kern="1200" cap="none" spc="0" normalizeH="0" baseline="0" noProof="0">
              <a:ln>
                <a:noFill/>
              </a:ln>
              <a:solidFill>
                <a:srgbClr val="1C1C1C"/>
              </a:solidFill>
              <a:effectLst/>
              <a:uLnTx/>
              <a:uFillTx/>
              <a:latin typeface="微软雅黑" panose="020B0503020204020204" pitchFamily="34" charset="-122"/>
              <a:ea typeface="微软雅黑" panose="020B0503020204020204" pitchFamily="34" charset="-122"/>
              <a:cs typeface="+mn-cs"/>
            </a:endParaRPr>
          </a:p>
        </p:txBody>
      </p:sp>
      <p:sp>
        <p:nvSpPr>
          <p:cNvPr id="51" name="矩形 50"/>
          <p:cNvSpPr/>
          <p:nvPr/>
        </p:nvSpPr>
        <p:spPr>
          <a:xfrm flipH="1">
            <a:off x="6502283" y="1898246"/>
            <a:ext cx="1794756" cy="613213"/>
          </a:xfrm>
          <a:prstGeom prst="rect">
            <a:avLst/>
          </a:prstGeom>
          <a:effectLst/>
        </p:spPr>
        <p:txBody>
          <a:bodyPr lIns="91028" tIns="45514" rIns="91028" bIns="45514">
            <a:spAutoFit/>
          </a:bodyPr>
          <a:lstStyle/>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p:txBody>
      </p:sp>
      <p:sp>
        <p:nvSpPr>
          <p:cNvPr id="52" name="矩形 51"/>
          <p:cNvSpPr>
            <a:spLocks noChangeArrowheads="1"/>
          </p:cNvSpPr>
          <p:nvPr/>
        </p:nvSpPr>
        <p:spPr bwMode="auto">
          <a:xfrm>
            <a:off x="6502282" y="1687503"/>
            <a:ext cx="1291567"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marL="0" marR="0" lvl="0" indent="0" algn="just" defTabSz="909320" rtl="0" eaLnBrk="1" fontAlgn="base" latinLnBrk="0" hangingPunct="1">
              <a:lnSpc>
                <a:spcPts val="1200"/>
              </a:lnSpc>
              <a:spcBef>
                <a:spcPct val="0"/>
              </a:spcBef>
              <a:spcAft>
                <a:spcPct val="0"/>
              </a:spcAft>
              <a:buClrTx/>
              <a:buSzTx/>
              <a:buFontTx/>
              <a:buNone/>
              <a:defRPr/>
            </a:pPr>
            <a:r>
              <a:rPr kumimoji="0" lang="zh-CN" altLang="en-US" sz="1035" b="1" i="0" u="none" strike="noStrike" kern="120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cs typeface="+mn-cs"/>
              </a:rPr>
              <a:t>这里填写小标题</a:t>
            </a:r>
            <a:endParaRPr kumimoji="0" lang="en-US" altLang="zh-CN" sz="1035" b="1" i="0" u="none" strike="noStrike" kern="120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cs typeface="+mn-cs"/>
            </a:endParaRPr>
          </a:p>
        </p:txBody>
      </p:sp>
      <p:sp>
        <p:nvSpPr>
          <p:cNvPr id="53" name="矩形 52"/>
          <p:cNvSpPr/>
          <p:nvPr/>
        </p:nvSpPr>
        <p:spPr>
          <a:xfrm flipH="1">
            <a:off x="6502283" y="3177868"/>
            <a:ext cx="1794756" cy="613213"/>
          </a:xfrm>
          <a:prstGeom prst="rect">
            <a:avLst/>
          </a:prstGeom>
          <a:effectLst/>
        </p:spPr>
        <p:txBody>
          <a:bodyPr lIns="91028" tIns="45514" rIns="91028" bIns="45514">
            <a:spAutoFit/>
          </a:bodyPr>
          <a:lstStyle/>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p:txBody>
      </p:sp>
      <p:sp>
        <p:nvSpPr>
          <p:cNvPr id="54" name="矩形 53"/>
          <p:cNvSpPr>
            <a:spLocks noChangeArrowheads="1"/>
          </p:cNvSpPr>
          <p:nvPr/>
        </p:nvSpPr>
        <p:spPr bwMode="auto">
          <a:xfrm>
            <a:off x="6502282" y="3023865"/>
            <a:ext cx="1291567"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marL="0" marR="0" lvl="0" indent="0" algn="just" defTabSz="909320" rtl="0" eaLnBrk="1" fontAlgn="base" latinLnBrk="0" hangingPunct="1">
              <a:lnSpc>
                <a:spcPts val="1200"/>
              </a:lnSpc>
              <a:spcBef>
                <a:spcPct val="0"/>
              </a:spcBef>
              <a:spcAft>
                <a:spcPct val="0"/>
              </a:spcAft>
              <a:buClrTx/>
              <a:buSzTx/>
              <a:buFontTx/>
              <a:buNone/>
              <a:defRPr/>
            </a:pPr>
            <a:r>
              <a:rPr kumimoji="0" lang="zh-CN" altLang="en-US" sz="1035" b="1" i="0" u="none" strike="noStrike" kern="1200" cap="none" spc="0" normalizeH="0" baseline="0" noProof="0">
                <a:ln>
                  <a:noFill/>
                </a:ln>
                <a:solidFill>
                  <a:srgbClr val="1C1C1C"/>
                </a:solidFill>
                <a:effectLst/>
                <a:uLnTx/>
                <a:uFillTx/>
                <a:latin typeface="微软雅黑" panose="020B0503020204020204" pitchFamily="34" charset="-122"/>
                <a:ea typeface="微软雅黑" panose="020B0503020204020204" pitchFamily="34" charset="-122"/>
                <a:cs typeface="+mn-cs"/>
              </a:rPr>
              <a:t>这里填写小标题</a:t>
            </a:r>
            <a:endParaRPr kumimoji="0" lang="en-US" altLang="zh-CN" sz="1035" b="1" i="0" u="none" strike="noStrike" kern="1200" cap="none" spc="0" normalizeH="0" baseline="0" noProof="0">
              <a:ln>
                <a:noFill/>
              </a:ln>
              <a:solidFill>
                <a:srgbClr val="1C1C1C"/>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250"/>
                                        <p:tgtEl>
                                          <p:spTgt spid="50"/>
                                        </p:tgtEl>
                                      </p:cBhvr>
                                    </p:animEffect>
                                  </p:childTnLst>
                                </p:cTn>
                              </p:par>
                              <p:par>
                                <p:cTn id="8" presetID="26" presetClass="emph" presetSubtype="0" fill="hold" grpId="1" nodeType="withEffect">
                                  <p:stCondLst>
                                    <p:cond delay="0"/>
                                  </p:stCondLst>
                                  <p:childTnLst>
                                    <p:animEffect transition="out" filter="fade">
                                      <p:cBhvr>
                                        <p:cTn id="9" dur="250" tmFilter="0, 0; .2, .5; .8, .5; 1, 0"/>
                                        <p:tgtEl>
                                          <p:spTgt spid="50"/>
                                        </p:tgtEl>
                                      </p:cBhvr>
                                    </p:animEffect>
                                    <p:animScale>
                                      <p:cBhvr>
                                        <p:cTn id="10" dur="125" autoRev="1" fill="hold"/>
                                        <p:tgtEl>
                                          <p:spTgt spid="50"/>
                                        </p:tgtEl>
                                      </p:cBhvr>
                                      <p:by x="105000" y="105000"/>
                                    </p:animScale>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250"/>
                                        <p:tgtEl>
                                          <p:spTgt spid="4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250"/>
                                        <p:tgtEl>
                                          <p:spTgt spid="48"/>
                                        </p:tgtEl>
                                      </p:cBhvr>
                                    </p:animEffect>
                                  </p:childTnLst>
                                </p:cTn>
                              </p:par>
                              <p:par>
                                <p:cTn id="19" presetID="26" presetClass="emph" presetSubtype="0" fill="hold" grpId="1" nodeType="withEffect">
                                  <p:stCondLst>
                                    <p:cond delay="0"/>
                                  </p:stCondLst>
                                  <p:childTnLst>
                                    <p:animEffect transition="out" filter="fade">
                                      <p:cBhvr>
                                        <p:cTn id="20" dur="250" tmFilter="0, 0; .2, .5; .8, .5; 1, 0"/>
                                        <p:tgtEl>
                                          <p:spTgt spid="48"/>
                                        </p:tgtEl>
                                      </p:cBhvr>
                                    </p:animEffect>
                                    <p:animScale>
                                      <p:cBhvr>
                                        <p:cTn id="21" dur="125" autoRev="1" fill="hold"/>
                                        <p:tgtEl>
                                          <p:spTgt spid="48"/>
                                        </p:tgtEl>
                                      </p:cBhvr>
                                      <p:by x="105000" y="105000"/>
                                    </p:animScale>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250"/>
                                        <p:tgtEl>
                                          <p:spTgt spid="47"/>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250"/>
                                        <p:tgtEl>
                                          <p:spTgt spid="52"/>
                                        </p:tgtEl>
                                      </p:cBhvr>
                                    </p:animEffect>
                                  </p:childTnLst>
                                </p:cTn>
                              </p:par>
                              <p:par>
                                <p:cTn id="30" presetID="26" presetClass="emph" presetSubtype="0" fill="hold" grpId="1" nodeType="withEffect">
                                  <p:stCondLst>
                                    <p:cond delay="0"/>
                                  </p:stCondLst>
                                  <p:childTnLst>
                                    <p:animEffect transition="out" filter="fade">
                                      <p:cBhvr>
                                        <p:cTn id="31" dur="250" tmFilter="0, 0; .2, .5; .8, .5; 1, 0"/>
                                        <p:tgtEl>
                                          <p:spTgt spid="52"/>
                                        </p:tgtEl>
                                      </p:cBhvr>
                                    </p:animEffect>
                                    <p:animScale>
                                      <p:cBhvr>
                                        <p:cTn id="32" dur="125" autoRev="1" fill="hold"/>
                                        <p:tgtEl>
                                          <p:spTgt spid="52"/>
                                        </p:tgtEl>
                                      </p:cBhvr>
                                      <p:by x="105000" y="105000"/>
                                    </p:animScale>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250"/>
                                        <p:tgtEl>
                                          <p:spTgt spid="51"/>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250"/>
                                        <p:tgtEl>
                                          <p:spTgt spid="54"/>
                                        </p:tgtEl>
                                      </p:cBhvr>
                                    </p:animEffect>
                                  </p:childTnLst>
                                </p:cTn>
                              </p:par>
                              <p:par>
                                <p:cTn id="41" presetID="26" presetClass="emph" presetSubtype="0" fill="hold" grpId="1" nodeType="withEffect">
                                  <p:stCondLst>
                                    <p:cond delay="0"/>
                                  </p:stCondLst>
                                  <p:childTnLst>
                                    <p:animEffect transition="out" filter="fade">
                                      <p:cBhvr>
                                        <p:cTn id="42" dur="250" tmFilter="0, 0; .2, .5; .8, .5; 1, 0"/>
                                        <p:tgtEl>
                                          <p:spTgt spid="54"/>
                                        </p:tgtEl>
                                      </p:cBhvr>
                                    </p:animEffect>
                                    <p:animScale>
                                      <p:cBhvr>
                                        <p:cTn id="43" dur="125" autoRev="1" fill="hold"/>
                                        <p:tgtEl>
                                          <p:spTgt spid="54"/>
                                        </p:tgtEl>
                                      </p:cBhvr>
                                      <p:by x="105000" y="105000"/>
                                    </p:animScale>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250"/>
                                        <p:tgtEl>
                                          <p:spTgt spid="5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250"/>
                                        <p:tgtEl>
                                          <p:spTgt spid="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250"/>
                                        <p:tgtEl>
                                          <p:spTgt spid="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250"/>
                                        <p:tgtEl>
                                          <p:spTgt spid="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250"/>
                                        <p:tgtEl>
                                          <p:spTgt spid="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250"/>
                                        <p:tgtEl>
                                          <p:spTgt spid="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250"/>
                                        <p:tgtEl>
                                          <p:spTgt spid="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250"/>
                                        <p:tgtEl>
                                          <p:spTgt spid="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250"/>
                                        <p:tgtEl>
                                          <p:spTgt spid="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250"/>
                                        <p:tgtEl>
                                          <p:spTgt spid="1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250"/>
                                        <p:tgtEl>
                                          <p:spTgt spid="1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250"/>
                                        <p:tgtEl>
                                          <p:spTgt spid="1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250"/>
                                        <p:tgtEl>
                                          <p:spTgt spid="1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250"/>
                                        <p:tgtEl>
                                          <p:spTgt spid="1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250"/>
                                        <p:tgtEl>
                                          <p:spTgt spid="1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250"/>
                                        <p:tgtEl>
                                          <p:spTgt spid="1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250"/>
                                        <p:tgtEl>
                                          <p:spTgt spid="1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250"/>
                                        <p:tgtEl>
                                          <p:spTgt spid="1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fade">
                                      <p:cBhvr>
                                        <p:cTn id="101" dur="250"/>
                                        <p:tgtEl>
                                          <p:spTgt spid="1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250"/>
                                        <p:tgtEl>
                                          <p:spTgt spid="2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250"/>
                                        <p:tgtEl>
                                          <p:spTgt spid="21"/>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fade">
                                      <p:cBhvr>
                                        <p:cTn id="110" dur="250"/>
                                        <p:tgtEl>
                                          <p:spTgt spid="22"/>
                                        </p:tgtEl>
                                      </p:cBhvr>
                                    </p:animEffect>
                                  </p:childTnLst>
                                </p:cTn>
                              </p:par>
                              <p:par>
                                <p:cTn id="111" presetID="10" presetClass="entr" presetSubtype="0" fill="hold" nodeType="withEffect">
                                  <p:stCondLst>
                                    <p:cond delay="0"/>
                                  </p:stCondLst>
                                  <p:childTnLst>
                                    <p:set>
                                      <p:cBhvr>
                                        <p:cTn id="112" dur="1" fill="hold">
                                          <p:stCondLst>
                                            <p:cond delay="0"/>
                                          </p:stCondLst>
                                        </p:cTn>
                                        <p:tgtEl>
                                          <p:spTgt spid="23"/>
                                        </p:tgtEl>
                                        <p:attrNameLst>
                                          <p:attrName>style.visibility</p:attrName>
                                        </p:attrNameLst>
                                      </p:cBhvr>
                                      <p:to>
                                        <p:strVal val="visible"/>
                                      </p:to>
                                    </p:set>
                                    <p:animEffect transition="in" filter="fade">
                                      <p:cBhvr>
                                        <p:cTn id="113" dur="250"/>
                                        <p:tgtEl>
                                          <p:spTgt spid="23"/>
                                        </p:tgtEl>
                                      </p:cBhvr>
                                    </p:animEffect>
                                  </p:childTnLst>
                                </p:cTn>
                              </p:par>
                              <p:par>
                                <p:cTn id="114" presetID="10" presetClass="entr" presetSubtype="0" fill="hold"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250"/>
                                        <p:tgtEl>
                                          <p:spTgt spid="32"/>
                                        </p:tgtEl>
                                      </p:cBhvr>
                                    </p:animEffect>
                                  </p:childTnLst>
                                </p:cTn>
                              </p:par>
                              <p:par>
                                <p:cTn id="117" presetID="10" presetClass="entr" presetSubtype="0" fill="hold" nodeType="with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250"/>
                                        <p:tgtEl>
                                          <p:spTgt spid="36"/>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58"/>
                                        </p:tgtEl>
                                        <p:attrNameLst>
                                          <p:attrName>style.visibility</p:attrName>
                                        </p:attrNameLst>
                                      </p:cBhvr>
                                      <p:to>
                                        <p:strVal val="visible"/>
                                      </p:to>
                                    </p:set>
                                    <p:animEffect transition="in" filter="fade">
                                      <p:cBhvr>
                                        <p:cTn id="122" dur="250"/>
                                        <p:tgtEl>
                                          <p:spTgt spid="58"/>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9"/>
                                        </p:tgtEl>
                                        <p:attrNameLst>
                                          <p:attrName>style.visibility</p:attrName>
                                        </p:attrNameLst>
                                      </p:cBhvr>
                                      <p:to>
                                        <p:strVal val="visible"/>
                                      </p:to>
                                    </p:set>
                                    <p:animEffect transition="in" filter="fade">
                                      <p:cBhvr>
                                        <p:cTn id="125" dur="250"/>
                                        <p:tgtEl>
                                          <p:spTgt spid="59"/>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Effect transition="in" filter="fade">
                                      <p:cBhvr>
                                        <p:cTn id="128" dur="250"/>
                                        <p:tgtEl>
                                          <p:spTgt spid="60"/>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61"/>
                                        </p:tgtEl>
                                        <p:attrNameLst>
                                          <p:attrName>style.visibility</p:attrName>
                                        </p:attrNameLst>
                                      </p:cBhvr>
                                      <p:to>
                                        <p:strVal val="visible"/>
                                      </p:to>
                                    </p:set>
                                    <p:animEffect transition="in" filter="fade">
                                      <p:cBhvr>
                                        <p:cTn id="131" dur="2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0" grpId="0" animBg="1"/>
      <p:bldP spid="61" grpId="0" animBg="1"/>
      <p:bldP spid="3" grpId="0" animBg="1"/>
      <p:bldP spid="58" grpId="0" animBg="1"/>
      <p:bldP spid="59"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47" grpId="0"/>
      <p:bldP spid="48" grpId="0"/>
      <p:bldP spid="48" grpId="1"/>
      <p:bldP spid="49" grpId="0"/>
      <p:bldP spid="50" grpId="0"/>
      <p:bldP spid="50" grpId="1"/>
      <p:bldP spid="51" grpId="0"/>
      <p:bldP spid="52" grpId="0"/>
      <p:bldP spid="52" grpId="1"/>
      <p:bldP spid="53" grpId="0"/>
      <p:bldP spid="54" grpId="0"/>
      <p:bldP spid="5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35194" y="1467437"/>
            <a:ext cx="1533539" cy="3194234"/>
            <a:chOff x="1313251" y="1526237"/>
            <a:chExt cx="1630450" cy="3396092"/>
          </a:xfrm>
        </p:grpSpPr>
        <p:sp>
          <p:nvSpPr>
            <p:cNvPr id="21" name="圆角矩形 20"/>
            <p:cNvSpPr/>
            <p:nvPr/>
          </p:nvSpPr>
          <p:spPr>
            <a:xfrm>
              <a:off x="1313251"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3" name="椭圆 22"/>
            <p:cNvSpPr/>
            <p:nvPr/>
          </p:nvSpPr>
          <p:spPr>
            <a:xfrm>
              <a:off x="1526248" y="1669424"/>
              <a:ext cx="1204455" cy="1189506"/>
            </a:xfrm>
            <a:prstGeom prst="ellipse">
              <a:avLst/>
            </a:prstGeom>
            <a:solidFill>
              <a:schemeClr val="accent3"/>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3010" b="0" i="0" u="none" strike="noStrike" kern="1200" cap="none" spc="0" normalizeH="0" baseline="0" noProof="0" dirty="0">
                <a:ln>
                  <a:noFill/>
                </a:ln>
                <a:solidFill>
                  <a:srgbClr val="FFFFFF"/>
                </a:solidFill>
                <a:effectLst/>
                <a:uLnTx/>
                <a:uFillTx/>
                <a:latin typeface="Arial" panose="020B0604020202020204"/>
                <a:ea typeface="方正超粗黑简体" panose="03000509000000000000" pitchFamily="65" charset="-122"/>
                <a:cs typeface="+mn-cs"/>
              </a:endParaRPr>
            </a:p>
          </p:txBody>
        </p:sp>
        <p:sp>
          <p:nvSpPr>
            <p:cNvPr id="24" name="椭圆 23"/>
            <p:cNvSpPr/>
            <p:nvPr/>
          </p:nvSpPr>
          <p:spPr>
            <a:xfrm>
              <a:off x="1640473"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5" name="椭圆 24"/>
            <p:cNvSpPr/>
            <p:nvPr/>
          </p:nvSpPr>
          <p:spPr>
            <a:xfrm>
              <a:off x="1604654"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3010" b="0" i="0" u="none" strike="noStrike" kern="1200" cap="none" spc="0" normalizeH="0" baseline="0" noProof="0" dirty="0">
                <a:ln>
                  <a:noFill/>
                </a:ln>
                <a:solidFill>
                  <a:srgbClr val="0087CF"/>
                </a:solidFill>
                <a:effectLst/>
                <a:uLnTx/>
                <a:uFillTx/>
                <a:latin typeface="Arial" panose="020B0604020202020204"/>
                <a:ea typeface="方正超粗黑简体" panose="03000509000000000000" pitchFamily="65" charset="-122"/>
                <a:cs typeface="+mn-cs"/>
              </a:endParaRPr>
            </a:p>
          </p:txBody>
        </p:sp>
        <p:sp>
          <p:nvSpPr>
            <p:cNvPr id="28" name="圆角矩形 27"/>
            <p:cNvSpPr/>
            <p:nvPr/>
          </p:nvSpPr>
          <p:spPr>
            <a:xfrm>
              <a:off x="1453215"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0495" name="文本框 28"/>
            <p:cNvSpPr txBox="1">
              <a:spLocks noChangeArrowheads="1"/>
            </p:cNvSpPr>
            <p:nvPr/>
          </p:nvSpPr>
          <p:spPr bwMode="auto">
            <a:xfrm>
              <a:off x="1862090" y="4353044"/>
              <a:ext cx="523240"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pitchFamily="34" charset="-122"/>
                  <a:cs typeface="+mn-cs"/>
                </a:rPr>
                <a:t>01</a:t>
              </a:r>
              <a:endParaRPr kumimoji="0" lang="zh-CN" altLang="en-US"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pitchFamily="34" charset="-122"/>
                <a:cs typeface="+mn-cs"/>
              </a:endParaRPr>
            </a:p>
          </p:txBody>
        </p:sp>
        <p:sp>
          <p:nvSpPr>
            <p:cNvPr id="20541" name="Freeform 7"/>
            <p:cNvSpPr>
              <a:spLocks noEditPoints="1"/>
            </p:cNvSpPr>
            <p:nvPr/>
          </p:nvSpPr>
          <p:spPr bwMode="auto">
            <a:xfrm>
              <a:off x="1798796" y="1868984"/>
              <a:ext cx="653187" cy="665083"/>
            </a:xfrm>
            <a:custGeom>
              <a:avLst/>
              <a:gdLst>
                <a:gd name="T0" fmla="*/ 423060 w 1749"/>
                <a:gd name="T1" fmla="*/ 695919 h 1799"/>
                <a:gd name="T2" fmla="*/ 213638 w 1749"/>
                <a:gd name="T3" fmla="*/ 625482 h 1799"/>
                <a:gd name="T4" fmla="*/ 214575 w 1749"/>
                <a:gd name="T5" fmla="*/ 625012 h 1799"/>
                <a:gd name="T6" fmla="*/ 255335 w 1749"/>
                <a:gd name="T7" fmla="*/ 609986 h 1799"/>
                <a:gd name="T8" fmla="*/ 325611 w 1749"/>
                <a:gd name="T9" fmla="*/ 514191 h 1799"/>
                <a:gd name="T10" fmla="*/ 323737 w 1749"/>
                <a:gd name="T11" fmla="*/ 508087 h 1799"/>
                <a:gd name="T12" fmla="*/ 397761 w 1749"/>
                <a:gd name="T13" fmla="*/ 538140 h 1799"/>
                <a:gd name="T14" fmla="*/ 416032 w 1749"/>
                <a:gd name="T15" fmla="*/ 539548 h 1799"/>
                <a:gd name="T16" fmla="*/ 473658 w 1749"/>
                <a:gd name="T17" fmla="*/ 525931 h 1799"/>
                <a:gd name="T18" fmla="*/ 497552 w 1749"/>
                <a:gd name="T19" fmla="*/ 510434 h 1799"/>
                <a:gd name="T20" fmla="*/ 498489 w 1749"/>
                <a:gd name="T21" fmla="*/ 516539 h 1799"/>
                <a:gd name="T22" fmla="*/ 567359 w 1749"/>
                <a:gd name="T23" fmla="*/ 609986 h 1799"/>
                <a:gd name="T24" fmla="*/ 607182 w 1749"/>
                <a:gd name="T25" fmla="*/ 624543 h 1799"/>
                <a:gd name="T26" fmla="*/ 565954 w 1749"/>
                <a:gd name="T27" fmla="*/ 658352 h 1799"/>
                <a:gd name="T28" fmla="*/ 423060 w 1749"/>
                <a:gd name="T29" fmla="*/ 695919 h 1799"/>
                <a:gd name="T30" fmla="*/ 378552 w 1749"/>
                <a:gd name="T31" fmla="*/ 281749 h 1799"/>
                <a:gd name="T32" fmla="*/ 337792 w 1749"/>
                <a:gd name="T33" fmla="*/ 203329 h 1799"/>
                <a:gd name="T34" fmla="*/ 417906 w 1749"/>
                <a:gd name="T35" fmla="*/ 291140 h 1799"/>
                <a:gd name="T36" fmla="*/ 458666 w 1749"/>
                <a:gd name="T37" fmla="*/ 296306 h 1799"/>
                <a:gd name="T38" fmla="*/ 396824 w 1749"/>
                <a:gd name="T39" fmla="*/ 223990 h 1799"/>
                <a:gd name="T40" fmla="*/ 484903 w 1749"/>
                <a:gd name="T41" fmla="*/ 296306 h 1799"/>
                <a:gd name="T42" fmla="*/ 547214 w 1749"/>
                <a:gd name="T43" fmla="*/ 284096 h 1799"/>
                <a:gd name="T44" fmla="*/ 526599 w 1749"/>
                <a:gd name="T45" fmla="*/ 453146 h 1799"/>
                <a:gd name="T46" fmla="*/ 507859 w 1749"/>
                <a:gd name="T47" fmla="*/ 478972 h 1799"/>
                <a:gd name="T48" fmla="*/ 467568 w 1749"/>
                <a:gd name="T49" fmla="*/ 511374 h 1799"/>
                <a:gd name="T50" fmla="*/ 416032 w 1749"/>
                <a:gd name="T51" fmla="*/ 523583 h 1799"/>
                <a:gd name="T52" fmla="*/ 399635 w 1749"/>
                <a:gd name="T53" fmla="*/ 522644 h 1799"/>
                <a:gd name="T54" fmla="*/ 310619 w 1749"/>
                <a:gd name="T55" fmla="*/ 475685 h 1799"/>
                <a:gd name="T56" fmla="*/ 302186 w 1749"/>
                <a:gd name="T57" fmla="*/ 465355 h 1799"/>
                <a:gd name="T58" fmla="*/ 261426 w 1749"/>
                <a:gd name="T59" fmla="*/ 327767 h 1799"/>
                <a:gd name="T60" fmla="*/ 279697 w 1749"/>
                <a:gd name="T61" fmla="*/ 204737 h 1799"/>
                <a:gd name="T62" fmla="*/ 378552 w 1749"/>
                <a:gd name="T63" fmla="*/ 281749 h 1799"/>
                <a:gd name="T64" fmla="*/ 381363 w 1749"/>
                <a:gd name="T65" fmla="*/ 0 h 1799"/>
                <a:gd name="T66" fmla="*/ 327953 w 1749"/>
                <a:gd name="T67" fmla="*/ 5165 h 1799"/>
                <a:gd name="T68" fmla="*/ 150390 w 1749"/>
                <a:gd name="T69" fmla="*/ 256391 h 1799"/>
                <a:gd name="T70" fmla="*/ 280634 w 1749"/>
                <a:gd name="T71" fmla="*/ 492121 h 1799"/>
                <a:gd name="T72" fmla="*/ 303591 w 1749"/>
                <a:gd name="T73" fmla="*/ 490712 h 1799"/>
                <a:gd name="T74" fmla="*/ 308276 w 1749"/>
                <a:gd name="T75" fmla="*/ 495408 h 1799"/>
                <a:gd name="T76" fmla="*/ 249713 w 1749"/>
                <a:gd name="T77" fmla="*/ 593550 h 1799"/>
                <a:gd name="T78" fmla="*/ 0 w 1749"/>
                <a:gd name="T79" fmla="*/ 844776 h 1799"/>
                <a:gd name="T80" fmla="*/ 819415 w 1749"/>
                <a:gd name="T81" fmla="*/ 844776 h 1799"/>
                <a:gd name="T82" fmla="*/ 572981 w 1749"/>
                <a:gd name="T83" fmla="*/ 593550 h 1799"/>
                <a:gd name="T84" fmla="*/ 513950 w 1749"/>
                <a:gd name="T85" fmla="*/ 501982 h 1799"/>
                <a:gd name="T86" fmla="*/ 515355 w 1749"/>
                <a:gd name="T87" fmla="*/ 501982 h 1799"/>
                <a:gd name="T88" fmla="*/ 668556 w 1749"/>
                <a:gd name="T89" fmla="*/ 372378 h 1799"/>
                <a:gd name="T90" fmla="*/ 576261 w 1749"/>
                <a:gd name="T91" fmla="*/ 70907 h 1799"/>
                <a:gd name="T92" fmla="*/ 381363 w 1749"/>
                <a:gd name="T93" fmla="*/ 0 h 17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49" h="1799">
                  <a:moveTo>
                    <a:pt x="903" y="1482"/>
                  </a:moveTo>
                  <a:cubicBezTo>
                    <a:pt x="739" y="1482"/>
                    <a:pt x="567" y="1428"/>
                    <a:pt x="456" y="1332"/>
                  </a:cubicBezTo>
                  <a:cubicBezTo>
                    <a:pt x="458" y="1331"/>
                    <a:pt x="458" y="1331"/>
                    <a:pt x="458" y="1331"/>
                  </a:cubicBezTo>
                  <a:cubicBezTo>
                    <a:pt x="487" y="1321"/>
                    <a:pt x="515" y="1310"/>
                    <a:pt x="545" y="1299"/>
                  </a:cubicBezTo>
                  <a:cubicBezTo>
                    <a:pt x="654" y="1257"/>
                    <a:pt x="696" y="1204"/>
                    <a:pt x="695" y="1095"/>
                  </a:cubicBezTo>
                  <a:cubicBezTo>
                    <a:pt x="691" y="1082"/>
                    <a:pt x="691" y="1082"/>
                    <a:pt x="691" y="1082"/>
                  </a:cubicBezTo>
                  <a:cubicBezTo>
                    <a:pt x="736" y="1116"/>
                    <a:pt x="789" y="1139"/>
                    <a:pt x="849" y="1146"/>
                  </a:cubicBezTo>
                  <a:cubicBezTo>
                    <a:pt x="863" y="1148"/>
                    <a:pt x="876" y="1149"/>
                    <a:pt x="888" y="1149"/>
                  </a:cubicBezTo>
                  <a:cubicBezTo>
                    <a:pt x="934" y="1149"/>
                    <a:pt x="975" y="1139"/>
                    <a:pt x="1011" y="1120"/>
                  </a:cubicBezTo>
                  <a:cubicBezTo>
                    <a:pt x="1029" y="1111"/>
                    <a:pt x="1046" y="1099"/>
                    <a:pt x="1062" y="1087"/>
                  </a:cubicBezTo>
                  <a:cubicBezTo>
                    <a:pt x="1064" y="1100"/>
                    <a:pt x="1064" y="1100"/>
                    <a:pt x="1064" y="1100"/>
                  </a:cubicBezTo>
                  <a:cubicBezTo>
                    <a:pt x="1075" y="1200"/>
                    <a:pt x="1123" y="1265"/>
                    <a:pt x="1211" y="1299"/>
                  </a:cubicBezTo>
                  <a:cubicBezTo>
                    <a:pt x="1240" y="1310"/>
                    <a:pt x="1268" y="1320"/>
                    <a:pt x="1296" y="1330"/>
                  </a:cubicBezTo>
                  <a:cubicBezTo>
                    <a:pt x="1267" y="1355"/>
                    <a:pt x="1239" y="1382"/>
                    <a:pt x="1208" y="1402"/>
                  </a:cubicBezTo>
                  <a:cubicBezTo>
                    <a:pt x="1125" y="1456"/>
                    <a:pt x="1016" y="1482"/>
                    <a:pt x="903" y="1482"/>
                  </a:cubicBezTo>
                  <a:moveTo>
                    <a:pt x="808" y="600"/>
                  </a:moveTo>
                  <a:cubicBezTo>
                    <a:pt x="771" y="556"/>
                    <a:pt x="737" y="482"/>
                    <a:pt x="721" y="433"/>
                  </a:cubicBezTo>
                  <a:cubicBezTo>
                    <a:pt x="754" y="505"/>
                    <a:pt x="818" y="573"/>
                    <a:pt x="892" y="620"/>
                  </a:cubicBezTo>
                  <a:cubicBezTo>
                    <a:pt x="921" y="625"/>
                    <a:pt x="951" y="629"/>
                    <a:pt x="979" y="631"/>
                  </a:cubicBezTo>
                  <a:cubicBezTo>
                    <a:pt x="928" y="585"/>
                    <a:pt x="881" y="536"/>
                    <a:pt x="847" y="477"/>
                  </a:cubicBezTo>
                  <a:cubicBezTo>
                    <a:pt x="883" y="537"/>
                    <a:pt x="967" y="593"/>
                    <a:pt x="1035" y="631"/>
                  </a:cubicBezTo>
                  <a:cubicBezTo>
                    <a:pt x="1089" y="630"/>
                    <a:pt x="1136" y="621"/>
                    <a:pt x="1168" y="605"/>
                  </a:cubicBezTo>
                  <a:cubicBezTo>
                    <a:pt x="1176" y="650"/>
                    <a:pt x="1178" y="812"/>
                    <a:pt x="1124" y="965"/>
                  </a:cubicBezTo>
                  <a:cubicBezTo>
                    <a:pt x="1112" y="985"/>
                    <a:pt x="1099" y="1003"/>
                    <a:pt x="1084" y="1020"/>
                  </a:cubicBezTo>
                  <a:cubicBezTo>
                    <a:pt x="1059" y="1049"/>
                    <a:pt x="1030" y="1073"/>
                    <a:pt x="998" y="1089"/>
                  </a:cubicBezTo>
                  <a:cubicBezTo>
                    <a:pt x="965" y="1106"/>
                    <a:pt x="929" y="1115"/>
                    <a:pt x="888" y="1115"/>
                  </a:cubicBezTo>
                  <a:cubicBezTo>
                    <a:pt x="877" y="1115"/>
                    <a:pt x="865" y="1114"/>
                    <a:pt x="853" y="1113"/>
                  </a:cubicBezTo>
                  <a:cubicBezTo>
                    <a:pt x="777" y="1103"/>
                    <a:pt x="713" y="1067"/>
                    <a:pt x="663" y="1013"/>
                  </a:cubicBezTo>
                  <a:cubicBezTo>
                    <a:pt x="656" y="1006"/>
                    <a:pt x="651" y="998"/>
                    <a:pt x="645" y="991"/>
                  </a:cubicBezTo>
                  <a:cubicBezTo>
                    <a:pt x="603" y="899"/>
                    <a:pt x="567" y="794"/>
                    <a:pt x="558" y="698"/>
                  </a:cubicBezTo>
                  <a:cubicBezTo>
                    <a:pt x="550" y="606"/>
                    <a:pt x="539" y="513"/>
                    <a:pt x="597" y="436"/>
                  </a:cubicBezTo>
                  <a:cubicBezTo>
                    <a:pt x="616" y="512"/>
                    <a:pt x="704" y="568"/>
                    <a:pt x="808" y="600"/>
                  </a:cubicBezTo>
                  <a:moveTo>
                    <a:pt x="814" y="0"/>
                  </a:moveTo>
                  <a:cubicBezTo>
                    <a:pt x="775" y="0"/>
                    <a:pt x="736" y="4"/>
                    <a:pt x="700" y="11"/>
                  </a:cubicBezTo>
                  <a:cubicBezTo>
                    <a:pt x="423" y="71"/>
                    <a:pt x="358" y="304"/>
                    <a:pt x="321" y="546"/>
                  </a:cubicBezTo>
                  <a:cubicBezTo>
                    <a:pt x="293" y="723"/>
                    <a:pt x="294" y="1048"/>
                    <a:pt x="599" y="1048"/>
                  </a:cubicBezTo>
                  <a:cubicBezTo>
                    <a:pt x="615" y="1048"/>
                    <a:pt x="631" y="1047"/>
                    <a:pt x="648" y="1045"/>
                  </a:cubicBezTo>
                  <a:cubicBezTo>
                    <a:pt x="658" y="1055"/>
                    <a:pt x="658" y="1055"/>
                    <a:pt x="658" y="1055"/>
                  </a:cubicBezTo>
                  <a:cubicBezTo>
                    <a:pt x="669" y="1173"/>
                    <a:pt x="644" y="1222"/>
                    <a:pt x="533" y="1264"/>
                  </a:cubicBezTo>
                  <a:cubicBezTo>
                    <a:pt x="302" y="1354"/>
                    <a:pt x="83" y="1476"/>
                    <a:pt x="0" y="1799"/>
                  </a:cubicBezTo>
                  <a:cubicBezTo>
                    <a:pt x="1749" y="1799"/>
                    <a:pt x="1749" y="1799"/>
                    <a:pt x="1749" y="1799"/>
                  </a:cubicBezTo>
                  <a:cubicBezTo>
                    <a:pt x="1673" y="1473"/>
                    <a:pt x="1451" y="1352"/>
                    <a:pt x="1223" y="1264"/>
                  </a:cubicBezTo>
                  <a:cubicBezTo>
                    <a:pt x="1131" y="1229"/>
                    <a:pt x="1099" y="1160"/>
                    <a:pt x="1097" y="1069"/>
                  </a:cubicBezTo>
                  <a:cubicBezTo>
                    <a:pt x="1098" y="1069"/>
                    <a:pt x="1099" y="1069"/>
                    <a:pt x="1100" y="1069"/>
                  </a:cubicBezTo>
                  <a:cubicBezTo>
                    <a:pt x="1286" y="1069"/>
                    <a:pt x="1417" y="953"/>
                    <a:pt x="1427" y="793"/>
                  </a:cubicBezTo>
                  <a:cubicBezTo>
                    <a:pt x="1440" y="601"/>
                    <a:pt x="1381" y="291"/>
                    <a:pt x="1230" y="151"/>
                  </a:cubicBezTo>
                  <a:cubicBezTo>
                    <a:pt x="1124" y="53"/>
                    <a:pt x="963" y="0"/>
                    <a:pt x="814" y="0"/>
                  </a:cubicBezTo>
                </a:path>
              </a:pathLst>
            </a:custGeom>
            <a:solidFill>
              <a:schemeClr val="accent3"/>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nvGrpSpPr>
            <p:cNvPr id="20543" name="组合 11"/>
            <p:cNvGrpSpPr/>
            <p:nvPr/>
          </p:nvGrpSpPr>
          <p:grpSpPr bwMode="auto">
            <a:xfrm>
              <a:off x="1453214" y="3044131"/>
              <a:ext cx="1489925" cy="1237204"/>
              <a:chOff x="1822164" y="3848421"/>
              <a:chExt cx="1869479" cy="1571294"/>
            </a:xfrm>
          </p:grpSpPr>
          <p:sp>
            <p:nvSpPr>
              <p:cNvPr id="73"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74"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grpSp>
        <p:nvGrpSpPr>
          <p:cNvPr id="3" name="组合 2"/>
          <p:cNvGrpSpPr/>
          <p:nvPr/>
        </p:nvGrpSpPr>
        <p:grpSpPr>
          <a:xfrm>
            <a:off x="2948552" y="1467437"/>
            <a:ext cx="1533539" cy="3194234"/>
            <a:chOff x="3134884" y="1526237"/>
            <a:chExt cx="1630450" cy="3396092"/>
          </a:xfrm>
        </p:grpSpPr>
        <p:sp>
          <p:nvSpPr>
            <p:cNvPr id="32" name="圆角矩形 31"/>
            <p:cNvSpPr/>
            <p:nvPr/>
          </p:nvSpPr>
          <p:spPr>
            <a:xfrm>
              <a:off x="3134884"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3" name="椭圆 32"/>
            <p:cNvSpPr/>
            <p:nvPr/>
          </p:nvSpPr>
          <p:spPr>
            <a:xfrm>
              <a:off x="3347881" y="1669424"/>
              <a:ext cx="1204455" cy="1189506"/>
            </a:xfrm>
            <a:prstGeom prst="ellipse">
              <a:avLst/>
            </a:prstGeom>
            <a:solidFill>
              <a:schemeClr val="accent1"/>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dirty="0">
                <a:ln>
                  <a:noFill/>
                </a:ln>
                <a:solidFill>
                  <a:srgbClr val="1C1C1C"/>
                </a:solidFill>
                <a:effectLst/>
                <a:uLnTx/>
                <a:uFillTx/>
                <a:latin typeface="Arial" panose="020B0604020202020204"/>
                <a:ea typeface="微软雅黑" panose="020B0503020204020204" pitchFamily="34" charset="-122"/>
                <a:cs typeface="+mn-cs"/>
              </a:endParaRPr>
            </a:p>
          </p:txBody>
        </p:sp>
        <p:sp>
          <p:nvSpPr>
            <p:cNvPr id="34" name="椭圆 33"/>
            <p:cNvSpPr/>
            <p:nvPr/>
          </p:nvSpPr>
          <p:spPr>
            <a:xfrm>
              <a:off x="3462106"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5" name="椭圆 34"/>
            <p:cNvSpPr/>
            <p:nvPr/>
          </p:nvSpPr>
          <p:spPr>
            <a:xfrm>
              <a:off x="3426287"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3010" b="0" i="0" u="none" strike="noStrike" kern="1200" cap="none" spc="0" normalizeH="0" baseline="0" noProof="0" dirty="0">
                <a:ln>
                  <a:noFill/>
                </a:ln>
                <a:solidFill>
                  <a:srgbClr val="0087CF"/>
                </a:solidFill>
                <a:effectLst/>
                <a:uLnTx/>
                <a:uFillTx/>
                <a:latin typeface="Arial" panose="020B0604020202020204"/>
                <a:ea typeface="方正超粗黑简体" panose="03000509000000000000" pitchFamily="65" charset="-122"/>
                <a:cs typeface="+mn-cs"/>
              </a:endParaRPr>
            </a:p>
          </p:txBody>
        </p:sp>
        <p:sp>
          <p:nvSpPr>
            <p:cNvPr id="36" name="圆角矩形 35"/>
            <p:cNvSpPr/>
            <p:nvPr/>
          </p:nvSpPr>
          <p:spPr>
            <a:xfrm>
              <a:off x="3274795"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0509" name="文本框 36"/>
            <p:cNvSpPr txBox="1">
              <a:spLocks noChangeArrowheads="1"/>
            </p:cNvSpPr>
            <p:nvPr/>
          </p:nvSpPr>
          <p:spPr bwMode="auto">
            <a:xfrm>
              <a:off x="3683670" y="4353044"/>
              <a:ext cx="572664"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pitchFamily="34" charset="-122"/>
                  <a:cs typeface="+mn-cs"/>
                </a:rPr>
                <a:t>02</a:t>
              </a:r>
              <a:endParaRPr kumimoji="0" lang="zh-CN" altLang="en-US"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pitchFamily="34" charset="-122"/>
                <a:cs typeface="+mn-cs"/>
              </a:endParaRPr>
            </a:p>
          </p:txBody>
        </p:sp>
        <p:sp>
          <p:nvSpPr>
            <p:cNvPr id="20540" name="Freeform 6"/>
            <p:cNvSpPr>
              <a:spLocks noEditPoints="1"/>
            </p:cNvSpPr>
            <p:nvPr/>
          </p:nvSpPr>
          <p:spPr bwMode="auto">
            <a:xfrm>
              <a:off x="3611516" y="1870234"/>
              <a:ext cx="677238" cy="681336"/>
            </a:xfrm>
            <a:custGeom>
              <a:avLst/>
              <a:gdLst>
                <a:gd name="T0" fmla="*/ 512773 w 1810"/>
                <a:gd name="T1" fmla="*/ 507489 h 1844"/>
                <a:gd name="T2" fmla="*/ 416599 w 1810"/>
                <a:gd name="T3" fmla="*/ 668366 h 1844"/>
                <a:gd name="T4" fmla="*/ 400179 w 1810"/>
                <a:gd name="T5" fmla="*/ 547826 h 1844"/>
                <a:gd name="T6" fmla="*/ 338252 w 1810"/>
                <a:gd name="T7" fmla="*/ 365373 h 1844"/>
                <a:gd name="T8" fmla="*/ 335437 w 1810"/>
                <a:gd name="T9" fmla="*/ 290329 h 1844"/>
                <a:gd name="T10" fmla="*/ 338252 w 1810"/>
                <a:gd name="T11" fmla="*/ 365373 h 1844"/>
                <a:gd name="T12" fmla="*/ 482748 w 1810"/>
                <a:gd name="T13" fmla="*/ 290798 h 1844"/>
                <a:gd name="T14" fmla="*/ 505736 w 1810"/>
                <a:gd name="T15" fmla="*/ 365373 h 1844"/>
                <a:gd name="T16" fmla="*/ 240201 w 1810"/>
                <a:gd name="T17" fmla="*/ 375692 h 1844"/>
                <a:gd name="T18" fmla="*/ 213929 w 1810"/>
                <a:gd name="T19" fmla="*/ 295488 h 1844"/>
                <a:gd name="T20" fmla="*/ 220966 w 1810"/>
                <a:gd name="T21" fmla="*/ 280479 h 1844"/>
                <a:gd name="T22" fmla="*/ 248176 w 1810"/>
                <a:gd name="T23" fmla="*/ 332541 h 1844"/>
                <a:gd name="T24" fmla="*/ 272103 w 1810"/>
                <a:gd name="T25" fmla="*/ 311435 h 1844"/>
                <a:gd name="T26" fmla="*/ 327461 w 1810"/>
                <a:gd name="T27" fmla="*/ 375692 h 1844"/>
                <a:gd name="T28" fmla="*/ 404401 w 1810"/>
                <a:gd name="T29" fmla="*/ 312842 h 1844"/>
                <a:gd name="T30" fmla="*/ 440994 w 1810"/>
                <a:gd name="T31" fmla="*/ 343798 h 1844"/>
                <a:gd name="T32" fmla="*/ 523094 w 1810"/>
                <a:gd name="T33" fmla="*/ 375223 h 1844"/>
                <a:gd name="T34" fmla="*/ 572354 w 1810"/>
                <a:gd name="T35" fmla="*/ 306745 h 1844"/>
                <a:gd name="T36" fmla="*/ 600033 w 1810"/>
                <a:gd name="T37" fmla="*/ 284231 h 1844"/>
                <a:gd name="T38" fmla="*/ 603786 w 1810"/>
                <a:gd name="T39" fmla="*/ 295957 h 1844"/>
                <a:gd name="T40" fmla="*/ 580798 w 1810"/>
                <a:gd name="T41" fmla="*/ 372878 h 1844"/>
                <a:gd name="T42" fmla="*/ 572354 w 1810"/>
                <a:gd name="T43" fmla="*/ 378975 h 1844"/>
                <a:gd name="T44" fmla="*/ 561564 w 1810"/>
                <a:gd name="T45" fmla="*/ 384135 h 1844"/>
                <a:gd name="T46" fmla="*/ 418475 w 1810"/>
                <a:gd name="T47" fmla="*/ 533286 h 1844"/>
                <a:gd name="T48" fmla="*/ 263189 w 1810"/>
                <a:gd name="T49" fmla="*/ 390232 h 1844"/>
                <a:gd name="T50" fmla="*/ 250053 w 1810"/>
                <a:gd name="T51" fmla="*/ 377568 h 1844"/>
                <a:gd name="T52" fmla="*/ 510427 w 1810"/>
                <a:gd name="T53" fmla="*/ 174010 h 1844"/>
                <a:gd name="T54" fmla="*/ 568132 w 1810"/>
                <a:gd name="T55" fmla="*/ 282355 h 1844"/>
                <a:gd name="T56" fmla="*/ 494945 w 1810"/>
                <a:gd name="T57" fmla="*/ 273913 h 1844"/>
                <a:gd name="T58" fmla="*/ 394549 w 1810"/>
                <a:gd name="T59" fmla="*/ 281886 h 1844"/>
                <a:gd name="T60" fmla="*/ 295091 w 1810"/>
                <a:gd name="T61" fmla="*/ 277665 h 1844"/>
                <a:gd name="T62" fmla="*/ 255214 w 1810"/>
                <a:gd name="T63" fmla="*/ 288922 h 1844"/>
                <a:gd name="T64" fmla="*/ 412376 w 1810"/>
                <a:gd name="T65" fmla="*/ 0 h 1844"/>
                <a:gd name="T66" fmla="*/ 220497 w 1810"/>
                <a:gd name="T67" fmla="*/ 263594 h 1844"/>
                <a:gd name="T68" fmla="*/ 199855 w 1810"/>
                <a:gd name="T69" fmla="*/ 287046 h 1844"/>
                <a:gd name="T70" fmla="*/ 216744 w 1810"/>
                <a:gd name="T71" fmla="*/ 365373 h 1844"/>
                <a:gd name="T72" fmla="*/ 237386 w 1810"/>
                <a:gd name="T73" fmla="*/ 392577 h 1844"/>
                <a:gd name="T74" fmla="*/ 249115 w 1810"/>
                <a:gd name="T75" fmla="*/ 394922 h 1844"/>
                <a:gd name="T76" fmla="*/ 250522 w 1810"/>
                <a:gd name="T77" fmla="*/ 602233 h 1844"/>
                <a:gd name="T78" fmla="*/ 582675 w 1810"/>
                <a:gd name="T79" fmla="*/ 602233 h 1844"/>
                <a:gd name="T80" fmla="*/ 574230 w 1810"/>
                <a:gd name="T81" fmla="*/ 394453 h 1844"/>
                <a:gd name="T82" fmla="*/ 600033 w 1810"/>
                <a:gd name="T83" fmla="*/ 368657 h 1844"/>
                <a:gd name="T84" fmla="*/ 617861 w 1810"/>
                <a:gd name="T85" fmla="*/ 286577 h 1844"/>
                <a:gd name="T86" fmla="*/ 603786 w 1810"/>
                <a:gd name="T87" fmla="*/ 266408 h 1844"/>
                <a:gd name="T88" fmla="*/ 412376 w 1810"/>
                <a:gd name="T89" fmla="*/ 0 h 18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10" h="1844">
                  <a:moveTo>
                    <a:pt x="893" y="1170"/>
                  </a:moveTo>
                  <a:cubicBezTo>
                    <a:pt x="937" y="1170"/>
                    <a:pt x="978" y="1160"/>
                    <a:pt x="1013" y="1142"/>
                  </a:cubicBezTo>
                  <a:cubicBezTo>
                    <a:pt x="1043" y="1127"/>
                    <a:pt x="1070" y="1106"/>
                    <a:pt x="1093" y="1082"/>
                  </a:cubicBezTo>
                  <a:cubicBezTo>
                    <a:pt x="1096" y="1170"/>
                    <a:pt x="1130" y="1250"/>
                    <a:pt x="1188" y="1287"/>
                  </a:cubicBezTo>
                  <a:cubicBezTo>
                    <a:pt x="1188" y="1287"/>
                    <a:pt x="1070" y="1424"/>
                    <a:pt x="892" y="1425"/>
                  </a:cubicBezTo>
                  <a:cubicBezTo>
                    <a:pt x="890" y="1425"/>
                    <a:pt x="889" y="1425"/>
                    <a:pt x="888" y="1425"/>
                  </a:cubicBezTo>
                  <a:cubicBezTo>
                    <a:pt x="650" y="1425"/>
                    <a:pt x="579" y="1294"/>
                    <a:pt x="579" y="1294"/>
                  </a:cubicBezTo>
                  <a:cubicBezTo>
                    <a:pt x="654" y="1258"/>
                    <a:pt x="690" y="1211"/>
                    <a:pt x="683" y="1093"/>
                  </a:cubicBezTo>
                  <a:cubicBezTo>
                    <a:pt x="731" y="1133"/>
                    <a:pt x="788" y="1160"/>
                    <a:pt x="853" y="1168"/>
                  </a:cubicBezTo>
                  <a:cubicBezTo>
                    <a:pt x="867" y="1169"/>
                    <a:pt x="880" y="1170"/>
                    <a:pt x="892" y="1170"/>
                  </a:cubicBezTo>
                  <a:cubicBezTo>
                    <a:pt x="892" y="1170"/>
                    <a:pt x="892" y="1170"/>
                    <a:pt x="893" y="1170"/>
                  </a:cubicBezTo>
                  <a:moveTo>
                    <a:pt x="721" y="779"/>
                  </a:moveTo>
                  <a:cubicBezTo>
                    <a:pt x="714" y="779"/>
                    <a:pt x="707" y="779"/>
                    <a:pt x="699" y="779"/>
                  </a:cubicBezTo>
                  <a:cubicBezTo>
                    <a:pt x="615" y="779"/>
                    <a:pt x="617" y="754"/>
                    <a:pt x="605" y="689"/>
                  </a:cubicBezTo>
                  <a:cubicBezTo>
                    <a:pt x="594" y="620"/>
                    <a:pt x="656" y="619"/>
                    <a:pt x="715" y="619"/>
                  </a:cubicBezTo>
                  <a:cubicBezTo>
                    <a:pt x="718" y="619"/>
                    <a:pt x="720" y="619"/>
                    <a:pt x="723" y="619"/>
                  </a:cubicBezTo>
                  <a:cubicBezTo>
                    <a:pt x="795" y="619"/>
                    <a:pt x="855" y="623"/>
                    <a:pt x="832" y="702"/>
                  </a:cubicBezTo>
                  <a:cubicBezTo>
                    <a:pt x="810" y="776"/>
                    <a:pt x="795" y="779"/>
                    <a:pt x="721" y="779"/>
                  </a:cubicBezTo>
                  <a:moveTo>
                    <a:pt x="1078" y="779"/>
                  </a:moveTo>
                  <a:cubicBezTo>
                    <a:pt x="995" y="778"/>
                    <a:pt x="971" y="762"/>
                    <a:pt x="950" y="689"/>
                  </a:cubicBezTo>
                  <a:cubicBezTo>
                    <a:pt x="930" y="616"/>
                    <a:pt x="942" y="625"/>
                    <a:pt x="1029" y="620"/>
                  </a:cubicBezTo>
                  <a:cubicBezTo>
                    <a:pt x="1039" y="619"/>
                    <a:pt x="1056" y="618"/>
                    <a:pt x="1075" y="618"/>
                  </a:cubicBezTo>
                  <a:cubicBezTo>
                    <a:pt x="1123" y="618"/>
                    <a:pt x="1182" y="625"/>
                    <a:pt x="1176" y="666"/>
                  </a:cubicBezTo>
                  <a:cubicBezTo>
                    <a:pt x="1165" y="735"/>
                    <a:pt x="1171" y="779"/>
                    <a:pt x="1078" y="779"/>
                  </a:cubicBezTo>
                  <a:moveTo>
                    <a:pt x="526" y="808"/>
                  </a:moveTo>
                  <a:cubicBezTo>
                    <a:pt x="524" y="808"/>
                    <a:pt x="521" y="807"/>
                    <a:pt x="517" y="806"/>
                  </a:cubicBezTo>
                  <a:cubicBezTo>
                    <a:pt x="517" y="806"/>
                    <a:pt x="515" y="804"/>
                    <a:pt x="512" y="801"/>
                  </a:cubicBezTo>
                  <a:cubicBezTo>
                    <a:pt x="507" y="795"/>
                    <a:pt x="500" y="784"/>
                    <a:pt x="493" y="770"/>
                  </a:cubicBezTo>
                  <a:cubicBezTo>
                    <a:pt x="483" y="750"/>
                    <a:pt x="474" y="723"/>
                    <a:pt x="467" y="697"/>
                  </a:cubicBezTo>
                  <a:cubicBezTo>
                    <a:pt x="460" y="672"/>
                    <a:pt x="456" y="647"/>
                    <a:pt x="456" y="630"/>
                  </a:cubicBezTo>
                  <a:cubicBezTo>
                    <a:pt x="456" y="625"/>
                    <a:pt x="456" y="621"/>
                    <a:pt x="457" y="618"/>
                  </a:cubicBezTo>
                  <a:cubicBezTo>
                    <a:pt x="458" y="614"/>
                    <a:pt x="458" y="614"/>
                    <a:pt x="458" y="614"/>
                  </a:cubicBezTo>
                  <a:cubicBezTo>
                    <a:pt x="463" y="605"/>
                    <a:pt x="467" y="601"/>
                    <a:pt x="471" y="598"/>
                  </a:cubicBezTo>
                  <a:cubicBezTo>
                    <a:pt x="474" y="595"/>
                    <a:pt x="476" y="595"/>
                    <a:pt x="478" y="595"/>
                  </a:cubicBezTo>
                  <a:cubicBezTo>
                    <a:pt x="480" y="596"/>
                    <a:pt x="480" y="596"/>
                    <a:pt x="480" y="596"/>
                  </a:cubicBezTo>
                  <a:cubicBezTo>
                    <a:pt x="492" y="632"/>
                    <a:pt x="508" y="668"/>
                    <a:pt x="529" y="709"/>
                  </a:cubicBezTo>
                  <a:cubicBezTo>
                    <a:pt x="531" y="708"/>
                    <a:pt x="561" y="698"/>
                    <a:pt x="573" y="695"/>
                  </a:cubicBezTo>
                  <a:cubicBezTo>
                    <a:pt x="567" y="683"/>
                    <a:pt x="562" y="671"/>
                    <a:pt x="557" y="658"/>
                  </a:cubicBezTo>
                  <a:cubicBezTo>
                    <a:pt x="564" y="661"/>
                    <a:pt x="572" y="663"/>
                    <a:pt x="580" y="664"/>
                  </a:cubicBezTo>
                  <a:cubicBezTo>
                    <a:pt x="586" y="699"/>
                    <a:pt x="589" y="692"/>
                    <a:pt x="596" y="736"/>
                  </a:cubicBezTo>
                  <a:cubicBezTo>
                    <a:pt x="600" y="767"/>
                    <a:pt x="630" y="798"/>
                    <a:pt x="662" y="800"/>
                  </a:cubicBezTo>
                  <a:cubicBezTo>
                    <a:pt x="676" y="801"/>
                    <a:pt x="687" y="801"/>
                    <a:pt x="698" y="801"/>
                  </a:cubicBezTo>
                  <a:cubicBezTo>
                    <a:pt x="720" y="801"/>
                    <a:pt x="739" y="800"/>
                    <a:pt x="768" y="797"/>
                  </a:cubicBezTo>
                  <a:cubicBezTo>
                    <a:pt x="800" y="795"/>
                    <a:pt x="831" y="765"/>
                    <a:pt x="837" y="733"/>
                  </a:cubicBezTo>
                  <a:cubicBezTo>
                    <a:pt x="848" y="691"/>
                    <a:pt x="853" y="697"/>
                    <a:pt x="862" y="667"/>
                  </a:cubicBezTo>
                  <a:cubicBezTo>
                    <a:pt x="871" y="661"/>
                    <a:pt x="881" y="658"/>
                    <a:pt x="890" y="658"/>
                  </a:cubicBezTo>
                  <a:cubicBezTo>
                    <a:pt x="898" y="658"/>
                    <a:pt x="906" y="660"/>
                    <a:pt x="914" y="662"/>
                  </a:cubicBezTo>
                  <a:cubicBezTo>
                    <a:pt x="924" y="697"/>
                    <a:pt x="929" y="689"/>
                    <a:pt x="940" y="733"/>
                  </a:cubicBezTo>
                  <a:cubicBezTo>
                    <a:pt x="946" y="765"/>
                    <a:pt x="977" y="795"/>
                    <a:pt x="1010" y="797"/>
                  </a:cubicBezTo>
                  <a:cubicBezTo>
                    <a:pt x="1038" y="800"/>
                    <a:pt x="1057" y="801"/>
                    <a:pt x="1079" y="801"/>
                  </a:cubicBezTo>
                  <a:cubicBezTo>
                    <a:pt x="1090" y="801"/>
                    <a:pt x="1101" y="801"/>
                    <a:pt x="1115" y="800"/>
                  </a:cubicBezTo>
                  <a:cubicBezTo>
                    <a:pt x="1148" y="798"/>
                    <a:pt x="1177" y="767"/>
                    <a:pt x="1182" y="736"/>
                  </a:cubicBezTo>
                  <a:cubicBezTo>
                    <a:pt x="1188" y="691"/>
                    <a:pt x="1191" y="700"/>
                    <a:pt x="1197" y="663"/>
                  </a:cubicBezTo>
                  <a:cubicBezTo>
                    <a:pt x="1206" y="661"/>
                    <a:pt x="1214" y="658"/>
                    <a:pt x="1220" y="654"/>
                  </a:cubicBezTo>
                  <a:cubicBezTo>
                    <a:pt x="1217" y="670"/>
                    <a:pt x="1214" y="686"/>
                    <a:pt x="1209" y="703"/>
                  </a:cubicBezTo>
                  <a:cubicBezTo>
                    <a:pt x="1241" y="703"/>
                    <a:pt x="1241" y="703"/>
                    <a:pt x="1241" y="703"/>
                  </a:cubicBezTo>
                  <a:cubicBezTo>
                    <a:pt x="1257" y="683"/>
                    <a:pt x="1269" y="645"/>
                    <a:pt x="1279" y="606"/>
                  </a:cubicBezTo>
                  <a:cubicBezTo>
                    <a:pt x="1284" y="613"/>
                    <a:pt x="1284" y="613"/>
                    <a:pt x="1284" y="613"/>
                  </a:cubicBezTo>
                  <a:cubicBezTo>
                    <a:pt x="1286" y="618"/>
                    <a:pt x="1286" y="618"/>
                    <a:pt x="1286" y="618"/>
                  </a:cubicBezTo>
                  <a:cubicBezTo>
                    <a:pt x="1286" y="621"/>
                    <a:pt x="1287" y="626"/>
                    <a:pt x="1287" y="631"/>
                  </a:cubicBezTo>
                  <a:cubicBezTo>
                    <a:pt x="1287" y="644"/>
                    <a:pt x="1284" y="662"/>
                    <a:pt x="1280" y="681"/>
                  </a:cubicBezTo>
                  <a:cubicBezTo>
                    <a:pt x="1274" y="709"/>
                    <a:pt x="1265" y="740"/>
                    <a:pt x="1254" y="765"/>
                  </a:cubicBezTo>
                  <a:cubicBezTo>
                    <a:pt x="1249" y="777"/>
                    <a:pt x="1243" y="788"/>
                    <a:pt x="1238" y="795"/>
                  </a:cubicBezTo>
                  <a:cubicBezTo>
                    <a:pt x="1236" y="799"/>
                    <a:pt x="1233" y="802"/>
                    <a:pt x="1231" y="804"/>
                  </a:cubicBezTo>
                  <a:cubicBezTo>
                    <a:pt x="1228" y="806"/>
                    <a:pt x="1228" y="806"/>
                    <a:pt x="1228" y="806"/>
                  </a:cubicBezTo>
                  <a:cubicBezTo>
                    <a:pt x="1225" y="808"/>
                    <a:pt x="1222" y="808"/>
                    <a:pt x="1220" y="808"/>
                  </a:cubicBezTo>
                  <a:cubicBezTo>
                    <a:pt x="1216" y="808"/>
                    <a:pt x="1216" y="808"/>
                    <a:pt x="1216" y="808"/>
                  </a:cubicBezTo>
                  <a:cubicBezTo>
                    <a:pt x="1202" y="804"/>
                    <a:pt x="1202" y="804"/>
                    <a:pt x="1202" y="804"/>
                  </a:cubicBezTo>
                  <a:cubicBezTo>
                    <a:pt x="1197" y="819"/>
                    <a:pt x="1197" y="819"/>
                    <a:pt x="1197" y="819"/>
                  </a:cubicBezTo>
                  <a:cubicBezTo>
                    <a:pt x="1173" y="905"/>
                    <a:pt x="1136" y="985"/>
                    <a:pt x="1086" y="1043"/>
                  </a:cubicBezTo>
                  <a:cubicBezTo>
                    <a:pt x="1060" y="1072"/>
                    <a:pt x="1032" y="1095"/>
                    <a:pt x="1000" y="1111"/>
                  </a:cubicBezTo>
                  <a:cubicBezTo>
                    <a:pt x="968" y="1127"/>
                    <a:pt x="932" y="1137"/>
                    <a:pt x="892" y="1137"/>
                  </a:cubicBezTo>
                  <a:cubicBezTo>
                    <a:pt x="881" y="1137"/>
                    <a:pt x="869" y="1136"/>
                    <a:pt x="857" y="1134"/>
                  </a:cubicBezTo>
                  <a:cubicBezTo>
                    <a:pt x="782" y="1125"/>
                    <a:pt x="719" y="1089"/>
                    <a:pt x="669" y="1036"/>
                  </a:cubicBezTo>
                  <a:cubicBezTo>
                    <a:pt x="620" y="983"/>
                    <a:pt x="583" y="911"/>
                    <a:pt x="561" y="832"/>
                  </a:cubicBezTo>
                  <a:cubicBezTo>
                    <a:pt x="560" y="827"/>
                    <a:pt x="558" y="821"/>
                    <a:pt x="557" y="815"/>
                  </a:cubicBezTo>
                  <a:cubicBezTo>
                    <a:pt x="551" y="793"/>
                    <a:pt x="551" y="793"/>
                    <a:pt x="551" y="793"/>
                  </a:cubicBezTo>
                  <a:cubicBezTo>
                    <a:pt x="533" y="805"/>
                    <a:pt x="533" y="805"/>
                    <a:pt x="533" y="805"/>
                  </a:cubicBezTo>
                  <a:cubicBezTo>
                    <a:pt x="526" y="808"/>
                    <a:pt x="526" y="808"/>
                    <a:pt x="526" y="808"/>
                  </a:cubicBezTo>
                  <a:moveTo>
                    <a:pt x="837" y="431"/>
                  </a:moveTo>
                  <a:cubicBezTo>
                    <a:pt x="930" y="431"/>
                    <a:pt x="1024" y="407"/>
                    <a:pt x="1088" y="371"/>
                  </a:cubicBezTo>
                  <a:cubicBezTo>
                    <a:pt x="1123" y="352"/>
                    <a:pt x="1156" y="328"/>
                    <a:pt x="1188" y="304"/>
                  </a:cubicBezTo>
                  <a:cubicBezTo>
                    <a:pt x="1197" y="334"/>
                    <a:pt x="1248" y="449"/>
                    <a:pt x="1227" y="613"/>
                  </a:cubicBezTo>
                  <a:cubicBezTo>
                    <a:pt x="1225" y="607"/>
                    <a:pt x="1218" y="602"/>
                    <a:pt x="1211" y="602"/>
                  </a:cubicBezTo>
                  <a:cubicBezTo>
                    <a:pt x="1160" y="595"/>
                    <a:pt x="1160" y="595"/>
                    <a:pt x="1160" y="595"/>
                  </a:cubicBezTo>
                  <a:cubicBezTo>
                    <a:pt x="1156" y="594"/>
                    <a:pt x="1153" y="593"/>
                    <a:pt x="1148" y="592"/>
                  </a:cubicBezTo>
                  <a:cubicBezTo>
                    <a:pt x="1111" y="586"/>
                    <a:pt x="1083" y="584"/>
                    <a:pt x="1055" y="584"/>
                  </a:cubicBezTo>
                  <a:cubicBezTo>
                    <a:pt x="1026" y="584"/>
                    <a:pt x="997" y="587"/>
                    <a:pt x="959" y="593"/>
                  </a:cubicBezTo>
                  <a:cubicBezTo>
                    <a:pt x="951" y="594"/>
                    <a:pt x="943" y="597"/>
                    <a:pt x="936" y="601"/>
                  </a:cubicBezTo>
                  <a:cubicBezTo>
                    <a:pt x="841" y="601"/>
                    <a:pt x="841" y="601"/>
                    <a:pt x="841" y="601"/>
                  </a:cubicBezTo>
                  <a:cubicBezTo>
                    <a:pt x="834" y="597"/>
                    <a:pt x="827" y="594"/>
                    <a:pt x="818" y="593"/>
                  </a:cubicBezTo>
                  <a:cubicBezTo>
                    <a:pt x="780" y="587"/>
                    <a:pt x="752" y="584"/>
                    <a:pt x="723" y="584"/>
                  </a:cubicBezTo>
                  <a:cubicBezTo>
                    <a:pt x="694" y="584"/>
                    <a:pt x="666" y="586"/>
                    <a:pt x="629" y="592"/>
                  </a:cubicBezTo>
                  <a:cubicBezTo>
                    <a:pt x="625" y="593"/>
                    <a:pt x="621" y="594"/>
                    <a:pt x="617" y="595"/>
                  </a:cubicBezTo>
                  <a:cubicBezTo>
                    <a:pt x="561" y="602"/>
                    <a:pt x="561" y="602"/>
                    <a:pt x="561" y="602"/>
                  </a:cubicBezTo>
                  <a:cubicBezTo>
                    <a:pt x="552" y="602"/>
                    <a:pt x="545" y="608"/>
                    <a:pt x="544" y="616"/>
                  </a:cubicBezTo>
                  <a:cubicBezTo>
                    <a:pt x="516" y="513"/>
                    <a:pt x="513" y="380"/>
                    <a:pt x="571" y="305"/>
                  </a:cubicBezTo>
                  <a:cubicBezTo>
                    <a:pt x="622" y="397"/>
                    <a:pt x="728" y="431"/>
                    <a:pt x="837" y="431"/>
                  </a:cubicBezTo>
                  <a:moveTo>
                    <a:pt x="879" y="0"/>
                  </a:moveTo>
                  <a:cubicBezTo>
                    <a:pt x="643" y="0"/>
                    <a:pt x="399" y="140"/>
                    <a:pt x="440" y="425"/>
                  </a:cubicBezTo>
                  <a:cubicBezTo>
                    <a:pt x="447" y="474"/>
                    <a:pt x="460" y="522"/>
                    <a:pt x="469" y="560"/>
                  </a:cubicBezTo>
                  <a:cubicBezTo>
                    <a:pt x="470" y="562"/>
                    <a:pt x="470" y="562"/>
                    <a:pt x="470" y="562"/>
                  </a:cubicBezTo>
                  <a:cubicBezTo>
                    <a:pt x="464" y="564"/>
                    <a:pt x="458" y="566"/>
                    <a:pt x="452" y="571"/>
                  </a:cubicBezTo>
                  <a:cubicBezTo>
                    <a:pt x="445" y="576"/>
                    <a:pt x="438" y="585"/>
                    <a:pt x="432" y="595"/>
                  </a:cubicBezTo>
                  <a:cubicBezTo>
                    <a:pt x="429" y="600"/>
                    <a:pt x="427" y="606"/>
                    <a:pt x="426" y="612"/>
                  </a:cubicBezTo>
                  <a:cubicBezTo>
                    <a:pt x="425" y="618"/>
                    <a:pt x="424" y="624"/>
                    <a:pt x="424" y="630"/>
                  </a:cubicBezTo>
                  <a:cubicBezTo>
                    <a:pt x="424" y="647"/>
                    <a:pt x="427" y="666"/>
                    <a:pt x="432" y="687"/>
                  </a:cubicBezTo>
                  <a:cubicBezTo>
                    <a:pt x="439" y="718"/>
                    <a:pt x="450" y="751"/>
                    <a:pt x="462" y="779"/>
                  </a:cubicBezTo>
                  <a:cubicBezTo>
                    <a:pt x="468" y="792"/>
                    <a:pt x="475" y="805"/>
                    <a:pt x="482" y="815"/>
                  </a:cubicBezTo>
                  <a:cubicBezTo>
                    <a:pt x="485" y="820"/>
                    <a:pt x="489" y="824"/>
                    <a:pt x="493" y="828"/>
                  </a:cubicBezTo>
                  <a:cubicBezTo>
                    <a:pt x="497" y="832"/>
                    <a:pt x="501" y="835"/>
                    <a:pt x="506" y="837"/>
                  </a:cubicBezTo>
                  <a:cubicBezTo>
                    <a:pt x="513" y="840"/>
                    <a:pt x="519" y="841"/>
                    <a:pt x="526" y="841"/>
                  </a:cubicBezTo>
                  <a:cubicBezTo>
                    <a:pt x="531" y="841"/>
                    <a:pt x="531" y="841"/>
                    <a:pt x="531" y="841"/>
                  </a:cubicBezTo>
                  <a:cubicBezTo>
                    <a:pt x="531" y="842"/>
                    <a:pt x="531" y="842"/>
                    <a:pt x="531" y="842"/>
                  </a:cubicBezTo>
                  <a:cubicBezTo>
                    <a:pt x="554" y="926"/>
                    <a:pt x="593" y="1002"/>
                    <a:pt x="647" y="1060"/>
                  </a:cubicBezTo>
                  <a:cubicBezTo>
                    <a:pt x="657" y="1069"/>
                    <a:pt x="657" y="1069"/>
                    <a:pt x="657" y="1069"/>
                  </a:cubicBezTo>
                  <a:cubicBezTo>
                    <a:pt x="669" y="1192"/>
                    <a:pt x="646" y="1241"/>
                    <a:pt x="534" y="1284"/>
                  </a:cubicBezTo>
                  <a:cubicBezTo>
                    <a:pt x="307" y="1372"/>
                    <a:pt x="56" y="1419"/>
                    <a:pt x="0" y="1840"/>
                  </a:cubicBezTo>
                  <a:cubicBezTo>
                    <a:pt x="1810" y="1844"/>
                    <a:pt x="1810" y="1844"/>
                    <a:pt x="1810" y="1844"/>
                  </a:cubicBezTo>
                  <a:cubicBezTo>
                    <a:pt x="1749" y="1433"/>
                    <a:pt x="1468" y="1371"/>
                    <a:pt x="1242" y="1284"/>
                  </a:cubicBezTo>
                  <a:cubicBezTo>
                    <a:pt x="1159" y="1252"/>
                    <a:pt x="1118" y="1154"/>
                    <a:pt x="1119" y="1054"/>
                  </a:cubicBezTo>
                  <a:cubicBezTo>
                    <a:pt x="1129" y="1041"/>
                    <a:pt x="1138" y="1028"/>
                    <a:pt x="1147" y="1015"/>
                  </a:cubicBezTo>
                  <a:cubicBezTo>
                    <a:pt x="1180" y="964"/>
                    <a:pt x="1205" y="904"/>
                    <a:pt x="1224" y="841"/>
                  </a:cubicBezTo>
                  <a:cubicBezTo>
                    <a:pt x="1229" y="841"/>
                    <a:pt x="1234" y="840"/>
                    <a:pt x="1240" y="838"/>
                  </a:cubicBezTo>
                  <a:cubicBezTo>
                    <a:pt x="1247" y="834"/>
                    <a:pt x="1252" y="830"/>
                    <a:pt x="1257" y="824"/>
                  </a:cubicBezTo>
                  <a:cubicBezTo>
                    <a:pt x="1265" y="814"/>
                    <a:pt x="1272" y="801"/>
                    <a:pt x="1279" y="786"/>
                  </a:cubicBezTo>
                  <a:cubicBezTo>
                    <a:pt x="1290" y="763"/>
                    <a:pt x="1299" y="735"/>
                    <a:pt x="1306" y="708"/>
                  </a:cubicBezTo>
                  <a:cubicBezTo>
                    <a:pt x="1314" y="680"/>
                    <a:pt x="1318" y="653"/>
                    <a:pt x="1318" y="631"/>
                  </a:cubicBezTo>
                  <a:cubicBezTo>
                    <a:pt x="1318" y="624"/>
                    <a:pt x="1318" y="618"/>
                    <a:pt x="1317" y="611"/>
                  </a:cubicBezTo>
                  <a:cubicBezTo>
                    <a:pt x="1315" y="605"/>
                    <a:pt x="1313" y="599"/>
                    <a:pt x="1310" y="594"/>
                  </a:cubicBezTo>
                  <a:cubicBezTo>
                    <a:pt x="1303" y="583"/>
                    <a:pt x="1297" y="576"/>
                    <a:pt x="1289" y="570"/>
                  </a:cubicBezTo>
                  <a:cubicBezTo>
                    <a:pt x="1287" y="568"/>
                    <a:pt x="1287" y="568"/>
                    <a:pt x="1287" y="568"/>
                  </a:cubicBezTo>
                  <a:cubicBezTo>
                    <a:pt x="1294" y="534"/>
                    <a:pt x="1298" y="503"/>
                    <a:pt x="1299" y="493"/>
                  </a:cubicBezTo>
                  <a:cubicBezTo>
                    <a:pt x="1305" y="389"/>
                    <a:pt x="1297" y="237"/>
                    <a:pt x="1237" y="153"/>
                  </a:cubicBezTo>
                  <a:cubicBezTo>
                    <a:pt x="1164" y="52"/>
                    <a:pt x="1023" y="0"/>
                    <a:pt x="879" y="0"/>
                  </a:cubicBezTo>
                </a:path>
              </a:pathLst>
            </a:custGeom>
            <a:solidFill>
              <a:schemeClr val="accent1"/>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nvGrpSpPr>
            <p:cNvPr id="20544" name="组合 76"/>
            <p:cNvGrpSpPr/>
            <p:nvPr/>
          </p:nvGrpSpPr>
          <p:grpSpPr bwMode="auto">
            <a:xfrm>
              <a:off x="3241883" y="3044131"/>
              <a:ext cx="1489924" cy="1237204"/>
              <a:chOff x="1822164" y="3848421"/>
              <a:chExt cx="1869479" cy="1571294"/>
            </a:xfrm>
          </p:grpSpPr>
          <p:sp>
            <p:nvSpPr>
              <p:cNvPr id="78"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79"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grpSp>
        <p:nvGrpSpPr>
          <p:cNvPr id="4" name="组合 3"/>
          <p:cNvGrpSpPr/>
          <p:nvPr/>
        </p:nvGrpSpPr>
        <p:grpSpPr>
          <a:xfrm>
            <a:off x="4661910" y="1467437"/>
            <a:ext cx="1533539" cy="3194234"/>
            <a:chOff x="4956517" y="1526237"/>
            <a:chExt cx="1630450" cy="3396092"/>
          </a:xfrm>
        </p:grpSpPr>
        <p:sp>
          <p:nvSpPr>
            <p:cNvPr id="39" name="圆角矩形 38"/>
            <p:cNvSpPr/>
            <p:nvPr/>
          </p:nvSpPr>
          <p:spPr>
            <a:xfrm>
              <a:off x="4956517"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0" name="椭圆 39"/>
            <p:cNvSpPr/>
            <p:nvPr/>
          </p:nvSpPr>
          <p:spPr>
            <a:xfrm>
              <a:off x="5169514" y="1669424"/>
              <a:ext cx="1204455" cy="1189506"/>
            </a:xfrm>
            <a:prstGeom prst="ellipse">
              <a:avLst/>
            </a:prstGeom>
            <a:solidFill>
              <a:schemeClr val="accent2"/>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dirty="0">
                <a:ln>
                  <a:noFill/>
                </a:ln>
                <a:solidFill>
                  <a:srgbClr val="1C1C1C"/>
                </a:solidFill>
                <a:effectLst/>
                <a:uLnTx/>
                <a:uFillTx/>
                <a:latin typeface="Arial" panose="020B0604020202020204"/>
                <a:ea typeface="微软雅黑" panose="020B0503020204020204" pitchFamily="34" charset="-122"/>
                <a:cs typeface="+mn-cs"/>
              </a:endParaRPr>
            </a:p>
          </p:txBody>
        </p:sp>
        <p:sp>
          <p:nvSpPr>
            <p:cNvPr id="41" name="椭圆 40"/>
            <p:cNvSpPr/>
            <p:nvPr/>
          </p:nvSpPr>
          <p:spPr>
            <a:xfrm>
              <a:off x="5283739"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3" name="椭圆 42"/>
            <p:cNvSpPr/>
            <p:nvPr/>
          </p:nvSpPr>
          <p:spPr>
            <a:xfrm>
              <a:off x="5247920"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3010" b="0" i="0" u="none" strike="noStrike" kern="1200" cap="none" spc="0" normalizeH="0" baseline="0" noProof="0" dirty="0">
                <a:ln>
                  <a:noFill/>
                </a:ln>
                <a:solidFill>
                  <a:srgbClr val="0087CF"/>
                </a:solidFill>
                <a:effectLst/>
                <a:uLnTx/>
                <a:uFillTx/>
                <a:latin typeface="Arial" panose="020B0604020202020204"/>
                <a:ea typeface="方正超粗黑简体" panose="03000509000000000000" pitchFamily="65" charset="-122"/>
                <a:cs typeface="+mn-cs"/>
              </a:endParaRPr>
            </a:p>
          </p:txBody>
        </p:sp>
        <p:sp>
          <p:nvSpPr>
            <p:cNvPr id="44" name="圆角矩形 43"/>
            <p:cNvSpPr/>
            <p:nvPr/>
          </p:nvSpPr>
          <p:spPr>
            <a:xfrm>
              <a:off x="5096377"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0523" name="文本框 44"/>
            <p:cNvSpPr txBox="1">
              <a:spLocks noChangeArrowheads="1"/>
            </p:cNvSpPr>
            <p:nvPr/>
          </p:nvSpPr>
          <p:spPr bwMode="auto">
            <a:xfrm>
              <a:off x="5505252" y="4353044"/>
              <a:ext cx="584595"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pitchFamily="34" charset="-122"/>
                  <a:cs typeface="+mn-cs"/>
                </a:rPr>
                <a:t>03</a:t>
              </a:r>
              <a:endParaRPr kumimoji="0" lang="zh-CN" altLang="en-US"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pitchFamily="34" charset="-122"/>
                <a:cs typeface="+mn-cs"/>
              </a:endParaRPr>
            </a:p>
          </p:txBody>
        </p:sp>
        <p:sp>
          <p:nvSpPr>
            <p:cNvPr id="20542" name="Freeform 8"/>
            <p:cNvSpPr>
              <a:spLocks noEditPoints="1"/>
            </p:cNvSpPr>
            <p:nvPr/>
          </p:nvSpPr>
          <p:spPr bwMode="auto">
            <a:xfrm>
              <a:off x="5443224" y="1851482"/>
              <a:ext cx="665845" cy="723840"/>
            </a:xfrm>
            <a:custGeom>
              <a:avLst/>
              <a:gdLst>
                <a:gd name="T0" fmla="*/ 510842 w 1782"/>
                <a:gd name="T1" fmla="*/ 559500 h 1960"/>
                <a:gd name="T2" fmla="*/ 569893 w 1782"/>
                <a:gd name="T3" fmla="*/ 449196 h 1960"/>
                <a:gd name="T4" fmla="*/ 585359 w 1782"/>
                <a:gd name="T5" fmla="*/ 440747 h 1960"/>
                <a:gd name="T6" fmla="*/ 608792 w 1782"/>
                <a:gd name="T7" fmla="*/ 386299 h 1960"/>
                <a:gd name="T8" fmla="*/ 613479 w 1782"/>
                <a:gd name="T9" fmla="*/ 341239 h 1960"/>
                <a:gd name="T10" fmla="*/ 600825 w 1782"/>
                <a:gd name="T11" fmla="*/ 321525 h 1960"/>
                <a:gd name="T12" fmla="*/ 605043 w 1782"/>
                <a:gd name="T13" fmla="*/ 285383 h 1960"/>
                <a:gd name="T14" fmla="*/ 202462 w 1782"/>
                <a:gd name="T15" fmla="*/ 253465 h 1960"/>
                <a:gd name="T16" fmla="*/ 216522 w 1782"/>
                <a:gd name="T17" fmla="*/ 318239 h 1960"/>
                <a:gd name="T18" fmla="*/ 198713 w 1782"/>
                <a:gd name="T19" fmla="*/ 333260 h 1960"/>
                <a:gd name="T20" fmla="*/ 195432 w 1782"/>
                <a:gd name="T21" fmla="*/ 349688 h 1960"/>
                <a:gd name="T22" fmla="*/ 212773 w 1782"/>
                <a:gd name="T23" fmla="*/ 419625 h 1960"/>
                <a:gd name="T24" fmla="*/ 227301 w 1782"/>
                <a:gd name="T25" fmla="*/ 442625 h 1960"/>
                <a:gd name="T26" fmla="*/ 242767 w 1782"/>
                <a:gd name="T27" fmla="*/ 449196 h 1960"/>
                <a:gd name="T28" fmla="*/ 245579 w 1782"/>
                <a:gd name="T29" fmla="*/ 449196 h 1960"/>
                <a:gd name="T30" fmla="*/ 307911 w 1782"/>
                <a:gd name="T31" fmla="*/ 559970 h 1960"/>
                <a:gd name="T32" fmla="*/ 0 w 1782"/>
                <a:gd name="T33" fmla="*/ 917637 h 1960"/>
                <a:gd name="T34" fmla="*/ 393208 w 1782"/>
                <a:gd name="T35" fmla="*/ 822353 h 1960"/>
                <a:gd name="T36" fmla="*/ 335093 w 1782"/>
                <a:gd name="T37" fmla="*/ 822353 h 1960"/>
                <a:gd name="T38" fmla="*/ 255890 w 1782"/>
                <a:gd name="T39" fmla="*/ 671213 h 1960"/>
                <a:gd name="T40" fmla="*/ 407267 w 1782"/>
                <a:gd name="T41" fmla="*/ 742559 h 1960"/>
                <a:gd name="T42" fmla="*/ 320096 w 1782"/>
                <a:gd name="T43" fmla="*/ 570296 h 1960"/>
                <a:gd name="T44" fmla="*/ 414766 w 1782"/>
                <a:gd name="T45" fmla="*/ 603622 h 1960"/>
                <a:gd name="T46" fmla="*/ 499125 w 1782"/>
                <a:gd name="T47" fmla="*/ 570766 h 1960"/>
                <a:gd name="T48" fmla="*/ 421796 w 1782"/>
                <a:gd name="T49" fmla="*/ 743497 h 1960"/>
                <a:gd name="T50" fmla="*/ 572237 w 1782"/>
                <a:gd name="T51" fmla="*/ 671213 h 1960"/>
                <a:gd name="T52" fmla="*/ 493033 w 1782"/>
                <a:gd name="T53" fmla="*/ 822353 h 1960"/>
                <a:gd name="T54" fmla="*/ 433513 w 1782"/>
                <a:gd name="T55" fmla="*/ 829394 h 1960"/>
                <a:gd name="T56" fmla="*/ 835156 w 1782"/>
                <a:gd name="T57" fmla="*/ 919984 h 1960"/>
                <a:gd name="T58" fmla="*/ 465382 w 1782"/>
                <a:gd name="T59" fmla="*/ 575929 h 1960"/>
                <a:gd name="T60" fmla="*/ 397894 w 1782"/>
                <a:gd name="T61" fmla="*/ 586724 h 1960"/>
                <a:gd name="T62" fmla="*/ 259639 w 1782"/>
                <a:gd name="T63" fmla="*/ 444972 h 1960"/>
                <a:gd name="T64" fmla="*/ 254484 w 1782"/>
                <a:gd name="T65" fmla="*/ 426197 h 1960"/>
                <a:gd name="T66" fmla="*/ 242767 w 1782"/>
                <a:gd name="T67" fmla="*/ 433237 h 1960"/>
                <a:gd name="T68" fmla="*/ 236206 w 1782"/>
                <a:gd name="T69" fmla="*/ 429952 h 1960"/>
                <a:gd name="T70" fmla="*/ 215116 w 1782"/>
                <a:gd name="T71" fmla="*/ 381606 h 1960"/>
                <a:gd name="T72" fmla="*/ 210429 w 1782"/>
                <a:gd name="T73" fmla="*/ 344525 h 1960"/>
                <a:gd name="T74" fmla="*/ 216991 w 1782"/>
                <a:gd name="T75" fmla="*/ 334668 h 1960"/>
                <a:gd name="T76" fmla="*/ 221209 w 1782"/>
                <a:gd name="T77" fmla="*/ 333729 h 1960"/>
                <a:gd name="T78" fmla="*/ 264794 w 1782"/>
                <a:gd name="T79" fmla="*/ 380197 h 1960"/>
                <a:gd name="T80" fmla="*/ 523964 w 1782"/>
                <a:gd name="T81" fmla="*/ 314015 h 1960"/>
                <a:gd name="T82" fmla="*/ 560051 w 1782"/>
                <a:gd name="T83" fmla="*/ 386769 h 1960"/>
                <a:gd name="T84" fmla="*/ 595670 w 1782"/>
                <a:gd name="T85" fmla="*/ 338423 h 1960"/>
                <a:gd name="T86" fmla="*/ 598950 w 1782"/>
                <a:gd name="T87" fmla="*/ 344055 h 1960"/>
                <a:gd name="T88" fmla="*/ 596607 w 1782"/>
                <a:gd name="T89" fmla="*/ 373626 h 1960"/>
                <a:gd name="T90" fmla="*/ 576454 w 1782"/>
                <a:gd name="T91" fmla="*/ 427135 h 1960"/>
                <a:gd name="T92" fmla="*/ 572237 w 1782"/>
                <a:gd name="T93" fmla="*/ 432768 h 1960"/>
                <a:gd name="T94" fmla="*/ 566144 w 1782"/>
                <a:gd name="T95" fmla="*/ 433237 h 1960"/>
                <a:gd name="T96" fmla="*/ 557708 w 1782"/>
                <a:gd name="T97" fmla="*/ 438870 h 1960"/>
                <a:gd name="T98" fmla="*/ 465382 w 1782"/>
                <a:gd name="T99" fmla="*/ 575929 h 19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82" h="1960">
                  <a:moveTo>
                    <a:pt x="1215" y="1400"/>
                  </a:moveTo>
                  <a:cubicBezTo>
                    <a:pt x="1120" y="1363"/>
                    <a:pt x="1090" y="1290"/>
                    <a:pt x="1090" y="1192"/>
                  </a:cubicBezTo>
                  <a:cubicBezTo>
                    <a:pt x="1108" y="1173"/>
                    <a:pt x="1124" y="1153"/>
                    <a:pt x="1139" y="1130"/>
                  </a:cubicBezTo>
                  <a:cubicBezTo>
                    <a:pt x="1172" y="1079"/>
                    <a:pt x="1197" y="1019"/>
                    <a:pt x="1216" y="957"/>
                  </a:cubicBezTo>
                  <a:cubicBezTo>
                    <a:pt x="1221" y="956"/>
                    <a:pt x="1227" y="955"/>
                    <a:pt x="1232" y="953"/>
                  </a:cubicBezTo>
                  <a:cubicBezTo>
                    <a:pt x="1239" y="950"/>
                    <a:pt x="1244" y="945"/>
                    <a:pt x="1249" y="939"/>
                  </a:cubicBezTo>
                  <a:cubicBezTo>
                    <a:pt x="1257" y="929"/>
                    <a:pt x="1265" y="916"/>
                    <a:pt x="1272" y="901"/>
                  </a:cubicBezTo>
                  <a:cubicBezTo>
                    <a:pt x="1282" y="878"/>
                    <a:pt x="1292" y="850"/>
                    <a:pt x="1299" y="823"/>
                  </a:cubicBezTo>
                  <a:cubicBezTo>
                    <a:pt x="1306" y="795"/>
                    <a:pt x="1310" y="769"/>
                    <a:pt x="1311" y="746"/>
                  </a:cubicBezTo>
                  <a:cubicBezTo>
                    <a:pt x="1311" y="739"/>
                    <a:pt x="1310" y="733"/>
                    <a:pt x="1309" y="727"/>
                  </a:cubicBezTo>
                  <a:cubicBezTo>
                    <a:pt x="1308" y="720"/>
                    <a:pt x="1306" y="715"/>
                    <a:pt x="1302" y="709"/>
                  </a:cubicBezTo>
                  <a:cubicBezTo>
                    <a:pt x="1296" y="699"/>
                    <a:pt x="1289" y="691"/>
                    <a:pt x="1282" y="685"/>
                  </a:cubicBezTo>
                  <a:cubicBezTo>
                    <a:pt x="1279" y="684"/>
                    <a:pt x="1279" y="684"/>
                    <a:pt x="1279" y="684"/>
                  </a:cubicBezTo>
                  <a:cubicBezTo>
                    <a:pt x="1286" y="649"/>
                    <a:pt x="1290" y="619"/>
                    <a:pt x="1291" y="608"/>
                  </a:cubicBezTo>
                  <a:cubicBezTo>
                    <a:pt x="1322" y="128"/>
                    <a:pt x="846" y="0"/>
                    <a:pt x="614" y="214"/>
                  </a:cubicBezTo>
                  <a:cubicBezTo>
                    <a:pt x="604" y="222"/>
                    <a:pt x="378" y="224"/>
                    <a:pt x="432" y="540"/>
                  </a:cubicBezTo>
                  <a:cubicBezTo>
                    <a:pt x="441" y="589"/>
                    <a:pt x="452" y="637"/>
                    <a:pt x="462" y="675"/>
                  </a:cubicBezTo>
                  <a:cubicBezTo>
                    <a:pt x="462" y="678"/>
                    <a:pt x="462" y="678"/>
                    <a:pt x="462" y="678"/>
                  </a:cubicBezTo>
                  <a:cubicBezTo>
                    <a:pt x="456" y="679"/>
                    <a:pt x="450" y="682"/>
                    <a:pt x="445" y="686"/>
                  </a:cubicBezTo>
                  <a:cubicBezTo>
                    <a:pt x="437" y="692"/>
                    <a:pt x="431" y="700"/>
                    <a:pt x="424" y="710"/>
                  </a:cubicBezTo>
                  <a:cubicBezTo>
                    <a:pt x="421" y="716"/>
                    <a:pt x="419" y="721"/>
                    <a:pt x="418" y="727"/>
                  </a:cubicBezTo>
                  <a:cubicBezTo>
                    <a:pt x="417" y="733"/>
                    <a:pt x="417" y="739"/>
                    <a:pt x="417" y="745"/>
                  </a:cubicBezTo>
                  <a:cubicBezTo>
                    <a:pt x="417" y="762"/>
                    <a:pt x="420" y="782"/>
                    <a:pt x="424" y="803"/>
                  </a:cubicBezTo>
                  <a:cubicBezTo>
                    <a:pt x="431" y="834"/>
                    <a:pt x="442" y="867"/>
                    <a:pt x="454" y="894"/>
                  </a:cubicBezTo>
                  <a:cubicBezTo>
                    <a:pt x="461" y="908"/>
                    <a:pt x="467" y="920"/>
                    <a:pt x="474" y="930"/>
                  </a:cubicBezTo>
                  <a:cubicBezTo>
                    <a:pt x="478" y="935"/>
                    <a:pt x="481" y="940"/>
                    <a:pt x="485" y="943"/>
                  </a:cubicBezTo>
                  <a:cubicBezTo>
                    <a:pt x="489" y="947"/>
                    <a:pt x="493" y="951"/>
                    <a:pt x="499" y="953"/>
                  </a:cubicBezTo>
                  <a:cubicBezTo>
                    <a:pt x="505" y="955"/>
                    <a:pt x="512" y="957"/>
                    <a:pt x="518" y="957"/>
                  </a:cubicBezTo>
                  <a:cubicBezTo>
                    <a:pt x="523" y="956"/>
                    <a:pt x="523" y="956"/>
                    <a:pt x="523" y="956"/>
                  </a:cubicBezTo>
                  <a:cubicBezTo>
                    <a:pt x="524" y="957"/>
                    <a:pt x="524" y="957"/>
                    <a:pt x="524" y="957"/>
                  </a:cubicBezTo>
                  <a:cubicBezTo>
                    <a:pt x="546" y="1041"/>
                    <a:pt x="585" y="1117"/>
                    <a:pt x="640" y="1175"/>
                  </a:cubicBezTo>
                  <a:cubicBezTo>
                    <a:pt x="645" y="1181"/>
                    <a:pt x="651" y="1187"/>
                    <a:pt x="657" y="1193"/>
                  </a:cubicBezTo>
                  <a:cubicBezTo>
                    <a:pt x="668" y="1310"/>
                    <a:pt x="643" y="1357"/>
                    <a:pt x="534" y="1400"/>
                  </a:cubicBezTo>
                  <a:cubicBezTo>
                    <a:pt x="307" y="1487"/>
                    <a:pt x="56" y="1534"/>
                    <a:pt x="0" y="1955"/>
                  </a:cubicBezTo>
                  <a:cubicBezTo>
                    <a:pt x="801" y="1957"/>
                    <a:pt x="801" y="1957"/>
                    <a:pt x="801" y="1957"/>
                  </a:cubicBezTo>
                  <a:cubicBezTo>
                    <a:pt x="839" y="1752"/>
                    <a:pt x="839" y="1752"/>
                    <a:pt x="839" y="1752"/>
                  </a:cubicBezTo>
                  <a:cubicBezTo>
                    <a:pt x="784" y="1692"/>
                    <a:pt x="784" y="1692"/>
                    <a:pt x="784" y="1692"/>
                  </a:cubicBezTo>
                  <a:cubicBezTo>
                    <a:pt x="715" y="1752"/>
                    <a:pt x="715" y="1752"/>
                    <a:pt x="715" y="1752"/>
                  </a:cubicBezTo>
                  <a:cubicBezTo>
                    <a:pt x="519" y="1439"/>
                    <a:pt x="519" y="1439"/>
                    <a:pt x="519" y="1439"/>
                  </a:cubicBezTo>
                  <a:cubicBezTo>
                    <a:pt x="546" y="1430"/>
                    <a:pt x="546" y="1430"/>
                    <a:pt x="546" y="1430"/>
                  </a:cubicBezTo>
                  <a:cubicBezTo>
                    <a:pt x="721" y="1710"/>
                    <a:pt x="721" y="1710"/>
                    <a:pt x="721" y="1710"/>
                  </a:cubicBezTo>
                  <a:cubicBezTo>
                    <a:pt x="869" y="1582"/>
                    <a:pt x="869" y="1582"/>
                    <a:pt x="869" y="1582"/>
                  </a:cubicBezTo>
                  <a:cubicBezTo>
                    <a:pt x="590" y="1404"/>
                    <a:pt x="590" y="1404"/>
                    <a:pt x="590" y="1404"/>
                  </a:cubicBezTo>
                  <a:cubicBezTo>
                    <a:pt x="657" y="1369"/>
                    <a:pt x="689" y="1328"/>
                    <a:pt x="683" y="1215"/>
                  </a:cubicBezTo>
                  <a:cubicBezTo>
                    <a:pt x="730" y="1251"/>
                    <a:pt x="784" y="1275"/>
                    <a:pt x="846" y="1283"/>
                  </a:cubicBezTo>
                  <a:cubicBezTo>
                    <a:pt x="859" y="1285"/>
                    <a:pt x="872" y="1286"/>
                    <a:pt x="885" y="1286"/>
                  </a:cubicBezTo>
                  <a:cubicBezTo>
                    <a:pt x="929" y="1286"/>
                    <a:pt x="970" y="1275"/>
                    <a:pt x="1006" y="1257"/>
                  </a:cubicBezTo>
                  <a:cubicBezTo>
                    <a:pt x="1027" y="1246"/>
                    <a:pt x="1047" y="1232"/>
                    <a:pt x="1065" y="1216"/>
                  </a:cubicBezTo>
                  <a:cubicBezTo>
                    <a:pt x="1065" y="1287"/>
                    <a:pt x="1093" y="1359"/>
                    <a:pt x="1160" y="1403"/>
                  </a:cubicBezTo>
                  <a:cubicBezTo>
                    <a:pt x="900" y="1584"/>
                    <a:pt x="900" y="1584"/>
                    <a:pt x="900" y="1584"/>
                  </a:cubicBezTo>
                  <a:cubicBezTo>
                    <a:pt x="1045" y="1710"/>
                    <a:pt x="1045" y="1710"/>
                    <a:pt x="1045" y="1710"/>
                  </a:cubicBezTo>
                  <a:cubicBezTo>
                    <a:pt x="1221" y="1430"/>
                    <a:pt x="1221" y="1430"/>
                    <a:pt x="1221" y="1430"/>
                  </a:cubicBezTo>
                  <a:cubicBezTo>
                    <a:pt x="1247" y="1439"/>
                    <a:pt x="1247" y="1439"/>
                    <a:pt x="1247" y="1439"/>
                  </a:cubicBezTo>
                  <a:cubicBezTo>
                    <a:pt x="1052" y="1752"/>
                    <a:pt x="1052" y="1752"/>
                    <a:pt x="1052" y="1752"/>
                  </a:cubicBezTo>
                  <a:cubicBezTo>
                    <a:pt x="986" y="1695"/>
                    <a:pt x="986" y="1695"/>
                    <a:pt x="986" y="1695"/>
                  </a:cubicBezTo>
                  <a:cubicBezTo>
                    <a:pt x="925" y="1767"/>
                    <a:pt x="925" y="1767"/>
                    <a:pt x="925" y="1767"/>
                  </a:cubicBezTo>
                  <a:cubicBezTo>
                    <a:pt x="971" y="1958"/>
                    <a:pt x="971" y="1958"/>
                    <a:pt x="971" y="1958"/>
                  </a:cubicBezTo>
                  <a:cubicBezTo>
                    <a:pt x="1782" y="1960"/>
                    <a:pt x="1782" y="1960"/>
                    <a:pt x="1782" y="1960"/>
                  </a:cubicBezTo>
                  <a:cubicBezTo>
                    <a:pt x="1722" y="1548"/>
                    <a:pt x="1440" y="1487"/>
                    <a:pt x="1215" y="1400"/>
                  </a:cubicBezTo>
                  <a:close/>
                  <a:moveTo>
                    <a:pt x="993" y="1227"/>
                  </a:moveTo>
                  <a:cubicBezTo>
                    <a:pt x="961" y="1243"/>
                    <a:pt x="925" y="1252"/>
                    <a:pt x="885" y="1252"/>
                  </a:cubicBezTo>
                  <a:cubicBezTo>
                    <a:pt x="873" y="1252"/>
                    <a:pt x="862" y="1251"/>
                    <a:pt x="849" y="1250"/>
                  </a:cubicBezTo>
                  <a:cubicBezTo>
                    <a:pt x="774" y="1240"/>
                    <a:pt x="712" y="1204"/>
                    <a:pt x="662" y="1151"/>
                  </a:cubicBezTo>
                  <a:cubicBezTo>
                    <a:pt x="612" y="1098"/>
                    <a:pt x="575" y="1027"/>
                    <a:pt x="554" y="948"/>
                  </a:cubicBezTo>
                  <a:cubicBezTo>
                    <a:pt x="552" y="942"/>
                    <a:pt x="551" y="936"/>
                    <a:pt x="549" y="930"/>
                  </a:cubicBezTo>
                  <a:cubicBezTo>
                    <a:pt x="543" y="908"/>
                    <a:pt x="543" y="908"/>
                    <a:pt x="543" y="908"/>
                  </a:cubicBezTo>
                  <a:cubicBezTo>
                    <a:pt x="525" y="921"/>
                    <a:pt x="525" y="921"/>
                    <a:pt x="525" y="921"/>
                  </a:cubicBezTo>
                  <a:cubicBezTo>
                    <a:pt x="518" y="923"/>
                    <a:pt x="518" y="923"/>
                    <a:pt x="518" y="923"/>
                  </a:cubicBezTo>
                  <a:cubicBezTo>
                    <a:pt x="516" y="923"/>
                    <a:pt x="513" y="923"/>
                    <a:pt x="510" y="921"/>
                  </a:cubicBezTo>
                  <a:cubicBezTo>
                    <a:pt x="510" y="921"/>
                    <a:pt x="507" y="920"/>
                    <a:pt x="504" y="916"/>
                  </a:cubicBezTo>
                  <a:cubicBezTo>
                    <a:pt x="499" y="910"/>
                    <a:pt x="492" y="899"/>
                    <a:pt x="486" y="885"/>
                  </a:cubicBezTo>
                  <a:cubicBezTo>
                    <a:pt x="476" y="865"/>
                    <a:pt x="466" y="838"/>
                    <a:pt x="459" y="813"/>
                  </a:cubicBezTo>
                  <a:cubicBezTo>
                    <a:pt x="452" y="787"/>
                    <a:pt x="448" y="762"/>
                    <a:pt x="448" y="745"/>
                  </a:cubicBezTo>
                  <a:cubicBezTo>
                    <a:pt x="448" y="741"/>
                    <a:pt x="448" y="737"/>
                    <a:pt x="449" y="734"/>
                  </a:cubicBezTo>
                  <a:cubicBezTo>
                    <a:pt x="450" y="729"/>
                    <a:pt x="450" y="729"/>
                    <a:pt x="450" y="729"/>
                  </a:cubicBezTo>
                  <a:cubicBezTo>
                    <a:pt x="455" y="721"/>
                    <a:pt x="460" y="716"/>
                    <a:pt x="463" y="713"/>
                  </a:cubicBezTo>
                  <a:cubicBezTo>
                    <a:pt x="467" y="711"/>
                    <a:pt x="469" y="710"/>
                    <a:pt x="470" y="710"/>
                  </a:cubicBezTo>
                  <a:cubicBezTo>
                    <a:pt x="472" y="711"/>
                    <a:pt x="472" y="711"/>
                    <a:pt x="472" y="711"/>
                  </a:cubicBezTo>
                  <a:cubicBezTo>
                    <a:pt x="484" y="747"/>
                    <a:pt x="501" y="783"/>
                    <a:pt x="522" y="824"/>
                  </a:cubicBezTo>
                  <a:cubicBezTo>
                    <a:pt x="524" y="824"/>
                    <a:pt x="554" y="813"/>
                    <a:pt x="565" y="810"/>
                  </a:cubicBezTo>
                  <a:cubicBezTo>
                    <a:pt x="471" y="620"/>
                    <a:pt x="591" y="447"/>
                    <a:pt x="602" y="411"/>
                  </a:cubicBezTo>
                  <a:cubicBezTo>
                    <a:pt x="670" y="568"/>
                    <a:pt x="962" y="718"/>
                    <a:pt x="1118" y="669"/>
                  </a:cubicBezTo>
                  <a:cubicBezTo>
                    <a:pt x="1154" y="658"/>
                    <a:pt x="1191" y="641"/>
                    <a:pt x="1215" y="608"/>
                  </a:cubicBezTo>
                  <a:cubicBezTo>
                    <a:pt x="1218" y="665"/>
                    <a:pt x="1227" y="749"/>
                    <a:pt x="1195" y="824"/>
                  </a:cubicBezTo>
                  <a:cubicBezTo>
                    <a:pt x="1234" y="818"/>
                    <a:pt x="1234" y="818"/>
                    <a:pt x="1234" y="818"/>
                  </a:cubicBezTo>
                  <a:cubicBezTo>
                    <a:pt x="1249" y="798"/>
                    <a:pt x="1262" y="760"/>
                    <a:pt x="1271" y="721"/>
                  </a:cubicBezTo>
                  <a:cubicBezTo>
                    <a:pt x="1276" y="728"/>
                    <a:pt x="1276" y="728"/>
                    <a:pt x="1276" y="728"/>
                  </a:cubicBezTo>
                  <a:cubicBezTo>
                    <a:pt x="1278" y="733"/>
                    <a:pt x="1278" y="733"/>
                    <a:pt x="1278" y="733"/>
                  </a:cubicBezTo>
                  <a:cubicBezTo>
                    <a:pt x="1279" y="737"/>
                    <a:pt x="1279" y="741"/>
                    <a:pt x="1279" y="746"/>
                  </a:cubicBezTo>
                  <a:cubicBezTo>
                    <a:pt x="1279" y="759"/>
                    <a:pt x="1277" y="777"/>
                    <a:pt x="1273" y="796"/>
                  </a:cubicBezTo>
                  <a:cubicBezTo>
                    <a:pt x="1267" y="824"/>
                    <a:pt x="1257" y="856"/>
                    <a:pt x="1246" y="880"/>
                  </a:cubicBezTo>
                  <a:cubicBezTo>
                    <a:pt x="1241" y="892"/>
                    <a:pt x="1235" y="903"/>
                    <a:pt x="1230" y="910"/>
                  </a:cubicBezTo>
                  <a:cubicBezTo>
                    <a:pt x="1228" y="914"/>
                    <a:pt x="1226" y="917"/>
                    <a:pt x="1224" y="919"/>
                  </a:cubicBezTo>
                  <a:cubicBezTo>
                    <a:pt x="1221" y="922"/>
                    <a:pt x="1221" y="922"/>
                    <a:pt x="1221" y="922"/>
                  </a:cubicBezTo>
                  <a:cubicBezTo>
                    <a:pt x="1217" y="923"/>
                    <a:pt x="1214" y="924"/>
                    <a:pt x="1212" y="924"/>
                  </a:cubicBezTo>
                  <a:cubicBezTo>
                    <a:pt x="1208" y="923"/>
                    <a:pt x="1208" y="923"/>
                    <a:pt x="1208" y="923"/>
                  </a:cubicBezTo>
                  <a:cubicBezTo>
                    <a:pt x="1194" y="919"/>
                    <a:pt x="1194" y="919"/>
                    <a:pt x="1194" y="919"/>
                  </a:cubicBezTo>
                  <a:cubicBezTo>
                    <a:pt x="1190" y="935"/>
                    <a:pt x="1190" y="935"/>
                    <a:pt x="1190" y="935"/>
                  </a:cubicBezTo>
                  <a:cubicBezTo>
                    <a:pt x="1165" y="1020"/>
                    <a:pt x="1128" y="1101"/>
                    <a:pt x="1078" y="1158"/>
                  </a:cubicBezTo>
                  <a:cubicBezTo>
                    <a:pt x="1053" y="1187"/>
                    <a:pt x="1024" y="1211"/>
                    <a:pt x="993" y="1227"/>
                  </a:cubicBezTo>
                  <a:close/>
                </a:path>
              </a:pathLst>
            </a:custGeom>
            <a:solidFill>
              <a:schemeClr val="accent2"/>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nvGrpSpPr>
            <p:cNvPr id="20545" name="组合 79"/>
            <p:cNvGrpSpPr/>
            <p:nvPr/>
          </p:nvGrpSpPr>
          <p:grpSpPr bwMode="auto">
            <a:xfrm>
              <a:off x="5029286" y="3044130"/>
              <a:ext cx="1491190" cy="1237204"/>
              <a:chOff x="1822164" y="3848421"/>
              <a:chExt cx="1869479" cy="1571294"/>
            </a:xfrm>
          </p:grpSpPr>
          <p:sp>
            <p:nvSpPr>
              <p:cNvPr id="81"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2"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grpSp>
        <p:nvGrpSpPr>
          <p:cNvPr id="5" name="组合 4"/>
          <p:cNvGrpSpPr/>
          <p:nvPr/>
        </p:nvGrpSpPr>
        <p:grpSpPr>
          <a:xfrm>
            <a:off x="6375269" y="1467437"/>
            <a:ext cx="1533539" cy="3194234"/>
            <a:chOff x="6778151" y="1526237"/>
            <a:chExt cx="1630450" cy="3396092"/>
          </a:xfrm>
        </p:grpSpPr>
        <p:sp>
          <p:nvSpPr>
            <p:cNvPr id="51" name="圆角矩形 50"/>
            <p:cNvSpPr/>
            <p:nvPr/>
          </p:nvSpPr>
          <p:spPr>
            <a:xfrm>
              <a:off x="6778151"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4" name="椭圆 63"/>
            <p:cNvSpPr/>
            <p:nvPr/>
          </p:nvSpPr>
          <p:spPr>
            <a:xfrm>
              <a:off x="6991147" y="1669424"/>
              <a:ext cx="1204455" cy="1189506"/>
            </a:xfrm>
            <a:prstGeom prst="ellipse">
              <a:avLst/>
            </a:prstGeom>
            <a:solidFill>
              <a:schemeClr val="accent4"/>
            </a:solidFill>
            <a:ln w="14288" cap="flat">
              <a:noFill/>
              <a:prstDash val="solid"/>
              <a:miter lim="800000"/>
            </a:ln>
            <a:effectLst>
              <a:innerShdw blurRad="88900" dist="635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dirty="0">
                <a:ln>
                  <a:noFill/>
                </a:ln>
                <a:solidFill>
                  <a:srgbClr val="1C1C1C"/>
                </a:solidFill>
                <a:effectLst/>
                <a:uLnTx/>
                <a:uFillTx/>
                <a:latin typeface="Arial" panose="020B0604020202020204"/>
                <a:ea typeface="微软雅黑" panose="020B0503020204020204" pitchFamily="34" charset="-122"/>
                <a:cs typeface="+mn-cs"/>
              </a:endParaRPr>
            </a:p>
          </p:txBody>
        </p:sp>
        <p:sp>
          <p:nvSpPr>
            <p:cNvPr id="67" name="椭圆 66"/>
            <p:cNvSpPr/>
            <p:nvPr/>
          </p:nvSpPr>
          <p:spPr>
            <a:xfrm>
              <a:off x="7105372"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8" name="椭圆 67"/>
            <p:cNvSpPr/>
            <p:nvPr/>
          </p:nvSpPr>
          <p:spPr>
            <a:xfrm>
              <a:off x="7069553"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3010" b="0" i="0" u="none" strike="noStrike" kern="1200" cap="none" spc="0" normalizeH="0" baseline="0" noProof="0" dirty="0">
                <a:ln>
                  <a:noFill/>
                </a:ln>
                <a:solidFill>
                  <a:srgbClr val="0087CF"/>
                </a:solidFill>
                <a:effectLst/>
                <a:uLnTx/>
                <a:uFillTx/>
                <a:latin typeface="Arial" panose="020B0604020202020204"/>
                <a:ea typeface="方正超粗黑简体" panose="03000509000000000000" pitchFamily="65" charset="-122"/>
                <a:cs typeface="+mn-cs"/>
              </a:endParaRPr>
            </a:p>
          </p:txBody>
        </p:sp>
        <p:sp>
          <p:nvSpPr>
            <p:cNvPr id="69" name="圆角矩形 68"/>
            <p:cNvSpPr/>
            <p:nvPr/>
          </p:nvSpPr>
          <p:spPr>
            <a:xfrm>
              <a:off x="6917957"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0537" name="文本框 69"/>
            <p:cNvSpPr txBox="1">
              <a:spLocks noChangeArrowheads="1"/>
            </p:cNvSpPr>
            <p:nvPr/>
          </p:nvSpPr>
          <p:spPr bwMode="auto">
            <a:xfrm>
              <a:off x="7326832" y="4353044"/>
              <a:ext cx="570961"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pitchFamily="34" charset="-122"/>
                  <a:cs typeface="+mn-cs"/>
                </a:rPr>
                <a:t>04</a:t>
              </a:r>
              <a:endParaRPr kumimoji="0" lang="zh-CN" altLang="en-US"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pitchFamily="34" charset="-122"/>
                <a:cs typeface="+mn-cs"/>
              </a:endParaRPr>
            </a:p>
          </p:txBody>
        </p:sp>
        <p:sp>
          <p:nvSpPr>
            <p:cNvPr id="20539" name="Freeform 5"/>
            <p:cNvSpPr>
              <a:spLocks noEditPoints="1"/>
            </p:cNvSpPr>
            <p:nvPr/>
          </p:nvSpPr>
          <p:spPr bwMode="auto">
            <a:xfrm>
              <a:off x="7271133" y="1883986"/>
              <a:ext cx="649390" cy="658832"/>
            </a:xfrm>
            <a:custGeom>
              <a:avLst/>
              <a:gdLst>
                <a:gd name="T0" fmla="*/ 410599 w 1737"/>
                <a:gd name="T1" fmla="*/ 745434 h 1781"/>
                <a:gd name="T2" fmla="*/ 209987 w 1737"/>
                <a:gd name="T3" fmla="*/ 616344 h 1781"/>
                <a:gd name="T4" fmla="*/ 210924 w 1737"/>
                <a:gd name="T5" fmla="*/ 616344 h 1781"/>
                <a:gd name="T6" fmla="*/ 250766 w 1737"/>
                <a:gd name="T7" fmla="*/ 601323 h 1781"/>
                <a:gd name="T8" fmla="*/ 320136 w 1737"/>
                <a:gd name="T9" fmla="*/ 506970 h 1781"/>
                <a:gd name="T10" fmla="*/ 318261 w 1737"/>
                <a:gd name="T11" fmla="*/ 501337 h 1781"/>
                <a:gd name="T12" fmla="*/ 391382 w 1737"/>
                <a:gd name="T13" fmla="*/ 530910 h 1781"/>
                <a:gd name="T14" fmla="*/ 409662 w 1737"/>
                <a:gd name="T15" fmla="*/ 531849 h 1781"/>
                <a:gd name="T16" fmla="*/ 466377 w 1737"/>
                <a:gd name="T17" fmla="*/ 518705 h 1781"/>
                <a:gd name="T18" fmla="*/ 489813 w 1737"/>
                <a:gd name="T19" fmla="*/ 503215 h 1781"/>
                <a:gd name="T20" fmla="*/ 490751 w 1737"/>
                <a:gd name="T21" fmla="*/ 509317 h 1781"/>
                <a:gd name="T22" fmla="*/ 558715 w 1737"/>
                <a:gd name="T23" fmla="*/ 601323 h 1781"/>
                <a:gd name="T24" fmla="*/ 597619 w 1737"/>
                <a:gd name="T25" fmla="*/ 615875 h 1781"/>
                <a:gd name="T26" fmla="*/ 410599 w 1737"/>
                <a:gd name="T27" fmla="*/ 745434 h 1781"/>
                <a:gd name="T28" fmla="*/ 231079 w 1737"/>
                <a:gd name="T29" fmla="*/ 277425 h 1781"/>
                <a:gd name="T30" fmla="*/ 311231 w 1737"/>
                <a:gd name="T31" fmla="*/ 118762 h 1781"/>
                <a:gd name="T32" fmla="*/ 498719 w 1737"/>
                <a:gd name="T33" fmla="*/ 324836 h 1781"/>
                <a:gd name="T34" fmla="*/ 458409 w 1737"/>
                <a:gd name="T35" fmla="*/ 237525 h 1781"/>
                <a:gd name="T36" fmla="*/ 525905 w 1737"/>
                <a:gd name="T37" fmla="*/ 345021 h 1781"/>
                <a:gd name="T38" fmla="*/ 502469 w 1737"/>
                <a:gd name="T39" fmla="*/ 469417 h 1781"/>
                <a:gd name="T40" fmla="*/ 500125 w 1737"/>
                <a:gd name="T41" fmla="*/ 472233 h 1781"/>
                <a:gd name="T42" fmla="*/ 460284 w 1737"/>
                <a:gd name="T43" fmla="*/ 504153 h 1781"/>
                <a:gd name="T44" fmla="*/ 409662 w 1737"/>
                <a:gd name="T45" fmla="*/ 516358 h 1781"/>
                <a:gd name="T46" fmla="*/ 393257 w 1737"/>
                <a:gd name="T47" fmla="*/ 514950 h 1781"/>
                <a:gd name="T48" fmla="*/ 305606 w 1737"/>
                <a:gd name="T49" fmla="*/ 468947 h 1781"/>
                <a:gd name="T50" fmla="*/ 255922 w 1737"/>
                <a:gd name="T51" fmla="*/ 376472 h 1781"/>
                <a:gd name="T52" fmla="*/ 250766 w 1737"/>
                <a:gd name="T53" fmla="*/ 377411 h 1781"/>
                <a:gd name="T54" fmla="*/ 242329 w 1737"/>
                <a:gd name="T55" fmla="*/ 375533 h 1781"/>
                <a:gd name="T56" fmla="*/ 225455 w 1737"/>
                <a:gd name="T57" fmla="*/ 276486 h 1781"/>
                <a:gd name="T58" fmla="*/ 231079 w 1737"/>
                <a:gd name="T59" fmla="*/ 277425 h 1781"/>
                <a:gd name="T60" fmla="*/ 375445 w 1737"/>
                <a:gd name="T61" fmla="*/ 0 h 1781"/>
                <a:gd name="T62" fmla="*/ 322480 w 1737"/>
                <a:gd name="T63" fmla="*/ 5633 h 1781"/>
                <a:gd name="T64" fmla="*/ 153740 w 1737"/>
                <a:gd name="T65" fmla="*/ 247852 h 1781"/>
                <a:gd name="T66" fmla="*/ 155147 w 1737"/>
                <a:gd name="T67" fmla="*/ 279303 h 1781"/>
                <a:gd name="T68" fmla="*/ 170614 w 1737"/>
                <a:gd name="T69" fmla="*/ 613058 h 1781"/>
                <a:gd name="T70" fmla="*/ 0 w 1737"/>
                <a:gd name="T71" fmla="*/ 836031 h 1781"/>
                <a:gd name="T72" fmla="*/ 814168 w 1737"/>
                <a:gd name="T73" fmla="*/ 836031 h 1781"/>
                <a:gd name="T74" fmla="*/ 643554 w 1737"/>
                <a:gd name="T75" fmla="*/ 613997 h 1781"/>
                <a:gd name="T76" fmla="*/ 619649 w 1737"/>
                <a:gd name="T77" fmla="*/ 316387 h 1781"/>
                <a:gd name="T78" fmla="*/ 567152 w 1737"/>
                <a:gd name="T79" fmla="*/ 69943 h 1781"/>
                <a:gd name="T80" fmla="*/ 375445 w 1737"/>
                <a:gd name="T81" fmla="*/ 0 h 17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37" h="1781">
                  <a:moveTo>
                    <a:pt x="876" y="1588"/>
                  </a:moveTo>
                  <a:cubicBezTo>
                    <a:pt x="865" y="1581"/>
                    <a:pt x="528" y="1383"/>
                    <a:pt x="448" y="1313"/>
                  </a:cubicBezTo>
                  <a:cubicBezTo>
                    <a:pt x="450" y="1313"/>
                    <a:pt x="450" y="1313"/>
                    <a:pt x="450" y="1313"/>
                  </a:cubicBezTo>
                  <a:cubicBezTo>
                    <a:pt x="478" y="1303"/>
                    <a:pt x="506" y="1292"/>
                    <a:pt x="535" y="1281"/>
                  </a:cubicBezTo>
                  <a:cubicBezTo>
                    <a:pt x="643" y="1240"/>
                    <a:pt x="684" y="1187"/>
                    <a:pt x="683" y="1080"/>
                  </a:cubicBezTo>
                  <a:cubicBezTo>
                    <a:pt x="679" y="1068"/>
                    <a:pt x="679" y="1068"/>
                    <a:pt x="679" y="1068"/>
                  </a:cubicBezTo>
                  <a:cubicBezTo>
                    <a:pt x="724" y="1101"/>
                    <a:pt x="777" y="1123"/>
                    <a:pt x="835" y="1131"/>
                  </a:cubicBezTo>
                  <a:cubicBezTo>
                    <a:pt x="848" y="1132"/>
                    <a:pt x="861" y="1133"/>
                    <a:pt x="874" y="1133"/>
                  </a:cubicBezTo>
                  <a:cubicBezTo>
                    <a:pt x="919" y="1133"/>
                    <a:pt x="959" y="1123"/>
                    <a:pt x="995" y="1105"/>
                  </a:cubicBezTo>
                  <a:cubicBezTo>
                    <a:pt x="1013" y="1096"/>
                    <a:pt x="1029" y="1085"/>
                    <a:pt x="1045" y="1072"/>
                  </a:cubicBezTo>
                  <a:cubicBezTo>
                    <a:pt x="1047" y="1085"/>
                    <a:pt x="1047" y="1085"/>
                    <a:pt x="1047" y="1085"/>
                  </a:cubicBezTo>
                  <a:cubicBezTo>
                    <a:pt x="1058" y="1183"/>
                    <a:pt x="1105" y="1248"/>
                    <a:pt x="1192" y="1281"/>
                  </a:cubicBezTo>
                  <a:cubicBezTo>
                    <a:pt x="1220" y="1292"/>
                    <a:pt x="1248" y="1302"/>
                    <a:pt x="1275" y="1312"/>
                  </a:cubicBezTo>
                  <a:cubicBezTo>
                    <a:pt x="1260" y="1325"/>
                    <a:pt x="884" y="1588"/>
                    <a:pt x="876" y="1588"/>
                  </a:cubicBezTo>
                  <a:moveTo>
                    <a:pt x="493" y="591"/>
                  </a:moveTo>
                  <a:cubicBezTo>
                    <a:pt x="507" y="465"/>
                    <a:pt x="562" y="307"/>
                    <a:pt x="664" y="253"/>
                  </a:cubicBezTo>
                  <a:cubicBezTo>
                    <a:pt x="719" y="486"/>
                    <a:pt x="979" y="492"/>
                    <a:pt x="1064" y="692"/>
                  </a:cubicBezTo>
                  <a:cubicBezTo>
                    <a:pt x="1091" y="624"/>
                    <a:pt x="1039" y="576"/>
                    <a:pt x="978" y="506"/>
                  </a:cubicBezTo>
                  <a:cubicBezTo>
                    <a:pt x="1071" y="582"/>
                    <a:pt x="1113" y="610"/>
                    <a:pt x="1122" y="735"/>
                  </a:cubicBezTo>
                  <a:cubicBezTo>
                    <a:pt x="1129" y="831"/>
                    <a:pt x="1084" y="935"/>
                    <a:pt x="1072" y="1000"/>
                  </a:cubicBezTo>
                  <a:cubicBezTo>
                    <a:pt x="1071" y="1002"/>
                    <a:pt x="1069" y="1004"/>
                    <a:pt x="1067" y="1006"/>
                  </a:cubicBezTo>
                  <a:cubicBezTo>
                    <a:pt x="1042" y="1035"/>
                    <a:pt x="1014" y="1058"/>
                    <a:pt x="982" y="1074"/>
                  </a:cubicBezTo>
                  <a:cubicBezTo>
                    <a:pt x="950" y="1090"/>
                    <a:pt x="914" y="1099"/>
                    <a:pt x="874" y="1100"/>
                  </a:cubicBezTo>
                  <a:cubicBezTo>
                    <a:pt x="863" y="1100"/>
                    <a:pt x="851" y="1099"/>
                    <a:pt x="839" y="1097"/>
                  </a:cubicBezTo>
                  <a:cubicBezTo>
                    <a:pt x="764" y="1088"/>
                    <a:pt x="701" y="1052"/>
                    <a:pt x="652" y="999"/>
                  </a:cubicBezTo>
                  <a:cubicBezTo>
                    <a:pt x="603" y="947"/>
                    <a:pt x="567" y="879"/>
                    <a:pt x="546" y="802"/>
                  </a:cubicBezTo>
                  <a:cubicBezTo>
                    <a:pt x="542" y="804"/>
                    <a:pt x="539" y="804"/>
                    <a:pt x="535" y="804"/>
                  </a:cubicBezTo>
                  <a:cubicBezTo>
                    <a:pt x="530" y="804"/>
                    <a:pt x="524" y="803"/>
                    <a:pt x="517" y="800"/>
                  </a:cubicBezTo>
                  <a:cubicBezTo>
                    <a:pt x="454" y="776"/>
                    <a:pt x="421" y="589"/>
                    <a:pt x="481" y="589"/>
                  </a:cubicBezTo>
                  <a:cubicBezTo>
                    <a:pt x="485" y="589"/>
                    <a:pt x="489" y="589"/>
                    <a:pt x="493" y="591"/>
                  </a:cubicBezTo>
                  <a:moveTo>
                    <a:pt x="801" y="0"/>
                  </a:moveTo>
                  <a:cubicBezTo>
                    <a:pt x="762" y="0"/>
                    <a:pt x="724" y="4"/>
                    <a:pt x="688" y="12"/>
                  </a:cubicBezTo>
                  <a:cubicBezTo>
                    <a:pt x="451" y="63"/>
                    <a:pt x="327" y="271"/>
                    <a:pt x="328" y="528"/>
                  </a:cubicBezTo>
                  <a:cubicBezTo>
                    <a:pt x="328" y="550"/>
                    <a:pt x="329" y="572"/>
                    <a:pt x="331" y="595"/>
                  </a:cubicBezTo>
                  <a:cubicBezTo>
                    <a:pt x="354" y="836"/>
                    <a:pt x="502" y="1057"/>
                    <a:pt x="364" y="1306"/>
                  </a:cubicBezTo>
                  <a:cubicBezTo>
                    <a:pt x="200" y="1369"/>
                    <a:pt x="55" y="1466"/>
                    <a:pt x="0" y="1781"/>
                  </a:cubicBezTo>
                  <a:cubicBezTo>
                    <a:pt x="1737" y="1781"/>
                    <a:pt x="1737" y="1781"/>
                    <a:pt x="1737" y="1781"/>
                  </a:cubicBezTo>
                  <a:cubicBezTo>
                    <a:pt x="1685" y="1531"/>
                    <a:pt x="1535" y="1368"/>
                    <a:pt x="1373" y="1308"/>
                  </a:cubicBezTo>
                  <a:cubicBezTo>
                    <a:pt x="1235" y="1104"/>
                    <a:pt x="1285" y="910"/>
                    <a:pt x="1322" y="674"/>
                  </a:cubicBezTo>
                  <a:cubicBezTo>
                    <a:pt x="1351" y="493"/>
                    <a:pt x="1350" y="279"/>
                    <a:pt x="1210" y="149"/>
                  </a:cubicBezTo>
                  <a:cubicBezTo>
                    <a:pt x="1107" y="53"/>
                    <a:pt x="947" y="0"/>
                    <a:pt x="801" y="0"/>
                  </a:cubicBezTo>
                </a:path>
              </a:pathLst>
            </a:custGeom>
            <a:solidFill>
              <a:schemeClr val="accent4"/>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nvGrpSpPr>
            <p:cNvPr id="20546" name="组合 82"/>
            <p:cNvGrpSpPr/>
            <p:nvPr/>
          </p:nvGrpSpPr>
          <p:grpSpPr bwMode="auto">
            <a:xfrm>
              <a:off x="6817954" y="3044130"/>
              <a:ext cx="1491190" cy="1237204"/>
              <a:chOff x="1822164" y="3848421"/>
              <a:chExt cx="1869479" cy="1571294"/>
            </a:xfrm>
          </p:grpSpPr>
          <p:sp>
            <p:nvSpPr>
              <p:cNvPr id="84"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5"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50" fill="hold"/>
                                        <p:tgtEl>
                                          <p:spTgt spid="3"/>
                                        </p:tgtEl>
                                        <p:attrNameLst>
                                          <p:attrName>ppt_x</p:attrName>
                                        </p:attrNameLst>
                                      </p:cBhvr>
                                      <p:tavLst>
                                        <p:tav tm="0">
                                          <p:val>
                                            <p:strVal val="#ppt_x"/>
                                          </p:val>
                                        </p:tav>
                                        <p:tav tm="100000">
                                          <p:val>
                                            <p:strVal val="#ppt_x"/>
                                          </p:val>
                                        </p:tav>
                                      </p:tavLst>
                                    </p:anim>
                                    <p:anim calcmode="lin" valueType="num">
                                      <p:cBhvr additive="base">
                                        <p:cTn id="12" dur="25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50" fill="hold"/>
                                        <p:tgtEl>
                                          <p:spTgt spid="4"/>
                                        </p:tgtEl>
                                        <p:attrNameLst>
                                          <p:attrName>ppt_x</p:attrName>
                                        </p:attrNameLst>
                                      </p:cBhvr>
                                      <p:tavLst>
                                        <p:tav tm="0">
                                          <p:val>
                                            <p:strVal val="#ppt_x"/>
                                          </p:val>
                                        </p:tav>
                                        <p:tav tm="100000">
                                          <p:val>
                                            <p:strVal val="#ppt_x"/>
                                          </p:val>
                                        </p:tav>
                                      </p:tavLst>
                                    </p:anim>
                                    <p:anim calcmode="lin" valueType="num">
                                      <p:cBhvr additive="base">
                                        <p:cTn id="16" dur="25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1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50" fill="hold"/>
                                        <p:tgtEl>
                                          <p:spTgt spid="5"/>
                                        </p:tgtEl>
                                        <p:attrNameLst>
                                          <p:attrName>ppt_x</p:attrName>
                                        </p:attrNameLst>
                                      </p:cBhvr>
                                      <p:tavLst>
                                        <p:tav tm="0">
                                          <p:val>
                                            <p:strVal val="#ppt_x"/>
                                          </p:val>
                                        </p:tav>
                                        <p:tav tm="100000">
                                          <p:val>
                                            <p:strVal val="#ppt_x"/>
                                          </p:val>
                                        </p:tav>
                                      </p:tavLst>
                                    </p:anim>
                                    <p:anim calcmode="lin" valueType="num">
                                      <p:cBhvr additive="base">
                                        <p:cTn id="20" dur="250" fill="hold"/>
                                        <p:tgtEl>
                                          <p:spTgt spid="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6" presetClass="emph" presetSubtype="0" fill="hold" nodeType="afterEffect">
                                  <p:stCondLst>
                                    <p:cond delay="0"/>
                                  </p:stCondLst>
                                  <p:childTnLst>
                                    <p:animEffect transition="out" filter="fade">
                                      <p:cBhvr>
                                        <p:cTn id="23" dur="250" tmFilter="0, 0; .2, .5; .8, .5; 1, 0"/>
                                        <p:tgtEl>
                                          <p:spTgt spid="2"/>
                                        </p:tgtEl>
                                      </p:cBhvr>
                                    </p:animEffect>
                                    <p:animScale>
                                      <p:cBhvr>
                                        <p:cTn id="24" dur="125" autoRev="1" fill="hold"/>
                                        <p:tgtEl>
                                          <p:spTgt spid="2"/>
                                        </p:tgtEl>
                                      </p:cBhvr>
                                      <p:by x="105000" y="105000"/>
                                    </p:animScale>
                                  </p:childTnLst>
                                </p:cTn>
                              </p:par>
                            </p:childTnLst>
                          </p:cTn>
                        </p:par>
                        <p:par>
                          <p:cTn id="25" fill="hold">
                            <p:stCondLst>
                              <p:cond delay="1000"/>
                            </p:stCondLst>
                            <p:childTnLst>
                              <p:par>
                                <p:cTn id="26" presetID="26" presetClass="emph" presetSubtype="0" fill="hold" nodeType="afterEffect">
                                  <p:stCondLst>
                                    <p:cond delay="0"/>
                                  </p:stCondLst>
                                  <p:childTnLst>
                                    <p:animEffect transition="out" filter="fade">
                                      <p:cBhvr>
                                        <p:cTn id="27" dur="250" tmFilter="0, 0; .2, .5; .8, .5; 1, 0"/>
                                        <p:tgtEl>
                                          <p:spTgt spid="3"/>
                                        </p:tgtEl>
                                      </p:cBhvr>
                                    </p:animEffect>
                                    <p:animScale>
                                      <p:cBhvr>
                                        <p:cTn id="28" dur="125" autoRev="1" fill="hold"/>
                                        <p:tgtEl>
                                          <p:spTgt spid="3"/>
                                        </p:tgtEl>
                                      </p:cBhvr>
                                      <p:by x="105000" y="105000"/>
                                    </p:animScale>
                                  </p:childTnLst>
                                </p:cTn>
                              </p:par>
                            </p:childTnLst>
                          </p:cTn>
                        </p:par>
                        <p:par>
                          <p:cTn id="29" fill="hold">
                            <p:stCondLst>
                              <p:cond delay="1500"/>
                            </p:stCondLst>
                            <p:childTnLst>
                              <p:par>
                                <p:cTn id="30" presetID="26" presetClass="emph" presetSubtype="0" fill="hold" nodeType="afterEffect">
                                  <p:stCondLst>
                                    <p:cond delay="0"/>
                                  </p:stCondLst>
                                  <p:childTnLst>
                                    <p:animEffect transition="out" filter="fade">
                                      <p:cBhvr>
                                        <p:cTn id="31" dur="250" tmFilter="0, 0; .2, .5; .8, .5; 1, 0"/>
                                        <p:tgtEl>
                                          <p:spTgt spid="4"/>
                                        </p:tgtEl>
                                      </p:cBhvr>
                                    </p:animEffect>
                                    <p:animScale>
                                      <p:cBhvr>
                                        <p:cTn id="32" dur="125" autoRev="1" fill="hold"/>
                                        <p:tgtEl>
                                          <p:spTgt spid="4"/>
                                        </p:tgtEl>
                                      </p:cBhvr>
                                      <p:by x="105000" y="105000"/>
                                    </p:animScale>
                                  </p:childTnLst>
                                </p:cTn>
                              </p:par>
                            </p:childTnLst>
                          </p:cTn>
                        </p:par>
                        <p:par>
                          <p:cTn id="33" fill="hold">
                            <p:stCondLst>
                              <p:cond delay="2000"/>
                            </p:stCondLst>
                            <p:childTnLst>
                              <p:par>
                                <p:cTn id="34" presetID="26" presetClass="emph" presetSubtype="0" fill="hold" nodeType="afterEffect">
                                  <p:stCondLst>
                                    <p:cond delay="0"/>
                                  </p:stCondLst>
                                  <p:childTnLst>
                                    <p:animEffect transition="out" filter="fade">
                                      <p:cBhvr>
                                        <p:cTn id="35" dur="250" tmFilter="0, 0; .2, .5; .8, .5; 1, 0"/>
                                        <p:tgtEl>
                                          <p:spTgt spid="5"/>
                                        </p:tgtEl>
                                      </p:cBhvr>
                                    </p:animEffect>
                                    <p:animScale>
                                      <p:cBhvr>
                                        <p:cTn id="36" dur="1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55777" y="2835141"/>
            <a:ext cx="3525698" cy="933624"/>
            <a:chOff x="697218" y="2980373"/>
            <a:chExt cx="3748503" cy="992624"/>
          </a:xfrm>
        </p:grpSpPr>
        <p:sp>
          <p:nvSpPr>
            <p:cNvPr id="51" name="圆角矩形 50"/>
            <p:cNvSpPr/>
            <p:nvPr/>
          </p:nvSpPr>
          <p:spPr bwMode="auto">
            <a:xfrm>
              <a:off x="697218" y="3055300"/>
              <a:ext cx="3725262" cy="845267"/>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lumMod val="65000"/>
                    <a:lumOff val="35000"/>
                  </a:srgbClr>
                </a:solidFill>
                <a:effectLst/>
                <a:uLnTx/>
                <a:uFillTx/>
                <a:latin typeface="Arial" panose="020B0604020202020204"/>
                <a:ea typeface="微软雅黑" panose="020B0503020204020204" pitchFamily="34" charset="-122"/>
                <a:cs typeface="+mn-cs"/>
              </a:endParaRPr>
            </a:p>
          </p:txBody>
        </p:sp>
        <p:sp>
          <p:nvSpPr>
            <p:cNvPr id="52" name="圆角矩形 51"/>
            <p:cNvSpPr/>
            <p:nvPr/>
          </p:nvSpPr>
          <p:spPr bwMode="auto">
            <a:xfrm>
              <a:off x="789901" y="3132892"/>
              <a:ext cx="3520373" cy="687586"/>
            </a:xfrm>
            <a:prstGeom prst="roundRect">
              <a:avLst>
                <a:gd name="adj" fmla="val 50000"/>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pic>
          <p:nvPicPr>
            <p:cNvPr id="49" name="图片 48"/>
            <p:cNvPicPr>
              <a:picLocks noChangeAspect="1"/>
            </p:cNvPicPr>
            <p:nvPr/>
          </p:nvPicPr>
          <p:blipFill>
            <a:blip r:embed="rId3"/>
            <a:stretch>
              <a:fillRect/>
            </a:stretch>
          </p:blipFill>
          <p:spPr bwMode="auto">
            <a:xfrm>
              <a:off x="3440624" y="2980373"/>
              <a:ext cx="1005097" cy="992624"/>
            </a:xfrm>
            <a:prstGeom prst="rect">
              <a:avLst/>
            </a:prstGeom>
            <a:effectLst>
              <a:outerShdw blurRad="279400" dist="152400" dir="2700000" sx="102000" sy="102000" algn="tl" rotWithShape="0">
                <a:prstClr val="black">
                  <a:alpha val="28000"/>
                </a:prstClr>
              </a:outerShdw>
            </a:effectLst>
          </p:spPr>
        </p:pic>
        <p:sp>
          <p:nvSpPr>
            <p:cNvPr id="50" name="椭圆 49"/>
            <p:cNvSpPr/>
            <p:nvPr/>
          </p:nvSpPr>
          <p:spPr bwMode="auto">
            <a:xfrm>
              <a:off x="3544425" y="3082885"/>
              <a:ext cx="797495" cy="787599"/>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65568" name="组合 23"/>
            <p:cNvGrpSpPr/>
            <p:nvPr/>
          </p:nvGrpSpPr>
          <p:grpSpPr bwMode="auto">
            <a:xfrm>
              <a:off x="3720435" y="3287935"/>
              <a:ext cx="720758" cy="641157"/>
              <a:chOff x="952501" y="6013451"/>
              <a:chExt cx="511175" cy="460375"/>
            </a:xfrm>
          </p:grpSpPr>
          <p:sp>
            <p:nvSpPr>
              <p:cNvPr id="25"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5584"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65585"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65542" name="文本框 77"/>
            <p:cNvSpPr txBox="1">
              <a:spLocks noChangeArrowheads="1"/>
            </p:cNvSpPr>
            <p:nvPr/>
          </p:nvSpPr>
          <p:spPr bwMode="auto">
            <a:xfrm>
              <a:off x="1097936" y="3295412"/>
              <a:ext cx="1959968" cy="4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2070" b="0" i="0" u="none" strike="noStrike" kern="120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cs"/>
                </a:rPr>
                <a:t>Some Title Here</a:t>
              </a:r>
              <a:endParaRPr kumimoji="0" lang="zh-CN" altLang="en-US" sz="2070" b="0" i="0" u="none" strike="noStrike" kern="120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grpSp>
      <p:grpSp>
        <p:nvGrpSpPr>
          <p:cNvPr id="2" name="组合 1"/>
          <p:cNvGrpSpPr/>
          <p:nvPr/>
        </p:nvGrpSpPr>
        <p:grpSpPr>
          <a:xfrm>
            <a:off x="638176" y="1616962"/>
            <a:ext cx="3525569" cy="933373"/>
            <a:chOff x="678505" y="1685211"/>
            <a:chExt cx="3748365" cy="992357"/>
          </a:xfrm>
        </p:grpSpPr>
        <p:grpSp>
          <p:nvGrpSpPr>
            <p:cNvPr id="65558" name="组合 44"/>
            <p:cNvGrpSpPr/>
            <p:nvPr/>
          </p:nvGrpSpPr>
          <p:grpSpPr bwMode="auto">
            <a:xfrm>
              <a:off x="678505" y="1685211"/>
              <a:ext cx="3748365" cy="992357"/>
              <a:chOff x="423507" y="1004527"/>
              <a:chExt cx="4700868" cy="1260000"/>
            </a:xfrm>
          </p:grpSpPr>
          <p:grpSp>
            <p:nvGrpSpPr>
              <p:cNvPr id="65605" name="组合 39"/>
              <p:cNvGrpSpPr/>
              <p:nvPr/>
            </p:nvGrpSpPr>
            <p:grpSpPr bwMode="auto">
              <a:xfrm>
                <a:off x="423507" y="1099323"/>
                <a:ext cx="4671894" cy="1073239"/>
                <a:chOff x="1427375" y="2999099"/>
                <a:chExt cx="7947212" cy="1691857"/>
              </a:xfrm>
            </p:grpSpPr>
            <p:sp>
              <p:nvSpPr>
                <p:cNvPr id="41" name="圆角矩形 40"/>
                <p:cNvSpPr/>
                <p:nvPr/>
              </p:nvSpPr>
              <p:spPr>
                <a:xfrm>
                  <a:off x="1427375" y="2999099"/>
                  <a:ext cx="7947212" cy="1691857"/>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lumMod val="65000"/>
                        <a:lumOff val="35000"/>
                      </a:srgbClr>
                    </a:solidFill>
                    <a:effectLst/>
                    <a:uLnTx/>
                    <a:uFillTx/>
                    <a:latin typeface="Arial" panose="020B0604020202020204"/>
                    <a:ea typeface="微软雅黑" panose="020B0503020204020204" pitchFamily="34" charset="-122"/>
                    <a:cs typeface="+mn-cs"/>
                  </a:endParaRPr>
                </a:p>
              </p:txBody>
            </p:sp>
            <p:sp>
              <p:nvSpPr>
                <p:cNvPr id="42" name="圆角矩形 41"/>
                <p:cNvSpPr/>
                <p:nvPr/>
              </p:nvSpPr>
              <p:spPr>
                <a:xfrm>
                  <a:off x="1627213" y="3154940"/>
                  <a:ext cx="7510117" cy="1376249"/>
                </a:xfrm>
                <a:prstGeom prst="roundRect">
                  <a:avLst>
                    <a:gd name="adj" fmla="val 50000"/>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65606" name="组合 43"/>
              <p:cNvGrpSpPr/>
              <p:nvPr/>
            </p:nvGrpSpPr>
            <p:grpSpPr bwMode="auto">
              <a:xfrm>
                <a:off x="3864375" y="1004527"/>
                <a:ext cx="1260000" cy="1260000"/>
                <a:chOff x="4006193" y="973259"/>
                <a:chExt cx="1224129" cy="1224130"/>
              </a:xfrm>
            </p:grpSpPr>
            <p:pic>
              <p:nvPicPr>
                <p:cNvPr id="20" name="图片 19"/>
                <p:cNvPicPr>
                  <a:picLocks noChangeAspect="1"/>
                </p:cNvPicPr>
                <p:nvPr/>
              </p:nvPicPr>
              <p:blipFill>
                <a:blip r:embed="rId3"/>
                <a:stretch>
                  <a:fillRect/>
                </a:stretch>
              </p:blipFill>
              <p:spPr>
                <a:xfrm>
                  <a:off x="4005538" y="973259"/>
                  <a:ext cx="1224619" cy="1224460"/>
                </a:xfrm>
                <a:prstGeom prst="rect">
                  <a:avLst/>
                </a:prstGeom>
                <a:effectLst>
                  <a:outerShdw blurRad="279400" dist="152400" dir="2700000" sx="102000" sy="102000" algn="tl" rotWithShape="0">
                    <a:prstClr val="black">
                      <a:alpha val="28000"/>
                    </a:prstClr>
                  </a:outerShdw>
                </a:effectLst>
              </p:spPr>
            </p:pic>
            <p:sp>
              <p:nvSpPr>
                <p:cNvPr id="21" name="椭圆 20"/>
                <p:cNvSpPr/>
                <p:nvPr/>
              </p:nvSpPr>
              <p:spPr>
                <a:xfrm>
                  <a:off x="4132010" y="1099715"/>
                  <a:ext cx="971675" cy="971549"/>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grpSp>
          <p:nvGrpSpPr>
            <p:cNvPr id="65559" name="组合 14"/>
            <p:cNvGrpSpPr/>
            <p:nvPr/>
          </p:nvGrpSpPr>
          <p:grpSpPr bwMode="auto">
            <a:xfrm>
              <a:off x="3710233" y="1945983"/>
              <a:ext cx="705086" cy="641161"/>
              <a:chOff x="5722963" y="2742166"/>
              <a:chExt cx="500062" cy="460378"/>
            </a:xfrm>
          </p:grpSpPr>
          <p:sp>
            <p:nvSpPr>
              <p:cNvPr id="16" name="Freeform 55"/>
              <p:cNvSpPr/>
              <p:nvPr/>
            </p:nvSpPr>
            <p:spPr bwMode="auto">
              <a:xfrm>
                <a:off x="5742012" y="2745343"/>
                <a:ext cx="481013" cy="457201"/>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5603" name="Freeform 56"/>
              <p:cNvSpPr>
                <a:spLocks noEditPoints="1"/>
              </p:cNvSpPr>
              <p:nvPr/>
            </p:nvSpPr>
            <p:spPr bwMode="auto">
              <a:xfrm>
                <a:off x="5722963" y="2742166"/>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65604"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65543" name="文本框 75"/>
            <p:cNvSpPr txBox="1">
              <a:spLocks noChangeArrowheads="1"/>
            </p:cNvSpPr>
            <p:nvPr/>
          </p:nvSpPr>
          <p:spPr bwMode="auto">
            <a:xfrm>
              <a:off x="1059960" y="1957745"/>
              <a:ext cx="1959968" cy="4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2070" b="0" i="0" u="none" strike="noStrike" kern="120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cs"/>
                </a:rPr>
                <a:t>Some Title Here</a:t>
              </a:r>
              <a:endParaRPr kumimoji="0" lang="zh-CN" altLang="en-US" sz="2070" b="0" i="0" u="none" strike="noStrike" kern="120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grpSp>
      <p:grpSp>
        <p:nvGrpSpPr>
          <p:cNvPr id="4" name="组合 3"/>
          <p:cNvGrpSpPr/>
          <p:nvPr/>
        </p:nvGrpSpPr>
        <p:grpSpPr>
          <a:xfrm>
            <a:off x="4798680" y="2835393"/>
            <a:ext cx="3533314" cy="933373"/>
            <a:chOff x="5101930" y="2980640"/>
            <a:chExt cx="3756600" cy="992357"/>
          </a:xfrm>
        </p:grpSpPr>
        <p:grpSp>
          <p:nvGrpSpPr>
            <p:cNvPr id="65567" name="组合 68"/>
            <p:cNvGrpSpPr/>
            <p:nvPr/>
          </p:nvGrpSpPr>
          <p:grpSpPr bwMode="auto">
            <a:xfrm>
              <a:off x="5101930" y="2980640"/>
              <a:ext cx="3756600" cy="992357"/>
              <a:chOff x="454610" y="5938966"/>
              <a:chExt cx="4711195" cy="1260000"/>
            </a:xfrm>
          </p:grpSpPr>
          <p:sp>
            <p:nvSpPr>
              <p:cNvPr id="65" name="圆角矩形 64"/>
              <p:cNvSpPr/>
              <p:nvPr/>
            </p:nvSpPr>
            <p:spPr>
              <a:xfrm>
                <a:off x="493911" y="6033762"/>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lumMod val="65000"/>
                      <a:lumOff val="35000"/>
                    </a:srgbClr>
                  </a:solidFill>
                  <a:effectLst/>
                  <a:uLnTx/>
                  <a:uFillTx/>
                  <a:latin typeface="Arial" panose="020B0604020202020204"/>
                  <a:ea typeface="微软雅黑" panose="020B0503020204020204" pitchFamily="34" charset="-122"/>
                  <a:cs typeface="+mn-cs"/>
                </a:endParaRPr>
              </a:p>
            </p:txBody>
          </p:sp>
          <p:sp>
            <p:nvSpPr>
              <p:cNvPr id="66" name="圆角矩形 65"/>
              <p:cNvSpPr/>
              <p:nvPr/>
            </p:nvSpPr>
            <p:spPr>
              <a:xfrm>
                <a:off x="639737" y="6132280"/>
                <a:ext cx="4414940" cy="873031"/>
              </a:xfrm>
              <a:prstGeom prst="roundRect">
                <a:avLst>
                  <a:gd name="adj" fmla="val 50000"/>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65590" name="组合 67"/>
              <p:cNvGrpSpPr/>
              <p:nvPr/>
            </p:nvGrpSpPr>
            <p:grpSpPr bwMode="auto">
              <a:xfrm>
                <a:off x="454610" y="5938966"/>
                <a:ext cx="1260000" cy="1260000"/>
                <a:chOff x="3934779" y="5938966"/>
                <a:chExt cx="1260000" cy="1260000"/>
              </a:xfrm>
            </p:grpSpPr>
            <p:pic>
              <p:nvPicPr>
                <p:cNvPr id="63" name="图片 62"/>
                <p:cNvPicPr>
                  <a:picLocks noChangeAspect="1"/>
                </p:cNvPicPr>
                <p:nvPr/>
              </p:nvPicPr>
              <p:blipFill>
                <a:blip r:embed="rId3"/>
                <a:stretch>
                  <a:fillRect/>
                </a:stretch>
              </p:blipFill>
              <p:spPr>
                <a:xfrm>
                  <a:off x="3934164" y="5938626"/>
                  <a:ext cx="1260504" cy="1260340"/>
                </a:xfrm>
                <a:prstGeom prst="rect">
                  <a:avLst/>
                </a:prstGeom>
                <a:effectLst>
                  <a:outerShdw blurRad="279400" dist="152400" dir="2700000" sx="102000" sy="102000" algn="tl" rotWithShape="0">
                    <a:prstClr val="black">
                      <a:alpha val="28000"/>
                    </a:prstClr>
                  </a:outerShdw>
                </a:effectLst>
              </p:spPr>
            </p:pic>
            <p:sp>
              <p:nvSpPr>
                <p:cNvPr id="64" name="椭圆 63"/>
                <p:cNvSpPr/>
                <p:nvPr/>
              </p:nvSpPr>
              <p:spPr>
                <a:xfrm>
                  <a:off x="4064342" y="6068787"/>
                  <a:ext cx="1000148" cy="1000018"/>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grpSp>
          <p:nvGrpSpPr>
            <p:cNvPr id="65570" name="组合 5"/>
            <p:cNvGrpSpPr/>
            <p:nvPr/>
          </p:nvGrpSpPr>
          <p:grpSpPr bwMode="auto">
            <a:xfrm>
              <a:off x="5394691" y="3252124"/>
              <a:ext cx="731948" cy="643369"/>
              <a:chOff x="688976" y="7240588"/>
              <a:chExt cx="519113" cy="461963"/>
            </a:xfrm>
          </p:grpSpPr>
          <p:sp>
            <p:nvSpPr>
              <p:cNvPr id="7"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5574"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65575"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65544" name="文本框 79"/>
            <p:cNvSpPr txBox="1">
              <a:spLocks noChangeArrowheads="1"/>
            </p:cNvSpPr>
            <p:nvPr/>
          </p:nvSpPr>
          <p:spPr bwMode="auto">
            <a:xfrm>
              <a:off x="6481663" y="3295411"/>
              <a:ext cx="1959968" cy="4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2070" b="0" i="0" u="none" strike="noStrike" kern="120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cs"/>
                </a:rPr>
                <a:t>Some Title Here</a:t>
              </a:r>
              <a:endParaRPr kumimoji="0" lang="zh-CN" altLang="en-US" sz="2070" b="0" i="0" u="none" strike="noStrike" kern="120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grpSp>
      <p:grpSp>
        <p:nvGrpSpPr>
          <p:cNvPr id="3" name="组合 2"/>
          <p:cNvGrpSpPr/>
          <p:nvPr/>
        </p:nvGrpSpPr>
        <p:grpSpPr>
          <a:xfrm>
            <a:off x="4781080" y="1616962"/>
            <a:ext cx="3533314" cy="933373"/>
            <a:chOff x="5083218" y="1685211"/>
            <a:chExt cx="3756600" cy="992357"/>
          </a:xfrm>
        </p:grpSpPr>
        <p:grpSp>
          <p:nvGrpSpPr>
            <p:cNvPr id="65566" name="组合 69"/>
            <p:cNvGrpSpPr/>
            <p:nvPr/>
          </p:nvGrpSpPr>
          <p:grpSpPr bwMode="auto">
            <a:xfrm>
              <a:off x="5083218" y="1685211"/>
              <a:ext cx="3756600" cy="992357"/>
              <a:chOff x="431142" y="4294153"/>
              <a:chExt cx="4711195" cy="1260000"/>
            </a:xfrm>
          </p:grpSpPr>
          <p:sp>
            <p:nvSpPr>
              <p:cNvPr id="58" name="圆角矩形 57"/>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lumMod val="65000"/>
                      <a:lumOff val="35000"/>
                    </a:srgbClr>
                  </a:solidFill>
                  <a:effectLst/>
                  <a:uLnTx/>
                  <a:uFillTx/>
                  <a:latin typeface="Arial" panose="020B0604020202020204"/>
                  <a:ea typeface="微软雅黑" panose="020B0503020204020204" pitchFamily="34" charset="-122"/>
                  <a:cs typeface="+mn-cs"/>
                </a:endParaRPr>
              </a:p>
            </p:txBody>
          </p:sp>
          <p:sp>
            <p:nvSpPr>
              <p:cNvPr id="59" name="圆角矩形 58"/>
              <p:cNvSpPr/>
              <p:nvPr/>
            </p:nvSpPr>
            <p:spPr>
              <a:xfrm>
                <a:off x="617512" y="4487807"/>
                <a:ext cx="4413353" cy="873031"/>
              </a:xfrm>
              <a:prstGeom prst="roundRect">
                <a:avLst>
                  <a:gd name="adj" fmla="val 50000"/>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65597" name="组合 66"/>
              <p:cNvGrpSpPr/>
              <p:nvPr/>
            </p:nvGrpSpPr>
            <p:grpSpPr bwMode="auto">
              <a:xfrm>
                <a:off x="431142" y="4294153"/>
                <a:ext cx="1260000" cy="1260000"/>
                <a:chOff x="3911311" y="4294153"/>
                <a:chExt cx="1260000" cy="1260000"/>
              </a:xfrm>
            </p:grpSpPr>
            <p:pic>
              <p:nvPicPr>
                <p:cNvPr id="56" name="图片 55"/>
                <p:cNvPicPr>
                  <a:picLocks noChangeAspect="1"/>
                </p:cNvPicPr>
                <p:nvPr/>
              </p:nvPicPr>
              <p:blipFill>
                <a:blip r:embed="rId3"/>
                <a:stretch>
                  <a:fillRect/>
                </a:stretch>
              </p:blipFill>
              <p:spPr>
                <a:xfrm>
                  <a:off x="3911939" y="4294153"/>
                  <a:ext cx="1260504" cy="1260340"/>
                </a:xfrm>
                <a:prstGeom prst="rect">
                  <a:avLst/>
                </a:prstGeom>
                <a:effectLst>
                  <a:outerShdw blurRad="279400" dist="152400" dir="2700000" sx="102000" sy="102000" algn="tl" rotWithShape="0">
                    <a:prstClr val="black">
                      <a:alpha val="28000"/>
                    </a:prstClr>
                  </a:outerShdw>
                </a:effectLst>
              </p:spPr>
            </p:pic>
            <p:sp>
              <p:nvSpPr>
                <p:cNvPr id="57" name="椭圆 56"/>
                <p:cNvSpPr/>
                <p:nvPr/>
              </p:nvSpPr>
              <p:spPr>
                <a:xfrm>
                  <a:off x="4042117" y="4424314"/>
                  <a:ext cx="1000148" cy="1000018"/>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grpSp>
          <p:nvGrpSpPr>
            <p:cNvPr id="65569" name="组合 34"/>
            <p:cNvGrpSpPr/>
            <p:nvPr/>
          </p:nvGrpSpPr>
          <p:grpSpPr bwMode="auto">
            <a:xfrm>
              <a:off x="5386857" y="1945983"/>
              <a:ext cx="720758" cy="641157"/>
              <a:chOff x="5405438" y="6815138"/>
              <a:chExt cx="511175" cy="460375"/>
            </a:xfrm>
          </p:grpSpPr>
          <p:sp>
            <p:nvSpPr>
              <p:cNvPr id="36"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5579"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65580"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65545" name="文本框 78"/>
            <p:cNvSpPr txBox="1">
              <a:spLocks noChangeArrowheads="1"/>
            </p:cNvSpPr>
            <p:nvPr/>
          </p:nvSpPr>
          <p:spPr bwMode="auto">
            <a:xfrm>
              <a:off x="6481663" y="1957745"/>
              <a:ext cx="1959968" cy="4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2070" b="0" i="0" u="none" strike="noStrike" kern="120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rPr>
                <a:t>Some Title Here</a:t>
              </a:r>
              <a:endParaRPr kumimoji="0" lang="zh-CN" altLang="en-US" sz="2070" b="0" i="0" u="none" strike="noStrike" kern="120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1+#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50" fill="hold"/>
                                        <p:tgtEl>
                                          <p:spTgt spid="3"/>
                                        </p:tgtEl>
                                        <p:attrNameLst>
                                          <p:attrName>ppt_x</p:attrName>
                                        </p:attrNameLst>
                                      </p:cBhvr>
                                      <p:tavLst>
                                        <p:tav tm="0">
                                          <p:val>
                                            <p:strVal val="0-#ppt_w/2"/>
                                          </p:val>
                                        </p:tav>
                                        <p:tav tm="100000">
                                          <p:val>
                                            <p:strVal val="#ppt_x"/>
                                          </p:val>
                                        </p:tav>
                                      </p:tavLst>
                                    </p:anim>
                                    <p:anim calcmode="lin" valueType="num">
                                      <p:cBhvr additive="base">
                                        <p:cTn id="12" dur="2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50" fill="hold"/>
                                        <p:tgtEl>
                                          <p:spTgt spid="4"/>
                                        </p:tgtEl>
                                        <p:attrNameLst>
                                          <p:attrName>ppt_x</p:attrName>
                                        </p:attrNameLst>
                                      </p:cBhvr>
                                      <p:tavLst>
                                        <p:tav tm="0">
                                          <p:val>
                                            <p:strVal val="0-#ppt_w/2"/>
                                          </p:val>
                                        </p:tav>
                                        <p:tav tm="100000">
                                          <p:val>
                                            <p:strVal val="#ppt_x"/>
                                          </p:val>
                                        </p:tav>
                                      </p:tavLst>
                                    </p:anim>
                                    <p:anim calcmode="lin" valueType="num">
                                      <p:cBhvr additive="base">
                                        <p:cTn id="16" dur="25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50" fill="hold"/>
                                        <p:tgtEl>
                                          <p:spTgt spid="5"/>
                                        </p:tgtEl>
                                        <p:attrNameLst>
                                          <p:attrName>ppt_x</p:attrName>
                                        </p:attrNameLst>
                                      </p:cBhvr>
                                      <p:tavLst>
                                        <p:tav tm="0">
                                          <p:val>
                                            <p:strVal val="1+#ppt_w/2"/>
                                          </p:val>
                                        </p:tav>
                                        <p:tav tm="100000">
                                          <p:val>
                                            <p:strVal val="#ppt_x"/>
                                          </p:val>
                                        </p:tav>
                                      </p:tavLst>
                                    </p:anim>
                                    <p:anim calcmode="lin" valueType="num">
                                      <p:cBhvr additive="base">
                                        <p:cTn id="20" dur="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0" y="0"/>
            <a:ext cx="9144000" cy="5199513"/>
            <a:chOff x="0" y="0"/>
            <a:chExt cx="9144000" cy="5199513"/>
          </a:xfrm>
        </p:grpSpPr>
        <p:pic>
          <p:nvPicPr>
            <p:cNvPr id="14" name="图片 13"/>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8341" t="4326" r="8914" b="18073"/>
            <a:stretch>
              <a:fillRect/>
            </a:stretch>
          </p:blipFill>
          <p:spPr>
            <a:xfrm>
              <a:off x="0" y="0"/>
              <a:ext cx="9144000" cy="5147565"/>
            </a:xfrm>
            <a:prstGeom prst="rect">
              <a:avLst/>
            </a:prstGeom>
          </p:spPr>
        </p:pic>
        <p:pic>
          <p:nvPicPr>
            <p:cNvPr id="15" name="图片 14"/>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400000"/>
                      </a14:imgEffect>
                    </a14:imgLayer>
                  </a14:imgProps>
                </a:ext>
              </a:extLst>
            </a:blip>
            <a:srcRect/>
            <a:stretch>
              <a:fillRect/>
            </a:stretch>
          </p:blipFill>
          <p:spPr>
            <a:xfrm>
              <a:off x="3481878" y="3213777"/>
              <a:ext cx="5662122" cy="1985736"/>
            </a:xfrm>
            <a:prstGeom prst="rect">
              <a:avLst/>
            </a:prstGeom>
          </p:spPr>
        </p:pic>
      </p:grpSp>
      <p:sp>
        <p:nvSpPr>
          <p:cNvPr id="124" name="文本框 20"/>
          <p:cNvSpPr txBox="1"/>
          <p:nvPr/>
        </p:nvSpPr>
        <p:spPr>
          <a:xfrm>
            <a:off x="3481878" y="2442595"/>
            <a:ext cx="1993248" cy="627293"/>
          </a:xfrm>
          <a:prstGeom prst="rect">
            <a:avLst/>
          </a:prstGeom>
          <a:noFill/>
        </p:spPr>
        <p:txBody>
          <a:bodyPr wrap="none" lIns="72585" tIns="36293" rIns="72585" bIns="36293">
            <a:spAutoFit/>
          </a:bodyPr>
          <a:lstStyle/>
          <a:p>
            <a:pPr marL="0" marR="0" lvl="0" indent="0" algn="ctr" defTabSz="96647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第二部分</a:t>
            </a:r>
          </a:p>
        </p:txBody>
      </p:sp>
      <p:sp>
        <p:nvSpPr>
          <p:cNvPr id="125" name="矩形 47"/>
          <p:cNvSpPr>
            <a:spLocks noChangeArrowheads="1"/>
          </p:cNvSpPr>
          <p:nvPr/>
        </p:nvSpPr>
        <p:spPr bwMode="auto">
          <a:xfrm>
            <a:off x="2051277" y="3129788"/>
            <a:ext cx="4854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6647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20" name="组合 19"/>
          <p:cNvGrpSpPr/>
          <p:nvPr/>
        </p:nvGrpSpPr>
        <p:grpSpPr>
          <a:xfrm>
            <a:off x="3774123" y="965955"/>
            <a:ext cx="1408758" cy="1224342"/>
            <a:chOff x="5302149" y="2033652"/>
            <a:chExt cx="1050770" cy="913217"/>
          </a:xfrm>
        </p:grpSpPr>
        <p:sp>
          <p:nvSpPr>
            <p:cNvPr id="21" name="Freeform 5"/>
            <p:cNvSpPr/>
            <p:nvPr/>
          </p:nvSpPr>
          <p:spPr bwMode="auto">
            <a:xfrm>
              <a:off x="5302149" y="2033652"/>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Freeform 5"/>
            <p:cNvSpPr/>
            <p:nvPr/>
          </p:nvSpPr>
          <p:spPr bwMode="auto">
            <a:xfrm>
              <a:off x="5372335" y="2096512"/>
              <a:ext cx="896233" cy="77884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72BF"/>
            </a:solidFill>
            <a:ln w="22225" cap="flat" cmpd="sng" algn="ctr">
              <a:noFill/>
              <a:prstDash val="solid"/>
            </a:ln>
            <a:effectLst/>
          </p:spPr>
          <p:txBody>
            <a:bodyPr lIns="72585" tIns="36293" rIns="72585" bIns="36293"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3" name="组合 57"/>
            <p:cNvGrpSpPr/>
            <p:nvPr/>
          </p:nvGrpSpPr>
          <p:grpSpPr bwMode="auto">
            <a:xfrm>
              <a:off x="5631838" y="2306539"/>
              <a:ext cx="649389" cy="577572"/>
              <a:chOff x="952501" y="6013451"/>
              <a:chExt cx="511175" cy="460375"/>
            </a:xfrm>
          </p:grpSpPr>
          <p:sp>
            <p:nvSpPr>
              <p:cNvPr id="24"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5"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6"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10" dur="1000" fill="hold"/>
                                        <p:tgtEl>
                                          <p:spTgt spid="2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4"/>
                                        </p:tgtEl>
                                        <p:attrNameLst>
                                          <p:attrName>style.visibility</p:attrName>
                                        </p:attrNameLst>
                                      </p:cBhvr>
                                      <p:to>
                                        <p:strVal val="visible"/>
                                      </p:to>
                                    </p:set>
                                    <p:animEffect transition="in" filter="wipe(left)">
                                      <p:cBhvr>
                                        <p:cTn id="18" dur="750"/>
                                        <p:tgtEl>
                                          <p:spTgt spid="124"/>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wipe(left)">
                                      <p:cBhvr>
                                        <p:cTn id="22" dur="75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红动">
      <a:dk1>
        <a:srgbClr val="1C1C1C"/>
      </a:dk1>
      <a:lt1>
        <a:srgbClr val="FFFFFF"/>
      </a:lt1>
      <a:dk2>
        <a:srgbClr val="1C1C1C"/>
      </a:dk2>
      <a:lt2>
        <a:srgbClr val="FFFFFF"/>
      </a:lt2>
      <a:accent1>
        <a:srgbClr val="0072BF"/>
      </a:accent1>
      <a:accent2>
        <a:srgbClr val="3FB1FF"/>
      </a:accent2>
      <a:accent3>
        <a:srgbClr val="0072BF"/>
      </a:accent3>
      <a:accent4>
        <a:srgbClr val="3FB1FF"/>
      </a:accent4>
      <a:accent5>
        <a:srgbClr val="008DEE"/>
      </a:accent5>
      <a:accent6>
        <a:srgbClr val="00B0F0"/>
      </a:accent6>
      <a:hlink>
        <a:srgbClr val="21A5FF"/>
      </a:hlink>
      <a:folHlink>
        <a:srgbClr val="4D4D4D"/>
      </a:folHlink>
    </a:clrScheme>
    <a:fontScheme name="自定义 1">
      <a:majorFont>
        <a:latin typeface="Arial"/>
        <a:ea typeface="微软雅黑"/>
        <a:cs typeface=""/>
      </a:majorFont>
      <a:minorFont>
        <a:latin typeface="Arial"/>
        <a:ea typeface="微软雅黑"/>
        <a:cs typeface=""/>
      </a:minorFont>
    </a:fontScheme>
    <a:fmtScheme name="复合">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1048</Words>
  <Application>Microsoft Office PowerPoint</Application>
  <PresentationFormat>全屏显示(16:9)</PresentationFormat>
  <Paragraphs>255</Paragraphs>
  <Slides>25</Slides>
  <Notes>18</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25</vt:i4>
      </vt:variant>
    </vt:vector>
  </HeadingPairs>
  <TitlesOfParts>
    <vt:vector size="38" baseType="lpstr">
      <vt:lpstr>Arial Unicode MS</vt:lpstr>
      <vt:lpstr>等线</vt:lpstr>
      <vt:lpstr>等线 Light</vt:lpstr>
      <vt:lpstr>微软雅黑</vt:lpstr>
      <vt:lpstr>Arial</vt:lpstr>
      <vt:lpstr>Arial Black</vt:lpstr>
      <vt:lpstr>Arial Rounded MT Bold</vt:lpstr>
      <vt:lpstr>Calibri</vt:lpstr>
      <vt:lpstr>Calibri Light</vt:lpstr>
      <vt:lpstr>Impact</vt:lpstr>
      <vt:lpstr>Office 主题​​</vt:lpstr>
      <vt:lpstr>1_Office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天 下</cp:lastModifiedBy>
  <cp:revision>14</cp:revision>
  <dcterms:created xsi:type="dcterms:W3CDTF">2016-12-25T02:27:00Z</dcterms:created>
  <dcterms:modified xsi:type="dcterms:W3CDTF">2021-01-06T00:53:58Z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