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257" r:id="rId3"/>
    <p:sldId id="258" r:id="rId4"/>
    <p:sldId id="261" r:id="rId5"/>
    <p:sldId id="266" r:id="rId6"/>
    <p:sldId id="271" r:id="rId7"/>
    <p:sldId id="274" r:id="rId8"/>
    <p:sldId id="277" r:id="rId9"/>
    <p:sldId id="282" r:id="rId10"/>
    <p:sldId id="265" r:id="rId11"/>
    <p:sldId id="268" r:id="rId12"/>
    <p:sldId id="280" r:id="rId13"/>
    <p:sldId id="281" r:id="rId14"/>
    <p:sldId id="269" r:id="rId15"/>
    <p:sldId id="283" r:id="rId16"/>
    <p:sldId id="272" r:id="rId17"/>
    <p:sldId id="259" r:id="rId18"/>
    <p:sldId id="278" r:id="rId19"/>
    <p:sldId id="262" r:id="rId20"/>
    <p:sldId id="275" r:id="rId21"/>
    <p:sldId id="284" r:id="rId22"/>
    <p:sldId id="260" r:id="rId23"/>
    <p:sldId id="263" r:id="rId24"/>
    <p:sldId id="267" r:id="rId25"/>
    <p:sldId id="285" r:id="rId26"/>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323" autoAdjust="0"/>
  </p:normalViewPr>
  <p:slideViewPr>
    <p:cSldViewPr snapToGrid="0">
      <p:cViewPr varScale="1">
        <p:scale>
          <a:sx n="153" d="100"/>
          <a:sy n="153" d="100"/>
        </p:scale>
        <p:origin x="384" y="120"/>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278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187829-27B8-4D37-BEC8-03A6BF194C11}"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AF0910-D455-497F-A4CC-8FEBD231F810}"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640DE-4CE0-4523-93BC-E99D2033E5B3}"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F2156-EC2C-4ED3-A7DD-5948F1C94BC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692249F3-931E-48CB-8BC5-4F94AFAF6D0B}" type="slidenum">
              <a:rPr lang="zh-CN" altLang="en-US">
                <a:solidFill>
                  <a:prstClr val="black"/>
                </a:solidFill>
                <a:latin typeface="Calibri" panose="020F0502020204030204" pitchFamily="34" charset="0"/>
              </a:rPr>
              <a:t>4</a:t>
            </a:fld>
            <a:endParaRPr lang="zh-CN" altLang="en-US">
              <a:solidFill>
                <a:prstClr val="black"/>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11BC86D4-E63A-40E0-80CE-20123CBDC3A9}" type="slidenum">
              <a:rPr lang="zh-CN" altLang="en-US">
                <a:latin typeface="Calibri" panose="020F0502020204030204" pitchFamily="34" charset="0"/>
              </a:rPr>
              <a:t>18</a:t>
            </a:fld>
            <a:endParaRPr lang="zh-CN"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016D2BF7-2EA0-4465-8D96-16D0186CDD14}" type="slidenum">
              <a:rPr lang="zh-CN" altLang="en-US">
                <a:latin typeface="Calibri" panose="020F0502020204030204" pitchFamily="34" charset="0"/>
              </a:rPr>
              <a:t>19</a:t>
            </a:fld>
            <a:endParaRPr lang="zh-CN"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模板来自 </a:t>
            </a:r>
            <a:r>
              <a:rPr lang="en-US" altLang="zh-CN"/>
              <a:t>http://docer.mysoeasy.com/</a:t>
            </a:r>
            <a:endParaRPr lang="zh-CN" altLang="en-US"/>
          </a:p>
        </p:txBody>
      </p:sp>
      <p:sp>
        <p:nvSpPr>
          <p:cNvPr id="4" name="灯片编号占位符 3"/>
          <p:cNvSpPr>
            <a:spLocks noGrp="1"/>
          </p:cNvSpPr>
          <p:nvPr>
            <p:ph type="sldNum" sz="quarter" idx="10"/>
          </p:nvPr>
        </p:nvSpPr>
        <p:spPr/>
        <p:txBody>
          <a:bodyPr/>
          <a:lstStyle/>
          <a:p>
            <a:fld id="{43C46090-78E2-413F-99E6-BFB92D231D1C}" type="slidenum">
              <a:rPr lang="zh-CN" altLang="en-US" smtClean="0">
                <a:solidFill>
                  <a:prstClr val="black"/>
                </a:solidFill>
              </a:rPr>
              <a:t>20</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036D7F5-69FB-496C-B6C8-BF1B3D49BD9D}" type="slidenum">
              <a:rPr lang="zh-CN" altLang="en-US">
                <a:solidFill>
                  <a:prstClr val="black"/>
                </a:solidFill>
              </a:rPr>
              <a:t>22</a:t>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D941008-DE5B-45BA-9ED7-3882289F7163}" type="slidenum">
              <a:rPr lang="zh-CN" altLang="en-US">
                <a:latin typeface="Calibri" panose="020F0502020204030204" pitchFamily="34" charset="0"/>
              </a:rPr>
              <a:t>23</a:t>
            </a:fld>
            <a:endParaRPr lang="zh-CN"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8A1D44-0993-417F-B041-C15AA166C598}" type="slidenum">
              <a:rPr lang="zh-CN" altLang="en-US">
                <a:solidFill>
                  <a:prstClr val="black"/>
                </a:solidFill>
              </a:rPr>
              <a:t>24</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1EEBF1F-B418-4E39-8388-36124C07DB39}" type="slidenum">
              <a:rPr lang="zh-CN" altLang="en-US">
                <a:solidFill>
                  <a:prstClr val="black"/>
                </a:solidFill>
              </a:rPr>
              <a:t>5</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A22B08C5-7BA2-435D-BA0B-7D64DCE95DCF}" type="slidenum">
              <a:rPr lang="zh-CN" altLang="en-US">
                <a:latin typeface="Calibri" panose="020F0502020204030204" pitchFamily="34" charset="0"/>
              </a:rPr>
              <a:t>6</a:t>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37C7475F-6BF8-49FF-9C99-5E802DCA43F7}" type="slidenum">
              <a:rPr lang="zh-CN" altLang="en-US">
                <a:solidFill>
                  <a:prstClr val="black"/>
                </a:solidFill>
                <a:latin typeface="Calibri" panose="020F0502020204030204" pitchFamily="34" charset="0"/>
              </a:rPr>
              <a:t>7</a:t>
            </a:fld>
            <a:endParaRPr lang="zh-CN" altLang="en-US">
              <a:solidFill>
                <a:prstClr val="black"/>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E5CE4A7-F27D-44FB-A8E9-B2CF59D1BAF0}" type="slidenum">
              <a:rPr lang="zh-CN" altLang="en-US">
                <a:solidFill>
                  <a:prstClr val="black"/>
                </a:solidFill>
              </a:rPr>
              <a:t>8</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a:t>模板来自 </a:t>
            </a:r>
            <a:r>
              <a:rPr lang="en-US"/>
              <a:t>http://docer.mysoeasy.com/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a:solidFill>
                  <a:prstClr val="black"/>
                </a:solidFill>
              </a:rPr>
              <a:t>10</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8AC6FD04-F2C5-4BC3-9E12-673E35F8E9F4}" type="slidenum">
              <a:rPr lang="zh-CN" altLang="en-US">
                <a:solidFill>
                  <a:prstClr val="black"/>
                </a:solidFill>
                <a:latin typeface="Calibri" panose="020F0502020204030204" pitchFamily="34" charset="0"/>
              </a:rPr>
              <a:t>11</a:t>
            </a:fld>
            <a:endParaRPr lang="zh-CN" altLang="en-US">
              <a:solidFill>
                <a:prstClr val="black"/>
              </a:solidFil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a:t>模板来自 </a:t>
            </a:r>
            <a:r>
              <a:rPr lang="en-US" altLang="zh-CN"/>
              <a:t>http://docer.mysoeasy.com/</a:t>
            </a:r>
            <a:endParaRPr lang="zh-CN" altLang="en-US" dirty="0"/>
          </a:p>
        </p:txBody>
      </p:sp>
      <p:sp>
        <p:nvSpPr>
          <p:cNvPr id="4" name="灯片编号占位符 3"/>
          <p:cNvSpPr>
            <a:spLocks noGrp="1"/>
          </p:cNvSpPr>
          <p:nvPr>
            <p:ph type="sldNum" sz="quarter" idx="10"/>
          </p:nvPr>
        </p:nvSpPr>
        <p:spPr/>
        <p:txBody>
          <a:bodyPr/>
          <a:lstStyle/>
          <a:p>
            <a:fld id="{E18EB73E-062C-4099-9DEB-06ECF7288B30}" type="slidenum">
              <a:rPr lang="zh-CN" altLang="en-US" smtClean="0">
                <a:solidFill>
                  <a:prstClr val="black"/>
                </a:solidFill>
              </a:rPr>
              <a:t>14</a:t>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2C8A9D4-8AA4-4503-8049-977665CF3173}" type="slidenum">
              <a:rPr lang="zh-CN" altLang="en-US">
                <a:solidFill>
                  <a:prstClr val="black"/>
                </a:solidFill>
              </a:rPr>
              <a:t>17</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a:fillRect/>
          </a:stretch>
        </p:blipFill>
        <p:spPr>
          <a:xfrm flipH="1">
            <a:off x="0" y="0"/>
            <a:ext cx="9144000" cy="514350"/>
          </a:xfrm>
          <a:prstGeom prst="rect">
            <a:avLst/>
          </a:prstGeom>
        </p:spPr>
      </p:pic>
      <p:sp>
        <p:nvSpPr>
          <p:cNvPr id="8" name="文本框 7"/>
          <p:cNvSpPr txBox="1"/>
          <p:nvPr userDrawn="1"/>
        </p:nvSpPr>
        <p:spPr>
          <a:xfrm>
            <a:off x="219075" y="52685"/>
            <a:ext cx="3262432" cy="461665"/>
          </a:xfrm>
          <a:prstGeom prst="rect">
            <a:avLst/>
          </a:prstGeom>
          <a:noFill/>
        </p:spPr>
        <p:txBody>
          <a:bodyPr wrap="none" rtlCol="0">
            <a:spAutoFit/>
          </a:bodyPr>
          <a:lstStyle/>
          <a:p>
            <a:r>
              <a:rPr lang="zh-CN" altLang="en-US" sz="2400" b="1" dirty="0">
                <a:solidFill>
                  <a:schemeClr val="bg1"/>
                </a:solidFill>
              </a:rPr>
              <a:t>单击此处添加文字标题</a:t>
            </a: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00975" y="52685"/>
            <a:ext cx="981076" cy="7076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3028950" y="4767263"/>
            <a:ext cx="3086100" cy="273844"/>
          </a:xfrm>
        </p:spPr>
        <p:txBody>
          <a:bodyPr/>
          <a:lstStyle/>
          <a:p>
            <a:endParaRPr lang="zh-HK" altLang="en-US"/>
          </a:p>
        </p:txBody>
      </p:sp>
      <p:sp>
        <p:nvSpPr>
          <p:cNvPr id="4" name="Slide Number Placeholder 3"/>
          <p:cNvSpPr>
            <a:spLocks noGrp="1"/>
          </p:cNvSpPr>
          <p:nvPr>
            <p:ph type="sldNum" sz="quarter" idx="12"/>
          </p:nvPr>
        </p:nvSpPr>
        <p:spPr>
          <a:xfrm>
            <a:off x="6457950" y="4767263"/>
            <a:ext cx="2057400" cy="273844"/>
          </a:xfrm>
        </p:spPr>
        <p:txBody>
          <a:bodyPr/>
          <a:lstStyle/>
          <a:p>
            <a:fld id="{9E45C72C-05F9-42DA-A32C-E89F323A6F21}" type="slidenum">
              <a:rPr lang="zh-HK" altLang="en-US" smtClean="0"/>
              <a:t>‹#›</a:t>
            </a:fld>
            <a:endParaRPr lang="zh-HK"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904" y="1428590"/>
            <a:ext cx="2727322" cy="1967170"/>
          </a:xfrm>
          <a:prstGeom prst="rect">
            <a:avLst/>
          </a:prstGeom>
        </p:spPr>
      </p:pic>
      <p:sp>
        <p:nvSpPr>
          <p:cNvPr id="10" name="文本框 9"/>
          <p:cNvSpPr txBox="1"/>
          <p:nvPr/>
        </p:nvSpPr>
        <p:spPr>
          <a:xfrm>
            <a:off x="3648808" y="1758407"/>
            <a:ext cx="4698722" cy="769441"/>
          </a:xfrm>
          <a:prstGeom prst="rect">
            <a:avLst/>
          </a:prstGeom>
          <a:noFill/>
        </p:spPr>
        <p:txBody>
          <a:bodyPr wrap="none" rtlCol="0">
            <a:spAutoFit/>
          </a:bodyPr>
          <a:lstStyle/>
          <a:p>
            <a:r>
              <a:rPr lang="zh-CN" altLang="en-US" sz="4400" b="1" dirty="0"/>
              <a:t>税务年度工作汇报</a:t>
            </a:r>
          </a:p>
        </p:txBody>
      </p:sp>
      <p:sp>
        <p:nvSpPr>
          <p:cNvPr id="11" name="文本框 10"/>
          <p:cNvSpPr txBox="1"/>
          <p:nvPr/>
        </p:nvSpPr>
        <p:spPr>
          <a:xfrm>
            <a:off x="4334092" y="2697925"/>
            <a:ext cx="3328155" cy="369332"/>
          </a:xfrm>
          <a:prstGeom prst="rect">
            <a:avLst/>
          </a:prstGeom>
          <a:noFill/>
        </p:spPr>
        <p:txBody>
          <a:bodyPr wrap="none" rtlCol="0">
            <a:spAutoFit/>
          </a:bodyPr>
          <a:lstStyle/>
          <a:p>
            <a:r>
              <a:rPr lang="zh-CN" altLang="en-US" sz="1800" dirty="0"/>
              <a:t>适用于单位年度工作汇报类</a:t>
            </a:r>
            <a:r>
              <a:rPr lang="en-US" altLang="zh-CN" sz="1800" dirty="0"/>
              <a:t>PPT</a:t>
            </a:r>
            <a:endParaRPr lang="zh-CN" altLang="en-US" sz="1800" dirty="0"/>
          </a:p>
        </p:txBody>
      </p:sp>
      <p:cxnSp>
        <p:nvCxnSpPr>
          <p:cNvPr id="13" name="直接连接符 12"/>
          <p:cNvCxnSpPr/>
          <p:nvPr/>
        </p:nvCxnSpPr>
        <p:spPr>
          <a:xfrm>
            <a:off x="3802768" y="2612886"/>
            <a:ext cx="4390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par>
                          <p:cTn id="8" fill="hold">
                            <p:stCondLst>
                              <p:cond delay="1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16" presetClass="entr" presetSubtype="2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3000"/>
                            </p:stCondLst>
                            <p:childTnLst>
                              <p:par>
                                <p:cTn id="19" presetID="2" presetClass="entr" presetSubtype="1" decel="18000" fill="hold" grpId="0" nodeType="afterEffect">
                                  <p:stCondLst>
                                    <p:cond delay="0"/>
                                  </p:stCondLst>
                                  <p:iterate type="lt">
                                    <p:tmPct val="15000"/>
                                  </p:iterate>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0-#ppt_h/2"/>
                                          </p:val>
                                        </p:tav>
                                        <p:tav tm="100000">
                                          <p:val>
                                            <p:strVal val="#ppt_y"/>
                                          </p:val>
                                        </p:tav>
                                      </p:tavLst>
                                    </p:anim>
                                  </p:childTnLst>
                                </p:cTn>
                              </p:par>
                              <p:par>
                                <p:cTn id="23" presetID="2" presetClass="entr" presetSubtype="4" decel="18000" fill="hold" grpId="0" nodeType="withEffect">
                                  <p:stCondLst>
                                    <p:cond delay="0"/>
                                  </p:stCondLst>
                                  <p:iterate type="lt">
                                    <p:tmPct val="15000"/>
                                  </p:iterate>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1"/>
          <p:cNvSpPr/>
          <p:nvPr/>
        </p:nvSpPr>
        <p:spPr>
          <a:xfrm rot="19913209">
            <a:off x="4455067" y="3491163"/>
            <a:ext cx="862473" cy="107882"/>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algn="ctr">
              <a:defRPr/>
            </a:pPr>
            <a:endParaRPr lang="en-US" kern="0">
              <a:solidFill>
                <a:sysClr val="window" lastClr="FFFFFF"/>
              </a:solidFill>
              <a:latin typeface="Calibri" panose="020F0502020204030204"/>
            </a:endParaRPr>
          </a:p>
        </p:txBody>
      </p:sp>
      <p:sp>
        <p:nvSpPr>
          <p:cNvPr id="42" name="矩形 1"/>
          <p:cNvSpPr/>
          <p:nvPr/>
        </p:nvSpPr>
        <p:spPr>
          <a:xfrm rot="708470">
            <a:off x="3207088" y="2859569"/>
            <a:ext cx="2138295" cy="215764"/>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algn="ctr">
              <a:defRPr/>
            </a:pPr>
            <a:endParaRPr lang="en-US" kern="0">
              <a:solidFill>
                <a:sysClr val="window" lastClr="FFFFFF"/>
              </a:solidFill>
              <a:latin typeface="Calibri" panose="020F0502020204030204"/>
            </a:endParaRPr>
          </a:p>
        </p:txBody>
      </p:sp>
      <p:sp>
        <p:nvSpPr>
          <p:cNvPr id="43" name="矩形 1"/>
          <p:cNvSpPr/>
          <p:nvPr/>
        </p:nvSpPr>
        <p:spPr>
          <a:xfrm rot="293950">
            <a:off x="3275891" y="1570285"/>
            <a:ext cx="2848883" cy="221094"/>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algn="ctr">
              <a:defRPr/>
            </a:pPr>
            <a:endParaRPr lang="en-US" kern="0">
              <a:solidFill>
                <a:sysClr val="window" lastClr="FFFFFF"/>
              </a:solidFill>
              <a:latin typeface="Calibri" panose="020F0502020204030204"/>
            </a:endParaRPr>
          </a:p>
        </p:txBody>
      </p:sp>
      <p:sp>
        <p:nvSpPr>
          <p:cNvPr id="62" name="椭圆 61"/>
          <p:cNvSpPr/>
          <p:nvPr/>
        </p:nvSpPr>
        <p:spPr>
          <a:xfrm>
            <a:off x="2627060" y="1059583"/>
            <a:ext cx="694953" cy="713702"/>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200" b="1" kern="0" dirty="0">
                <a:ln w="18415" cmpd="sng">
                  <a:noFill/>
                  <a:prstDash val="solid"/>
                </a:ln>
                <a:solidFill>
                  <a:srgbClr val="FFFFFF"/>
                </a:solidFill>
                <a:latin typeface="Arial Rounded MT Bold" pitchFamily="34" charset="0"/>
                <a:ea typeface="微软雅黑" panose="020B0503020204020204" pitchFamily="34" charset="-122"/>
                <a:cs typeface="Times New Roman" panose="02020603050405020304" pitchFamily="18" charset="0"/>
              </a:rPr>
              <a:t>01</a:t>
            </a:r>
          </a:p>
        </p:txBody>
      </p:sp>
      <p:sp>
        <p:nvSpPr>
          <p:cNvPr id="45" name="矩形 1"/>
          <p:cNvSpPr/>
          <p:nvPr/>
        </p:nvSpPr>
        <p:spPr>
          <a:xfrm rot="20453418">
            <a:off x="2671178" y="2127493"/>
            <a:ext cx="3418338" cy="28213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algn="ctr">
              <a:defRPr/>
            </a:pPr>
            <a:endParaRPr lang="en-US" kern="0">
              <a:solidFill>
                <a:sysClr val="window" lastClr="FFFFFF"/>
              </a:solidFill>
              <a:latin typeface="Calibri" panose="020F0502020204030204"/>
            </a:endParaRPr>
          </a:p>
        </p:txBody>
      </p:sp>
      <p:sp>
        <p:nvSpPr>
          <p:cNvPr id="60" name="椭圆 59"/>
          <p:cNvSpPr/>
          <p:nvPr/>
        </p:nvSpPr>
        <p:spPr>
          <a:xfrm>
            <a:off x="2187891" y="2287251"/>
            <a:ext cx="998364" cy="1021395"/>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b="1" kern="0" dirty="0">
                <a:ln w="18415" cmpd="sng">
                  <a:noFill/>
                  <a:prstDash val="solid"/>
                </a:ln>
                <a:solidFill>
                  <a:srgbClr val="FFFFFF"/>
                </a:solidFill>
                <a:latin typeface="Arial Rounded MT Bold" pitchFamily="34" charset="0"/>
                <a:ea typeface="微软雅黑" panose="020B0503020204020204" pitchFamily="34" charset="-122"/>
                <a:cs typeface="Times New Roman" panose="02020603050405020304" pitchFamily="18" charset="0"/>
              </a:rPr>
              <a:t>03</a:t>
            </a:r>
          </a:p>
        </p:txBody>
      </p:sp>
      <p:sp>
        <p:nvSpPr>
          <p:cNvPr id="58" name="椭圆 57"/>
          <p:cNvSpPr/>
          <p:nvPr/>
        </p:nvSpPr>
        <p:spPr>
          <a:xfrm>
            <a:off x="5953282" y="1131591"/>
            <a:ext cx="998364" cy="966864"/>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b="1" kern="0" dirty="0">
                <a:ln w="18415" cmpd="sng">
                  <a:noFill/>
                  <a:prstDash val="solid"/>
                </a:ln>
                <a:solidFill>
                  <a:srgbClr val="FFFFFF"/>
                </a:solidFill>
                <a:latin typeface="Arial Rounded MT Bold" pitchFamily="34" charset="0"/>
                <a:ea typeface="微软雅黑" panose="020B0503020204020204" pitchFamily="34" charset="-122"/>
                <a:cs typeface="Times New Roman" panose="02020603050405020304" pitchFamily="18" charset="0"/>
              </a:rPr>
              <a:t>02</a:t>
            </a:r>
          </a:p>
        </p:txBody>
      </p:sp>
      <p:sp>
        <p:nvSpPr>
          <p:cNvPr id="56" name="椭圆 55"/>
          <p:cNvSpPr/>
          <p:nvPr/>
        </p:nvSpPr>
        <p:spPr>
          <a:xfrm>
            <a:off x="5265969" y="2857652"/>
            <a:ext cx="674183" cy="650202"/>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2800" b="1" kern="0" dirty="0">
                <a:ln w="18415" cmpd="sng">
                  <a:noFill/>
                  <a:prstDash val="solid"/>
                </a:ln>
                <a:solidFill>
                  <a:srgbClr val="FFFFFF"/>
                </a:solidFill>
                <a:latin typeface="Arial Rounded MT Bold" pitchFamily="34" charset="0"/>
                <a:ea typeface="微软雅黑" panose="020B0503020204020204" pitchFamily="34" charset="-122"/>
                <a:cs typeface="Times New Roman" panose="02020603050405020304" pitchFamily="18" charset="0"/>
              </a:rPr>
              <a:t>04</a:t>
            </a:r>
          </a:p>
        </p:txBody>
      </p:sp>
      <p:sp>
        <p:nvSpPr>
          <p:cNvPr id="52" name="椭圆 51"/>
          <p:cNvSpPr/>
          <p:nvPr/>
        </p:nvSpPr>
        <p:spPr>
          <a:xfrm>
            <a:off x="3574063" y="3113224"/>
            <a:ext cx="998364" cy="944196"/>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b="1" kern="0" dirty="0">
                <a:ln w="18415" cmpd="sng">
                  <a:noFill/>
                  <a:prstDash val="solid"/>
                </a:ln>
                <a:solidFill>
                  <a:srgbClr val="FFFFFF"/>
                </a:solidFill>
                <a:latin typeface="Arial Rounded MT Bold" pitchFamily="34" charset="0"/>
                <a:ea typeface="微软雅黑" panose="020B0503020204020204" pitchFamily="34" charset="-122"/>
                <a:cs typeface="Times New Roman" panose="02020603050405020304" pitchFamily="18" charset="0"/>
              </a:rPr>
              <a:t>05</a:t>
            </a:r>
          </a:p>
        </p:txBody>
      </p:sp>
      <p:sp>
        <p:nvSpPr>
          <p:cNvPr id="70" name="KSO_GT1"/>
          <p:cNvSpPr txBox="1"/>
          <p:nvPr/>
        </p:nvSpPr>
        <p:spPr>
          <a:xfrm>
            <a:off x="1855394" y="1740929"/>
            <a:ext cx="2117624" cy="546147"/>
          </a:xfrm>
          <a:prstGeom prst="rect">
            <a:avLst/>
          </a:prstGeom>
          <a:noFill/>
        </p:spPr>
        <p:txBody>
          <a:bodyPr wrap="square" lIns="0" tIns="0" rIns="0" bIns="0" rtlCol="0" anchor="ctr" anchorCtr="1">
            <a:noAutofit/>
          </a:bodyPr>
          <a:lstStyle/>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p:txBody>
      </p:sp>
      <p:sp>
        <p:nvSpPr>
          <p:cNvPr id="71" name="KSO_GT3"/>
          <p:cNvSpPr txBox="1"/>
          <p:nvPr/>
        </p:nvSpPr>
        <p:spPr>
          <a:xfrm>
            <a:off x="1251179" y="3465763"/>
            <a:ext cx="2117623" cy="546147"/>
          </a:xfrm>
          <a:prstGeom prst="rect">
            <a:avLst/>
          </a:prstGeom>
          <a:noFill/>
        </p:spPr>
        <p:txBody>
          <a:bodyPr wrap="square" lIns="0" tIns="0" rIns="0" bIns="0" rtlCol="0" anchor="ctr" anchorCtr="1">
            <a:noAutofit/>
          </a:bodyPr>
          <a:lstStyle/>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p:txBody>
      </p:sp>
      <p:sp>
        <p:nvSpPr>
          <p:cNvPr id="73" name="KSO_GT2"/>
          <p:cNvSpPr txBox="1"/>
          <p:nvPr/>
        </p:nvSpPr>
        <p:spPr>
          <a:xfrm>
            <a:off x="5705869" y="2219162"/>
            <a:ext cx="2117624" cy="546147"/>
          </a:xfrm>
          <a:prstGeom prst="rect">
            <a:avLst/>
          </a:prstGeom>
          <a:noFill/>
        </p:spPr>
        <p:txBody>
          <a:bodyPr wrap="square" lIns="0" tIns="0" rIns="0" bIns="0" rtlCol="0" anchor="ctr" anchorCtr="1">
            <a:noAutofit/>
          </a:bodyPr>
          <a:lstStyle/>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p:txBody>
      </p:sp>
      <p:sp>
        <p:nvSpPr>
          <p:cNvPr id="74" name="KSO_GT4"/>
          <p:cNvSpPr txBox="1"/>
          <p:nvPr/>
        </p:nvSpPr>
        <p:spPr>
          <a:xfrm>
            <a:off x="5940152" y="3018438"/>
            <a:ext cx="1992301" cy="705440"/>
          </a:xfrm>
          <a:prstGeom prst="rect">
            <a:avLst/>
          </a:prstGeom>
          <a:noFill/>
        </p:spPr>
        <p:txBody>
          <a:bodyPr wrap="square" lIns="0" tIns="0" rIns="0" bIns="0" rtlCol="0" anchor="ctr" anchorCtr="1">
            <a:noAutofit/>
          </a:bodyPr>
          <a:lstStyle/>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p:txBody>
      </p:sp>
      <p:sp>
        <p:nvSpPr>
          <p:cNvPr id="75" name="KSO_GT5"/>
          <p:cNvSpPr txBox="1"/>
          <p:nvPr/>
        </p:nvSpPr>
        <p:spPr>
          <a:xfrm>
            <a:off x="3059832" y="4185842"/>
            <a:ext cx="2004694" cy="546148"/>
          </a:xfrm>
          <a:prstGeom prst="rect">
            <a:avLst/>
          </a:prstGeom>
          <a:noFill/>
        </p:spPr>
        <p:txBody>
          <a:bodyPr wrap="square" lIns="0" tIns="0" rIns="0" bIns="0" rtlCol="0" anchor="ctr" anchorCtr="1">
            <a:noAutofit/>
          </a:bodyPr>
          <a:lstStyle/>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a:p>
            <a:pPr>
              <a:lnSpc>
                <a:spcPct val="120000"/>
              </a:lnSpc>
              <a:defRPr/>
            </a:pPr>
            <a:r>
              <a:rPr lang="zh-CN" altLang="en-US" sz="1400" kern="0" dirty="0">
                <a:solidFill>
                  <a:srgbClr val="47494B">
                    <a:lumMod val="50000"/>
                    <a:lumOff val="50000"/>
                  </a:srgbClr>
                </a:solidFill>
                <a:latin typeface="幼圆" panose="02010509060101010101" pitchFamily="49" charset="-122"/>
                <a:cs typeface="Arial" panose="020B0604020202020204" pitchFamily="34" charset="0"/>
              </a:rPr>
              <a:t>请在此处输入您的文本</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heel(1)">
                                      <p:cBhvr>
                                        <p:cTn id="7" dur="2000"/>
                                        <p:tgtEl>
                                          <p:spTgt spid="62"/>
                                        </p:tgtEl>
                                      </p:cBhvr>
                                    </p:animEffect>
                                  </p:childTnLst>
                                </p:cTn>
                              </p:par>
                            </p:childTnLst>
                          </p:cTn>
                        </p:par>
                        <p:par>
                          <p:cTn id="8" fill="hold">
                            <p:stCondLst>
                              <p:cond delay="2000"/>
                            </p:stCondLst>
                            <p:childTnLst>
                              <p:par>
                                <p:cTn id="9" presetID="3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800" decel="100000"/>
                                        <p:tgtEl>
                                          <p:spTgt spid="70"/>
                                        </p:tgtEl>
                                      </p:cBhvr>
                                    </p:animEffect>
                                    <p:anim calcmode="lin" valueType="num">
                                      <p:cBhvr>
                                        <p:cTn id="12" dur="800" decel="100000" fill="hold"/>
                                        <p:tgtEl>
                                          <p:spTgt spid="70"/>
                                        </p:tgtEl>
                                        <p:attrNameLst>
                                          <p:attrName>style.rotation</p:attrName>
                                        </p:attrNameLst>
                                      </p:cBhvr>
                                      <p:tavLst>
                                        <p:tav tm="0">
                                          <p:val>
                                            <p:fltVal val="-90"/>
                                          </p:val>
                                        </p:tav>
                                        <p:tav tm="100000">
                                          <p:val>
                                            <p:fltVal val="0"/>
                                          </p:val>
                                        </p:tav>
                                      </p:tavLst>
                                    </p:anim>
                                    <p:anim calcmode="lin" valueType="num">
                                      <p:cBhvr>
                                        <p:cTn id="13" dur="800" decel="100000" fill="hold"/>
                                        <p:tgtEl>
                                          <p:spTgt spid="70"/>
                                        </p:tgtEl>
                                        <p:attrNameLst>
                                          <p:attrName>ppt_x</p:attrName>
                                        </p:attrNameLst>
                                      </p:cBhvr>
                                      <p:tavLst>
                                        <p:tav tm="0">
                                          <p:val>
                                            <p:strVal val="#ppt_x+0.4"/>
                                          </p:val>
                                        </p:tav>
                                        <p:tav tm="100000">
                                          <p:val>
                                            <p:strVal val="#ppt_x-0.05"/>
                                          </p:val>
                                        </p:tav>
                                      </p:tavLst>
                                    </p:anim>
                                    <p:anim calcmode="lin" valueType="num">
                                      <p:cBhvr>
                                        <p:cTn id="14" dur="800" decel="100000" fill="hold"/>
                                        <p:tgtEl>
                                          <p:spTgt spid="70"/>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70"/>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70"/>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ID="22" presetClass="entr" presetSubtype="8"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left)">
                                      <p:cBhvr>
                                        <p:cTn id="20" dur="500"/>
                                        <p:tgtEl>
                                          <p:spTgt spid="43"/>
                                        </p:tgtEl>
                                      </p:cBhvr>
                                    </p:animEffect>
                                  </p:childTnLst>
                                </p:cTn>
                              </p:par>
                            </p:childTnLst>
                          </p:cTn>
                        </p:par>
                        <p:par>
                          <p:cTn id="21" fill="hold">
                            <p:stCondLst>
                              <p:cond delay="3500"/>
                            </p:stCondLst>
                            <p:childTnLst>
                              <p:par>
                                <p:cTn id="22" presetID="21" presetClass="entr" presetSubtype="1"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heel(1)">
                                      <p:cBhvr>
                                        <p:cTn id="24" dur="2000"/>
                                        <p:tgtEl>
                                          <p:spTgt spid="58"/>
                                        </p:tgtEl>
                                      </p:cBhvr>
                                    </p:animEffect>
                                  </p:childTnLst>
                                </p:cTn>
                              </p:par>
                            </p:childTnLst>
                          </p:cTn>
                        </p:par>
                        <p:par>
                          <p:cTn id="25" fill="hold">
                            <p:stCondLst>
                              <p:cond delay="5500"/>
                            </p:stCondLst>
                            <p:childTnLst>
                              <p:par>
                                <p:cTn id="26" presetID="30" presetClass="entr" presetSubtype="0" fill="hold" grpId="0" nodeType="after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fade">
                                      <p:cBhvr>
                                        <p:cTn id="28" dur="800" decel="100000"/>
                                        <p:tgtEl>
                                          <p:spTgt spid="73"/>
                                        </p:tgtEl>
                                      </p:cBhvr>
                                    </p:animEffect>
                                    <p:anim calcmode="lin" valueType="num">
                                      <p:cBhvr>
                                        <p:cTn id="29" dur="800" decel="100000" fill="hold"/>
                                        <p:tgtEl>
                                          <p:spTgt spid="73"/>
                                        </p:tgtEl>
                                        <p:attrNameLst>
                                          <p:attrName>style.rotation</p:attrName>
                                        </p:attrNameLst>
                                      </p:cBhvr>
                                      <p:tavLst>
                                        <p:tav tm="0">
                                          <p:val>
                                            <p:fltVal val="-90"/>
                                          </p:val>
                                        </p:tav>
                                        <p:tav tm="100000">
                                          <p:val>
                                            <p:fltVal val="0"/>
                                          </p:val>
                                        </p:tav>
                                      </p:tavLst>
                                    </p:anim>
                                    <p:anim calcmode="lin" valueType="num">
                                      <p:cBhvr>
                                        <p:cTn id="30" dur="800" decel="100000" fill="hold"/>
                                        <p:tgtEl>
                                          <p:spTgt spid="73"/>
                                        </p:tgtEl>
                                        <p:attrNameLst>
                                          <p:attrName>ppt_x</p:attrName>
                                        </p:attrNameLst>
                                      </p:cBhvr>
                                      <p:tavLst>
                                        <p:tav tm="0">
                                          <p:val>
                                            <p:strVal val="#ppt_x+0.4"/>
                                          </p:val>
                                        </p:tav>
                                        <p:tav tm="100000">
                                          <p:val>
                                            <p:strVal val="#ppt_x-0.05"/>
                                          </p:val>
                                        </p:tav>
                                      </p:tavLst>
                                    </p:anim>
                                    <p:anim calcmode="lin" valueType="num">
                                      <p:cBhvr>
                                        <p:cTn id="31" dur="800" decel="100000" fill="hold"/>
                                        <p:tgtEl>
                                          <p:spTgt spid="73"/>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73"/>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73"/>
                                        </p:tgtEl>
                                        <p:attrNameLst>
                                          <p:attrName>ppt_y</p:attrName>
                                        </p:attrNameLst>
                                      </p:cBhvr>
                                      <p:tavLst>
                                        <p:tav tm="0">
                                          <p:val>
                                            <p:strVal val="#ppt_y+0.1"/>
                                          </p:val>
                                        </p:tav>
                                        <p:tav tm="100000">
                                          <p:val>
                                            <p:strVal val="#ppt_y"/>
                                          </p:val>
                                        </p:tav>
                                      </p:tavLst>
                                    </p:anim>
                                  </p:childTnLst>
                                </p:cTn>
                              </p:par>
                            </p:childTnLst>
                          </p:cTn>
                        </p:par>
                        <p:par>
                          <p:cTn id="34" fill="hold">
                            <p:stCondLst>
                              <p:cond delay="6500"/>
                            </p:stCondLst>
                            <p:childTnLst>
                              <p:par>
                                <p:cTn id="35" presetID="22" presetClass="entr" presetSubtype="2"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right)">
                                      <p:cBhvr>
                                        <p:cTn id="37" dur="500"/>
                                        <p:tgtEl>
                                          <p:spTgt spid="45"/>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heel(1)">
                                      <p:cBhvr>
                                        <p:cTn id="41" dur="2000"/>
                                        <p:tgtEl>
                                          <p:spTgt spid="60"/>
                                        </p:tgtEl>
                                      </p:cBhvr>
                                    </p:animEffect>
                                  </p:childTnLst>
                                </p:cTn>
                              </p:par>
                            </p:childTnLst>
                          </p:cTn>
                        </p:par>
                        <p:par>
                          <p:cTn id="42" fill="hold">
                            <p:stCondLst>
                              <p:cond delay="9000"/>
                            </p:stCondLst>
                            <p:childTnLst>
                              <p:par>
                                <p:cTn id="43" presetID="30"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800" decel="100000"/>
                                        <p:tgtEl>
                                          <p:spTgt spid="71"/>
                                        </p:tgtEl>
                                      </p:cBhvr>
                                    </p:animEffect>
                                    <p:anim calcmode="lin" valueType="num">
                                      <p:cBhvr>
                                        <p:cTn id="46" dur="800" decel="100000" fill="hold"/>
                                        <p:tgtEl>
                                          <p:spTgt spid="71"/>
                                        </p:tgtEl>
                                        <p:attrNameLst>
                                          <p:attrName>style.rotation</p:attrName>
                                        </p:attrNameLst>
                                      </p:cBhvr>
                                      <p:tavLst>
                                        <p:tav tm="0">
                                          <p:val>
                                            <p:fltVal val="-90"/>
                                          </p:val>
                                        </p:tav>
                                        <p:tav tm="100000">
                                          <p:val>
                                            <p:fltVal val="0"/>
                                          </p:val>
                                        </p:tav>
                                      </p:tavLst>
                                    </p:anim>
                                    <p:anim calcmode="lin" valueType="num">
                                      <p:cBhvr>
                                        <p:cTn id="47" dur="800" decel="100000" fill="hold"/>
                                        <p:tgtEl>
                                          <p:spTgt spid="71"/>
                                        </p:tgtEl>
                                        <p:attrNameLst>
                                          <p:attrName>ppt_x</p:attrName>
                                        </p:attrNameLst>
                                      </p:cBhvr>
                                      <p:tavLst>
                                        <p:tav tm="0">
                                          <p:val>
                                            <p:strVal val="#ppt_x+0.4"/>
                                          </p:val>
                                        </p:tav>
                                        <p:tav tm="100000">
                                          <p:val>
                                            <p:strVal val="#ppt_x-0.05"/>
                                          </p:val>
                                        </p:tav>
                                      </p:tavLst>
                                    </p:anim>
                                    <p:anim calcmode="lin" valueType="num">
                                      <p:cBhvr>
                                        <p:cTn id="48" dur="800" decel="100000" fill="hold"/>
                                        <p:tgtEl>
                                          <p:spTgt spid="71"/>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51" fill="hold">
                            <p:stCondLst>
                              <p:cond delay="10000"/>
                            </p:stCondLst>
                            <p:childTnLst>
                              <p:par>
                                <p:cTn id="52" presetID="22" presetClass="entr" presetSubtype="8"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left)">
                                      <p:cBhvr>
                                        <p:cTn id="54" dur="500"/>
                                        <p:tgtEl>
                                          <p:spTgt spid="42"/>
                                        </p:tgtEl>
                                      </p:cBhvr>
                                    </p:animEffect>
                                  </p:childTnLst>
                                </p:cTn>
                              </p:par>
                            </p:childTnLst>
                          </p:cTn>
                        </p:par>
                        <p:par>
                          <p:cTn id="55" fill="hold">
                            <p:stCondLst>
                              <p:cond delay="10500"/>
                            </p:stCondLst>
                            <p:childTnLst>
                              <p:par>
                                <p:cTn id="56" presetID="21" presetClass="entr" presetSubtype="1" fill="hold" grpId="0" nodeType="after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wheel(1)">
                                      <p:cBhvr>
                                        <p:cTn id="58" dur="2000"/>
                                        <p:tgtEl>
                                          <p:spTgt spid="56"/>
                                        </p:tgtEl>
                                      </p:cBhvr>
                                    </p:animEffect>
                                  </p:childTnLst>
                                </p:cTn>
                              </p:par>
                            </p:childTnLst>
                          </p:cTn>
                        </p:par>
                        <p:par>
                          <p:cTn id="59" fill="hold">
                            <p:stCondLst>
                              <p:cond delay="12500"/>
                            </p:stCondLst>
                            <p:childTnLst>
                              <p:par>
                                <p:cTn id="60" presetID="30" presetClass="entr" presetSubtype="0" fill="hold" grpId="0" nodeType="afterEffect">
                                  <p:stCondLst>
                                    <p:cond delay="0"/>
                                  </p:stCondLst>
                                  <p:childTnLst>
                                    <p:set>
                                      <p:cBhvr>
                                        <p:cTn id="61" dur="1" fill="hold">
                                          <p:stCondLst>
                                            <p:cond delay="0"/>
                                          </p:stCondLst>
                                        </p:cTn>
                                        <p:tgtEl>
                                          <p:spTgt spid="74"/>
                                        </p:tgtEl>
                                        <p:attrNameLst>
                                          <p:attrName>style.visibility</p:attrName>
                                        </p:attrNameLst>
                                      </p:cBhvr>
                                      <p:to>
                                        <p:strVal val="visible"/>
                                      </p:to>
                                    </p:set>
                                    <p:animEffect transition="in" filter="fade">
                                      <p:cBhvr>
                                        <p:cTn id="62" dur="800" decel="100000"/>
                                        <p:tgtEl>
                                          <p:spTgt spid="74"/>
                                        </p:tgtEl>
                                      </p:cBhvr>
                                    </p:animEffect>
                                    <p:anim calcmode="lin" valueType="num">
                                      <p:cBhvr>
                                        <p:cTn id="63" dur="800" decel="100000" fill="hold"/>
                                        <p:tgtEl>
                                          <p:spTgt spid="74"/>
                                        </p:tgtEl>
                                        <p:attrNameLst>
                                          <p:attrName>style.rotation</p:attrName>
                                        </p:attrNameLst>
                                      </p:cBhvr>
                                      <p:tavLst>
                                        <p:tav tm="0">
                                          <p:val>
                                            <p:fltVal val="-90"/>
                                          </p:val>
                                        </p:tav>
                                        <p:tav tm="100000">
                                          <p:val>
                                            <p:fltVal val="0"/>
                                          </p:val>
                                        </p:tav>
                                      </p:tavLst>
                                    </p:anim>
                                    <p:anim calcmode="lin" valueType="num">
                                      <p:cBhvr>
                                        <p:cTn id="64" dur="800" decel="100000" fill="hold"/>
                                        <p:tgtEl>
                                          <p:spTgt spid="74"/>
                                        </p:tgtEl>
                                        <p:attrNameLst>
                                          <p:attrName>ppt_x</p:attrName>
                                        </p:attrNameLst>
                                      </p:cBhvr>
                                      <p:tavLst>
                                        <p:tav tm="0">
                                          <p:val>
                                            <p:strVal val="#ppt_x+0.4"/>
                                          </p:val>
                                        </p:tav>
                                        <p:tav tm="100000">
                                          <p:val>
                                            <p:strVal val="#ppt_x-0.05"/>
                                          </p:val>
                                        </p:tav>
                                      </p:tavLst>
                                    </p:anim>
                                    <p:anim calcmode="lin" valueType="num">
                                      <p:cBhvr>
                                        <p:cTn id="65" dur="800" decel="100000" fill="hold"/>
                                        <p:tgtEl>
                                          <p:spTgt spid="74"/>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par>
                          <p:cTn id="68" fill="hold">
                            <p:stCondLst>
                              <p:cond delay="13500"/>
                            </p:stCondLst>
                            <p:childTnLst>
                              <p:par>
                                <p:cTn id="69" presetID="22" presetClass="entr" presetSubtype="2"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right)">
                                      <p:cBhvr>
                                        <p:cTn id="71" dur="500"/>
                                        <p:tgtEl>
                                          <p:spTgt spid="41"/>
                                        </p:tgtEl>
                                      </p:cBhvr>
                                    </p:animEffect>
                                  </p:childTnLst>
                                </p:cTn>
                              </p:par>
                            </p:childTnLst>
                          </p:cTn>
                        </p:par>
                        <p:par>
                          <p:cTn id="72" fill="hold">
                            <p:stCondLst>
                              <p:cond delay="14000"/>
                            </p:stCondLst>
                            <p:childTnLst>
                              <p:par>
                                <p:cTn id="73" presetID="21" presetClass="entr" presetSubtype="1"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wheel(1)">
                                      <p:cBhvr>
                                        <p:cTn id="75" dur="2000"/>
                                        <p:tgtEl>
                                          <p:spTgt spid="52"/>
                                        </p:tgtEl>
                                      </p:cBhvr>
                                    </p:animEffect>
                                  </p:childTnLst>
                                </p:cTn>
                              </p:par>
                            </p:childTnLst>
                          </p:cTn>
                        </p:par>
                        <p:par>
                          <p:cTn id="76" fill="hold">
                            <p:stCondLst>
                              <p:cond delay="16000"/>
                            </p:stCondLst>
                            <p:childTnLst>
                              <p:par>
                                <p:cTn id="77" presetID="30" presetClass="entr" presetSubtype="0" fill="hold" grpId="0"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fade">
                                      <p:cBhvr>
                                        <p:cTn id="79" dur="800" decel="100000"/>
                                        <p:tgtEl>
                                          <p:spTgt spid="75"/>
                                        </p:tgtEl>
                                      </p:cBhvr>
                                    </p:animEffect>
                                    <p:anim calcmode="lin" valueType="num">
                                      <p:cBhvr>
                                        <p:cTn id="80" dur="800" decel="100000" fill="hold"/>
                                        <p:tgtEl>
                                          <p:spTgt spid="75"/>
                                        </p:tgtEl>
                                        <p:attrNameLst>
                                          <p:attrName>style.rotation</p:attrName>
                                        </p:attrNameLst>
                                      </p:cBhvr>
                                      <p:tavLst>
                                        <p:tav tm="0">
                                          <p:val>
                                            <p:fltVal val="-90"/>
                                          </p:val>
                                        </p:tav>
                                        <p:tav tm="100000">
                                          <p:val>
                                            <p:fltVal val="0"/>
                                          </p:val>
                                        </p:tav>
                                      </p:tavLst>
                                    </p:anim>
                                    <p:anim calcmode="lin" valueType="num">
                                      <p:cBhvr>
                                        <p:cTn id="81" dur="800" decel="100000" fill="hold"/>
                                        <p:tgtEl>
                                          <p:spTgt spid="75"/>
                                        </p:tgtEl>
                                        <p:attrNameLst>
                                          <p:attrName>ppt_x</p:attrName>
                                        </p:attrNameLst>
                                      </p:cBhvr>
                                      <p:tavLst>
                                        <p:tav tm="0">
                                          <p:val>
                                            <p:strVal val="#ppt_x+0.4"/>
                                          </p:val>
                                        </p:tav>
                                        <p:tav tm="100000">
                                          <p:val>
                                            <p:strVal val="#ppt_x-0.05"/>
                                          </p:val>
                                        </p:tav>
                                      </p:tavLst>
                                    </p:anim>
                                    <p:anim calcmode="lin" valueType="num">
                                      <p:cBhvr>
                                        <p:cTn id="82" dur="800" decel="100000" fill="hold"/>
                                        <p:tgtEl>
                                          <p:spTgt spid="75"/>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75"/>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7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62" grpId="0" animBg="1"/>
      <p:bldP spid="45" grpId="0" animBg="1"/>
      <p:bldP spid="60" grpId="0" animBg="1"/>
      <p:bldP spid="58" grpId="0" animBg="1"/>
      <p:bldP spid="56" grpId="0" animBg="1"/>
      <p:bldP spid="52" grpId="0" animBg="1"/>
      <p:bldP spid="70" grpId="0"/>
      <p:bldP spid="71" grpId="0"/>
      <p:bldP spid="73" grpId="0"/>
      <p:bldP spid="74" grpId="0"/>
      <p:bldP spid="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1"/>
          <p:cNvSpPr/>
          <p:nvPr/>
        </p:nvSpPr>
        <p:spPr>
          <a:xfrm rot="1185121">
            <a:off x="1632564" y="2428123"/>
            <a:ext cx="6012547" cy="1123058"/>
          </a:xfrm>
          <a:custGeom>
            <a:avLst/>
            <a:gdLst>
              <a:gd name="connsiteX0" fmla="*/ 0 w 7217317"/>
              <a:gd name="connsiteY0" fmla="*/ 0 h 2303399"/>
              <a:gd name="connsiteX1" fmla="*/ 6065618 w 7217317"/>
              <a:gd name="connsiteY1" fmla="*/ 0 h 2303399"/>
              <a:gd name="connsiteX2" fmla="*/ 7217317 w 7217317"/>
              <a:gd name="connsiteY2" fmla="*/ 1151700 h 2303399"/>
              <a:gd name="connsiteX3" fmla="*/ 6065618 w 7217317"/>
              <a:gd name="connsiteY3" fmla="*/ 2303399 h 2303399"/>
              <a:gd name="connsiteX4" fmla="*/ 0 w 7217317"/>
              <a:gd name="connsiteY4" fmla="*/ 2303399 h 2303399"/>
              <a:gd name="connsiteX5" fmla="*/ 0 w 7217317"/>
              <a:gd name="connsiteY5" fmla="*/ 0 h 2303399"/>
              <a:gd name="connsiteX0-1" fmla="*/ 688372 w 7217317"/>
              <a:gd name="connsiteY0-2" fmla="*/ 425442 h 2303399"/>
              <a:gd name="connsiteX1-3" fmla="*/ 6065618 w 7217317"/>
              <a:gd name="connsiteY1-4" fmla="*/ 0 h 2303399"/>
              <a:gd name="connsiteX2-5" fmla="*/ 7217317 w 7217317"/>
              <a:gd name="connsiteY2-6" fmla="*/ 1151700 h 2303399"/>
              <a:gd name="connsiteX3-7" fmla="*/ 6065618 w 7217317"/>
              <a:gd name="connsiteY3-8" fmla="*/ 2303399 h 2303399"/>
              <a:gd name="connsiteX4-9" fmla="*/ 0 w 7217317"/>
              <a:gd name="connsiteY4-10" fmla="*/ 2303399 h 2303399"/>
              <a:gd name="connsiteX5-11" fmla="*/ 688372 w 7217317"/>
              <a:gd name="connsiteY5-12" fmla="*/ 425442 h 2303399"/>
              <a:gd name="connsiteX0-13" fmla="*/ 688372 w 7217317"/>
              <a:gd name="connsiteY0-14" fmla="*/ 44643 h 1922600"/>
              <a:gd name="connsiteX1-15" fmla="*/ 6115163 w 7217317"/>
              <a:gd name="connsiteY1-16" fmla="*/ 0 h 1922600"/>
              <a:gd name="connsiteX2-17" fmla="*/ 7217317 w 7217317"/>
              <a:gd name="connsiteY2-18" fmla="*/ 770901 h 1922600"/>
              <a:gd name="connsiteX3-19" fmla="*/ 6065618 w 7217317"/>
              <a:gd name="connsiteY3-20" fmla="*/ 1922600 h 1922600"/>
              <a:gd name="connsiteX4-21" fmla="*/ 0 w 7217317"/>
              <a:gd name="connsiteY4-22" fmla="*/ 1922600 h 1922600"/>
              <a:gd name="connsiteX5-23" fmla="*/ 688372 w 7217317"/>
              <a:gd name="connsiteY5-24" fmla="*/ 44643 h 1922600"/>
              <a:gd name="connsiteX0-25" fmla="*/ 688372 w 7217317"/>
              <a:gd name="connsiteY0-26" fmla="*/ 0 h 1877957"/>
              <a:gd name="connsiteX1-27" fmla="*/ 5773130 w 7217317"/>
              <a:gd name="connsiteY1-28" fmla="*/ 78173 h 1877957"/>
              <a:gd name="connsiteX2-29" fmla="*/ 7217317 w 7217317"/>
              <a:gd name="connsiteY2-30" fmla="*/ 726258 h 1877957"/>
              <a:gd name="connsiteX3-31" fmla="*/ 6065618 w 7217317"/>
              <a:gd name="connsiteY3-32" fmla="*/ 1877957 h 1877957"/>
              <a:gd name="connsiteX4-33" fmla="*/ 0 w 7217317"/>
              <a:gd name="connsiteY4-34" fmla="*/ 1877957 h 1877957"/>
              <a:gd name="connsiteX5-35" fmla="*/ 688372 w 7217317"/>
              <a:gd name="connsiteY5-36" fmla="*/ 0 h 1877957"/>
              <a:gd name="connsiteX0-37" fmla="*/ 688372 w 7217317"/>
              <a:gd name="connsiteY0-38" fmla="*/ 0 h 1877957"/>
              <a:gd name="connsiteX1-39" fmla="*/ 6314914 w 7217317"/>
              <a:gd name="connsiteY1-40" fmla="*/ 95381 h 1877957"/>
              <a:gd name="connsiteX2-41" fmla="*/ 7217317 w 7217317"/>
              <a:gd name="connsiteY2-42" fmla="*/ 726258 h 1877957"/>
              <a:gd name="connsiteX3-43" fmla="*/ 6065618 w 7217317"/>
              <a:gd name="connsiteY3-44" fmla="*/ 1877957 h 1877957"/>
              <a:gd name="connsiteX4-45" fmla="*/ 0 w 7217317"/>
              <a:gd name="connsiteY4-46" fmla="*/ 1877957 h 1877957"/>
              <a:gd name="connsiteX5-47" fmla="*/ 688372 w 7217317"/>
              <a:gd name="connsiteY5-48" fmla="*/ 0 h 1877957"/>
              <a:gd name="connsiteX0-49" fmla="*/ 645390 w 7217317"/>
              <a:gd name="connsiteY0-50" fmla="*/ 131804 h 1782576"/>
              <a:gd name="connsiteX1-51" fmla="*/ 6314914 w 7217317"/>
              <a:gd name="connsiteY1-52" fmla="*/ 0 h 1782576"/>
              <a:gd name="connsiteX2-53" fmla="*/ 7217317 w 7217317"/>
              <a:gd name="connsiteY2-54" fmla="*/ 630877 h 1782576"/>
              <a:gd name="connsiteX3-55" fmla="*/ 6065618 w 7217317"/>
              <a:gd name="connsiteY3-56" fmla="*/ 1782576 h 1782576"/>
              <a:gd name="connsiteX4-57" fmla="*/ 0 w 7217317"/>
              <a:gd name="connsiteY4-58" fmla="*/ 1782576 h 1782576"/>
              <a:gd name="connsiteX5-59" fmla="*/ 645390 w 7217317"/>
              <a:gd name="connsiteY5-60" fmla="*/ 131804 h 1782576"/>
              <a:gd name="connsiteX0-61" fmla="*/ 1016007 w 7217317"/>
              <a:gd name="connsiteY0-62" fmla="*/ 123282 h 1782576"/>
              <a:gd name="connsiteX1-63" fmla="*/ 6314914 w 7217317"/>
              <a:gd name="connsiteY1-64" fmla="*/ 0 h 1782576"/>
              <a:gd name="connsiteX2-65" fmla="*/ 7217317 w 7217317"/>
              <a:gd name="connsiteY2-66" fmla="*/ 630877 h 1782576"/>
              <a:gd name="connsiteX3-67" fmla="*/ 6065618 w 7217317"/>
              <a:gd name="connsiteY3-68" fmla="*/ 1782576 h 1782576"/>
              <a:gd name="connsiteX4-69" fmla="*/ 0 w 7217317"/>
              <a:gd name="connsiteY4-70" fmla="*/ 1782576 h 1782576"/>
              <a:gd name="connsiteX5-71" fmla="*/ 1016007 w 7217317"/>
              <a:gd name="connsiteY5-72" fmla="*/ 123282 h 178257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217317" h="1782576">
                <a:moveTo>
                  <a:pt x="1016007" y="123282"/>
                </a:moveTo>
                <a:lnTo>
                  <a:pt x="6314914" y="0"/>
                </a:lnTo>
                <a:lnTo>
                  <a:pt x="7217317" y="630877"/>
                </a:lnTo>
                <a:lnTo>
                  <a:pt x="6065618" y="1782576"/>
                </a:lnTo>
                <a:lnTo>
                  <a:pt x="0" y="1782576"/>
                </a:lnTo>
                <a:lnTo>
                  <a:pt x="1016007" y="123282"/>
                </a:lnTo>
                <a:close/>
              </a:path>
            </a:pathLst>
          </a:custGeom>
          <a:solidFill>
            <a:schemeClr val="bg1">
              <a:lumMod val="50000"/>
            </a:schemeClr>
          </a:soli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4" name="五边形 1"/>
          <p:cNvSpPr/>
          <p:nvPr/>
        </p:nvSpPr>
        <p:spPr>
          <a:xfrm rot="1185121">
            <a:off x="1702695" y="2450326"/>
            <a:ext cx="5862638" cy="1085850"/>
          </a:xfrm>
          <a:custGeom>
            <a:avLst/>
            <a:gdLst>
              <a:gd name="connsiteX0" fmla="*/ 0 w 7217317"/>
              <a:gd name="connsiteY0" fmla="*/ 0 h 2303399"/>
              <a:gd name="connsiteX1" fmla="*/ 6065618 w 7217317"/>
              <a:gd name="connsiteY1" fmla="*/ 0 h 2303399"/>
              <a:gd name="connsiteX2" fmla="*/ 7217317 w 7217317"/>
              <a:gd name="connsiteY2" fmla="*/ 1151700 h 2303399"/>
              <a:gd name="connsiteX3" fmla="*/ 6065618 w 7217317"/>
              <a:gd name="connsiteY3" fmla="*/ 2303399 h 2303399"/>
              <a:gd name="connsiteX4" fmla="*/ 0 w 7217317"/>
              <a:gd name="connsiteY4" fmla="*/ 2303399 h 2303399"/>
              <a:gd name="connsiteX5" fmla="*/ 0 w 7217317"/>
              <a:gd name="connsiteY5" fmla="*/ 0 h 2303399"/>
              <a:gd name="connsiteX0-1" fmla="*/ 688372 w 7217317"/>
              <a:gd name="connsiteY0-2" fmla="*/ 425442 h 2303399"/>
              <a:gd name="connsiteX1-3" fmla="*/ 6065618 w 7217317"/>
              <a:gd name="connsiteY1-4" fmla="*/ 0 h 2303399"/>
              <a:gd name="connsiteX2-5" fmla="*/ 7217317 w 7217317"/>
              <a:gd name="connsiteY2-6" fmla="*/ 1151700 h 2303399"/>
              <a:gd name="connsiteX3-7" fmla="*/ 6065618 w 7217317"/>
              <a:gd name="connsiteY3-8" fmla="*/ 2303399 h 2303399"/>
              <a:gd name="connsiteX4-9" fmla="*/ 0 w 7217317"/>
              <a:gd name="connsiteY4-10" fmla="*/ 2303399 h 2303399"/>
              <a:gd name="connsiteX5-11" fmla="*/ 688372 w 7217317"/>
              <a:gd name="connsiteY5-12" fmla="*/ 425442 h 2303399"/>
              <a:gd name="connsiteX0-13" fmla="*/ 688372 w 7217317"/>
              <a:gd name="connsiteY0-14" fmla="*/ 44643 h 1922600"/>
              <a:gd name="connsiteX1-15" fmla="*/ 6115163 w 7217317"/>
              <a:gd name="connsiteY1-16" fmla="*/ 0 h 1922600"/>
              <a:gd name="connsiteX2-17" fmla="*/ 7217317 w 7217317"/>
              <a:gd name="connsiteY2-18" fmla="*/ 770901 h 1922600"/>
              <a:gd name="connsiteX3-19" fmla="*/ 6065618 w 7217317"/>
              <a:gd name="connsiteY3-20" fmla="*/ 1922600 h 1922600"/>
              <a:gd name="connsiteX4-21" fmla="*/ 0 w 7217317"/>
              <a:gd name="connsiteY4-22" fmla="*/ 1922600 h 1922600"/>
              <a:gd name="connsiteX5-23" fmla="*/ 688372 w 7217317"/>
              <a:gd name="connsiteY5-24" fmla="*/ 44643 h 1922600"/>
              <a:gd name="connsiteX0-25" fmla="*/ 688372 w 7217317"/>
              <a:gd name="connsiteY0-26" fmla="*/ 0 h 1877957"/>
              <a:gd name="connsiteX1-27" fmla="*/ 5773130 w 7217317"/>
              <a:gd name="connsiteY1-28" fmla="*/ 78173 h 1877957"/>
              <a:gd name="connsiteX2-29" fmla="*/ 7217317 w 7217317"/>
              <a:gd name="connsiteY2-30" fmla="*/ 726258 h 1877957"/>
              <a:gd name="connsiteX3-31" fmla="*/ 6065618 w 7217317"/>
              <a:gd name="connsiteY3-32" fmla="*/ 1877957 h 1877957"/>
              <a:gd name="connsiteX4-33" fmla="*/ 0 w 7217317"/>
              <a:gd name="connsiteY4-34" fmla="*/ 1877957 h 1877957"/>
              <a:gd name="connsiteX5-35" fmla="*/ 688372 w 7217317"/>
              <a:gd name="connsiteY5-36" fmla="*/ 0 h 1877957"/>
              <a:gd name="connsiteX0-37" fmla="*/ 688372 w 7217317"/>
              <a:gd name="connsiteY0-38" fmla="*/ 0 h 1877957"/>
              <a:gd name="connsiteX1-39" fmla="*/ 6314914 w 7217317"/>
              <a:gd name="connsiteY1-40" fmla="*/ 95381 h 1877957"/>
              <a:gd name="connsiteX2-41" fmla="*/ 7217317 w 7217317"/>
              <a:gd name="connsiteY2-42" fmla="*/ 726258 h 1877957"/>
              <a:gd name="connsiteX3-43" fmla="*/ 6065618 w 7217317"/>
              <a:gd name="connsiteY3-44" fmla="*/ 1877957 h 1877957"/>
              <a:gd name="connsiteX4-45" fmla="*/ 0 w 7217317"/>
              <a:gd name="connsiteY4-46" fmla="*/ 1877957 h 1877957"/>
              <a:gd name="connsiteX5-47" fmla="*/ 688372 w 7217317"/>
              <a:gd name="connsiteY5-48" fmla="*/ 0 h 1877957"/>
              <a:gd name="connsiteX0-49" fmla="*/ 645390 w 7217317"/>
              <a:gd name="connsiteY0-50" fmla="*/ 131804 h 1782576"/>
              <a:gd name="connsiteX1-51" fmla="*/ 6314914 w 7217317"/>
              <a:gd name="connsiteY1-52" fmla="*/ 0 h 1782576"/>
              <a:gd name="connsiteX2-53" fmla="*/ 7217317 w 7217317"/>
              <a:gd name="connsiteY2-54" fmla="*/ 630877 h 1782576"/>
              <a:gd name="connsiteX3-55" fmla="*/ 6065618 w 7217317"/>
              <a:gd name="connsiteY3-56" fmla="*/ 1782576 h 1782576"/>
              <a:gd name="connsiteX4-57" fmla="*/ 0 w 7217317"/>
              <a:gd name="connsiteY4-58" fmla="*/ 1782576 h 1782576"/>
              <a:gd name="connsiteX5-59" fmla="*/ 645390 w 7217317"/>
              <a:gd name="connsiteY5-60" fmla="*/ 131804 h 1782576"/>
              <a:gd name="connsiteX0-61" fmla="*/ 1016007 w 7217317"/>
              <a:gd name="connsiteY0-62" fmla="*/ 123282 h 1782576"/>
              <a:gd name="connsiteX1-63" fmla="*/ 6314914 w 7217317"/>
              <a:gd name="connsiteY1-64" fmla="*/ 0 h 1782576"/>
              <a:gd name="connsiteX2-65" fmla="*/ 7217317 w 7217317"/>
              <a:gd name="connsiteY2-66" fmla="*/ 630877 h 1782576"/>
              <a:gd name="connsiteX3-67" fmla="*/ 6065618 w 7217317"/>
              <a:gd name="connsiteY3-68" fmla="*/ 1782576 h 1782576"/>
              <a:gd name="connsiteX4-69" fmla="*/ 0 w 7217317"/>
              <a:gd name="connsiteY4-70" fmla="*/ 1782576 h 1782576"/>
              <a:gd name="connsiteX5-71" fmla="*/ 1016007 w 7217317"/>
              <a:gd name="connsiteY5-72" fmla="*/ 123282 h 178257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217317" h="1782576">
                <a:moveTo>
                  <a:pt x="1016007" y="123282"/>
                </a:moveTo>
                <a:lnTo>
                  <a:pt x="6314914" y="0"/>
                </a:lnTo>
                <a:lnTo>
                  <a:pt x="7217317" y="630877"/>
                </a:lnTo>
                <a:lnTo>
                  <a:pt x="6065618" y="1782576"/>
                </a:lnTo>
                <a:lnTo>
                  <a:pt x="0" y="1782576"/>
                </a:lnTo>
                <a:lnTo>
                  <a:pt x="1016007" y="123282"/>
                </a:lnTo>
                <a:close/>
              </a:path>
            </a:pathLst>
          </a:cu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5" name="矩形 2"/>
          <p:cNvSpPr/>
          <p:nvPr/>
        </p:nvSpPr>
        <p:spPr>
          <a:xfrm rot="19197600">
            <a:off x="1930400" y="2310483"/>
            <a:ext cx="1885950" cy="383381"/>
          </a:xfrm>
          <a:custGeom>
            <a:avLst/>
            <a:gdLst/>
            <a:ahLst/>
            <a:cxnLst/>
            <a:rect l="l" t="t" r="r" b="b"/>
            <a:pathLst>
              <a:path w="2322775" h="629635">
                <a:moveTo>
                  <a:pt x="1936319" y="0"/>
                </a:moveTo>
                <a:lnTo>
                  <a:pt x="2322775" y="629634"/>
                </a:lnTo>
                <a:lnTo>
                  <a:pt x="366574" y="629635"/>
                </a:lnTo>
                <a:lnTo>
                  <a:pt x="0" y="0"/>
                </a:lnTo>
                <a:close/>
              </a:path>
            </a:pathLst>
          </a:cu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6" name="矩形 2"/>
          <p:cNvSpPr/>
          <p:nvPr/>
        </p:nvSpPr>
        <p:spPr>
          <a:xfrm rot="19197600">
            <a:off x="2994026" y="2591470"/>
            <a:ext cx="1933575" cy="383381"/>
          </a:xfrm>
          <a:custGeom>
            <a:avLst/>
            <a:gdLst/>
            <a:ahLst/>
            <a:cxnLst/>
            <a:rect l="l" t="t" r="r" b="b"/>
            <a:pathLst>
              <a:path w="2322775" h="629635">
                <a:moveTo>
                  <a:pt x="1936319" y="0"/>
                </a:moveTo>
                <a:lnTo>
                  <a:pt x="2322775" y="629634"/>
                </a:lnTo>
                <a:lnTo>
                  <a:pt x="366574" y="629635"/>
                </a:lnTo>
                <a:lnTo>
                  <a:pt x="0" y="0"/>
                </a:lnTo>
                <a:close/>
              </a:path>
            </a:pathLst>
          </a:cu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7" name="矩形 2"/>
          <p:cNvSpPr/>
          <p:nvPr/>
        </p:nvSpPr>
        <p:spPr>
          <a:xfrm rot="19197600">
            <a:off x="4000205" y="2897506"/>
            <a:ext cx="2004044" cy="384572"/>
          </a:xfrm>
          <a:custGeom>
            <a:avLst/>
            <a:gdLst/>
            <a:ahLst/>
            <a:cxnLst/>
            <a:rect l="l" t="t" r="r" b="b"/>
            <a:pathLst>
              <a:path w="2322775" h="629635">
                <a:moveTo>
                  <a:pt x="1936319" y="0"/>
                </a:moveTo>
                <a:lnTo>
                  <a:pt x="2322775" y="629634"/>
                </a:lnTo>
                <a:lnTo>
                  <a:pt x="366574" y="629635"/>
                </a:lnTo>
                <a:lnTo>
                  <a:pt x="0" y="0"/>
                </a:lnTo>
                <a:close/>
              </a:path>
            </a:pathLst>
          </a:cu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8" name="矩形 2"/>
          <p:cNvSpPr/>
          <p:nvPr/>
        </p:nvSpPr>
        <p:spPr>
          <a:xfrm rot="19197600">
            <a:off x="4967732" y="3253742"/>
            <a:ext cx="1976438" cy="383381"/>
          </a:xfrm>
          <a:custGeom>
            <a:avLst/>
            <a:gdLst/>
            <a:ahLst/>
            <a:cxnLst/>
            <a:rect l="l" t="t" r="r" b="b"/>
            <a:pathLst>
              <a:path w="2322775" h="629635">
                <a:moveTo>
                  <a:pt x="1936319" y="0"/>
                </a:moveTo>
                <a:lnTo>
                  <a:pt x="2322775" y="629634"/>
                </a:lnTo>
                <a:lnTo>
                  <a:pt x="366574" y="629635"/>
                </a:lnTo>
                <a:lnTo>
                  <a:pt x="0" y="0"/>
                </a:lnTo>
                <a:close/>
              </a:path>
            </a:pathLst>
          </a:cu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9" name="任意多边形 8"/>
          <p:cNvSpPr/>
          <p:nvPr/>
        </p:nvSpPr>
        <p:spPr>
          <a:xfrm>
            <a:off x="3375025" y="1619920"/>
            <a:ext cx="2674938" cy="521494"/>
          </a:xfrm>
          <a:custGeom>
            <a:avLst/>
            <a:gdLst>
              <a:gd name="connsiteX0" fmla="*/ 0 w 3294185"/>
              <a:gd name="connsiteY0" fmla="*/ 914400 h 914400"/>
              <a:gd name="connsiteX1" fmla="*/ 679939 w 3294185"/>
              <a:gd name="connsiteY1" fmla="*/ 82061 h 914400"/>
              <a:gd name="connsiteX2" fmla="*/ 3294185 w 3294185"/>
              <a:gd name="connsiteY2" fmla="*/ 0 h 914400"/>
              <a:gd name="connsiteX0-1" fmla="*/ 0 w 3305908"/>
              <a:gd name="connsiteY0-2" fmla="*/ 832339 h 832339"/>
              <a:gd name="connsiteX1-3" fmla="*/ 679939 w 3305908"/>
              <a:gd name="connsiteY1-4" fmla="*/ 0 h 832339"/>
              <a:gd name="connsiteX2-5" fmla="*/ 3305908 w 3305908"/>
              <a:gd name="connsiteY2-6" fmla="*/ 35169 h 832339"/>
              <a:gd name="connsiteX0-7" fmla="*/ 0 w 3317631"/>
              <a:gd name="connsiteY0-8" fmla="*/ 832339 h 832339"/>
              <a:gd name="connsiteX1-9" fmla="*/ 679939 w 3317631"/>
              <a:gd name="connsiteY1-10" fmla="*/ 0 h 832339"/>
              <a:gd name="connsiteX2-11" fmla="*/ 3317631 w 3317631"/>
              <a:gd name="connsiteY2-12" fmla="*/ 11723 h 832339"/>
              <a:gd name="connsiteX0-13" fmla="*/ 0 w 3294185"/>
              <a:gd name="connsiteY0-14" fmla="*/ 855785 h 855785"/>
              <a:gd name="connsiteX1-15" fmla="*/ 679939 w 3294185"/>
              <a:gd name="connsiteY1-16" fmla="*/ 23446 h 855785"/>
              <a:gd name="connsiteX2-17" fmla="*/ 3294185 w 3294185"/>
              <a:gd name="connsiteY2-18" fmla="*/ 0 h 855785"/>
            </a:gdLst>
            <a:ahLst/>
            <a:cxnLst>
              <a:cxn ang="0">
                <a:pos x="connsiteX0-1" y="connsiteY0-2"/>
              </a:cxn>
              <a:cxn ang="0">
                <a:pos x="connsiteX1-3" y="connsiteY1-4"/>
              </a:cxn>
              <a:cxn ang="0">
                <a:pos x="connsiteX2-5" y="connsiteY2-6"/>
              </a:cxn>
            </a:cxnLst>
            <a:rect l="l" t="t" r="r" b="b"/>
            <a:pathLst>
              <a:path w="3294185" h="855785">
                <a:moveTo>
                  <a:pt x="0" y="855785"/>
                </a:moveTo>
                <a:lnTo>
                  <a:pt x="679939" y="23446"/>
                </a:lnTo>
                <a:lnTo>
                  <a:pt x="3294185" y="0"/>
                </a:lnTo>
              </a:path>
            </a:pathLst>
          </a:custGeom>
          <a:noFill/>
          <a:ln>
            <a:solidFill>
              <a:srgbClr val="ABABAB"/>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11" name="TextBox 14"/>
          <p:cNvSpPr txBox="1"/>
          <p:nvPr/>
        </p:nvSpPr>
        <p:spPr>
          <a:xfrm>
            <a:off x="3935413" y="1059582"/>
            <a:ext cx="2214562" cy="513159"/>
          </a:xfrm>
          <a:prstGeom prst="rect">
            <a:avLst/>
          </a:prstGeom>
          <a:noFill/>
        </p:spPr>
        <p:txBody>
          <a:bodyPr lIns="0" rIns="0"/>
          <a:lstStyle/>
          <a:p>
            <a:pPr algn="just">
              <a:lnSpc>
                <a:spcPct val="13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12" name="任意多边形 11"/>
          <p:cNvSpPr/>
          <p:nvPr/>
        </p:nvSpPr>
        <p:spPr>
          <a:xfrm>
            <a:off x="5557838" y="2200945"/>
            <a:ext cx="2519362" cy="521494"/>
          </a:xfrm>
          <a:custGeom>
            <a:avLst/>
            <a:gdLst>
              <a:gd name="connsiteX0" fmla="*/ 0 w 3294185"/>
              <a:gd name="connsiteY0" fmla="*/ 914400 h 914400"/>
              <a:gd name="connsiteX1" fmla="*/ 679939 w 3294185"/>
              <a:gd name="connsiteY1" fmla="*/ 82061 h 914400"/>
              <a:gd name="connsiteX2" fmla="*/ 3294185 w 3294185"/>
              <a:gd name="connsiteY2" fmla="*/ 0 h 914400"/>
              <a:gd name="connsiteX0-1" fmla="*/ 0 w 3305908"/>
              <a:gd name="connsiteY0-2" fmla="*/ 832339 h 832339"/>
              <a:gd name="connsiteX1-3" fmla="*/ 679939 w 3305908"/>
              <a:gd name="connsiteY1-4" fmla="*/ 0 h 832339"/>
              <a:gd name="connsiteX2-5" fmla="*/ 3305908 w 3305908"/>
              <a:gd name="connsiteY2-6" fmla="*/ 35169 h 832339"/>
              <a:gd name="connsiteX0-7" fmla="*/ 0 w 3317631"/>
              <a:gd name="connsiteY0-8" fmla="*/ 832339 h 832339"/>
              <a:gd name="connsiteX1-9" fmla="*/ 679939 w 3317631"/>
              <a:gd name="connsiteY1-10" fmla="*/ 0 h 832339"/>
              <a:gd name="connsiteX2-11" fmla="*/ 3317631 w 3317631"/>
              <a:gd name="connsiteY2-12" fmla="*/ 11723 h 832339"/>
              <a:gd name="connsiteX0-13" fmla="*/ 0 w 3294185"/>
              <a:gd name="connsiteY0-14" fmla="*/ 855785 h 855785"/>
              <a:gd name="connsiteX1-15" fmla="*/ 679939 w 3294185"/>
              <a:gd name="connsiteY1-16" fmla="*/ 23446 h 855785"/>
              <a:gd name="connsiteX2-17" fmla="*/ 3294185 w 3294185"/>
              <a:gd name="connsiteY2-18" fmla="*/ 0 h 855785"/>
            </a:gdLst>
            <a:ahLst/>
            <a:cxnLst>
              <a:cxn ang="0">
                <a:pos x="connsiteX0-1" y="connsiteY0-2"/>
              </a:cxn>
              <a:cxn ang="0">
                <a:pos x="connsiteX1-3" y="connsiteY1-4"/>
              </a:cxn>
              <a:cxn ang="0">
                <a:pos x="connsiteX2-5" y="connsiteY2-6"/>
              </a:cxn>
            </a:cxnLst>
            <a:rect l="l" t="t" r="r" b="b"/>
            <a:pathLst>
              <a:path w="3294185" h="855785">
                <a:moveTo>
                  <a:pt x="0" y="855785"/>
                </a:moveTo>
                <a:lnTo>
                  <a:pt x="679939" y="23446"/>
                </a:lnTo>
                <a:lnTo>
                  <a:pt x="3294185" y="0"/>
                </a:lnTo>
              </a:path>
            </a:pathLst>
          </a:custGeom>
          <a:noFill/>
          <a:ln>
            <a:solidFill>
              <a:srgbClr val="ABABAB"/>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14" name="TextBox 17"/>
          <p:cNvSpPr txBox="1"/>
          <p:nvPr/>
        </p:nvSpPr>
        <p:spPr>
          <a:xfrm>
            <a:off x="6118226" y="1635646"/>
            <a:ext cx="2214563" cy="513159"/>
          </a:xfrm>
          <a:prstGeom prst="rect">
            <a:avLst/>
          </a:prstGeom>
          <a:noFill/>
        </p:spPr>
        <p:txBody>
          <a:bodyPr lIns="0" rIns="0"/>
          <a:lstStyle/>
          <a:p>
            <a:pPr algn="just">
              <a:lnSpc>
                <a:spcPct val="13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16" name="TextBox 20"/>
          <p:cNvSpPr txBox="1"/>
          <p:nvPr/>
        </p:nvSpPr>
        <p:spPr>
          <a:xfrm>
            <a:off x="712788" y="3075806"/>
            <a:ext cx="2214562" cy="513159"/>
          </a:xfrm>
          <a:prstGeom prst="rect">
            <a:avLst/>
          </a:prstGeom>
          <a:noFill/>
        </p:spPr>
        <p:txBody>
          <a:bodyPr lIns="0" rIns="0"/>
          <a:lstStyle/>
          <a:p>
            <a:pPr algn="just">
              <a:lnSpc>
                <a:spcPct val="13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19" name="TextBox 24"/>
          <p:cNvSpPr txBox="1"/>
          <p:nvPr/>
        </p:nvSpPr>
        <p:spPr>
          <a:xfrm>
            <a:off x="2863851" y="3651870"/>
            <a:ext cx="2214563" cy="513160"/>
          </a:xfrm>
          <a:prstGeom prst="rect">
            <a:avLst/>
          </a:prstGeom>
          <a:noFill/>
        </p:spPr>
        <p:txBody>
          <a:bodyPr lIns="0" rIns="0"/>
          <a:lstStyle/>
          <a:p>
            <a:pPr algn="just">
              <a:lnSpc>
                <a:spcPct val="13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1" name="任意多边形 20"/>
          <p:cNvSpPr/>
          <p:nvPr/>
        </p:nvSpPr>
        <p:spPr>
          <a:xfrm flipH="1" flipV="1">
            <a:off x="712789" y="3133205"/>
            <a:ext cx="2676525" cy="521494"/>
          </a:xfrm>
          <a:custGeom>
            <a:avLst/>
            <a:gdLst>
              <a:gd name="connsiteX0" fmla="*/ 0 w 3294185"/>
              <a:gd name="connsiteY0" fmla="*/ 914400 h 914400"/>
              <a:gd name="connsiteX1" fmla="*/ 679939 w 3294185"/>
              <a:gd name="connsiteY1" fmla="*/ 82061 h 914400"/>
              <a:gd name="connsiteX2" fmla="*/ 3294185 w 3294185"/>
              <a:gd name="connsiteY2" fmla="*/ 0 h 914400"/>
              <a:gd name="connsiteX0-1" fmla="*/ 0 w 3305908"/>
              <a:gd name="connsiteY0-2" fmla="*/ 832339 h 832339"/>
              <a:gd name="connsiteX1-3" fmla="*/ 679939 w 3305908"/>
              <a:gd name="connsiteY1-4" fmla="*/ 0 h 832339"/>
              <a:gd name="connsiteX2-5" fmla="*/ 3305908 w 3305908"/>
              <a:gd name="connsiteY2-6" fmla="*/ 35169 h 832339"/>
              <a:gd name="connsiteX0-7" fmla="*/ 0 w 3317631"/>
              <a:gd name="connsiteY0-8" fmla="*/ 832339 h 832339"/>
              <a:gd name="connsiteX1-9" fmla="*/ 679939 w 3317631"/>
              <a:gd name="connsiteY1-10" fmla="*/ 0 h 832339"/>
              <a:gd name="connsiteX2-11" fmla="*/ 3317631 w 3317631"/>
              <a:gd name="connsiteY2-12" fmla="*/ 11723 h 832339"/>
              <a:gd name="connsiteX0-13" fmla="*/ 0 w 3294185"/>
              <a:gd name="connsiteY0-14" fmla="*/ 855785 h 855785"/>
              <a:gd name="connsiteX1-15" fmla="*/ 679939 w 3294185"/>
              <a:gd name="connsiteY1-16" fmla="*/ 23446 h 855785"/>
              <a:gd name="connsiteX2-17" fmla="*/ 3294185 w 3294185"/>
              <a:gd name="connsiteY2-18" fmla="*/ 0 h 855785"/>
            </a:gdLst>
            <a:ahLst/>
            <a:cxnLst>
              <a:cxn ang="0">
                <a:pos x="connsiteX0-1" y="connsiteY0-2"/>
              </a:cxn>
              <a:cxn ang="0">
                <a:pos x="connsiteX1-3" y="connsiteY1-4"/>
              </a:cxn>
              <a:cxn ang="0">
                <a:pos x="connsiteX2-5" y="connsiteY2-6"/>
              </a:cxn>
            </a:cxnLst>
            <a:rect l="l" t="t" r="r" b="b"/>
            <a:pathLst>
              <a:path w="3294185" h="855785">
                <a:moveTo>
                  <a:pt x="0" y="855785"/>
                </a:moveTo>
                <a:lnTo>
                  <a:pt x="679939" y="23446"/>
                </a:lnTo>
                <a:lnTo>
                  <a:pt x="3294185" y="0"/>
                </a:lnTo>
              </a:path>
            </a:pathLst>
          </a:custGeom>
          <a:noFill/>
          <a:ln>
            <a:solidFill>
              <a:srgbClr val="ABABAB"/>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22" name="任意多边形 21"/>
          <p:cNvSpPr/>
          <p:nvPr/>
        </p:nvSpPr>
        <p:spPr>
          <a:xfrm flipH="1" flipV="1">
            <a:off x="2863851" y="3695180"/>
            <a:ext cx="2676525" cy="521494"/>
          </a:xfrm>
          <a:custGeom>
            <a:avLst/>
            <a:gdLst>
              <a:gd name="connsiteX0" fmla="*/ 0 w 3294185"/>
              <a:gd name="connsiteY0" fmla="*/ 914400 h 914400"/>
              <a:gd name="connsiteX1" fmla="*/ 679939 w 3294185"/>
              <a:gd name="connsiteY1" fmla="*/ 82061 h 914400"/>
              <a:gd name="connsiteX2" fmla="*/ 3294185 w 3294185"/>
              <a:gd name="connsiteY2" fmla="*/ 0 h 914400"/>
              <a:gd name="connsiteX0-1" fmla="*/ 0 w 3305908"/>
              <a:gd name="connsiteY0-2" fmla="*/ 832339 h 832339"/>
              <a:gd name="connsiteX1-3" fmla="*/ 679939 w 3305908"/>
              <a:gd name="connsiteY1-4" fmla="*/ 0 h 832339"/>
              <a:gd name="connsiteX2-5" fmla="*/ 3305908 w 3305908"/>
              <a:gd name="connsiteY2-6" fmla="*/ 35169 h 832339"/>
              <a:gd name="connsiteX0-7" fmla="*/ 0 w 3317631"/>
              <a:gd name="connsiteY0-8" fmla="*/ 832339 h 832339"/>
              <a:gd name="connsiteX1-9" fmla="*/ 679939 w 3317631"/>
              <a:gd name="connsiteY1-10" fmla="*/ 0 h 832339"/>
              <a:gd name="connsiteX2-11" fmla="*/ 3317631 w 3317631"/>
              <a:gd name="connsiteY2-12" fmla="*/ 11723 h 832339"/>
              <a:gd name="connsiteX0-13" fmla="*/ 0 w 3294185"/>
              <a:gd name="connsiteY0-14" fmla="*/ 855785 h 855785"/>
              <a:gd name="connsiteX1-15" fmla="*/ 679939 w 3294185"/>
              <a:gd name="connsiteY1-16" fmla="*/ 23446 h 855785"/>
              <a:gd name="connsiteX2-17" fmla="*/ 3294185 w 3294185"/>
              <a:gd name="connsiteY2-18" fmla="*/ 0 h 855785"/>
            </a:gdLst>
            <a:ahLst/>
            <a:cxnLst>
              <a:cxn ang="0">
                <a:pos x="connsiteX0-1" y="connsiteY0-2"/>
              </a:cxn>
              <a:cxn ang="0">
                <a:pos x="connsiteX1-3" y="connsiteY1-4"/>
              </a:cxn>
              <a:cxn ang="0">
                <a:pos x="connsiteX2-5" y="connsiteY2-6"/>
              </a:cxn>
            </a:cxnLst>
            <a:rect l="l" t="t" r="r" b="b"/>
            <a:pathLst>
              <a:path w="3294185" h="855785">
                <a:moveTo>
                  <a:pt x="0" y="855785"/>
                </a:moveTo>
                <a:lnTo>
                  <a:pt x="679939" y="23446"/>
                </a:lnTo>
                <a:lnTo>
                  <a:pt x="3294185" y="0"/>
                </a:lnTo>
              </a:path>
            </a:pathLst>
          </a:custGeom>
          <a:noFill/>
          <a:ln>
            <a:solidFill>
              <a:srgbClr val="ABABAB"/>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500"/>
                                        <p:tgtEl>
                                          <p:spTgt spid="5"/>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00"/>
                            </p:stCondLst>
                            <p:childTnLst>
                              <p:par>
                                <p:cTn id="21" presetID="2" presetClass="entr" presetSubtype="1"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0-#ppt_h/2"/>
                                          </p:val>
                                        </p:tav>
                                        <p:tav tm="100000">
                                          <p:val>
                                            <p:strVal val="#ppt_y"/>
                                          </p:val>
                                        </p:tav>
                                      </p:tavLst>
                                    </p:anim>
                                  </p:childTnLst>
                                </p:cTn>
                              </p:par>
                            </p:childTnLst>
                          </p:cTn>
                        </p:par>
                        <p:par>
                          <p:cTn id="25" fill="hold">
                            <p:stCondLst>
                              <p:cond delay="2500"/>
                            </p:stCondLst>
                            <p:childTnLst>
                              <p:par>
                                <p:cTn id="26" presetID="16" presetClass="entr" presetSubtype="37"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outVertical)">
                                      <p:cBhvr>
                                        <p:cTn id="28" dur="500"/>
                                        <p:tgtEl>
                                          <p:spTgt spid="6"/>
                                        </p:tgtEl>
                                      </p:cBhvr>
                                    </p:animEffect>
                                  </p:childTnLst>
                                </p:cTn>
                              </p:par>
                            </p:childTnLst>
                          </p:cTn>
                        </p:par>
                        <p:par>
                          <p:cTn id="29" fill="hold">
                            <p:stCondLst>
                              <p:cond delay="3000"/>
                            </p:stCondLst>
                            <p:childTnLst>
                              <p:par>
                                <p:cTn id="30" presetID="22" presetClass="entr" presetSubtype="2"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500"/>
                                        <p:tgtEl>
                                          <p:spTgt spid="21"/>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16" presetClass="entr" presetSubtype="37"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outVertical)">
                                      <p:cBhvr>
                                        <p:cTn id="41" dur="500"/>
                                        <p:tgtEl>
                                          <p:spTgt spid="7"/>
                                        </p:tgtEl>
                                      </p:cBhvr>
                                    </p:animEffect>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childTnLst>
                          </p:cTn>
                        </p:par>
                        <p:par>
                          <p:cTn id="46" fill="hold">
                            <p:stCondLst>
                              <p:cond delay="5000"/>
                            </p:stCondLst>
                            <p:childTnLst>
                              <p:par>
                                <p:cTn id="47" presetID="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0-#ppt_h/2"/>
                                          </p:val>
                                        </p:tav>
                                        <p:tav tm="100000">
                                          <p:val>
                                            <p:strVal val="#ppt_y"/>
                                          </p:val>
                                        </p:tav>
                                      </p:tavLst>
                                    </p:anim>
                                  </p:childTnLst>
                                </p:cTn>
                              </p:par>
                            </p:childTnLst>
                          </p:cTn>
                        </p:par>
                        <p:par>
                          <p:cTn id="51" fill="hold">
                            <p:stCondLst>
                              <p:cond delay="5500"/>
                            </p:stCondLst>
                            <p:childTnLst>
                              <p:par>
                                <p:cTn id="52" presetID="16" presetClass="entr" presetSubtype="37"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outVertical)">
                                      <p:cBhvr>
                                        <p:cTn id="54" dur="500"/>
                                        <p:tgtEl>
                                          <p:spTgt spid="8"/>
                                        </p:tgtEl>
                                      </p:cBhvr>
                                    </p:animEffect>
                                  </p:childTnLst>
                                </p:cTn>
                              </p:par>
                            </p:childTnLst>
                          </p:cTn>
                        </p:par>
                        <p:par>
                          <p:cTn id="55" fill="hold">
                            <p:stCondLst>
                              <p:cond delay="6000"/>
                            </p:stCondLst>
                            <p:childTnLst>
                              <p:par>
                                <p:cTn id="56" presetID="22" presetClass="entr" presetSubtype="2"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right)">
                                      <p:cBhvr>
                                        <p:cTn id="58" dur="500"/>
                                        <p:tgtEl>
                                          <p:spTgt spid="22"/>
                                        </p:tgtEl>
                                      </p:cBhvr>
                                    </p:animEffect>
                                  </p:childTnLst>
                                </p:cTn>
                              </p:par>
                            </p:childTnLst>
                          </p:cTn>
                        </p:par>
                        <p:par>
                          <p:cTn id="59" fill="hold">
                            <p:stCondLst>
                              <p:cond delay="6500"/>
                            </p:stCondLst>
                            <p:childTnLst>
                              <p:par>
                                <p:cTn id="60" presetID="2" presetClass="entr" presetSubtype="4"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p:bldP spid="12" grpId="0" animBg="1"/>
      <p:bldP spid="14" grpId="0"/>
      <p:bldP spid="16" grpId="0"/>
      <p:bldP spid="19" grpId="0"/>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39071" name="组合 11"/>
          <p:cNvGrpSpPr/>
          <p:nvPr/>
        </p:nvGrpSpPr>
        <p:grpSpPr bwMode="auto">
          <a:xfrm>
            <a:off x="2838986" y="979186"/>
            <a:ext cx="3475552" cy="3421594"/>
            <a:chOff x="2327275" y="1219200"/>
            <a:chExt cx="4491038" cy="4421188"/>
          </a:xfrm>
        </p:grpSpPr>
        <p:sp>
          <p:nvSpPr>
            <p:cNvPr id="18" name="Freeform 7"/>
            <p:cNvSpPr/>
            <p:nvPr/>
          </p:nvSpPr>
          <p:spPr bwMode="auto">
            <a:xfrm>
              <a:off x="4537932" y="3429794"/>
              <a:ext cx="1056112" cy="1058132"/>
            </a:xfrm>
            <a:custGeom>
              <a:avLst/>
              <a:gdLst>
                <a:gd name="T0" fmla="*/ 1001713 w 666"/>
                <a:gd name="T1" fmla="*/ 1003300 h 667"/>
                <a:gd name="T2" fmla="*/ 1057275 w 666"/>
                <a:gd name="T3" fmla="*/ 577850 h 667"/>
                <a:gd name="T4" fmla="*/ 954088 w 666"/>
                <a:gd name="T5" fmla="*/ 0 h 667"/>
                <a:gd name="T6" fmla="*/ 0 w 666"/>
                <a:gd name="T7" fmla="*/ 954088 h 667"/>
                <a:gd name="T8" fmla="*/ 576263 w 666"/>
                <a:gd name="T9" fmla="*/ 1058863 h 667"/>
                <a:gd name="T10" fmla="*/ 1001713 w 666"/>
                <a:gd name="T11" fmla="*/ 1003300 h 6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6" h="667">
                  <a:moveTo>
                    <a:pt x="631" y="632"/>
                  </a:moveTo>
                  <a:cubicBezTo>
                    <a:pt x="654" y="547"/>
                    <a:pt x="666" y="457"/>
                    <a:pt x="666" y="364"/>
                  </a:cubicBezTo>
                  <a:cubicBezTo>
                    <a:pt x="666" y="236"/>
                    <a:pt x="643" y="113"/>
                    <a:pt x="601" y="0"/>
                  </a:cubicBezTo>
                  <a:cubicBezTo>
                    <a:pt x="496" y="277"/>
                    <a:pt x="277" y="497"/>
                    <a:pt x="0" y="601"/>
                  </a:cubicBezTo>
                  <a:cubicBezTo>
                    <a:pt x="113" y="644"/>
                    <a:pt x="235" y="667"/>
                    <a:pt x="363" y="667"/>
                  </a:cubicBezTo>
                  <a:cubicBezTo>
                    <a:pt x="456" y="667"/>
                    <a:pt x="546" y="655"/>
                    <a:pt x="631" y="632"/>
                  </a:cubicBezTo>
                </a:path>
              </a:pathLst>
            </a:custGeom>
            <a:solidFill>
              <a:sysClr val="window" lastClr="FFFFFF">
                <a:lumMod val="85000"/>
              </a:sysClr>
            </a:soli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sp>
          <p:nvSpPr>
            <p:cNvPr id="19" name="Freeform 8"/>
            <p:cNvSpPr/>
            <p:nvPr/>
          </p:nvSpPr>
          <p:spPr bwMode="auto">
            <a:xfrm>
              <a:off x="2327275" y="1219200"/>
              <a:ext cx="2210657" cy="2210594"/>
            </a:xfrm>
            <a:custGeom>
              <a:avLst/>
              <a:gdLst>
                <a:gd name="T0" fmla="*/ 761 w 1392"/>
                <a:gd name="T1" fmla="*/ 761 h 1392"/>
                <a:gd name="T2" fmla="*/ 1392 w 1392"/>
                <a:gd name="T3" fmla="*/ 66 h 1392"/>
                <a:gd name="T4" fmla="*/ 1029 w 1392"/>
                <a:gd name="T5" fmla="*/ 0 h 1392"/>
                <a:gd name="T6" fmla="*/ 0 w 1392"/>
                <a:gd name="T7" fmla="*/ 1029 h 1392"/>
                <a:gd name="T8" fmla="*/ 66 w 1392"/>
                <a:gd name="T9" fmla="*/ 1392 h 1392"/>
                <a:gd name="T10" fmla="*/ 761 w 1392"/>
                <a:gd name="T11" fmla="*/ 761 h 1392"/>
              </a:gdLst>
              <a:ahLst/>
              <a:cxnLst>
                <a:cxn ang="0">
                  <a:pos x="T0" y="T1"/>
                </a:cxn>
                <a:cxn ang="0">
                  <a:pos x="T2" y="T3"/>
                </a:cxn>
                <a:cxn ang="0">
                  <a:pos x="T4" y="T5"/>
                </a:cxn>
                <a:cxn ang="0">
                  <a:pos x="T6" y="T7"/>
                </a:cxn>
                <a:cxn ang="0">
                  <a:pos x="T8" y="T9"/>
                </a:cxn>
                <a:cxn ang="0">
                  <a:pos x="T10" y="T11"/>
                </a:cxn>
              </a:cxnLst>
              <a:rect l="0" t="0" r="r" b="b"/>
              <a:pathLst>
                <a:path w="1392" h="1392">
                  <a:moveTo>
                    <a:pt x="761" y="761"/>
                  </a:moveTo>
                  <a:cubicBezTo>
                    <a:pt x="848" y="441"/>
                    <a:pt x="1085" y="182"/>
                    <a:pt x="1392" y="66"/>
                  </a:cubicBezTo>
                  <a:cubicBezTo>
                    <a:pt x="1279" y="24"/>
                    <a:pt x="1157" y="0"/>
                    <a:pt x="1029" y="0"/>
                  </a:cubicBezTo>
                  <a:cubicBezTo>
                    <a:pt x="461" y="0"/>
                    <a:pt x="0" y="461"/>
                    <a:pt x="0" y="1029"/>
                  </a:cubicBezTo>
                  <a:cubicBezTo>
                    <a:pt x="0" y="1157"/>
                    <a:pt x="23" y="1280"/>
                    <a:pt x="66" y="1392"/>
                  </a:cubicBezTo>
                  <a:cubicBezTo>
                    <a:pt x="182" y="1085"/>
                    <a:pt x="440" y="848"/>
                    <a:pt x="761" y="761"/>
                  </a:cubicBezTo>
                </a:path>
              </a:pathLst>
            </a:custGeom>
            <a:gradFill>
              <a:gsLst>
                <a:gs pos="100000">
                  <a:srgbClr val="C5C5C5"/>
                </a:gs>
                <a:gs pos="0">
                  <a:srgbClr val="A9A9A9"/>
                </a:gs>
              </a:gsLst>
              <a:lin ang="16200000" scaled="0"/>
            </a:gradFill>
            <a:ln w="3175" cap="flat" cmpd="sng" algn="ctr">
              <a:solidFill>
                <a:sysClr val="window" lastClr="FFFFFF"/>
              </a:solidFill>
              <a:prstDash val="solid"/>
            </a:ln>
            <a:effectLst/>
          </p:spPr>
          <p:txBody>
            <a:bodyPr vert="eaVert" anchor="ctr"/>
            <a:lstStyle/>
            <a:p>
              <a:pPr algn="ctr">
                <a:defRPr/>
              </a:pPr>
              <a:endParaRPr lang="zh-CN" altLang="en-US" sz="3200" kern="0" dirty="0">
                <a:solidFill>
                  <a:sysClr val="window" lastClr="FFFFFF"/>
                </a:solidFill>
              </a:endParaRPr>
            </a:p>
          </p:txBody>
        </p:sp>
        <p:sp>
          <p:nvSpPr>
            <p:cNvPr id="20" name="Freeform 9"/>
            <p:cNvSpPr/>
            <p:nvPr/>
          </p:nvSpPr>
          <p:spPr bwMode="auto">
            <a:xfrm>
              <a:off x="4537932" y="1219200"/>
              <a:ext cx="2208607" cy="2116264"/>
            </a:xfrm>
            <a:custGeom>
              <a:avLst/>
              <a:gdLst>
                <a:gd name="T0" fmla="*/ 2138363 w 1392"/>
                <a:gd name="T1" fmla="*/ 2116138 h 1333"/>
                <a:gd name="T2" fmla="*/ 2209800 w 1392"/>
                <a:gd name="T3" fmla="*/ 1633538 h 1333"/>
                <a:gd name="T4" fmla="*/ 576262 w 1392"/>
                <a:gd name="T5" fmla="*/ 0 h 1333"/>
                <a:gd name="T6" fmla="*/ 0 w 1392"/>
                <a:gd name="T7" fmla="*/ 104775 h 1333"/>
                <a:gd name="T8" fmla="*/ 996950 w 1392"/>
                <a:gd name="T9" fmla="*/ 1190625 h 1333"/>
                <a:gd name="T10" fmla="*/ 2138363 w 1392"/>
                <a:gd name="T11" fmla="*/ 2116138 h 1333"/>
                <a:gd name="T12" fmla="*/ 0 60000 65536"/>
                <a:gd name="T13" fmla="*/ 0 60000 65536"/>
                <a:gd name="T14" fmla="*/ 0 60000 65536"/>
                <a:gd name="T15" fmla="*/ 0 60000 65536"/>
                <a:gd name="T16" fmla="*/ 0 60000 65536"/>
                <a:gd name="T17" fmla="*/ 0 60000 65536"/>
                <a:gd name="T18" fmla="*/ 0 w 1392"/>
                <a:gd name="T19" fmla="*/ 0 h 1333"/>
                <a:gd name="T20" fmla="*/ 1392 w 1392"/>
                <a:gd name="T21" fmla="*/ 1333 h 1333"/>
              </a:gdLst>
              <a:ahLst/>
              <a:cxnLst>
                <a:cxn ang="T12">
                  <a:pos x="T0" y="T1"/>
                </a:cxn>
                <a:cxn ang="T13">
                  <a:pos x="T2" y="T3"/>
                </a:cxn>
                <a:cxn ang="T14">
                  <a:pos x="T4" y="T5"/>
                </a:cxn>
                <a:cxn ang="T15">
                  <a:pos x="T6" y="T7"/>
                </a:cxn>
                <a:cxn ang="T16">
                  <a:pos x="T8" y="T9"/>
                </a:cxn>
                <a:cxn ang="T17">
                  <a:pos x="T10" y="T11"/>
                </a:cxn>
              </a:cxnLst>
              <a:rect l="T18" t="T19" r="T20" b="T21"/>
              <a:pathLst>
                <a:path w="1392" h="1333">
                  <a:moveTo>
                    <a:pt x="1347" y="1333"/>
                  </a:moveTo>
                  <a:cubicBezTo>
                    <a:pt x="1376" y="1237"/>
                    <a:pt x="1392" y="1135"/>
                    <a:pt x="1392" y="1029"/>
                  </a:cubicBezTo>
                  <a:cubicBezTo>
                    <a:pt x="1392" y="461"/>
                    <a:pt x="931" y="0"/>
                    <a:pt x="363" y="0"/>
                  </a:cubicBezTo>
                  <a:cubicBezTo>
                    <a:pt x="235" y="0"/>
                    <a:pt x="113" y="24"/>
                    <a:pt x="0" y="66"/>
                  </a:cubicBezTo>
                  <a:cubicBezTo>
                    <a:pt x="304" y="180"/>
                    <a:pt x="539" y="434"/>
                    <a:pt x="628" y="750"/>
                  </a:cubicBezTo>
                  <a:cubicBezTo>
                    <a:pt x="949" y="820"/>
                    <a:pt x="1214" y="1040"/>
                    <a:pt x="1347" y="1333"/>
                  </a:cubicBezTo>
                </a:path>
              </a:pathLst>
            </a:custGeom>
            <a:gradFill rotWithShape="1">
              <a:gsLst>
                <a:gs pos="0">
                  <a:srgbClr val="2180C1"/>
                </a:gs>
                <a:gs pos="100000">
                  <a:srgbClr val="0846AC"/>
                </a:gs>
              </a:gsLst>
              <a:lin ang="5400000" scaled="1"/>
            </a:gradFill>
            <a:ln w="3175" algn="ctr">
              <a:solidFill>
                <a:srgbClr val="FFFFFF"/>
              </a:solidFill>
              <a:miter lim="800000"/>
            </a:ln>
          </p:spPr>
          <p:txBody>
            <a:bodyPr vert="eaVert" anchor="ctr"/>
            <a:lstStyle/>
            <a:p>
              <a:pPr>
                <a:defRPr/>
              </a:pPr>
              <a:endParaRPr lang="zh-CN" altLang="en-US" sz="3200" kern="0" dirty="0">
                <a:solidFill>
                  <a:sysClr val="window" lastClr="FFFFFF"/>
                </a:solidFill>
              </a:endParaRPr>
            </a:p>
          </p:txBody>
        </p:sp>
        <p:sp>
          <p:nvSpPr>
            <p:cNvPr id="21" name="Freeform 10"/>
            <p:cNvSpPr/>
            <p:nvPr/>
          </p:nvSpPr>
          <p:spPr bwMode="auto">
            <a:xfrm>
              <a:off x="5491509" y="2410623"/>
              <a:ext cx="1183255" cy="2021935"/>
            </a:xfrm>
            <a:custGeom>
              <a:avLst/>
              <a:gdLst>
                <a:gd name="T0" fmla="*/ 1184275 w 746"/>
                <a:gd name="T1" fmla="*/ 925513 h 1274"/>
                <a:gd name="T2" fmla="*/ 42862 w 746"/>
                <a:gd name="T3" fmla="*/ 0 h 1274"/>
                <a:gd name="T4" fmla="*/ 103188 w 746"/>
                <a:gd name="T5" fmla="*/ 442913 h 1274"/>
                <a:gd name="T6" fmla="*/ 0 w 746"/>
                <a:gd name="T7" fmla="*/ 1019175 h 1274"/>
                <a:gd name="T8" fmla="*/ 103188 w 746"/>
                <a:gd name="T9" fmla="*/ 1597025 h 1274"/>
                <a:gd name="T10" fmla="*/ 47625 w 746"/>
                <a:gd name="T11" fmla="*/ 2022475 h 1274"/>
                <a:gd name="T12" fmla="*/ 1184275 w 746"/>
                <a:gd name="T13" fmla="*/ 925513 h 1274"/>
                <a:gd name="T14" fmla="*/ 0 60000 65536"/>
                <a:gd name="T15" fmla="*/ 0 60000 65536"/>
                <a:gd name="T16" fmla="*/ 0 60000 65536"/>
                <a:gd name="T17" fmla="*/ 0 60000 65536"/>
                <a:gd name="T18" fmla="*/ 0 60000 65536"/>
                <a:gd name="T19" fmla="*/ 0 60000 65536"/>
                <a:gd name="T20" fmla="*/ 0 60000 65536"/>
                <a:gd name="T21" fmla="*/ 0 w 746"/>
                <a:gd name="T22" fmla="*/ 0 h 1274"/>
                <a:gd name="T23" fmla="*/ 746 w 746"/>
                <a:gd name="T24" fmla="*/ 1274 h 1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6" h="1274">
                  <a:moveTo>
                    <a:pt x="746" y="583"/>
                  </a:moveTo>
                  <a:cubicBezTo>
                    <a:pt x="613" y="290"/>
                    <a:pt x="348" y="70"/>
                    <a:pt x="27" y="0"/>
                  </a:cubicBezTo>
                  <a:cubicBezTo>
                    <a:pt x="52" y="89"/>
                    <a:pt x="65" y="183"/>
                    <a:pt x="65" y="279"/>
                  </a:cubicBezTo>
                  <a:cubicBezTo>
                    <a:pt x="65" y="407"/>
                    <a:pt x="42" y="530"/>
                    <a:pt x="0" y="642"/>
                  </a:cubicBezTo>
                  <a:cubicBezTo>
                    <a:pt x="42" y="755"/>
                    <a:pt x="65" y="878"/>
                    <a:pt x="65" y="1006"/>
                  </a:cubicBezTo>
                  <a:cubicBezTo>
                    <a:pt x="65" y="1099"/>
                    <a:pt x="53" y="1189"/>
                    <a:pt x="30" y="1274"/>
                  </a:cubicBezTo>
                  <a:cubicBezTo>
                    <a:pt x="371" y="1182"/>
                    <a:pt x="642" y="919"/>
                    <a:pt x="746" y="583"/>
                  </a:cubicBezTo>
                </a:path>
              </a:pathLst>
            </a:custGeom>
            <a:solidFill>
              <a:srgbClr val="2180C1">
                <a:alpha val="53000"/>
              </a:srgbClr>
            </a:solidFill>
            <a:ln w="3175" cap="rnd">
              <a:solidFill>
                <a:srgbClr val="FFFFFF"/>
              </a:solidFill>
              <a:round/>
            </a:ln>
          </p:spPr>
          <p:txBody>
            <a:bodyPr vert="eaVert" anchor="ctr"/>
            <a:lstStyle/>
            <a:p>
              <a:pPr>
                <a:defRPr/>
              </a:pPr>
              <a:endParaRPr lang="zh-CN" altLang="en-US" kern="0" dirty="0">
                <a:solidFill>
                  <a:sysClr val="window" lastClr="FFFFFF"/>
                </a:solidFill>
              </a:endParaRPr>
            </a:p>
          </p:txBody>
        </p:sp>
        <p:sp>
          <p:nvSpPr>
            <p:cNvPr id="22" name="Freeform 11"/>
            <p:cNvSpPr/>
            <p:nvPr/>
          </p:nvSpPr>
          <p:spPr bwMode="auto">
            <a:xfrm>
              <a:off x="4572795" y="3335464"/>
              <a:ext cx="2245518" cy="2304924"/>
            </a:xfrm>
            <a:custGeom>
              <a:avLst/>
              <a:gdLst>
                <a:gd name="T0" fmla="*/ 0 w 1414"/>
                <a:gd name="T1" fmla="*/ 1377 h 1452"/>
                <a:gd name="T2" fmla="*/ 385 w 1414"/>
                <a:gd name="T3" fmla="*/ 1452 h 1452"/>
                <a:gd name="T4" fmla="*/ 1414 w 1414"/>
                <a:gd name="T5" fmla="*/ 423 h 1452"/>
                <a:gd name="T6" fmla="*/ 1324 w 1414"/>
                <a:gd name="T7" fmla="*/ 0 h 1452"/>
                <a:gd name="T8" fmla="*/ 608 w 1414"/>
                <a:gd name="T9" fmla="*/ 691 h 1452"/>
                <a:gd name="T10" fmla="*/ 0 w 1414"/>
                <a:gd name="T11" fmla="*/ 1377 h 1452"/>
              </a:gdLst>
              <a:ahLst/>
              <a:cxnLst>
                <a:cxn ang="0">
                  <a:pos x="T0" y="T1"/>
                </a:cxn>
                <a:cxn ang="0">
                  <a:pos x="T2" y="T3"/>
                </a:cxn>
                <a:cxn ang="0">
                  <a:pos x="T4" y="T5"/>
                </a:cxn>
                <a:cxn ang="0">
                  <a:pos x="T6" y="T7"/>
                </a:cxn>
                <a:cxn ang="0">
                  <a:pos x="T8" y="T9"/>
                </a:cxn>
                <a:cxn ang="0">
                  <a:pos x="T10" y="T11"/>
                </a:cxn>
              </a:cxnLst>
              <a:rect l="0" t="0" r="r" b="b"/>
              <a:pathLst>
                <a:path w="1414" h="1452">
                  <a:moveTo>
                    <a:pt x="0" y="1377"/>
                  </a:moveTo>
                  <a:cubicBezTo>
                    <a:pt x="119" y="1425"/>
                    <a:pt x="249" y="1452"/>
                    <a:pt x="385" y="1452"/>
                  </a:cubicBezTo>
                  <a:cubicBezTo>
                    <a:pt x="953" y="1452"/>
                    <a:pt x="1414" y="991"/>
                    <a:pt x="1414" y="423"/>
                  </a:cubicBezTo>
                  <a:cubicBezTo>
                    <a:pt x="1414" y="272"/>
                    <a:pt x="1382" y="129"/>
                    <a:pt x="1324" y="0"/>
                  </a:cubicBezTo>
                  <a:cubicBezTo>
                    <a:pt x="1220" y="336"/>
                    <a:pt x="949" y="599"/>
                    <a:pt x="608" y="691"/>
                  </a:cubicBezTo>
                  <a:cubicBezTo>
                    <a:pt x="524" y="1004"/>
                    <a:pt x="296" y="1258"/>
                    <a:pt x="0" y="1377"/>
                  </a:cubicBezTo>
                </a:path>
              </a:pathLst>
            </a:custGeom>
            <a:gradFill>
              <a:gsLst>
                <a:gs pos="83000">
                  <a:sysClr val="window" lastClr="FFFFFF">
                    <a:lumMod val="75000"/>
                  </a:sysClr>
                </a:gs>
                <a:gs pos="0">
                  <a:sysClr val="window" lastClr="FFFFFF">
                    <a:lumMod val="95000"/>
                  </a:sysClr>
                </a:gs>
              </a:gsLst>
              <a:lin ang="5400000" scaled="0"/>
            </a:gradFill>
            <a:ln w="3175" cap="flat" cmpd="sng" algn="ctr">
              <a:solidFill>
                <a:sysClr val="window" lastClr="FFFFFF"/>
              </a:solidFill>
              <a:prstDash val="solid"/>
            </a:ln>
            <a:effectLst/>
          </p:spPr>
          <p:txBody>
            <a:bodyPr vert="eaVert" anchor="ctr"/>
            <a:lstStyle/>
            <a:p>
              <a:pPr algn="ctr">
                <a:defRPr/>
              </a:pPr>
              <a:endParaRPr lang="zh-CN" altLang="en-US" sz="3200" kern="0" dirty="0">
                <a:solidFill>
                  <a:sysClr val="window" lastClr="FFFFFF"/>
                </a:solidFill>
              </a:endParaRPr>
            </a:p>
          </p:txBody>
        </p:sp>
        <p:sp>
          <p:nvSpPr>
            <p:cNvPr id="23" name="Freeform 12"/>
            <p:cNvSpPr/>
            <p:nvPr/>
          </p:nvSpPr>
          <p:spPr bwMode="auto">
            <a:xfrm>
              <a:off x="2327275" y="3429794"/>
              <a:ext cx="2245520" cy="2210594"/>
            </a:xfrm>
            <a:custGeom>
              <a:avLst/>
              <a:gdLst>
                <a:gd name="T0" fmla="*/ 809 w 1415"/>
                <a:gd name="T1" fmla="*/ 644 h 1393"/>
                <a:gd name="T2" fmla="*/ 66 w 1415"/>
                <a:gd name="T3" fmla="*/ 0 h 1393"/>
                <a:gd name="T4" fmla="*/ 0 w 1415"/>
                <a:gd name="T5" fmla="*/ 364 h 1393"/>
                <a:gd name="T6" fmla="*/ 1029 w 1415"/>
                <a:gd name="T7" fmla="*/ 1393 h 1393"/>
                <a:gd name="T8" fmla="*/ 1415 w 1415"/>
                <a:gd name="T9" fmla="*/ 1318 h 1393"/>
                <a:gd name="T10" fmla="*/ 809 w 1415"/>
                <a:gd name="T11" fmla="*/ 644 h 1393"/>
              </a:gdLst>
              <a:ahLst/>
              <a:cxnLst>
                <a:cxn ang="0">
                  <a:pos x="T0" y="T1"/>
                </a:cxn>
                <a:cxn ang="0">
                  <a:pos x="T2" y="T3"/>
                </a:cxn>
                <a:cxn ang="0">
                  <a:pos x="T4" y="T5"/>
                </a:cxn>
                <a:cxn ang="0">
                  <a:pos x="T6" y="T7"/>
                </a:cxn>
                <a:cxn ang="0">
                  <a:pos x="T8" y="T9"/>
                </a:cxn>
                <a:cxn ang="0">
                  <a:pos x="T10" y="T11"/>
                </a:cxn>
              </a:cxnLst>
              <a:rect l="0" t="0" r="r" b="b"/>
              <a:pathLst>
                <a:path w="1415" h="1393">
                  <a:moveTo>
                    <a:pt x="809" y="644"/>
                  </a:moveTo>
                  <a:cubicBezTo>
                    <a:pt x="467" y="569"/>
                    <a:pt x="188" y="323"/>
                    <a:pt x="66" y="0"/>
                  </a:cubicBezTo>
                  <a:cubicBezTo>
                    <a:pt x="23" y="113"/>
                    <a:pt x="0" y="236"/>
                    <a:pt x="0" y="364"/>
                  </a:cubicBezTo>
                  <a:cubicBezTo>
                    <a:pt x="0" y="932"/>
                    <a:pt x="461" y="1393"/>
                    <a:pt x="1029" y="1393"/>
                  </a:cubicBezTo>
                  <a:cubicBezTo>
                    <a:pt x="1166" y="1393"/>
                    <a:pt x="1296" y="1366"/>
                    <a:pt x="1415" y="1318"/>
                  </a:cubicBezTo>
                  <a:cubicBezTo>
                    <a:pt x="1122" y="1200"/>
                    <a:pt x="896" y="951"/>
                    <a:pt x="809" y="644"/>
                  </a:cubicBezTo>
                </a:path>
              </a:pathLst>
            </a:custGeom>
            <a:gradFill>
              <a:gsLst>
                <a:gs pos="73000">
                  <a:sysClr val="window" lastClr="FFFFFF">
                    <a:lumMod val="75000"/>
                  </a:sysClr>
                </a:gs>
                <a:gs pos="0">
                  <a:sysClr val="window" lastClr="FFFFFF">
                    <a:lumMod val="95000"/>
                  </a:sysClr>
                </a:gs>
              </a:gsLst>
              <a:lin ang="5400000" scaled="0"/>
            </a:gradFill>
            <a:ln w="3175" cap="flat" cmpd="sng" algn="ctr">
              <a:solidFill>
                <a:sysClr val="window" lastClr="FFFFFF"/>
              </a:solidFill>
              <a:prstDash val="solid"/>
            </a:ln>
            <a:effectLst/>
          </p:spPr>
          <p:txBody>
            <a:bodyPr vert="eaVert" anchor="ctr"/>
            <a:lstStyle/>
            <a:p>
              <a:pPr algn="ctr">
                <a:defRPr/>
              </a:pPr>
              <a:endParaRPr lang="zh-CN" altLang="en-US" sz="3200" kern="0" dirty="0">
                <a:solidFill>
                  <a:sysClr val="window" lastClr="FFFFFF"/>
                </a:solidFill>
              </a:endParaRPr>
            </a:p>
          </p:txBody>
        </p:sp>
        <p:sp>
          <p:nvSpPr>
            <p:cNvPr id="24" name="Freeform 13"/>
            <p:cNvSpPr/>
            <p:nvPr/>
          </p:nvSpPr>
          <p:spPr bwMode="auto">
            <a:xfrm>
              <a:off x="3611015" y="4383343"/>
              <a:ext cx="1927660" cy="1138108"/>
            </a:xfrm>
            <a:custGeom>
              <a:avLst/>
              <a:gdLst>
                <a:gd name="T0" fmla="*/ 0 w 1214"/>
                <a:gd name="T1" fmla="*/ 68262 h 717"/>
                <a:gd name="T2" fmla="*/ 962025 w 1214"/>
                <a:gd name="T3" fmla="*/ 1138237 h 717"/>
                <a:gd name="T4" fmla="*/ 1927225 w 1214"/>
                <a:gd name="T5" fmla="*/ 49212 h 717"/>
                <a:gd name="T6" fmla="*/ 1501775 w 1214"/>
                <a:gd name="T7" fmla="*/ 104775 h 717"/>
                <a:gd name="T8" fmla="*/ 925513 w 1214"/>
                <a:gd name="T9" fmla="*/ 0 h 717"/>
                <a:gd name="T10" fmla="*/ 349250 w 1214"/>
                <a:gd name="T11" fmla="*/ 104775 h 717"/>
                <a:gd name="T12" fmla="*/ 0 w 1214"/>
                <a:gd name="T13" fmla="*/ 68262 h 7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4" h="717">
                  <a:moveTo>
                    <a:pt x="0" y="43"/>
                  </a:moveTo>
                  <a:cubicBezTo>
                    <a:pt x="87" y="350"/>
                    <a:pt x="313" y="599"/>
                    <a:pt x="606" y="717"/>
                  </a:cubicBezTo>
                  <a:cubicBezTo>
                    <a:pt x="902" y="598"/>
                    <a:pt x="1130" y="344"/>
                    <a:pt x="1214" y="31"/>
                  </a:cubicBezTo>
                  <a:cubicBezTo>
                    <a:pt x="1129" y="54"/>
                    <a:pt x="1039" y="66"/>
                    <a:pt x="946" y="66"/>
                  </a:cubicBezTo>
                  <a:cubicBezTo>
                    <a:pt x="818" y="66"/>
                    <a:pt x="696" y="43"/>
                    <a:pt x="583" y="0"/>
                  </a:cubicBezTo>
                  <a:cubicBezTo>
                    <a:pt x="470" y="43"/>
                    <a:pt x="348" y="66"/>
                    <a:pt x="220" y="66"/>
                  </a:cubicBezTo>
                  <a:cubicBezTo>
                    <a:pt x="145" y="66"/>
                    <a:pt x="71" y="58"/>
                    <a:pt x="0" y="43"/>
                  </a:cubicBezTo>
                </a:path>
              </a:pathLst>
            </a:custGeom>
            <a:gradFill rotWithShape="0">
              <a:gsLst>
                <a:gs pos="0">
                  <a:sysClr val="window" lastClr="FFFFFF">
                    <a:lumMod val="85000"/>
                  </a:sysClr>
                </a:gs>
                <a:gs pos="100000">
                  <a:sysClr val="window" lastClr="FFFFFF">
                    <a:lumMod val="75000"/>
                  </a:sysClr>
                </a:gs>
              </a:gsLst>
              <a:lin ang="5400000" scaled="0"/>
            </a:gra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sp>
          <p:nvSpPr>
            <p:cNvPr id="25" name="Freeform 14"/>
            <p:cNvSpPr/>
            <p:nvPr/>
          </p:nvSpPr>
          <p:spPr bwMode="auto">
            <a:xfrm>
              <a:off x="4572795" y="2371662"/>
              <a:ext cx="1021250" cy="1058132"/>
            </a:xfrm>
            <a:custGeom>
              <a:avLst/>
              <a:gdLst>
                <a:gd name="T0" fmla="*/ 0 w 643"/>
                <a:gd name="T1" fmla="*/ 75 h 666"/>
                <a:gd name="T2" fmla="*/ 578 w 643"/>
                <a:gd name="T3" fmla="*/ 666 h 666"/>
                <a:gd name="T4" fmla="*/ 643 w 643"/>
                <a:gd name="T5" fmla="*/ 303 h 666"/>
                <a:gd name="T6" fmla="*/ 605 w 643"/>
                <a:gd name="T7" fmla="*/ 24 h 666"/>
                <a:gd name="T8" fmla="*/ 385 w 643"/>
                <a:gd name="T9" fmla="*/ 0 h 666"/>
                <a:gd name="T10" fmla="*/ 0 w 643"/>
                <a:gd name="T11" fmla="*/ 75 h 666"/>
              </a:gdLst>
              <a:ahLst/>
              <a:cxnLst>
                <a:cxn ang="0">
                  <a:pos x="T0" y="T1"/>
                </a:cxn>
                <a:cxn ang="0">
                  <a:pos x="T2" y="T3"/>
                </a:cxn>
                <a:cxn ang="0">
                  <a:pos x="T4" y="T5"/>
                </a:cxn>
                <a:cxn ang="0">
                  <a:pos x="T6" y="T7"/>
                </a:cxn>
                <a:cxn ang="0">
                  <a:pos x="T8" y="T9"/>
                </a:cxn>
                <a:cxn ang="0">
                  <a:pos x="T10" y="T11"/>
                </a:cxn>
              </a:cxnLst>
              <a:rect l="0" t="0" r="r" b="b"/>
              <a:pathLst>
                <a:path w="643" h="666">
                  <a:moveTo>
                    <a:pt x="0" y="75"/>
                  </a:moveTo>
                  <a:cubicBezTo>
                    <a:pt x="265" y="182"/>
                    <a:pt x="476" y="398"/>
                    <a:pt x="578" y="666"/>
                  </a:cubicBezTo>
                  <a:cubicBezTo>
                    <a:pt x="620" y="554"/>
                    <a:pt x="643" y="431"/>
                    <a:pt x="643" y="303"/>
                  </a:cubicBezTo>
                  <a:cubicBezTo>
                    <a:pt x="643" y="207"/>
                    <a:pt x="630" y="113"/>
                    <a:pt x="605" y="24"/>
                  </a:cubicBezTo>
                  <a:cubicBezTo>
                    <a:pt x="534" y="8"/>
                    <a:pt x="460" y="0"/>
                    <a:pt x="385" y="0"/>
                  </a:cubicBezTo>
                  <a:cubicBezTo>
                    <a:pt x="249" y="0"/>
                    <a:pt x="119" y="27"/>
                    <a:pt x="0" y="75"/>
                  </a:cubicBezTo>
                </a:path>
              </a:pathLst>
            </a:custGeom>
            <a:solidFill>
              <a:srgbClr val="2676FF">
                <a:lumMod val="20000"/>
                <a:lumOff val="80000"/>
              </a:srgbClr>
            </a:solidFill>
            <a:ln w="9525" cap="rnd">
              <a:solidFill>
                <a:sysClr val="window" lastClr="FFFFFF"/>
              </a:solidFill>
              <a:round/>
            </a:ln>
          </p:spPr>
          <p:txBody>
            <a:bodyPr vert="eaVert" anchor="ctr"/>
            <a:lstStyle/>
            <a:p>
              <a:pPr>
                <a:defRPr/>
              </a:pPr>
              <a:endParaRPr lang="zh-CN" altLang="en-US" kern="0" dirty="0">
                <a:solidFill>
                  <a:sysClr val="window" lastClr="FFFFFF"/>
                </a:solidFill>
              </a:endParaRPr>
            </a:p>
          </p:txBody>
        </p:sp>
        <p:sp>
          <p:nvSpPr>
            <p:cNvPr id="26" name="Freeform 15"/>
            <p:cNvSpPr/>
            <p:nvPr/>
          </p:nvSpPr>
          <p:spPr bwMode="auto">
            <a:xfrm>
              <a:off x="3535139" y="1323782"/>
              <a:ext cx="1999434" cy="1166817"/>
            </a:xfrm>
            <a:custGeom>
              <a:avLst/>
              <a:gdLst>
                <a:gd name="T0" fmla="*/ 1038225 w 1259"/>
                <a:gd name="T1" fmla="*/ 1166813 h 735"/>
                <a:gd name="T2" fmla="*/ 1649412 w 1259"/>
                <a:gd name="T3" fmla="*/ 1047750 h 735"/>
                <a:gd name="T4" fmla="*/ 1998662 w 1259"/>
                <a:gd name="T5" fmla="*/ 1085850 h 735"/>
                <a:gd name="T6" fmla="*/ 1001712 w 1259"/>
                <a:gd name="T7" fmla="*/ 0 h 735"/>
                <a:gd name="T8" fmla="*/ 0 w 1259"/>
                <a:gd name="T9" fmla="*/ 1103313 h 735"/>
                <a:gd name="T10" fmla="*/ 425450 w 1259"/>
                <a:gd name="T11" fmla="*/ 1047750 h 735"/>
                <a:gd name="T12" fmla="*/ 1038225 w 1259"/>
                <a:gd name="T13" fmla="*/ 1166813 h 735"/>
                <a:gd name="T14" fmla="*/ 0 60000 65536"/>
                <a:gd name="T15" fmla="*/ 0 60000 65536"/>
                <a:gd name="T16" fmla="*/ 0 60000 65536"/>
                <a:gd name="T17" fmla="*/ 0 60000 65536"/>
                <a:gd name="T18" fmla="*/ 0 60000 65536"/>
                <a:gd name="T19" fmla="*/ 0 60000 65536"/>
                <a:gd name="T20" fmla="*/ 0 60000 65536"/>
                <a:gd name="T21" fmla="*/ 0 w 1259"/>
                <a:gd name="T22" fmla="*/ 0 h 735"/>
                <a:gd name="T23" fmla="*/ 1259 w 1259"/>
                <a:gd name="T24" fmla="*/ 735 h 7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9" h="735">
                  <a:moveTo>
                    <a:pt x="654" y="735"/>
                  </a:moveTo>
                  <a:cubicBezTo>
                    <a:pt x="773" y="687"/>
                    <a:pt x="903" y="660"/>
                    <a:pt x="1039" y="660"/>
                  </a:cubicBezTo>
                  <a:cubicBezTo>
                    <a:pt x="1114" y="660"/>
                    <a:pt x="1188" y="668"/>
                    <a:pt x="1259" y="684"/>
                  </a:cubicBezTo>
                  <a:cubicBezTo>
                    <a:pt x="1170" y="368"/>
                    <a:pt x="935" y="114"/>
                    <a:pt x="631" y="0"/>
                  </a:cubicBezTo>
                  <a:cubicBezTo>
                    <a:pt x="324" y="116"/>
                    <a:pt x="87" y="375"/>
                    <a:pt x="0" y="695"/>
                  </a:cubicBezTo>
                  <a:cubicBezTo>
                    <a:pt x="86" y="672"/>
                    <a:pt x="175" y="660"/>
                    <a:pt x="268" y="660"/>
                  </a:cubicBezTo>
                  <a:cubicBezTo>
                    <a:pt x="405" y="660"/>
                    <a:pt x="535" y="687"/>
                    <a:pt x="654" y="735"/>
                  </a:cubicBezTo>
                </a:path>
              </a:pathLst>
            </a:custGeom>
            <a:solidFill>
              <a:srgbClr val="2180C1">
                <a:alpha val="53000"/>
              </a:srgbClr>
            </a:solidFill>
            <a:ln w="3175" cap="rnd">
              <a:solidFill>
                <a:srgbClr val="FFFFFF"/>
              </a:solidFill>
              <a:round/>
            </a:ln>
          </p:spPr>
          <p:txBody>
            <a:bodyPr vert="eaVert" anchor="ctr"/>
            <a:lstStyle/>
            <a:p>
              <a:pPr>
                <a:defRPr/>
              </a:pPr>
              <a:endParaRPr lang="zh-CN" altLang="en-US" kern="0" dirty="0">
                <a:solidFill>
                  <a:sysClr val="window" lastClr="FFFFFF"/>
                </a:solidFill>
              </a:endParaRPr>
            </a:p>
          </p:txBody>
        </p:sp>
        <p:sp>
          <p:nvSpPr>
            <p:cNvPr id="27" name="Freeform 16"/>
            <p:cNvSpPr/>
            <p:nvPr/>
          </p:nvSpPr>
          <p:spPr bwMode="auto">
            <a:xfrm>
              <a:off x="2431861" y="2427029"/>
              <a:ext cx="1191457" cy="2023986"/>
            </a:xfrm>
            <a:custGeom>
              <a:avLst/>
              <a:gdLst>
                <a:gd name="T0" fmla="*/ 1190625 w 750"/>
                <a:gd name="T1" fmla="*/ 1096962 h 1275"/>
                <a:gd name="T2" fmla="*/ 1047750 w 750"/>
                <a:gd name="T3" fmla="*/ 425450 h 1275"/>
                <a:gd name="T4" fmla="*/ 1103313 w 750"/>
                <a:gd name="T5" fmla="*/ 0 h 1275"/>
                <a:gd name="T6" fmla="*/ 0 w 750"/>
                <a:gd name="T7" fmla="*/ 1001712 h 1275"/>
                <a:gd name="T8" fmla="*/ 1179513 w 750"/>
                <a:gd name="T9" fmla="*/ 2024062 h 1275"/>
                <a:gd name="T10" fmla="*/ 1119188 w 750"/>
                <a:gd name="T11" fmla="*/ 1579562 h 1275"/>
                <a:gd name="T12" fmla="*/ 1190625 w 750"/>
                <a:gd name="T13" fmla="*/ 1096962 h 1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0" h="1275">
                  <a:moveTo>
                    <a:pt x="750" y="691"/>
                  </a:moveTo>
                  <a:cubicBezTo>
                    <a:pt x="692" y="562"/>
                    <a:pt x="660" y="419"/>
                    <a:pt x="660" y="268"/>
                  </a:cubicBezTo>
                  <a:cubicBezTo>
                    <a:pt x="660" y="176"/>
                    <a:pt x="672" y="86"/>
                    <a:pt x="695" y="0"/>
                  </a:cubicBezTo>
                  <a:cubicBezTo>
                    <a:pt x="374" y="87"/>
                    <a:pt x="116" y="324"/>
                    <a:pt x="0" y="631"/>
                  </a:cubicBezTo>
                  <a:cubicBezTo>
                    <a:pt x="122" y="954"/>
                    <a:pt x="401" y="1200"/>
                    <a:pt x="743" y="1275"/>
                  </a:cubicBezTo>
                  <a:cubicBezTo>
                    <a:pt x="718" y="1185"/>
                    <a:pt x="705" y="1092"/>
                    <a:pt x="705" y="995"/>
                  </a:cubicBezTo>
                  <a:cubicBezTo>
                    <a:pt x="705" y="889"/>
                    <a:pt x="721" y="787"/>
                    <a:pt x="750" y="691"/>
                  </a:cubicBezTo>
                </a:path>
              </a:pathLst>
            </a:custGeom>
            <a:gradFill rotWithShape="0">
              <a:gsLst>
                <a:gs pos="0">
                  <a:sysClr val="window" lastClr="FFFFFF">
                    <a:lumMod val="85000"/>
                  </a:sysClr>
                </a:gs>
                <a:gs pos="100000">
                  <a:sysClr val="window" lastClr="FFFFFF">
                    <a:lumMod val="75000"/>
                  </a:sysClr>
                </a:gs>
              </a:gsLst>
              <a:lin ang="5400000" scaled="0"/>
            </a:gra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sp>
          <p:nvSpPr>
            <p:cNvPr id="28" name="Freeform 17"/>
            <p:cNvSpPr/>
            <p:nvPr/>
          </p:nvSpPr>
          <p:spPr bwMode="auto">
            <a:xfrm>
              <a:off x="3479770" y="2371662"/>
              <a:ext cx="1093025" cy="1152462"/>
            </a:xfrm>
            <a:custGeom>
              <a:avLst/>
              <a:gdLst>
                <a:gd name="T0" fmla="*/ 142875 w 689"/>
                <a:gd name="T1" fmla="*/ 1152525 h 726"/>
                <a:gd name="T2" fmla="*/ 1093788 w 689"/>
                <a:gd name="T3" fmla="*/ 119063 h 726"/>
                <a:gd name="T4" fmla="*/ 481013 w 689"/>
                <a:gd name="T5" fmla="*/ 0 h 726"/>
                <a:gd name="T6" fmla="*/ 55563 w 689"/>
                <a:gd name="T7" fmla="*/ 55563 h 726"/>
                <a:gd name="T8" fmla="*/ 0 w 689"/>
                <a:gd name="T9" fmla="*/ 481013 h 726"/>
                <a:gd name="T10" fmla="*/ 142875 w 689"/>
                <a:gd name="T11" fmla="*/ 1152525 h 7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9" h="726">
                  <a:moveTo>
                    <a:pt x="90" y="726"/>
                  </a:moveTo>
                  <a:cubicBezTo>
                    <a:pt x="182" y="429"/>
                    <a:pt x="404" y="190"/>
                    <a:pt x="689" y="75"/>
                  </a:cubicBezTo>
                  <a:cubicBezTo>
                    <a:pt x="570" y="27"/>
                    <a:pt x="440" y="0"/>
                    <a:pt x="303" y="0"/>
                  </a:cubicBezTo>
                  <a:cubicBezTo>
                    <a:pt x="210" y="0"/>
                    <a:pt x="121" y="12"/>
                    <a:pt x="35" y="35"/>
                  </a:cubicBezTo>
                  <a:cubicBezTo>
                    <a:pt x="12" y="121"/>
                    <a:pt x="0" y="211"/>
                    <a:pt x="0" y="303"/>
                  </a:cubicBezTo>
                  <a:cubicBezTo>
                    <a:pt x="0" y="454"/>
                    <a:pt x="32" y="597"/>
                    <a:pt x="90" y="726"/>
                  </a:cubicBezTo>
                </a:path>
              </a:pathLst>
            </a:custGeom>
            <a:solidFill>
              <a:sysClr val="window" lastClr="FFFFFF">
                <a:lumMod val="85000"/>
              </a:sysClr>
            </a:soli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sp>
          <p:nvSpPr>
            <p:cNvPr id="29" name="Freeform 18"/>
            <p:cNvSpPr/>
            <p:nvPr/>
          </p:nvSpPr>
          <p:spPr bwMode="auto">
            <a:xfrm>
              <a:off x="3623319" y="2490599"/>
              <a:ext cx="1868190" cy="1892744"/>
            </a:xfrm>
            <a:custGeom>
              <a:avLst/>
              <a:gdLst>
                <a:gd name="T0" fmla="*/ 0 w 1177"/>
                <a:gd name="T1" fmla="*/ 1033463 h 1192"/>
                <a:gd name="T2" fmla="*/ 914400 w 1177"/>
                <a:gd name="T3" fmla="*/ 1892300 h 1192"/>
                <a:gd name="T4" fmla="*/ 1868488 w 1177"/>
                <a:gd name="T5" fmla="*/ 938213 h 1192"/>
                <a:gd name="T6" fmla="*/ 950913 w 1177"/>
                <a:gd name="T7" fmla="*/ 0 h 1192"/>
                <a:gd name="T8" fmla="*/ 0 w 1177"/>
                <a:gd name="T9" fmla="*/ 1033463 h 1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7" h="1192">
                  <a:moveTo>
                    <a:pt x="0" y="651"/>
                  </a:moveTo>
                  <a:cubicBezTo>
                    <a:pt x="112" y="900"/>
                    <a:pt x="320" y="1096"/>
                    <a:pt x="576" y="1192"/>
                  </a:cubicBezTo>
                  <a:cubicBezTo>
                    <a:pt x="853" y="1088"/>
                    <a:pt x="1072" y="868"/>
                    <a:pt x="1177" y="591"/>
                  </a:cubicBezTo>
                  <a:cubicBezTo>
                    <a:pt x="1075" y="323"/>
                    <a:pt x="864" y="107"/>
                    <a:pt x="599" y="0"/>
                  </a:cubicBezTo>
                  <a:cubicBezTo>
                    <a:pt x="314" y="115"/>
                    <a:pt x="92" y="354"/>
                    <a:pt x="0" y="651"/>
                  </a:cubicBezTo>
                </a:path>
              </a:pathLst>
            </a:custGeom>
            <a:solidFill>
              <a:srgbClr val="F9F9F9"/>
            </a:soli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sp>
          <p:nvSpPr>
            <p:cNvPr id="30" name="Freeform 19"/>
            <p:cNvSpPr/>
            <p:nvPr/>
          </p:nvSpPr>
          <p:spPr bwMode="auto">
            <a:xfrm>
              <a:off x="3551545" y="3524124"/>
              <a:ext cx="986387" cy="963803"/>
            </a:xfrm>
            <a:custGeom>
              <a:avLst/>
              <a:gdLst>
                <a:gd name="T0" fmla="*/ 71437 w 621"/>
                <a:gd name="T1" fmla="*/ 0 h 607"/>
                <a:gd name="T2" fmla="*/ 0 w 621"/>
                <a:gd name="T3" fmla="*/ 482600 h 607"/>
                <a:gd name="T4" fmla="*/ 60325 w 621"/>
                <a:gd name="T5" fmla="*/ 927100 h 607"/>
                <a:gd name="T6" fmla="*/ 409575 w 621"/>
                <a:gd name="T7" fmla="*/ 963613 h 607"/>
                <a:gd name="T8" fmla="*/ 985837 w 621"/>
                <a:gd name="T9" fmla="*/ 858838 h 607"/>
                <a:gd name="T10" fmla="*/ 71437 w 621"/>
                <a:gd name="T11" fmla="*/ 0 h 6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1" h="607">
                  <a:moveTo>
                    <a:pt x="45" y="0"/>
                  </a:moveTo>
                  <a:cubicBezTo>
                    <a:pt x="16" y="96"/>
                    <a:pt x="0" y="198"/>
                    <a:pt x="0" y="304"/>
                  </a:cubicBezTo>
                  <a:cubicBezTo>
                    <a:pt x="0" y="401"/>
                    <a:pt x="13" y="494"/>
                    <a:pt x="38" y="584"/>
                  </a:cubicBezTo>
                  <a:cubicBezTo>
                    <a:pt x="109" y="599"/>
                    <a:pt x="183" y="607"/>
                    <a:pt x="258" y="607"/>
                  </a:cubicBezTo>
                  <a:cubicBezTo>
                    <a:pt x="386" y="607"/>
                    <a:pt x="508" y="584"/>
                    <a:pt x="621" y="541"/>
                  </a:cubicBezTo>
                  <a:cubicBezTo>
                    <a:pt x="365" y="445"/>
                    <a:pt x="157" y="249"/>
                    <a:pt x="45" y="0"/>
                  </a:cubicBezTo>
                </a:path>
              </a:pathLst>
            </a:custGeom>
            <a:solidFill>
              <a:sysClr val="window" lastClr="FFFFFF">
                <a:lumMod val="85000"/>
              </a:sysClr>
            </a:solidFill>
            <a:ln w="9525" cap="rnd">
              <a:solidFill>
                <a:sysClr val="window" lastClr="FFFFFF"/>
              </a:solidFill>
              <a:round/>
            </a:ln>
          </p:spPr>
          <p:txBody>
            <a:bodyPr vert="eaVert" anchor="ctr"/>
            <a:lstStyle/>
            <a:p>
              <a:pPr>
                <a:defRPr/>
              </a:pPr>
              <a:endParaRPr lang="zh-CN" altLang="en-US" sz="1800" kern="0" dirty="0">
                <a:solidFill>
                  <a:sysClr val="windowText" lastClr="000000"/>
                </a:solidFill>
                <a:latin typeface="Impact" panose="020B0806030902050204" pitchFamily="34" charset="0"/>
              </a:endParaRPr>
            </a:p>
          </p:txBody>
        </p:sp>
      </p:grpSp>
      <p:sp>
        <p:nvSpPr>
          <p:cNvPr id="339085" name="WordArt 20"/>
          <p:cNvSpPr>
            <a:spLocks noChangeArrowheads="1" noChangeShapeType="1" noTextEdit="1"/>
          </p:cNvSpPr>
          <p:nvPr/>
        </p:nvSpPr>
        <p:spPr bwMode="gray">
          <a:xfrm rot="-2700000">
            <a:off x="2850095" y="1347372"/>
            <a:ext cx="1545748" cy="801440"/>
          </a:xfrm>
          <a:prstGeom prst="rect">
            <a:avLst/>
          </a:prstGeom>
        </p:spPr>
        <p:txBody>
          <a:bodyPr spcFirstLastPara="1" wrap="none" fromWordArt="1">
            <a:prstTxWarp prst="textArchUp">
              <a:avLst>
                <a:gd name="adj" fmla="val 12773836"/>
              </a:avLst>
            </a:prstTxWarp>
          </a:bodyPr>
          <a:lstStyle/>
          <a:p>
            <a:pPr algn="ctr"/>
            <a:r>
              <a:rPr lang="zh-CN" altLang="en-US" sz="200" kern="10">
                <a:ln w="9525">
                  <a:noFill/>
                  <a:round/>
                </a:ln>
                <a:solidFill>
                  <a:srgbClr val="5F5F5F"/>
                </a:solidFill>
                <a:latin typeface="微软雅黑" panose="020B0503020204020204" pitchFamily="34" charset="-122"/>
                <a:ea typeface="微软雅黑" panose="020B0503020204020204" pitchFamily="34" charset="-122"/>
              </a:rPr>
              <a:t>单击此处输入文字</a:t>
            </a:r>
          </a:p>
        </p:txBody>
      </p:sp>
      <p:sp>
        <p:nvSpPr>
          <p:cNvPr id="339086" name="WordArt 20"/>
          <p:cNvSpPr>
            <a:spLocks noChangeArrowheads="1" noChangeShapeType="1" noTextEdit="1"/>
          </p:cNvSpPr>
          <p:nvPr/>
        </p:nvSpPr>
        <p:spPr bwMode="gray">
          <a:xfrm rot="2551090">
            <a:off x="4691027" y="1358481"/>
            <a:ext cx="1544160" cy="803027"/>
          </a:xfrm>
          <a:prstGeom prst="rect">
            <a:avLst/>
          </a:prstGeom>
        </p:spPr>
        <p:txBody>
          <a:bodyPr spcFirstLastPara="1" wrap="none" fromWordArt="1">
            <a:prstTxWarp prst="textArchUp">
              <a:avLst>
                <a:gd name="adj" fmla="val 12672812"/>
              </a:avLst>
            </a:prstTxWarp>
          </a:bodyPr>
          <a:lstStyle/>
          <a:p>
            <a:pPr algn="ctr"/>
            <a:r>
              <a:rPr lang="zh-CN" altLang="en-US" sz="200" kern="10">
                <a:ln w="9525">
                  <a:noFill/>
                  <a:round/>
                </a:ln>
                <a:solidFill>
                  <a:srgbClr val="F9F9F9"/>
                </a:solidFill>
                <a:latin typeface="微软雅黑" panose="020B0503020204020204" pitchFamily="34" charset="-122"/>
                <a:ea typeface="微软雅黑" panose="020B0503020204020204" pitchFamily="34" charset="-122"/>
              </a:rPr>
              <a:t>单击此处输入文字</a:t>
            </a:r>
          </a:p>
        </p:txBody>
      </p:sp>
      <p:sp>
        <p:nvSpPr>
          <p:cNvPr id="339087" name="WordArt 20"/>
          <p:cNvSpPr>
            <a:spLocks noChangeArrowheads="1" noChangeShapeType="1" noTextEdit="1"/>
          </p:cNvSpPr>
          <p:nvPr/>
        </p:nvSpPr>
        <p:spPr bwMode="gray">
          <a:xfrm rot="8257672">
            <a:off x="4700549" y="3254958"/>
            <a:ext cx="1545748" cy="801440"/>
          </a:xfrm>
          <a:prstGeom prst="rect">
            <a:avLst/>
          </a:prstGeom>
        </p:spPr>
        <p:txBody>
          <a:bodyPr spcFirstLastPara="1" wrap="none" fromWordArt="1">
            <a:prstTxWarp prst="textArchUp">
              <a:avLst>
                <a:gd name="adj" fmla="val 12896700"/>
              </a:avLst>
            </a:prstTxWarp>
          </a:bodyPr>
          <a:lstStyle/>
          <a:p>
            <a:pPr algn="ctr"/>
            <a:r>
              <a:rPr lang="zh-CN" altLang="en-US" sz="200" kern="10">
                <a:ln w="9525">
                  <a:noFill/>
                  <a:round/>
                </a:ln>
                <a:solidFill>
                  <a:srgbClr val="5F5F5F"/>
                </a:solidFill>
                <a:latin typeface="微软雅黑" panose="020B0503020204020204" pitchFamily="34" charset="-122"/>
                <a:ea typeface="微软雅黑" panose="020B0503020204020204" pitchFamily="34" charset="-122"/>
              </a:rPr>
              <a:t>单击此处输入文字</a:t>
            </a:r>
          </a:p>
        </p:txBody>
      </p:sp>
      <p:sp>
        <p:nvSpPr>
          <p:cNvPr id="339088" name="WordArt 20"/>
          <p:cNvSpPr>
            <a:spLocks noChangeArrowheads="1" noChangeShapeType="1" noTextEdit="1"/>
          </p:cNvSpPr>
          <p:nvPr/>
        </p:nvSpPr>
        <p:spPr bwMode="gray">
          <a:xfrm rot="-8463669">
            <a:off x="2873899" y="3253370"/>
            <a:ext cx="1544161" cy="801441"/>
          </a:xfrm>
          <a:prstGeom prst="rect">
            <a:avLst/>
          </a:prstGeom>
        </p:spPr>
        <p:txBody>
          <a:bodyPr spcFirstLastPara="1" wrap="none" fromWordArt="1">
            <a:prstTxWarp prst="textArchUp">
              <a:avLst>
                <a:gd name="adj" fmla="val 13018244"/>
              </a:avLst>
            </a:prstTxWarp>
          </a:bodyPr>
          <a:lstStyle/>
          <a:p>
            <a:pPr algn="ctr"/>
            <a:r>
              <a:rPr lang="zh-CN" altLang="en-US" sz="200" kern="10">
                <a:ln w="9525">
                  <a:noFill/>
                  <a:round/>
                </a:ln>
                <a:solidFill>
                  <a:srgbClr val="5F5F5F"/>
                </a:solidFill>
                <a:latin typeface="微软雅黑" panose="020B0503020204020204" pitchFamily="34" charset="-122"/>
                <a:ea typeface="微软雅黑" panose="020B0503020204020204" pitchFamily="34" charset="-122"/>
              </a:rPr>
              <a:t>单击此处输入文字</a:t>
            </a:r>
          </a:p>
        </p:txBody>
      </p:sp>
      <p:sp>
        <p:nvSpPr>
          <p:cNvPr id="17" name="矩形 16"/>
          <p:cNvSpPr/>
          <p:nvPr/>
        </p:nvSpPr>
        <p:spPr>
          <a:xfrm>
            <a:off x="4114941" y="2486845"/>
            <a:ext cx="895074" cy="518952"/>
          </a:xfrm>
          <a:prstGeom prst="rect">
            <a:avLst/>
          </a:prstGeom>
        </p:spPr>
        <p:txBody>
          <a:bodyPr wrap="none">
            <a:spAutoFit/>
          </a:bodyPr>
          <a:lstStyle/>
          <a:p>
            <a:pPr>
              <a:defRPr/>
            </a:pPr>
            <a:r>
              <a:rPr lang="zh-CN" altLang="en-US" sz="2800" b="1" kern="0" dirty="0">
                <a:solidFill>
                  <a:srgbClr val="7D7D7D"/>
                </a:solidFill>
              </a:rPr>
              <a:t>文本</a:t>
            </a:r>
            <a:endParaRPr lang="zh-CN" altLang="en-US" sz="1800" kern="0" dirty="0">
              <a:solidFill>
                <a:srgbClr val="7D7D7D"/>
              </a:solidFill>
              <a:latin typeface="Impact" panose="020B0806030902050204" pitchFamily="34" charset="0"/>
            </a:endParaRPr>
          </a:p>
        </p:txBody>
      </p:sp>
      <p:sp>
        <p:nvSpPr>
          <p:cNvPr id="8" name="TextBox 7"/>
          <p:cNvSpPr txBox="1"/>
          <p:nvPr/>
        </p:nvSpPr>
        <p:spPr bwMode="auto">
          <a:xfrm>
            <a:off x="991705" y="3121650"/>
            <a:ext cx="1572728" cy="1061501"/>
          </a:xfrm>
          <a:prstGeom prst="rect">
            <a:avLst/>
          </a:prstGeom>
          <a:noFill/>
        </p:spPr>
        <p:txBody>
          <a:bodyPr>
            <a:spAutoFit/>
          </a:bodyPr>
          <a:lstStyle/>
          <a:p>
            <a:pPr>
              <a:lnSpc>
                <a:spcPct val="150000"/>
              </a:lnSpc>
              <a:defRPr/>
            </a:pPr>
            <a:r>
              <a:rPr lang="zh-CN" altLang="en-US" sz="1050" kern="0" dirty="0">
                <a:solidFill>
                  <a:srgbClr val="4D4D4D"/>
                </a:solidFill>
              </a:rPr>
              <a:t>单击此处添加段落文本单击此处添加段落文本单击此处添加段落文本单击此处添加段落文本</a:t>
            </a:r>
          </a:p>
        </p:txBody>
      </p:sp>
      <p:sp>
        <p:nvSpPr>
          <p:cNvPr id="9" name="TextBox 8"/>
          <p:cNvSpPr txBox="1"/>
          <p:nvPr/>
        </p:nvSpPr>
        <p:spPr bwMode="auto">
          <a:xfrm>
            <a:off x="991705" y="1461637"/>
            <a:ext cx="1572728" cy="1061501"/>
          </a:xfrm>
          <a:prstGeom prst="rect">
            <a:avLst/>
          </a:prstGeom>
          <a:noFill/>
        </p:spPr>
        <p:txBody>
          <a:bodyPr>
            <a:spAutoFit/>
          </a:bodyPr>
          <a:lstStyle/>
          <a:p>
            <a:pPr>
              <a:lnSpc>
                <a:spcPct val="150000"/>
              </a:lnSpc>
              <a:defRPr/>
            </a:pPr>
            <a:r>
              <a:rPr lang="zh-CN" altLang="en-US" sz="1050" kern="0" dirty="0">
                <a:solidFill>
                  <a:srgbClr val="4D4D4D"/>
                </a:solidFill>
              </a:rPr>
              <a:t>单击此处添加段落文本单击此处添加段落文本单击此处添加段落文本单击此处添加段落文本</a:t>
            </a:r>
          </a:p>
        </p:txBody>
      </p:sp>
      <p:sp>
        <p:nvSpPr>
          <p:cNvPr id="10" name="TextBox 9"/>
          <p:cNvSpPr txBox="1"/>
          <p:nvPr/>
        </p:nvSpPr>
        <p:spPr bwMode="auto">
          <a:xfrm>
            <a:off x="6552589" y="1461637"/>
            <a:ext cx="1572728" cy="1061501"/>
          </a:xfrm>
          <a:prstGeom prst="rect">
            <a:avLst/>
          </a:prstGeom>
          <a:noFill/>
        </p:spPr>
        <p:txBody>
          <a:bodyPr>
            <a:spAutoFit/>
          </a:bodyPr>
          <a:lstStyle/>
          <a:p>
            <a:pPr algn="r">
              <a:lnSpc>
                <a:spcPct val="150000"/>
              </a:lnSpc>
              <a:defRPr/>
            </a:pPr>
            <a:r>
              <a:rPr lang="zh-CN" altLang="en-US" sz="1050" kern="0" dirty="0">
                <a:solidFill>
                  <a:srgbClr val="4D4D4D"/>
                </a:solidFill>
              </a:rPr>
              <a:t>单击此处添加段落文本单击此处添加段落文本单击此处添加段落文本单击此处添加段落文本</a:t>
            </a:r>
          </a:p>
        </p:txBody>
      </p:sp>
      <p:sp>
        <p:nvSpPr>
          <p:cNvPr id="11" name="TextBox 10"/>
          <p:cNvSpPr txBox="1"/>
          <p:nvPr/>
        </p:nvSpPr>
        <p:spPr bwMode="auto">
          <a:xfrm>
            <a:off x="6552589" y="3121650"/>
            <a:ext cx="1572728" cy="1061501"/>
          </a:xfrm>
          <a:prstGeom prst="rect">
            <a:avLst/>
          </a:prstGeom>
          <a:noFill/>
        </p:spPr>
        <p:txBody>
          <a:bodyPr>
            <a:spAutoFit/>
          </a:bodyPr>
          <a:lstStyle/>
          <a:p>
            <a:pPr algn="r">
              <a:lnSpc>
                <a:spcPct val="150000"/>
              </a:lnSpc>
              <a:defRPr/>
            </a:pPr>
            <a:r>
              <a:rPr lang="zh-CN" altLang="en-US" sz="1050" kern="0" dirty="0">
                <a:solidFill>
                  <a:srgbClr val="4D4D4D"/>
                </a:solidFill>
              </a:rPr>
              <a:t>单击此处添加段落文本单击此处添加段落文本单击此处添加段落文本单击此处添加段落文本</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339071"/>
                                        </p:tgtEl>
                                        <p:attrNameLst>
                                          <p:attrName>style.visibility</p:attrName>
                                        </p:attrNameLst>
                                      </p:cBhvr>
                                      <p:to>
                                        <p:strVal val="visible"/>
                                      </p:to>
                                    </p:set>
                                    <p:animEffect transition="in" filter="fade">
                                      <p:cBhvr>
                                        <p:cTn id="7" dur="2000"/>
                                        <p:tgtEl>
                                          <p:spTgt spid="339071"/>
                                        </p:tgtEl>
                                      </p:cBhvr>
                                    </p:animEffect>
                                    <p:anim calcmode="lin" valueType="num">
                                      <p:cBhvr>
                                        <p:cTn id="8" dur="2000" fill="hold"/>
                                        <p:tgtEl>
                                          <p:spTgt spid="339071"/>
                                        </p:tgtEl>
                                        <p:attrNameLst>
                                          <p:attrName>style.rotation</p:attrName>
                                        </p:attrNameLst>
                                      </p:cBhvr>
                                      <p:tavLst>
                                        <p:tav tm="0">
                                          <p:val>
                                            <p:fltVal val="720"/>
                                          </p:val>
                                        </p:tav>
                                        <p:tav tm="100000">
                                          <p:val>
                                            <p:fltVal val="0"/>
                                          </p:val>
                                        </p:tav>
                                      </p:tavLst>
                                    </p:anim>
                                    <p:anim calcmode="lin" valueType="num">
                                      <p:cBhvr>
                                        <p:cTn id="9" dur="2000" fill="hold"/>
                                        <p:tgtEl>
                                          <p:spTgt spid="339071"/>
                                        </p:tgtEl>
                                        <p:attrNameLst>
                                          <p:attrName>ppt_h</p:attrName>
                                        </p:attrNameLst>
                                      </p:cBhvr>
                                      <p:tavLst>
                                        <p:tav tm="0">
                                          <p:val>
                                            <p:fltVal val="0"/>
                                          </p:val>
                                        </p:tav>
                                        <p:tav tm="100000">
                                          <p:val>
                                            <p:strVal val="#ppt_h"/>
                                          </p:val>
                                        </p:tav>
                                      </p:tavLst>
                                    </p:anim>
                                    <p:anim calcmode="lin" valueType="num">
                                      <p:cBhvr>
                                        <p:cTn id="10" dur="2000" fill="hold"/>
                                        <p:tgtEl>
                                          <p:spTgt spid="339071"/>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3" presetClass="entr" presetSubtype="16"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23" presetClass="entr" presetSubtype="528" fill="hold" grpId="0" nodeType="afterEffect">
                                  <p:stCondLst>
                                    <p:cond delay="0"/>
                                  </p:stCondLst>
                                  <p:childTnLst>
                                    <p:set>
                                      <p:cBhvr>
                                        <p:cTn id="18" dur="1" fill="hold">
                                          <p:stCondLst>
                                            <p:cond delay="0"/>
                                          </p:stCondLst>
                                        </p:cTn>
                                        <p:tgtEl>
                                          <p:spTgt spid="339086"/>
                                        </p:tgtEl>
                                        <p:attrNameLst>
                                          <p:attrName>style.visibility</p:attrName>
                                        </p:attrNameLst>
                                      </p:cBhvr>
                                      <p:to>
                                        <p:strVal val="visible"/>
                                      </p:to>
                                    </p:set>
                                    <p:anim calcmode="lin" valueType="num">
                                      <p:cBhvr>
                                        <p:cTn id="19" dur="500" fill="hold"/>
                                        <p:tgtEl>
                                          <p:spTgt spid="339086"/>
                                        </p:tgtEl>
                                        <p:attrNameLst>
                                          <p:attrName>ppt_w</p:attrName>
                                        </p:attrNameLst>
                                      </p:cBhvr>
                                      <p:tavLst>
                                        <p:tav tm="0">
                                          <p:val>
                                            <p:fltVal val="0"/>
                                          </p:val>
                                        </p:tav>
                                        <p:tav tm="100000">
                                          <p:val>
                                            <p:strVal val="#ppt_w"/>
                                          </p:val>
                                        </p:tav>
                                      </p:tavLst>
                                    </p:anim>
                                    <p:anim calcmode="lin" valueType="num">
                                      <p:cBhvr>
                                        <p:cTn id="20" dur="500" fill="hold"/>
                                        <p:tgtEl>
                                          <p:spTgt spid="339086"/>
                                        </p:tgtEl>
                                        <p:attrNameLst>
                                          <p:attrName>ppt_h</p:attrName>
                                        </p:attrNameLst>
                                      </p:cBhvr>
                                      <p:tavLst>
                                        <p:tav tm="0">
                                          <p:val>
                                            <p:fltVal val="0"/>
                                          </p:val>
                                        </p:tav>
                                        <p:tav tm="100000">
                                          <p:val>
                                            <p:strVal val="#ppt_h"/>
                                          </p:val>
                                        </p:tav>
                                      </p:tavLst>
                                    </p:anim>
                                    <p:anim calcmode="lin" valueType="num">
                                      <p:cBhvr>
                                        <p:cTn id="21" dur="500" fill="hold"/>
                                        <p:tgtEl>
                                          <p:spTgt spid="339086"/>
                                        </p:tgtEl>
                                        <p:attrNameLst>
                                          <p:attrName>ppt_x</p:attrName>
                                        </p:attrNameLst>
                                      </p:cBhvr>
                                      <p:tavLst>
                                        <p:tav tm="0">
                                          <p:val>
                                            <p:fltVal val="0.5"/>
                                          </p:val>
                                        </p:tav>
                                        <p:tav tm="100000">
                                          <p:val>
                                            <p:strVal val="#ppt_x"/>
                                          </p:val>
                                        </p:tav>
                                      </p:tavLst>
                                    </p:anim>
                                    <p:anim calcmode="lin" valueType="num">
                                      <p:cBhvr>
                                        <p:cTn id="22" dur="500" fill="hold"/>
                                        <p:tgtEl>
                                          <p:spTgt spid="339086"/>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339087"/>
                                        </p:tgtEl>
                                        <p:attrNameLst>
                                          <p:attrName>style.visibility</p:attrName>
                                        </p:attrNameLst>
                                      </p:cBhvr>
                                      <p:to>
                                        <p:strVal val="visible"/>
                                      </p:to>
                                    </p:set>
                                    <p:anim calcmode="lin" valueType="num">
                                      <p:cBhvr>
                                        <p:cTn id="25" dur="500" fill="hold"/>
                                        <p:tgtEl>
                                          <p:spTgt spid="339087"/>
                                        </p:tgtEl>
                                        <p:attrNameLst>
                                          <p:attrName>ppt_w</p:attrName>
                                        </p:attrNameLst>
                                      </p:cBhvr>
                                      <p:tavLst>
                                        <p:tav tm="0">
                                          <p:val>
                                            <p:fltVal val="0"/>
                                          </p:val>
                                        </p:tav>
                                        <p:tav tm="100000">
                                          <p:val>
                                            <p:strVal val="#ppt_w"/>
                                          </p:val>
                                        </p:tav>
                                      </p:tavLst>
                                    </p:anim>
                                    <p:anim calcmode="lin" valueType="num">
                                      <p:cBhvr>
                                        <p:cTn id="26" dur="500" fill="hold"/>
                                        <p:tgtEl>
                                          <p:spTgt spid="339087"/>
                                        </p:tgtEl>
                                        <p:attrNameLst>
                                          <p:attrName>ppt_h</p:attrName>
                                        </p:attrNameLst>
                                      </p:cBhvr>
                                      <p:tavLst>
                                        <p:tav tm="0">
                                          <p:val>
                                            <p:fltVal val="0"/>
                                          </p:val>
                                        </p:tav>
                                        <p:tav tm="100000">
                                          <p:val>
                                            <p:strVal val="#ppt_h"/>
                                          </p:val>
                                        </p:tav>
                                      </p:tavLst>
                                    </p:anim>
                                    <p:anim calcmode="lin" valueType="num">
                                      <p:cBhvr>
                                        <p:cTn id="27" dur="500" fill="hold"/>
                                        <p:tgtEl>
                                          <p:spTgt spid="339087"/>
                                        </p:tgtEl>
                                        <p:attrNameLst>
                                          <p:attrName>ppt_x</p:attrName>
                                        </p:attrNameLst>
                                      </p:cBhvr>
                                      <p:tavLst>
                                        <p:tav tm="0">
                                          <p:val>
                                            <p:fltVal val="0.5"/>
                                          </p:val>
                                        </p:tav>
                                        <p:tav tm="100000">
                                          <p:val>
                                            <p:strVal val="#ppt_x"/>
                                          </p:val>
                                        </p:tav>
                                      </p:tavLst>
                                    </p:anim>
                                    <p:anim calcmode="lin" valueType="num">
                                      <p:cBhvr>
                                        <p:cTn id="28" dur="500" fill="hold"/>
                                        <p:tgtEl>
                                          <p:spTgt spid="33908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9088"/>
                                        </p:tgtEl>
                                        <p:attrNameLst>
                                          <p:attrName>style.visibility</p:attrName>
                                        </p:attrNameLst>
                                      </p:cBhvr>
                                      <p:to>
                                        <p:strVal val="visible"/>
                                      </p:to>
                                    </p:set>
                                    <p:anim calcmode="lin" valueType="num">
                                      <p:cBhvr>
                                        <p:cTn id="31" dur="500" fill="hold"/>
                                        <p:tgtEl>
                                          <p:spTgt spid="339088"/>
                                        </p:tgtEl>
                                        <p:attrNameLst>
                                          <p:attrName>ppt_w</p:attrName>
                                        </p:attrNameLst>
                                      </p:cBhvr>
                                      <p:tavLst>
                                        <p:tav tm="0">
                                          <p:val>
                                            <p:fltVal val="0"/>
                                          </p:val>
                                        </p:tav>
                                        <p:tav tm="100000">
                                          <p:val>
                                            <p:strVal val="#ppt_w"/>
                                          </p:val>
                                        </p:tav>
                                      </p:tavLst>
                                    </p:anim>
                                    <p:anim calcmode="lin" valueType="num">
                                      <p:cBhvr>
                                        <p:cTn id="32" dur="500" fill="hold"/>
                                        <p:tgtEl>
                                          <p:spTgt spid="339088"/>
                                        </p:tgtEl>
                                        <p:attrNameLst>
                                          <p:attrName>ppt_h</p:attrName>
                                        </p:attrNameLst>
                                      </p:cBhvr>
                                      <p:tavLst>
                                        <p:tav tm="0">
                                          <p:val>
                                            <p:fltVal val="0"/>
                                          </p:val>
                                        </p:tav>
                                        <p:tav tm="100000">
                                          <p:val>
                                            <p:strVal val="#ppt_h"/>
                                          </p:val>
                                        </p:tav>
                                      </p:tavLst>
                                    </p:anim>
                                    <p:anim calcmode="lin" valueType="num">
                                      <p:cBhvr>
                                        <p:cTn id="33" dur="500" fill="hold"/>
                                        <p:tgtEl>
                                          <p:spTgt spid="339088"/>
                                        </p:tgtEl>
                                        <p:attrNameLst>
                                          <p:attrName>ppt_x</p:attrName>
                                        </p:attrNameLst>
                                      </p:cBhvr>
                                      <p:tavLst>
                                        <p:tav tm="0">
                                          <p:val>
                                            <p:fltVal val="0.5"/>
                                          </p:val>
                                        </p:tav>
                                        <p:tav tm="100000">
                                          <p:val>
                                            <p:strVal val="#ppt_x"/>
                                          </p:val>
                                        </p:tav>
                                      </p:tavLst>
                                    </p:anim>
                                    <p:anim calcmode="lin" valueType="num">
                                      <p:cBhvr>
                                        <p:cTn id="34" dur="500" fill="hold"/>
                                        <p:tgtEl>
                                          <p:spTgt spid="339088"/>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339085"/>
                                        </p:tgtEl>
                                        <p:attrNameLst>
                                          <p:attrName>style.visibility</p:attrName>
                                        </p:attrNameLst>
                                      </p:cBhvr>
                                      <p:to>
                                        <p:strVal val="visible"/>
                                      </p:to>
                                    </p:set>
                                    <p:anim calcmode="lin" valueType="num">
                                      <p:cBhvr>
                                        <p:cTn id="37" dur="500" fill="hold"/>
                                        <p:tgtEl>
                                          <p:spTgt spid="339085"/>
                                        </p:tgtEl>
                                        <p:attrNameLst>
                                          <p:attrName>ppt_w</p:attrName>
                                        </p:attrNameLst>
                                      </p:cBhvr>
                                      <p:tavLst>
                                        <p:tav tm="0">
                                          <p:val>
                                            <p:fltVal val="0"/>
                                          </p:val>
                                        </p:tav>
                                        <p:tav tm="100000">
                                          <p:val>
                                            <p:strVal val="#ppt_w"/>
                                          </p:val>
                                        </p:tav>
                                      </p:tavLst>
                                    </p:anim>
                                    <p:anim calcmode="lin" valueType="num">
                                      <p:cBhvr>
                                        <p:cTn id="38" dur="500" fill="hold"/>
                                        <p:tgtEl>
                                          <p:spTgt spid="339085"/>
                                        </p:tgtEl>
                                        <p:attrNameLst>
                                          <p:attrName>ppt_h</p:attrName>
                                        </p:attrNameLst>
                                      </p:cBhvr>
                                      <p:tavLst>
                                        <p:tav tm="0">
                                          <p:val>
                                            <p:fltVal val="0"/>
                                          </p:val>
                                        </p:tav>
                                        <p:tav tm="100000">
                                          <p:val>
                                            <p:strVal val="#ppt_h"/>
                                          </p:val>
                                        </p:tav>
                                      </p:tavLst>
                                    </p:anim>
                                    <p:anim calcmode="lin" valueType="num">
                                      <p:cBhvr>
                                        <p:cTn id="39" dur="500" fill="hold"/>
                                        <p:tgtEl>
                                          <p:spTgt spid="339085"/>
                                        </p:tgtEl>
                                        <p:attrNameLst>
                                          <p:attrName>ppt_x</p:attrName>
                                        </p:attrNameLst>
                                      </p:cBhvr>
                                      <p:tavLst>
                                        <p:tav tm="0">
                                          <p:val>
                                            <p:fltVal val="0.5"/>
                                          </p:val>
                                        </p:tav>
                                        <p:tav tm="100000">
                                          <p:val>
                                            <p:strVal val="#ppt_x"/>
                                          </p:val>
                                        </p:tav>
                                      </p:tavLst>
                                    </p:anim>
                                    <p:anim calcmode="lin" valueType="num">
                                      <p:cBhvr>
                                        <p:cTn id="40" dur="500" fill="hold"/>
                                        <p:tgtEl>
                                          <p:spTgt spid="339085"/>
                                        </p:tgtEl>
                                        <p:attrNameLst>
                                          <p:attrName>ppt_y</p:attrName>
                                        </p:attrNameLst>
                                      </p:cBhvr>
                                      <p:tavLst>
                                        <p:tav tm="0">
                                          <p:val>
                                            <p:fltVal val="0.5"/>
                                          </p:val>
                                        </p:tav>
                                        <p:tav tm="100000">
                                          <p:val>
                                            <p:strVal val="#ppt_y"/>
                                          </p:val>
                                        </p:tav>
                                      </p:tavLst>
                                    </p:anim>
                                  </p:childTnLst>
                                </p:cTn>
                              </p:par>
                            </p:childTnLst>
                          </p:cTn>
                        </p:par>
                        <p:par>
                          <p:cTn id="41" fill="hold">
                            <p:stCondLst>
                              <p:cond delay="3000"/>
                            </p:stCondLst>
                            <p:childTnLst>
                              <p:par>
                                <p:cTn id="42" presetID="23" presetClass="entr" presetSubtype="528"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par>
                                <p:cTn id="48" presetID="23" presetClass="entr" presetSubtype="528"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 calcmode="lin" valueType="num">
                                      <p:cBhvr>
                                        <p:cTn id="52" dur="500" fill="hold"/>
                                        <p:tgtEl>
                                          <p:spTgt spid="11"/>
                                        </p:tgtEl>
                                        <p:attrNameLst>
                                          <p:attrName>ppt_x</p:attrName>
                                        </p:attrNameLst>
                                      </p:cBhvr>
                                      <p:tavLst>
                                        <p:tav tm="0">
                                          <p:val>
                                            <p:fltVal val="0.5"/>
                                          </p:val>
                                        </p:tav>
                                        <p:tav tm="100000">
                                          <p:val>
                                            <p:strVal val="#ppt_x"/>
                                          </p:val>
                                        </p:tav>
                                      </p:tavLst>
                                    </p:anim>
                                    <p:anim calcmode="lin" valueType="num">
                                      <p:cBhvr>
                                        <p:cTn id="53" dur="500" fill="hold"/>
                                        <p:tgtEl>
                                          <p:spTgt spid="11"/>
                                        </p:tgtEl>
                                        <p:attrNameLst>
                                          <p:attrName>ppt_y</p:attrName>
                                        </p:attrNameLst>
                                      </p:cBhvr>
                                      <p:tavLst>
                                        <p:tav tm="0">
                                          <p:val>
                                            <p:fltVal val="0.5"/>
                                          </p:val>
                                        </p:tav>
                                        <p:tav tm="100000">
                                          <p:val>
                                            <p:strVal val="#ppt_y"/>
                                          </p:val>
                                        </p:tav>
                                      </p:tavLst>
                                    </p:anim>
                                  </p:childTnLst>
                                </p:cTn>
                              </p:par>
                              <p:par>
                                <p:cTn id="54" presetID="23" presetClass="entr" presetSubtype="528"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 calcmode="lin" valueType="num">
                                      <p:cBhvr>
                                        <p:cTn id="58" dur="500" fill="hold"/>
                                        <p:tgtEl>
                                          <p:spTgt spid="8"/>
                                        </p:tgtEl>
                                        <p:attrNameLst>
                                          <p:attrName>ppt_x</p:attrName>
                                        </p:attrNameLst>
                                      </p:cBhvr>
                                      <p:tavLst>
                                        <p:tav tm="0">
                                          <p:val>
                                            <p:fltVal val="0.5"/>
                                          </p:val>
                                        </p:tav>
                                        <p:tav tm="100000">
                                          <p:val>
                                            <p:strVal val="#ppt_x"/>
                                          </p:val>
                                        </p:tav>
                                      </p:tavLst>
                                    </p:anim>
                                    <p:anim calcmode="lin" valueType="num">
                                      <p:cBhvr>
                                        <p:cTn id="59" dur="500" fill="hold"/>
                                        <p:tgtEl>
                                          <p:spTgt spid="8"/>
                                        </p:tgtEl>
                                        <p:attrNameLst>
                                          <p:attrName>ppt_y</p:attrName>
                                        </p:attrNameLst>
                                      </p:cBhvr>
                                      <p:tavLst>
                                        <p:tav tm="0">
                                          <p:val>
                                            <p:fltVal val="0.5"/>
                                          </p:val>
                                        </p:tav>
                                        <p:tav tm="100000">
                                          <p:val>
                                            <p:strVal val="#ppt_y"/>
                                          </p:val>
                                        </p:tav>
                                      </p:tavLst>
                                    </p:anim>
                                  </p:childTnLst>
                                </p:cTn>
                              </p:par>
                              <p:par>
                                <p:cTn id="60" presetID="23" presetClass="entr" presetSubtype="528"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p:cTn id="62" dur="500" fill="hold"/>
                                        <p:tgtEl>
                                          <p:spTgt spid="9"/>
                                        </p:tgtEl>
                                        <p:attrNameLst>
                                          <p:attrName>ppt_w</p:attrName>
                                        </p:attrNameLst>
                                      </p:cBhvr>
                                      <p:tavLst>
                                        <p:tav tm="0">
                                          <p:val>
                                            <p:fltVal val="0"/>
                                          </p:val>
                                        </p:tav>
                                        <p:tav tm="100000">
                                          <p:val>
                                            <p:strVal val="#ppt_w"/>
                                          </p:val>
                                        </p:tav>
                                      </p:tavLst>
                                    </p:anim>
                                    <p:anim calcmode="lin" valueType="num">
                                      <p:cBhvr>
                                        <p:cTn id="63" dur="500" fill="hold"/>
                                        <p:tgtEl>
                                          <p:spTgt spid="9"/>
                                        </p:tgtEl>
                                        <p:attrNameLst>
                                          <p:attrName>ppt_h</p:attrName>
                                        </p:attrNameLst>
                                      </p:cBhvr>
                                      <p:tavLst>
                                        <p:tav tm="0">
                                          <p:val>
                                            <p:fltVal val="0"/>
                                          </p:val>
                                        </p:tav>
                                        <p:tav tm="100000">
                                          <p:val>
                                            <p:strVal val="#ppt_h"/>
                                          </p:val>
                                        </p:tav>
                                      </p:tavLst>
                                    </p:anim>
                                    <p:anim calcmode="lin" valueType="num">
                                      <p:cBhvr>
                                        <p:cTn id="64" dur="500" fill="hold"/>
                                        <p:tgtEl>
                                          <p:spTgt spid="9"/>
                                        </p:tgtEl>
                                        <p:attrNameLst>
                                          <p:attrName>ppt_x</p:attrName>
                                        </p:attrNameLst>
                                      </p:cBhvr>
                                      <p:tavLst>
                                        <p:tav tm="0">
                                          <p:val>
                                            <p:fltVal val="0.5"/>
                                          </p:val>
                                        </p:tav>
                                        <p:tav tm="100000">
                                          <p:val>
                                            <p:strVal val="#ppt_x"/>
                                          </p:val>
                                        </p:tav>
                                      </p:tavLst>
                                    </p:anim>
                                    <p:anim calcmode="lin" valueType="num">
                                      <p:cBhvr>
                                        <p:cTn id="6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085" grpId="0" animBg="1"/>
      <p:bldP spid="339086" grpId="0" animBg="1"/>
      <p:bldP spid="339087" grpId="0" animBg="1"/>
      <p:bldP spid="339088" grpId="0" animBg="1"/>
      <p:bldP spid="1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27"/>
          <p:cNvGrpSpPr/>
          <p:nvPr/>
        </p:nvGrpSpPr>
        <p:grpSpPr bwMode="auto">
          <a:xfrm>
            <a:off x="5186174" y="1601293"/>
            <a:ext cx="3551729" cy="2366232"/>
            <a:chOff x="5162550" y="1965325"/>
            <a:chExt cx="3552825" cy="2366963"/>
          </a:xfrm>
        </p:grpSpPr>
        <p:sp>
          <p:nvSpPr>
            <p:cNvPr id="4" name="任意多边形 3"/>
            <p:cNvSpPr/>
            <p:nvPr/>
          </p:nvSpPr>
          <p:spPr>
            <a:xfrm flipH="1">
              <a:off x="5162550" y="1965325"/>
              <a:ext cx="1187450" cy="252412"/>
            </a:xfrm>
            <a:custGeom>
              <a:avLst/>
              <a:gdLst>
                <a:gd name="connsiteX0" fmla="*/ 1248228 w 1248228"/>
                <a:gd name="connsiteY0" fmla="*/ 0 h 290286"/>
                <a:gd name="connsiteX1" fmla="*/ 464457 w 1248228"/>
                <a:gd name="connsiteY1" fmla="*/ 0 h 290286"/>
                <a:gd name="connsiteX2" fmla="*/ 0 w 1248228"/>
                <a:gd name="connsiteY2" fmla="*/ 290286 h 290286"/>
              </a:gdLst>
              <a:ahLst/>
              <a:cxnLst>
                <a:cxn ang="0">
                  <a:pos x="connsiteX0" y="connsiteY0"/>
                </a:cxn>
                <a:cxn ang="0">
                  <a:pos x="connsiteX1" y="connsiteY1"/>
                </a:cxn>
                <a:cxn ang="0">
                  <a:pos x="connsiteX2" y="connsiteY2"/>
                </a:cxn>
              </a:cxnLst>
              <a:rect l="l" t="t" r="r" b="b"/>
              <a:pathLst>
                <a:path w="1248228" h="290286">
                  <a:moveTo>
                    <a:pt x="1248228" y="0"/>
                  </a:moveTo>
                  <a:lnTo>
                    <a:pt x="464457" y="0"/>
                  </a:lnTo>
                  <a:lnTo>
                    <a:pt x="0" y="290286"/>
                  </a:lnTo>
                </a:path>
              </a:pathLst>
            </a:custGeom>
            <a:ln w="25400">
              <a:solidFill>
                <a:srgbClr val="1E8FB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800">
                <a:solidFill>
                  <a:srgbClr val="1E8FB2"/>
                </a:solidFill>
              </a:endParaRPr>
            </a:p>
          </p:txBody>
        </p:sp>
        <p:sp>
          <p:nvSpPr>
            <p:cNvPr id="5" name="任意多边形 4"/>
            <p:cNvSpPr>
              <a:spLocks noChangeArrowheads="1"/>
            </p:cNvSpPr>
            <p:nvPr/>
          </p:nvSpPr>
          <p:spPr bwMode="auto">
            <a:xfrm flipH="1" flipV="1">
              <a:off x="5162550" y="4079876"/>
              <a:ext cx="1187450" cy="252412"/>
            </a:xfrm>
            <a:custGeom>
              <a:avLst/>
              <a:gdLst>
                <a:gd name="T0" fmla="*/ 1187450 w 1248228"/>
                <a:gd name="T1" fmla="*/ 0 h 290286"/>
                <a:gd name="T2" fmla="*/ 441842 w 1248228"/>
                <a:gd name="T3" fmla="*/ 0 h 290286"/>
                <a:gd name="T4" fmla="*/ 0 w 1248228"/>
                <a:gd name="T5" fmla="*/ 252413 h 290286"/>
                <a:gd name="T6" fmla="*/ 0 60000 65536"/>
                <a:gd name="T7" fmla="*/ 0 60000 65536"/>
                <a:gd name="T8" fmla="*/ 0 60000 65536"/>
                <a:gd name="T9" fmla="*/ 0 w 1248228"/>
                <a:gd name="T10" fmla="*/ 0 h 290286"/>
                <a:gd name="T11" fmla="*/ 1248228 w 1248228"/>
                <a:gd name="T12" fmla="*/ 290286 h 290286"/>
              </a:gdLst>
              <a:ahLst/>
              <a:cxnLst>
                <a:cxn ang="T6">
                  <a:pos x="T0" y="T1"/>
                </a:cxn>
                <a:cxn ang="T7">
                  <a:pos x="T2" y="T3"/>
                </a:cxn>
                <a:cxn ang="T8">
                  <a:pos x="T4" y="T5"/>
                </a:cxn>
              </a:cxnLst>
              <a:rect l="T9" t="T10" r="T11" b="T12"/>
              <a:pathLst>
                <a:path w="1248228" h="290286">
                  <a:moveTo>
                    <a:pt x="1248228" y="0"/>
                  </a:moveTo>
                  <a:lnTo>
                    <a:pt x="464457" y="0"/>
                  </a:lnTo>
                  <a:lnTo>
                    <a:pt x="0" y="290286"/>
                  </a:lnTo>
                </a:path>
              </a:pathLst>
            </a:custGeom>
            <a:noFill/>
            <a:ln w="25400" algn="ctr">
              <a:solidFill>
                <a:srgbClr val="A6A6A6"/>
              </a:solidFill>
              <a:miter lim="800000"/>
            </a:ln>
          </p:spPr>
          <p:txBody>
            <a:bodyPr rot="10800000" anchor="ctr"/>
            <a:lstStyle/>
            <a:p>
              <a:pPr algn="ctr">
                <a:defRPr/>
              </a:pPr>
              <a:endParaRPr lang="zh-CN" altLang="en-US" sz="1800"/>
            </a:p>
          </p:txBody>
        </p:sp>
        <p:cxnSp>
          <p:nvCxnSpPr>
            <p:cNvPr id="6" name="直接连接符 5"/>
            <p:cNvCxnSpPr/>
            <p:nvPr/>
          </p:nvCxnSpPr>
          <p:spPr>
            <a:xfrm rot="300000">
              <a:off x="5703887" y="2797175"/>
              <a:ext cx="647700"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21300000">
              <a:off x="5703887" y="3586163"/>
              <a:ext cx="647700"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1703" name="TextBox 146"/>
            <p:cNvSpPr txBox="1">
              <a:spLocks noChangeArrowheads="1"/>
            </p:cNvSpPr>
            <p:nvPr/>
          </p:nvSpPr>
          <p:spPr bwMode="auto">
            <a:xfrm>
              <a:off x="6334125" y="2047875"/>
              <a:ext cx="2381250" cy="304800"/>
            </a:xfrm>
            <a:prstGeom prst="rect">
              <a:avLst/>
            </a:prstGeom>
            <a:noFill/>
            <a:ln w="9525">
              <a:noFill/>
              <a:miter lim="800000"/>
            </a:ln>
          </p:spPr>
          <p:txBody>
            <a:bodyPr>
              <a:spAutoFit/>
            </a:bodyPr>
            <a:lstStyle/>
            <a:p>
              <a:r>
                <a:rPr lang="en-US" altLang="zh-CN">
                  <a:solidFill>
                    <a:srgbClr val="1E8FB2"/>
                  </a:solidFill>
                </a:rPr>
                <a:t>20% </a:t>
              </a:r>
              <a:r>
                <a:rPr lang="zh-CN" altLang="en-US">
                  <a:solidFill>
                    <a:srgbClr val="1E8FB2"/>
                  </a:solidFill>
                </a:rPr>
                <a:t>单击添加文本</a:t>
              </a:r>
              <a:endParaRPr lang="en-US" altLang="zh-CN">
                <a:solidFill>
                  <a:srgbClr val="1E8FB2"/>
                </a:solidFill>
              </a:endParaRPr>
            </a:p>
          </p:txBody>
        </p:sp>
        <p:sp>
          <p:nvSpPr>
            <p:cNvPr id="10" name="TextBox 146"/>
            <p:cNvSpPr txBox="1">
              <a:spLocks noChangeArrowheads="1"/>
            </p:cNvSpPr>
            <p:nvPr/>
          </p:nvSpPr>
          <p:spPr bwMode="auto">
            <a:xfrm>
              <a:off x="6334125" y="2671762"/>
              <a:ext cx="2381250" cy="304800"/>
            </a:xfrm>
            <a:prstGeom prst="rect">
              <a:avLst/>
            </a:prstGeom>
            <a:noFill/>
            <a:ln w="9525">
              <a:noFill/>
              <a:miter lim="800000"/>
            </a:ln>
            <a:effectLst/>
          </p:spPr>
          <p:txBody>
            <a:bodyPr>
              <a:spAutoFit/>
            </a:bodyPr>
            <a:lstStyle/>
            <a:p>
              <a:pPr>
                <a:defRPr/>
              </a:pPr>
              <a:r>
                <a:rPr lang="en-US" altLang="zh-CN" dirty="0">
                  <a:solidFill>
                    <a:schemeClr val="tx1">
                      <a:lumMod val="75000"/>
                      <a:lumOff val="25000"/>
                    </a:schemeClr>
                  </a:solidFill>
                </a:rPr>
                <a:t>6% </a:t>
              </a:r>
              <a:r>
                <a:rPr lang="zh-CN" altLang="en-US" dirty="0">
                  <a:solidFill>
                    <a:schemeClr val="tx1">
                      <a:lumMod val="75000"/>
                      <a:lumOff val="25000"/>
                    </a:schemeClr>
                  </a:solidFill>
                </a:rPr>
                <a:t>单击添加文本</a:t>
              </a:r>
              <a:endParaRPr lang="en-US" altLang="zh-CN" dirty="0">
                <a:solidFill>
                  <a:schemeClr val="tx1">
                    <a:lumMod val="75000"/>
                    <a:lumOff val="25000"/>
                  </a:schemeClr>
                </a:solidFill>
              </a:endParaRPr>
            </a:p>
          </p:txBody>
        </p:sp>
        <p:sp>
          <p:nvSpPr>
            <p:cNvPr id="11" name="TextBox 146"/>
            <p:cNvSpPr txBox="1">
              <a:spLocks noChangeArrowheads="1"/>
            </p:cNvSpPr>
            <p:nvPr/>
          </p:nvSpPr>
          <p:spPr bwMode="auto">
            <a:xfrm>
              <a:off x="6334125" y="3403601"/>
              <a:ext cx="2381250" cy="304800"/>
            </a:xfrm>
            <a:prstGeom prst="rect">
              <a:avLst/>
            </a:prstGeom>
            <a:noFill/>
            <a:ln w="9525">
              <a:noFill/>
              <a:miter lim="800000"/>
            </a:ln>
            <a:effectLst/>
          </p:spPr>
          <p:txBody>
            <a:bodyPr>
              <a:spAutoFit/>
            </a:bodyPr>
            <a:lstStyle/>
            <a:p>
              <a:pPr>
                <a:defRPr/>
              </a:pPr>
              <a:r>
                <a:rPr lang="en-US" altLang="zh-CN" dirty="0">
                  <a:solidFill>
                    <a:schemeClr val="tx1">
                      <a:lumMod val="75000"/>
                      <a:lumOff val="25000"/>
                    </a:schemeClr>
                  </a:solidFill>
                </a:rPr>
                <a:t>11% </a:t>
              </a:r>
              <a:r>
                <a:rPr lang="zh-CN" altLang="en-US" dirty="0">
                  <a:solidFill>
                    <a:schemeClr val="tx1">
                      <a:lumMod val="75000"/>
                      <a:lumOff val="25000"/>
                    </a:schemeClr>
                  </a:solidFill>
                </a:rPr>
                <a:t>单击添加文本</a:t>
              </a:r>
              <a:endParaRPr lang="en-US" altLang="zh-CN" dirty="0">
                <a:solidFill>
                  <a:schemeClr val="tx1">
                    <a:lumMod val="75000"/>
                    <a:lumOff val="25000"/>
                  </a:schemeClr>
                </a:solidFill>
              </a:endParaRPr>
            </a:p>
          </p:txBody>
        </p:sp>
        <p:sp>
          <p:nvSpPr>
            <p:cNvPr id="12" name="TextBox 146"/>
            <p:cNvSpPr txBox="1">
              <a:spLocks noChangeArrowheads="1"/>
            </p:cNvSpPr>
            <p:nvPr/>
          </p:nvSpPr>
          <p:spPr bwMode="auto">
            <a:xfrm>
              <a:off x="6334125" y="3937001"/>
              <a:ext cx="2381250" cy="304800"/>
            </a:xfrm>
            <a:prstGeom prst="rect">
              <a:avLst/>
            </a:prstGeom>
            <a:noFill/>
            <a:ln w="9525">
              <a:noFill/>
              <a:miter lim="800000"/>
            </a:ln>
            <a:effectLst/>
          </p:spPr>
          <p:txBody>
            <a:bodyPr>
              <a:spAutoFit/>
            </a:bodyPr>
            <a:lstStyle/>
            <a:p>
              <a:pPr>
                <a:defRPr/>
              </a:pPr>
              <a:r>
                <a:rPr lang="en-US" altLang="zh-CN" dirty="0">
                  <a:solidFill>
                    <a:schemeClr val="tx1">
                      <a:lumMod val="75000"/>
                      <a:lumOff val="25000"/>
                    </a:schemeClr>
                  </a:solidFill>
                </a:rPr>
                <a:t>12% </a:t>
              </a:r>
              <a:r>
                <a:rPr lang="zh-CN" altLang="en-US" dirty="0">
                  <a:solidFill>
                    <a:schemeClr val="tx1">
                      <a:lumMod val="75000"/>
                      <a:lumOff val="25000"/>
                    </a:schemeClr>
                  </a:solidFill>
                </a:rPr>
                <a:t>单击添加文本</a:t>
              </a:r>
              <a:endParaRPr lang="en-US" altLang="zh-CN" dirty="0">
                <a:solidFill>
                  <a:schemeClr val="tx1">
                    <a:lumMod val="75000"/>
                    <a:lumOff val="25000"/>
                  </a:schemeClr>
                </a:solidFill>
              </a:endParaRPr>
            </a:p>
          </p:txBody>
        </p:sp>
      </p:grpSp>
      <p:grpSp>
        <p:nvGrpSpPr>
          <p:cNvPr id="25" name="组合 26"/>
          <p:cNvGrpSpPr/>
          <p:nvPr/>
        </p:nvGrpSpPr>
        <p:grpSpPr bwMode="auto">
          <a:xfrm>
            <a:off x="382293" y="1717145"/>
            <a:ext cx="3561251" cy="2207532"/>
            <a:chOff x="357188" y="2081213"/>
            <a:chExt cx="3562350" cy="2208212"/>
          </a:xfrm>
        </p:grpSpPr>
        <p:sp>
          <p:nvSpPr>
            <p:cNvPr id="2" name="任意多边形 1"/>
            <p:cNvSpPr/>
            <p:nvPr/>
          </p:nvSpPr>
          <p:spPr>
            <a:xfrm>
              <a:off x="2730501" y="2081213"/>
              <a:ext cx="1189037" cy="252413"/>
            </a:xfrm>
            <a:custGeom>
              <a:avLst/>
              <a:gdLst>
                <a:gd name="connsiteX0" fmla="*/ 1248228 w 1248228"/>
                <a:gd name="connsiteY0" fmla="*/ 0 h 290286"/>
                <a:gd name="connsiteX1" fmla="*/ 464457 w 1248228"/>
                <a:gd name="connsiteY1" fmla="*/ 0 h 290286"/>
                <a:gd name="connsiteX2" fmla="*/ 0 w 1248228"/>
                <a:gd name="connsiteY2" fmla="*/ 290286 h 290286"/>
              </a:gdLst>
              <a:ahLst/>
              <a:cxnLst>
                <a:cxn ang="0">
                  <a:pos x="connsiteX0" y="connsiteY0"/>
                </a:cxn>
                <a:cxn ang="0">
                  <a:pos x="connsiteX1" y="connsiteY1"/>
                </a:cxn>
                <a:cxn ang="0">
                  <a:pos x="connsiteX2" y="connsiteY2"/>
                </a:cxn>
              </a:cxnLst>
              <a:rect l="l" t="t" r="r" b="b"/>
              <a:pathLst>
                <a:path w="1248228" h="290286">
                  <a:moveTo>
                    <a:pt x="1248228" y="0"/>
                  </a:moveTo>
                  <a:lnTo>
                    <a:pt x="464457" y="0"/>
                  </a:lnTo>
                  <a:lnTo>
                    <a:pt x="0" y="290286"/>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800"/>
            </a:p>
          </p:txBody>
        </p:sp>
        <p:sp>
          <p:nvSpPr>
            <p:cNvPr id="3" name="任意多边形 2"/>
            <p:cNvSpPr>
              <a:spLocks noChangeArrowheads="1"/>
            </p:cNvSpPr>
            <p:nvPr/>
          </p:nvSpPr>
          <p:spPr bwMode="auto">
            <a:xfrm flipV="1">
              <a:off x="2730501" y="4037012"/>
              <a:ext cx="1189037" cy="252413"/>
            </a:xfrm>
            <a:custGeom>
              <a:avLst/>
              <a:gdLst>
                <a:gd name="T0" fmla="*/ 1189038 w 1248228"/>
                <a:gd name="T1" fmla="*/ 0 h 290286"/>
                <a:gd name="T2" fmla="*/ 442433 w 1248228"/>
                <a:gd name="T3" fmla="*/ 0 h 290286"/>
                <a:gd name="T4" fmla="*/ 0 w 1248228"/>
                <a:gd name="T5" fmla="*/ 252412 h 290286"/>
                <a:gd name="T6" fmla="*/ 0 60000 65536"/>
                <a:gd name="T7" fmla="*/ 0 60000 65536"/>
                <a:gd name="T8" fmla="*/ 0 60000 65536"/>
                <a:gd name="T9" fmla="*/ 0 w 1248228"/>
                <a:gd name="T10" fmla="*/ 0 h 290286"/>
                <a:gd name="T11" fmla="*/ 1248228 w 1248228"/>
                <a:gd name="T12" fmla="*/ 290286 h 290286"/>
              </a:gdLst>
              <a:ahLst/>
              <a:cxnLst>
                <a:cxn ang="T6">
                  <a:pos x="T0" y="T1"/>
                </a:cxn>
                <a:cxn ang="T7">
                  <a:pos x="T2" y="T3"/>
                </a:cxn>
                <a:cxn ang="T8">
                  <a:pos x="T4" y="T5"/>
                </a:cxn>
              </a:cxnLst>
              <a:rect l="T9" t="T10" r="T11" b="T12"/>
              <a:pathLst>
                <a:path w="1248228" h="290286">
                  <a:moveTo>
                    <a:pt x="1248228" y="0"/>
                  </a:moveTo>
                  <a:lnTo>
                    <a:pt x="464457" y="0"/>
                  </a:lnTo>
                  <a:lnTo>
                    <a:pt x="0" y="290286"/>
                  </a:lnTo>
                </a:path>
              </a:pathLst>
            </a:custGeom>
            <a:noFill/>
            <a:ln w="25400" algn="ctr">
              <a:solidFill>
                <a:srgbClr val="A6A6A6"/>
              </a:solidFill>
              <a:miter lim="800000"/>
            </a:ln>
          </p:spPr>
          <p:txBody>
            <a:bodyPr rot="10800000" anchor="ctr"/>
            <a:lstStyle/>
            <a:p>
              <a:pPr algn="ctr">
                <a:defRPr/>
              </a:pPr>
              <a:endParaRPr lang="zh-CN" altLang="en-US" sz="1800"/>
            </a:p>
          </p:txBody>
        </p:sp>
        <p:cxnSp>
          <p:nvCxnSpPr>
            <p:cNvPr id="8" name="直接连接符 7"/>
            <p:cNvCxnSpPr/>
            <p:nvPr/>
          </p:nvCxnSpPr>
          <p:spPr>
            <a:xfrm>
              <a:off x="2730501" y="3336925"/>
              <a:ext cx="647700"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Box 146"/>
            <p:cNvSpPr txBox="1">
              <a:spLocks noChangeArrowheads="1"/>
            </p:cNvSpPr>
            <p:nvPr/>
          </p:nvSpPr>
          <p:spPr bwMode="auto">
            <a:xfrm>
              <a:off x="357188" y="3878262"/>
              <a:ext cx="2363788" cy="304800"/>
            </a:xfrm>
            <a:prstGeom prst="rect">
              <a:avLst/>
            </a:prstGeom>
            <a:noFill/>
            <a:ln w="9525">
              <a:noFill/>
              <a:miter lim="800000"/>
            </a:ln>
            <a:effectLst/>
          </p:spPr>
          <p:txBody>
            <a:bodyPr>
              <a:spAutoFit/>
            </a:bodyPr>
            <a:lstStyle/>
            <a:p>
              <a:pPr algn="r">
                <a:defRPr/>
              </a:pPr>
              <a:r>
                <a:rPr lang="zh-CN" altLang="en-US" dirty="0">
                  <a:solidFill>
                    <a:schemeClr val="tx1">
                      <a:lumMod val="75000"/>
                      <a:lumOff val="25000"/>
                    </a:schemeClr>
                  </a:solidFill>
                </a:rPr>
                <a:t>单击添加文本 </a:t>
              </a:r>
              <a:r>
                <a:rPr lang="en-US" altLang="zh-CN" dirty="0">
                  <a:solidFill>
                    <a:schemeClr val="tx1">
                      <a:lumMod val="75000"/>
                      <a:lumOff val="25000"/>
                    </a:schemeClr>
                  </a:solidFill>
                </a:rPr>
                <a:t>14%</a:t>
              </a:r>
            </a:p>
          </p:txBody>
        </p:sp>
        <p:sp>
          <p:nvSpPr>
            <p:cNvPr id="14" name="TextBox 146"/>
            <p:cNvSpPr txBox="1">
              <a:spLocks noChangeArrowheads="1"/>
            </p:cNvSpPr>
            <p:nvPr/>
          </p:nvSpPr>
          <p:spPr bwMode="auto">
            <a:xfrm>
              <a:off x="357188" y="3182938"/>
              <a:ext cx="2363788" cy="304800"/>
            </a:xfrm>
            <a:prstGeom prst="rect">
              <a:avLst/>
            </a:prstGeom>
            <a:noFill/>
            <a:ln w="9525">
              <a:noFill/>
              <a:miter lim="800000"/>
            </a:ln>
            <a:effectLst/>
          </p:spPr>
          <p:txBody>
            <a:bodyPr>
              <a:spAutoFit/>
            </a:bodyPr>
            <a:lstStyle/>
            <a:p>
              <a:pPr algn="r">
                <a:defRPr/>
              </a:pPr>
              <a:r>
                <a:rPr lang="zh-CN" altLang="en-US" dirty="0">
                  <a:solidFill>
                    <a:schemeClr val="tx1">
                      <a:lumMod val="75000"/>
                      <a:lumOff val="25000"/>
                    </a:schemeClr>
                  </a:solidFill>
                </a:rPr>
                <a:t>单击添加文本 </a:t>
              </a:r>
              <a:r>
                <a:rPr lang="en-US" altLang="zh-CN" dirty="0">
                  <a:solidFill>
                    <a:schemeClr val="tx1">
                      <a:lumMod val="75000"/>
                      <a:lumOff val="25000"/>
                    </a:schemeClr>
                  </a:solidFill>
                </a:rPr>
                <a:t>14%</a:t>
              </a:r>
            </a:p>
          </p:txBody>
        </p:sp>
        <p:sp>
          <p:nvSpPr>
            <p:cNvPr id="15" name="TextBox 146"/>
            <p:cNvSpPr txBox="1">
              <a:spLocks noChangeArrowheads="1"/>
            </p:cNvSpPr>
            <p:nvPr/>
          </p:nvSpPr>
          <p:spPr bwMode="auto">
            <a:xfrm>
              <a:off x="357188" y="2165351"/>
              <a:ext cx="2363788" cy="304800"/>
            </a:xfrm>
            <a:prstGeom prst="rect">
              <a:avLst/>
            </a:prstGeom>
            <a:noFill/>
            <a:ln w="9525">
              <a:noFill/>
              <a:miter lim="800000"/>
            </a:ln>
            <a:effectLst/>
          </p:spPr>
          <p:txBody>
            <a:bodyPr>
              <a:spAutoFit/>
            </a:bodyPr>
            <a:lstStyle/>
            <a:p>
              <a:pPr algn="r">
                <a:defRPr/>
              </a:pPr>
              <a:r>
                <a:rPr lang="zh-CN" altLang="en-US" dirty="0">
                  <a:solidFill>
                    <a:schemeClr val="tx1">
                      <a:lumMod val="75000"/>
                      <a:lumOff val="25000"/>
                    </a:schemeClr>
                  </a:solidFill>
                </a:rPr>
                <a:t>单击添加文本 </a:t>
              </a:r>
              <a:r>
                <a:rPr lang="en-US" altLang="zh-CN" dirty="0">
                  <a:solidFill>
                    <a:schemeClr val="tx1">
                      <a:lumMod val="75000"/>
                      <a:lumOff val="25000"/>
                    </a:schemeClr>
                  </a:solidFill>
                </a:rPr>
                <a:t>23%</a:t>
              </a:r>
            </a:p>
          </p:txBody>
        </p:sp>
      </p:grpSp>
      <p:grpSp>
        <p:nvGrpSpPr>
          <p:cNvPr id="26" name="组合 25"/>
          <p:cNvGrpSpPr/>
          <p:nvPr/>
        </p:nvGrpSpPr>
        <p:grpSpPr bwMode="auto">
          <a:xfrm>
            <a:off x="3246847" y="1421961"/>
            <a:ext cx="2697917" cy="2699505"/>
            <a:chOff x="3222625" y="1785938"/>
            <a:chExt cx="2698750" cy="2700337"/>
          </a:xfrm>
        </p:grpSpPr>
        <p:sp>
          <p:nvSpPr>
            <p:cNvPr id="16" name="饼形 15"/>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2527673" y="692190"/>
                  </a:moveTo>
                  <a:lnTo>
                    <a:pt x="2527673" y="692189"/>
                  </a:lnTo>
                  <a:cubicBezTo>
                    <a:pt x="2639417" y="892535"/>
                    <a:pt x="2698294" y="1118068"/>
                    <a:pt x="2698747" y="1347501"/>
                  </a:cubicBezTo>
                  <a:lnTo>
                    <a:pt x="1349375" y="1350169"/>
                  </a:lnTo>
                  <a:close/>
                </a:path>
              </a:pathLst>
            </a:custGeom>
            <a:solidFill>
              <a:srgbClr val="F2F2F2"/>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a:solidFill>
                  <a:schemeClr val="tx2"/>
                </a:solidFill>
              </a:endParaRPr>
            </a:p>
          </p:txBody>
        </p:sp>
        <p:sp>
          <p:nvSpPr>
            <p:cNvPr id="17" name="饼形 16"/>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2698748" y="1347766"/>
                  </a:moveTo>
                  <a:lnTo>
                    <a:pt x="2698747" y="1347766"/>
                  </a:lnTo>
                  <a:cubicBezTo>
                    <a:pt x="2698749" y="1348566"/>
                    <a:pt x="2698750" y="1349367"/>
                    <a:pt x="2698750" y="1350168"/>
                  </a:cubicBezTo>
                  <a:cubicBezTo>
                    <a:pt x="2698750" y="1669353"/>
                    <a:pt x="2585736" y="1978217"/>
                    <a:pt x="2379764" y="2221949"/>
                  </a:cubicBezTo>
                  <a:lnTo>
                    <a:pt x="1349375" y="1350169"/>
                  </a:lnTo>
                  <a:close/>
                </a:path>
              </a:pathLst>
            </a:custGeom>
            <a:solidFill>
              <a:srgbClr val="D9D9D9"/>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a:solidFill>
                  <a:schemeClr val="tx2"/>
                </a:solidFill>
              </a:endParaRPr>
            </a:p>
          </p:txBody>
        </p:sp>
        <p:sp>
          <p:nvSpPr>
            <p:cNvPr id="18" name="饼形 17"/>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2379817" y="2221888"/>
                  </a:moveTo>
                  <a:lnTo>
                    <a:pt x="2379816" y="2221887"/>
                  </a:lnTo>
                  <a:cubicBezTo>
                    <a:pt x="2123429" y="2525315"/>
                    <a:pt x="1746482" y="2700336"/>
                    <a:pt x="1349375" y="2700337"/>
                  </a:cubicBezTo>
                  <a:cubicBezTo>
                    <a:pt x="1346256" y="2700337"/>
                    <a:pt x="1343137" y="2700326"/>
                    <a:pt x="1340019" y="2700304"/>
                  </a:cubicBezTo>
                  <a:lnTo>
                    <a:pt x="1349375" y="1350169"/>
                  </a:lnTo>
                  <a:close/>
                </a:path>
              </a:pathLst>
            </a:custGeom>
            <a:solidFill>
              <a:srgbClr val="BFBFBF"/>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a:solidFill>
                  <a:schemeClr val="tx2"/>
                </a:solidFill>
              </a:endParaRPr>
            </a:p>
          </p:txBody>
        </p:sp>
        <p:sp>
          <p:nvSpPr>
            <p:cNvPr id="19" name="饼形 18"/>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1343158" y="2700323"/>
                  </a:moveTo>
                  <a:lnTo>
                    <a:pt x="1343158" y="2700322"/>
                  </a:lnTo>
                  <a:cubicBezTo>
                    <a:pt x="917761" y="2698361"/>
                    <a:pt x="518197" y="2495797"/>
                    <a:pt x="265013" y="2153743"/>
                  </a:cubicBezTo>
                  <a:lnTo>
                    <a:pt x="1349375" y="1350169"/>
                  </a:lnTo>
                  <a:close/>
                </a:path>
              </a:pathLst>
            </a:custGeom>
            <a:solidFill>
              <a:srgbClr val="A6A6A6"/>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a:solidFill>
                  <a:schemeClr val="tx2"/>
                </a:solidFill>
              </a:endParaRPr>
            </a:p>
          </p:txBody>
        </p:sp>
        <p:sp>
          <p:nvSpPr>
            <p:cNvPr id="20" name="饼形 19"/>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268727" y="2158736"/>
                  </a:moveTo>
                  <a:lnTo>
                    <a:pt x="268726" y="2158736"/>
                  </a:lnTo>
                  <a:cubicBezTo>
                    <a:pt x="94272" y="1925303"/>
                    <a:pt x="0" y="1641649"/>
                    <a:pt x="0" y="1350169"/>
                  </a:cubicBezTo>
                  <a:cubicBezTo>
                    <a:pt x="-1" y="1217120"/>
                    <a:pt x="19654" y="1084803"/>
                    <a:pt x="58325" y="957506"/>
                  </a:cubicBezTo>
                  <a:lnTo>
                    <a:pt x="1349375" y="1350169"/>
                  </a:lnTo>
                  <a:close/>
                </a:path>
              </a:pathLst>
            </a:custGeom>
            <a:solidFill>
              <a:srgbClr val="7F7F7F"/>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dirty="0">
                <a:solidFill>
                  <a:schemeClr val="tx2"/>
                </a:solidFill>
              </a:endParaRPr>
            </a:p>
          </p:txBody>
        </p:sp>
        <p:sp>
          <p:nvSpPr>
            <p:cNvPr id="21" name="饼形 20"/>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59938" y="952236"/>
                  </a:moveTo>
                  <a:lnTo>
                    <a:pt x="59937" y="952235"/>
                  </a:lnTo>
                  <a:cubicBezTo>
                    <a:pt x="234430" y="386154"/>
                    <a:pt x="757327" y="-1"/>
                    <a:pt x="1349375" y="0"/>
                  </a:cubicBezTo>
                  <a:cubicBezTo>
                    <a:pt x="1349375" y="0"/>
                    <a:pt x="1349376" y="0"/>
                    <a:pt x="1349376" y="0"/>
                  </a:cubicBezTo>
                  <a:lnTo>
                    <a:pt x="1349375" y="1350169"/>
                  </a:lnTo>
                  <a:close/>
                </a:path>
              </a:pathLst>
            </a:custGeom>
            <a:solidFill>
              <a:srgbClr val="595959"/>
            </a:solidFill>
            <a:ln w="12700" algn="ctr">
              <a:solidFill>
                <a:srgbClr val="FFFFFF"/>
              </a:solidFill>
              <a:round/>
            </a:ln>
          </p:spPr>
          <p:txBody>
            <a:bodyPr anchor="ctr"/>
            <a:lstStyle/>
            <a:p>
              <a:pPr fontAlgn="ctr">
                <a:buClr>
                  <a:srgbClr val="FF0000"/>
                </a:buClr>
                <a:buSzPct val="70000"/>
                <a:defRPr/>
              </a:pPr>
              <a:endParaRPr lang="zh-CN" altLang="en-US" sz="1800" dirty="0"/>
            </a:p>
          </p:txBody>
        </p:sp>
        <p:sp>
          <p:nvSpPr>
            <p:cNvPr id="22" name="饼形 21"/>
            <p:cNvSpPr>
              <a:spLocks noChangeAspect="1"/>
            </p:cNvSpPr>
            <p:nvPr/>
          </p:nvSpPr>
          <p:spPr bwMode="auto">
            <a:xfrm>
              <a:off x="3222625" y="1785938"/>
              <a:ext cx="2698750" cy="2700337"/>
            </a:xfrm>
            <a:custGeom>
              <a:avLst/>
              <a:gdLst>
                <a:gd name="T0" fmla="*/ 2698750 w 2698750"/>
                <a:gd name="T1" fmla="*/ 1350169 h 2700337"/>
                <a:gd name="T2" fmla="*/ 1349375 w 2698750"/>
                <a:gd name="T3" fmla="*/ 2700337 h 2700337"/>
                <a:gd name="T4" fmla="*/ 0 w 2698750"/>
                <a:gd name="T5" fmla="*/ 1350169 h 2700337"/>
                <a:gd name="T6" fmla="*/ 1349375 w 2698750"/>
                <a:gd name="T7" fmla="*/ 0 h 2700337"/>
                <a:gd name="T8" fmla="*/ 0 60000 65536"/>
                <a:gd name="T9" fmla="*/ 5898240 60000 65536"/>
                <a:gd name="T10" fmla="*/ 11796480 60000 65536"/>
                <a:gd name="T11" fmla="*/ 17694720 60000 65536"/>
                <a:gd name="T12" fmla="*/ 395223 w 2698750"/>
                <a:gd name="T13" fmla="*/ 395455 h 2700337"/>
                <a:gd name="T14" fmla="*/ 2303527 w 2698750"/>
                <a:gd name="T15" fmla="*/ 2304882 h 2700337"/>
              </a:gdLst>
              <a:ahLst/>
              <a:cxnLst>
                <a:cxn ang="T8">
                  <a:pos x="T0" y="T1"/>
                </a:cxn>
                <a:cxn ang="T9">
                  <a:pos x="T2" y="T3"/>
                </a:cxn>
                <a:cxn ang="T10">
                  <a:pos x="T4" y="T5"/>
                </a:cxn>
                <a:cxn ang="T11">
                  <a:pos x="T6" y="T7"/>
                </a:cxn>
              </a:cxnLst>
              <a:rect l="T12" t="T13" r="T14" b="T15"/>
              <a:pathLst>
                <a:path w="2698750" h="2700337">
                  <a:moveTo>
                    <a:pt x="1348135" y="1"/>
                  </a:moveTo>
                  <a:lnTo>
                    <a:pt x="1348134" y="0"/>
                  </a:lnTo>
                  <a:cubicBezTo>
                    <a:pt x="1348548" y="0"/>
                    <a:pt x="1348961" y="-1"/>
                    <a:pt x="1349375" y="0"/>
                  </a:cubicBezTo>
                  <a:cubicBezTo>
                    <a:pt x="1839900" y="0"/>
                    <a:pt x="2291789" y="266350"/>
                    <a:pt x="2529586" y="695633"/>
                  </a:cubicBezTo>
                  <a:lnTo>
                    <a:pt x="1349375" y="1350169"/>
                  </a:lnTo>
                  <a:close/>
                </a:path>
              </a:pathLst>
            </a:custGeom>
            <a:solidFill>
              <a:srgbClr val="0846AC"/>
            </a:solidFill>
            <a:ln w="12700" algn="ctr">
              <a:solidFill>
                <a:srgbClr val="FFFFFF"/>
              </a:solidFill>
              <a:round/>
            </a:ln>
          </p:spPr>
          <p:txBody>
            <a:bodyPr wrap="none" anchor="ctr"/>
            <a:lstStyle/>
            <a:p>
              <a:pPr algn="ctr" eaLnBrk="0" fontAlgn="ctr" hangingPunct="0">
                <a:buClr>
                  <a:srgbClr val="FF0000"/>
                </a:buClr>
                <a:buSzPct val="70000"/>
                <a:defRPr/>
              </a:pPr>
              <a:endParaRPr lang="zh-CN" altLang="en-US" sz="2000" dirty="0">
                <a:solidFill>
                  <a:schemeClr val="tx2"/>
                </a:solidFill>
              </a:endParaRPr>
            </a:p>
          </p:txBody>
        </p:sp>
      </p:grpSp>
      <p:sp>
        <p:nvSpPr>
          <p:cNvPr id="23" name="椭圆 22"/>
          <p:cNvSpPr>
            <a:spLocks noChangeAspect="1"/>
          </p:cNvSpPr>
          <p:nvPr/>
        </p:nvSpPr>
        <p:spPr>
          <a:xfrm>
            <a:off x="3102429" y="1277544"/>
            <a:ext cx="2986753" cy="2986753"/>
          </a:xfrm>
          <a:prstGeom prst="ellipse">
            <a:avLst/>
          </a:prstGeom>
          <a:noFill/>
          <a:ln w="12700" algn="ctr">
            <a:solidFill>
              <a:schemeClr val="bg1">
                <a:lumMod val="50000"/>
              </a:schemeClr>
            </a:solidFill>
            <a:prstDash val="sysDash"/>
            <a:round/>
          </a:ln>
          <a:effectLst/>
        </p:spPr>
        <p:txBody>
          <a:bodyPr anchor="ctr"/>
          <a:lstStyle/>
          <a:p>
            <a:pPr fontAlgn="ctr">
              <a:buClr>
                <a:srgbClr val="FF0000"/>
              </a:buClr>
              <a:buSzPct val="70000"/>
              <a:defRPr/>
            </a:pPr>
            <a:endParaRPr lang="zh-CN" altLang="en-US" sz="1800" dirty="0"/>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style.rotation</p:attrName>
                                        </p:attrNameLst>
                                      </p:cBhvr>
                                      <p:tavLst>
                                        <p:tav tm="0">
                                          <p:val>
                                            <p:fltVal val="720"/>
                                          </p:val>
                                        </p:tav>
                                        <p:tav tm="100000">
                                          <p:val>
                                            <p:fltVal val="0"/>
                                          </p:val>
                                        </p:tav>
                                      </p:tavLst>
                                    </p:anim>
                                    <p:anim calcmode="lin" valueType="num">
                                      <p:cBhvr>
                                        <p:cTn id="9" dur="1000" fill="hold"/>
                                        <p:tgtEl>
                                          <p:spTgt spid="23"/>
                                        </p:tgtEl>
                                        <p:attrNameLst>
                                          <p:attrName>ppt_h</p:attrName>
                                        </p:attrNameLst>
                                      </p:cBhvr>
                                      <p:tavLst>
                                        <p:tav tm="0">
                                          <p:val>
                                            <p:fltVal val="0"/>
                                          </p:val>
                                        </p:tav>
                                        <p:tav tm="100000">
                                          <p:val>
                                            <p:strVal val="#ppt_h"/>
                                          </p:val>
                                        </p:tav>
                                      </p:tavLst>
                                    </p:anim>
                                    <p:anim calcmode="lin" valueType="num">
                                      <p:cBhvr>
                                        <p:cTn id="10" dur="1000" fill="hold"/>
                                        <p:tgtEl>
                                          <p:spTgt spid="23"/>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70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style.rotation</p:attrName>
                                        </p:attrNameLst>
                                      </p:cBhvr>
                                      <p:tavLst>
                                        <p:tav tm="0">
                                          <p:val>
                                            <p:fltVal val="720"/>
                                          </p:val>
                                        </p:tav>
                                        <p:tav tm="100000">
                                          <p:val>
                                            <p:fltVal val="0"/>
                                          </p:val>
                                        </p:tav>
                                      </p:tavLst>
                                    </p:anim>
                                    <p:anim calcmode="lin" valueType="num">
                                      <p:cBhvr>
                                        <p:cTn id="15" dur="1000" fill="hold"/>
                                        <p:tgtEl>
                                          <p:spTgt spid="26"/>
                                        </p:tgtEl>
                                        <p:attrNameLst>
                                          <p:attrName>ppt_h</p:attrName>
                                        </p:attrNameLst>
                                      </p:cBhvr>
                                      <p:tavLst>
                                        <p:tav tm="0">
                                          <p:val>
                                            <p:fltVal val="0"/>
                                          </p:val>
                                        </p:tav>
                                        <p:tav tm="100000">
                                          <p:val>
                                            <p:strVal val="#ppt_h"/>
                                          </p:val>
                                        </p:tav>
                                      </p:tavLst>
                                    </p:anim>
                                    <p:anim calcmode="lin" valueType="num">
                                      <p:cBhvr>
                                        <p:cTn id="16" dur="1000" fill="hold"/>
                                        <p:tgtEl>
                                          <p:spTgt spid="26"/>
                                        </p:tgtEl>
                                        <p:attrNameLst>
                                          <p:attrName>ppt_w</p:attrName>
                                        </p:attrNameLst>
                                      </p:cBhvr>
                                      <p:tavLst>
                                        <p:tav tm="0">
                                          <p:val>
                                            <p:fltVal val="0"/>
                                          </p:val>
                                        </p:tav>
                                        <p:tav tm="100000">
                                          <p:val>
                                            <p:strVal val="#ppt_w"/>
                                          </p:val>
                                        </p:tav>
                                      </p:tavLst>
                                    </p:anim>
                                  </p:childTnLst>
                                </p:cTn>
                              </p:par>
                            </p:childTnLst>
                          </p:cTn>
                        </p:par>
                        <p:par>
                          <p:cTn id="17" fill="hold">
                            <p:stCondLst>
                              <p:cond delay="1000"/>
                            </p:stCondLst>
                            <p:childTnLst>
                              <p:par>
                                <p:cTn id="18" presetID="12" presetClass="entr" presetSubtype="8"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lide(fromLeft)">
                                      <p:cBhvr>
                                        <p:cTn id="20" dur="500"/>
                                        <p:tgtEl>
                                          <p:spTgt spid="9"/>
                                        </p:tgtEl>
                                      </p:cBhvr>
                                    </p:animEffect>
                                  </p:childTnLst>
                                </p:cTn>
                              </p:par>
                              <p:par>
                                <p:cTn id="21" presetID="12" presetClass="entr" presetSubtype="2"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lide(fromRight)">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
          <p:cNvSpPr/>
          <p:nvPr/>
        </p:nvSpPr>
        <p:spPr bwMode="auto">
          <a:xfrm>
            <a:off x="3379539" y="1454629"/>
            <a:ext cx="2241351" cy="935638"/>
          </a:xfrm>
          <a:custGeom>
            <a:avLst/>
            <a:gdLst>
              <a:gd name="T0" fmla="*/ 0 w 873"/>
              <a:gd name="T1" fmla="*/ 0 h 895"/>
              <a:gd name="T2" fmla="*/ 0 w 873"/>
              <a:gd name="T3" fmla="*/ 895 h 895"/>
              <a:gd name="T4" fmla="*/ 873 w 873"/>
              <a:gd name="T5" fmla="*/ 895 h 895"/>
            </a:gdLst>
            <a:ahLst/>
            <a:cxnLst>
              <a:cxn ang="0">
                <a:pos x="T0" y="T1"/>
              </a:cxn>
              <a:cxn ang="0">
                <a:pos x="T2" y="T3"/>
              </a:cxn>
              <a:cxn ang="0">
                <a:pos x="T4" y="T5"/>
              </a:cxn>
            </a:cxnLst>
            <a:rect l="0" t="0" r="r" b="b"/>
            <a:pathLst>
              <a:path w="873" h="895">
                <a:moveTo>
                  <a:pt x="0" y="0"/>
                </a:moveTo>
                <a:lnTo>
                  <a:pt x="0" y="895"/>
                </a:lnTo>
                <a:lnTo>
                  <a:pt x="873" y="895"/>
                </a:lnTo>
              </a:path>
            </a:pathLst>
          </a:custGeom>
          <a:noFill/>
          <a:ln w="28575" cap="flat" cmpd="sng">
            <a:solidFill>
              <a:schemeClr val="accent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endParaRPr lang="en-US" sz="1350" dirty="0">
              <a:solidFill>
                <a:srgbClr val="EAF5FC">
                  <a:lumMod val="10000"/>
                </a:srgbClr>
              </a:solidFill>
              <a:latin typeface="微软雅黑" panose="020B0503020204020204" pitchFamily="34" charset="-122"/>
            </a:endParaRPr>
          </a:p>
        </p:txBody>
      </p:sp>
      <p:sp>
        <p:nvSpPr>
          <p:cNvPr id="3" name="Freeform 4"/>
          <p:cNvSpPr/>
          <p:nvPr/>
        </p:nvSpPr>
        <p:spPr bwMode="auto">
          <a:xfrm rot="5400000">
            <a:off x="6552349" y="1607608"/>
            <a:ext cx="867687" cy="2435099"/>
          </a:xfrm>
          <a:custGeom>
            <a:avLst/>
            <a:gdLst>
              <a:gd name="T0" fmla="*/ 0 w 873"/>
              <a:gd name="T1" fmla="*/ 0 h 895"/>
              <a:gd name="T2" fmla="*/ 0 w 873"/>
              <a:gd name="T3" fmla="*/ 895 h 895"/>
              <a:gd name="T4" fmla="*/ 873 w 873"/>
              <a:gd name="T5" fmla="*/ 895 h 895"/>
            </a:gdLst>
            <a:ahLst/>
            <a:cxnLst>
              <a:cxn ang="0">
                <a:pos x="T0" y="T1"/>
              </a:cxn>
              <a:cxn ang="0">
                <a:pos x="T2" y="T3"/>
              </a:cxn>
              <a:cxn ang="0">
                <a:pos x="T4" y="T5"/>
              </a:cxn>
            </a:cxnLst>
            <a:rect l="0" t="0" r="r" b="b"/>
            <a:pathLst>
              <a:path w="873" h="895">
                <a:moveTo>
                  <a:pt x="0" y="0"/>
                </a:moveTo>
                <a:lnTo>
                  <a:pt x="0" y="895"/>
                </a:lnTo>
                <a:lnTo>
                  <a:pt x="873" y="895"/>
                </a:lnTo>
              </a:path>
            </a:pathLst>
          </a:custGeom>
          <a:noFill/>
          <a:ln w="28575" cap="flat" cmpd="sng">
            <a:solidFill>
              <a:schemeClr val="accent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vert270" wrap="none" lIns="0" tIns="0" rIns="0" bIns="0" anchor="ctr"/>
          <a:lstStyle/>
          <a:p>
            <a:pPr algn="ctr"/>
            <a:endParaRPr lang="en-US" sz="1350" dirty="0">
              <a:solidFill>
                <a:srgbClr val="EAF5FC">
                  <a:lumMod val="10000"/>
                </a:srgbClr>
              </a:solidFill>
              <a:latin typeface="微软雅黑" panose="020B0503020204020204" pitchFamily="34" charset="-122"/>
            </a:endParaRPr>
          </a:p>
        </p:txBody>
      </p:sp>
      <p:sp>
        <p:nvSpPr>
          <p:cNvPr id="4" name="Freeform 6"/>
          <p:cNvSpPr/>
          <p:nvPr/>
        </p:nvSpPr>
        <p:spPr bwMode="auto">
          <a:xfrm rot="5400000" flipH="1" flipV="1">
            <a:off x="1723966" y="1701694"/>
            <a:ext cx="867687" cy="2435099"/>
          </a:xfrm>
          <a:custGeom>
            <a:avLst/>
            <a:gdLst>
              <a:gd name="T0" fmla="*/ 0 w 873"/>
              <a:gd name="T1" fmla="*/ 0 h 895"/>
              <a:gd name="T2" fmla="*/ 0 w 873"/>
              <a:gd name="T3" fmla="*/ 895 h 895"/>
              <a:gd name="T4" fmla="*/ 873 w 873"/>
              <a:gd name="T5" fmla="*/ 895 h 895"/>
            </a:gdLst>
            <a:ahLst/>
            <a:cxnLst>
              <a:cxn ang="0">
                <a:pos x="T0" y="T1"/>
              </a:cxn>
              <a:cxn ang="0">
                <a:pos x="T2" y="T3"/>
              </a:cxn>
              <a:cxn ang="0">
                <a:pos x="T4" y="T5"/>
              </a:cxn>
            </a:cxnLst>
            <a:rect l="0" t="0" r="r" b="b"/>
            <a:pathLst>
              <a:path w="873" h="895">
                <a:moveTo>
                  <a:pt x="0" y="0"/>
                </a:moveTo>
                <a:lnTo>
                  <a:pt x="0" y="895"/>
                </a:lnTo>
                <a:lnTo>
                  <a:pt x="873" y="895"/>
                </a:lnTo>
              </a:path>
            </a:pathLst>
          </a:custGeom>
          <a:noFill/>
          <a:ln w="28575" cap="flat" cmpd="sng">
            <a:solidFill>
              <a:schemeClr val="accent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0" tIns="0" rIns="0" bIns="0" anchor="ctr"/>
          <a:lstStyle/>
          <a:p>
            <a:pPr algn="ctr"/>
            <a:endParaRPr lang="en-US" sz="1350" dirty="0">
              <a:solidFill>
                <a:srgbClr val="EAF5FC">
                  <a:lumMod val="10000"/>
                </a:srgbClr>
              </a:solidFill>
              <a:latin typeface="微软雅黑" panose="020B0503020204020204" pitchFamily="34" charset="-122"/>
            </a:endParaRPr>
          </a:p>
        </p:txBody>
      </p:sp>
      <p:sp>
        <p:nvSpPr>
          <p:cNvPr id="10" name="任意多边形 9"/>
          <p:cNvSpPr/>
          <p:nvPr/>
        </p:nvSpPr>
        <p:spPr>
          <a:xfrm>
            <a:off x="3509894" y="3358314"/>
            <a:ext cx="2258746" cy="939360"/>
          </a:xfrm>
          <a:custGeom>
            <a:avLst/>
            <a:gdLst>
              <a:gd name="connsiteX0" fmla="*/ 0 w 2572512"/>
              <a:gd name="connsiteY0" fmla="*/ 0 h 1426464"/>
              <a:gd name="connsiteX1" fmla="*/ 2572512 w 2572512"/>
              <a:gd name="connsiteY1" fmla="*/ 0 h 1426464"/>
              <a:gd name="connsiteX2" fmla="*/ 2572512 w 2572512"/>
              <a:gd name="connsiteY2" fmla="*/ 1426464 h 1426464"/>
            </a:gdLst>
            <a:ahLst/>
            <a:cxnLst>
              <a:cxn ang="0">
                <a:pos x="connsiteX0" y="connsiteY0"/>
              </a:cxn>
              <a:cxn ang="0">
                <a:pos x="connsiteX1" y="connsiteY1"/>
              </a:cxn>
              <a:cxn ang="0">
                <a:pos x="connsiteX2" y="connsiteY2"/>
              </a:cxn>
            </a:cxnLst>
            <a:rect l="l" t="t" r="r" b="b"/>
            <a:pathLst>
              <a:path w="2572512" h="1426464">
                <a:moveTo>
                  <a:pt x="0" y="0"/>
                </a:moveTo>
                <a:lnTo>
                  <a:pt x="2572512" y="0"/>
                </a:lnTo>
                <a:lnTo>
                  <a:pt x="2572512" y="1426464"/>
                </a:lnTo>
              </a:path>
            </a:pathLst>
          </a:cu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EAF5FC">
                  <a:lumMod val="10000"/>
                </a:srgbClr>
              </a:solidFill>
              <a:latin typeface="微软雅黑" panose="020B0503020204020204" pitchFamily="34" charset="-122"/>
            </a:endParaRPr>
          </a:p>
        </p:txBody>
      </p:sp>
      <p:sp>
        <p:nvSpPr>
          <p:cNvPr id="20" name="KSO_GT1.4"/>
          <p:cNvSpPr>
            <a:spLocks noChangeArrowheads="1"/>
          </p:cNvSpPr>
          <p:nvPr/>
        </p:nvSpPr>
        <p:spPr bwMode="auto">
          <a:xfrm>
            <a:off x="1158602" y="2729541"/>
            <a:ext cx="2191832" cy="521361"/>
          </a:xfrm>
          <a:prstGeom prst="rect">
            <a:avLst/>
          </a:prstGeom>
          <a:noFill/>
          <a:ln>
            <a:noFill/>
          </a:ln>
          <a:effectLst/>
        </p:spPr>
        <p:txBody>
          <a:bodyPr wrap="square" tIns="0" bIns="0">
            <a:spAutoFit/>
          </a:bodyPr>
          <a:lstStyle/>
          <a:p>
            <a:pPr>
              <a:lnSpc>
                <a:spcPct val="150000"/>
              </a:lnSpc>
            </a:pPr>
            <a:r>
              <a:rPr lang="zh-CN" altLang="en-US" sz="1200" dirty="0">
                <a:solidFill>
                  <a:srgbClr val="47494B">
                    <a:lumMod val="50000"/>
                    <a:lumOff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1" name="KSO_GT1.3"/>
          <p:cNvSpPr>
            <a:spLocks noChangeArrowheads="1"/>
          </p:cNvSpPr>
          <p:nvPr/>
        </p:nvSpPr>
        <p:spPr bwMode="auto">
          <a:xfrm>
            <a:off x="3429055" y="3651597"/>
            <a:ext cx="2191832" cy="521361"/>
          </a:xfrm>
          <a:prstGeom prst="rect">
            <a:avLst/>
          </a:prstGeom>
          <a:noFill/>
          <a:ln>
            <a:noFill/>
          </a:ln>
          <a:effectLst/>
        </p:spPr>
        <p:txBody>
          <a:bodyPr wrap="square" tIns="0" bIns="0">
            <a:spAutoFit/>
          </a:bodyPr>
          <a:lstStyle/>
          <a:p>
            <a:pPr>
              <a:lnSpc>
                <a:spcPct val="150000"/>
              </a:lnSpc>
            </a:pPr>
            <a:r>
              <a:rPr lang="zh-CN" altLang="en-US" sz="1200" dirty="0">
                <a:solidFill>
                  <a:srgbClr val="47494B">
                    <a:lumMod val="50000"/>
                    <a:lumOff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2" name="KSO_GT1.2"/>
          <p:cNvSpPr>
            <a:spLocks noChangeArrowheads="1"/>
          </p:cNvSpPr>
          <p:nvPr/>
        </p:nvSpPr>
        <p:spPr bwMode="auto">
          <a:xfrm>
            <a:off x="5773556" y="2664405"/>
            <a:ext cx="2191832" cy="521361"/>
          </a:xfrm>
          <a:prstGeom prst="rect">
            <a:avLst/>
          </a:prstGeom>
          <a:noFill/>
          <a:ln>
            <a:noFill/>
          </a:ln>
          <a:effectLst/>
        </p:spPr>
        <p:txBody>
          <a:bodyPr wrap="square" tIns="0" bIns="0">
            <a:spAutoFit/>
          </a:bodyPr>
          <a:lstStyle/>
          <a:p>
            <a:pPr>
              <a:lnSpc>
                <a:spcPct val="150000"/>
              </a:lnSpc>
            </a:pPr>
            <a:r>
              <a:rPr lang="zh-CN" altLang="en-US" sz="1200" dirty="0">
                <a:solidFill>
                  <a:srgbClr val="47494B">
                    <a:lumMod val="50000"/>
                    <a:lumOff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3" name="KSO_GT1.1"/>
          <p:cNvSpPr>
            <a:spLocks noChangeArrowheads="1"/>
          </p:cNvSpPr>
          <p:nvPr/>
        </p:nvSpPr>
        <p:spPr bwMode="auto">
          <a:xfrm>
            <a:off x="3369788" y="1729720"/>
            <a:ext cx="2322191" cy="553998"/>
          </a:xfrm>
          <a:prstGeom prst="rect">
            <a:avLst/>
          </a:prstGeom>
          <a:noFill/>
          <a:ln>
            <a:noFill/>
          </a:ln>
          <a:effectLst/>
        </p:spPr>
        <p:txBody>
          <a:bodyPr wrap="square" tIns="0" bIns="0">
            <a:spAutoFit/>
          </a:bodyPr>
          <a:lstStyle/>
          <a:p>
            <a:pPr>
              <a:lnSpc>
                <a:spcPct val="150000"/>
              </a:lnSpc>
            </a:pPr>
            <a:r>
              <a:rPr lang="zh-CN" altLang="en-US" sz="1200" dirty="0">
                <a:solidFill>
                  <a:srgbClr val="47494B">
                    <a:lumMod val="50000"/>
                    <a:lumOff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5" name="KSO_GT1"/>
          <p:cNvSpPr>
            <a:spLocks noChangeArrowheads="1"/>
          </p:cNvSpPr>
          <p:nvPr/>
        </p:nvSpPr>
        <p:spPr bwMode="auto">
          <a:xfrm>
            <a:off x="3709887" y="2639074"/>
            <a:ext cx="1722830" cy="464161"/>
          </a:xfrm>
          <a:prstGeom prst="rect">
            <a:avLst/>
          </a:pr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pPr>
            <a:r>
              <a:rPr lang="zh-CN" altLang="en-US" b="1" dirty="0">
                <a:solidFill>
                  <a:srgbClr val="47494B">
                    <a:lumMod val="50000"/>
                    <a:lumOff val="50000"/>
                  </a:srgbClr>
                </a:solidFill>
                <a:latin typeface="微软雅黑" panose="020B0503020204020204" pitchFamily="34" charset="-122"/>
                <a:ea typeface="微软雅黑" panose="020B0503020204020204" pitchFamily="34" charset="-122"/>
                <a:cs typeface="宋体" panose="02010600030101010101" pitchFamily="2" charset="-122"/>
              </a:rPr>
              <a:t>文本内容</a:t>
            </a:r>
            <a:endParaRPr lang="zh-CN" altLang="zh-CN" b="1" dirty="0">
              <a:solidFill>
                <a:srgbClr val="47494B">
                  <a:lumMod val="50000"/>
                  <a:lumOff val="50000"/>
                </a:srgb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9" name="KSO_GN4"/>
          <p:cNvSpPr>
            <a:spLocks noChangeArrowheads="1"/>
          </p:cNvSpPr>
          <p:nvPr/>
        </p:nvSpPr>
        <p:spPr bwMode="auto">
          <a:xfrm>
            <a:off x="940260" y="3127280"/>
            <a:ext cx="238353" cy="17876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zh-CN" altLang="en-US" sz="1350" dirty="0">
                <a:solidFill>
                  <a:srgbClr val="FFFFFF"/>
                </a:solidFill>
                <a:latin typeface="微软雅黑" panose="020B0503020204020204" pitchFamily="34" charset="-122"/>
                <a:ea typeface="微软雅黑" panose="020B0503020204020204" pitchFamily="34" charset="-122"/>
              </a:rPr>
              <a:t>4</a:t>
            </a:r>
          </a:p>
        </p:txBody>
      </p:sp>
      <p:sp>
        <p:nvSpPr>
          <p:cNvPr id="8" name="KSO_GN3"/>
          <p:cNvSpPr>
            <a:spLocks noChangeArrowheads="1"/>
          </p:cNvSpPr>
          <p:nvPr/>
        </p:nvSpPr>
        <p:spPr bwMode="auto">
          <a:xfrm>
            <a:off x="5453626" y="4109961"/>
            <a:ext cx="238353" cy="17876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zh-CN" altLang="en-US" sz="1350" dirty="0">
                <a:solidFill>
                  <a:srgbClr val="FFFFFF"/>
                </a:solidFill>
                <a:latin typeface="微软雅黑" panose="020B0503020204020204" pitchFamily="34" charset="-122"/>
                <a:ea typeface="微软雅黑" panose="020B0503020204020204" pitchFamily="34" charset="-122"/>
              </a:rPr>
              <a:t>3</a:t>
            </a:r>
          </a:p>
        </p:txBody>
      </p:sp>
      <p:sp>
        <p:nvSpPr>
          <p:cNvPr id="7" name="KSO_GN2"/>
          <p:cNvSpPr>
            <a:spLocks noChangeArrowheads="1"/>
          </p:cNvSpPr>
          <p:nvPr/>
        </p:nvSpPr>
        <p:spPr bwMode="auto">
          <a:xfrm>
            <a:off x="7965389" y="2441493"/>
            <a:ext cx="238353" cy="17876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zh-CN" altLang="en-US" sz="1350" dirty="0">
                <a:solidFill>
                  <a:srgbClr val="FFFFFF"/>
                </a:solidFill>
                <a:latin typeface="微软雅黑" panose="020B0503020204020204" pitchFamily="34" charset="-122"/>
                <a:ea typeface="微软雅黑" panose="020B0503020204020204" pitchFamily="34" charset="-122"/>
              </a:rPr>
              <a:t>2</a:t>
            </a:r>
          </a:p>
        </p:txBody>
      </p:sp>
      <p:sp>
        <p:nvSpPr>
          <p:cNvPr id="6" name="KSO_GN1"/>
          <p:cNvSpPr>
            <a:spLocks noChangeArrowheads="1"/>
          </p:cNvSpPr>
          <p:nvPr/>
        </p:nvSpPr>
        <p:spPr bwMode="auto">
          <a:xfrm>
            <a:off x="3447839" y="1454629"/>
            <a:ext cx="238353" cy="17876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zh-CN" altLang="en-US" sz="1350" dirty="0">
                <a:solidFill>
                  <a:srgbClr val="FFFFFF"/>
                </a:solidFill>
                <a:latin typeface="微软雅黑" panose="020B0503020204020204" pitchFamily="34" charset="-122"/>
                <a:ea typeface="微软雅黑" panose="020B0503020204020204" pitchFamily="34" charset="-122"/>
              </a:rPr>
              <a:t>1</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1+#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par>
                          <p:cTn id="31" fill="hold">
                            <p:stCondLst>
                              <p:cond delay="3500"/>
                            </p:stCondLst>
                            <p:childTnLst>
                              <p:par>
                                <p:cTn id="32" presetID="2" presetClass="entr" presetSubtype="2"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1+#ppt_w/2"/>
                                          </p:val>
                                        </p:tav>
                                        <p:tav tm="100000">
                                          <p:val>
                                            <p:strVal val="#ppt_x"/>
                                          </p:val>
                                        </p:tav>
                                      </p:tavLst>
                                    </p:anim>
                                    <p:anim calcmode="lin" valueType="num">
                                      <p:cBhvr additive="base">
                                        <p:cTn id="35" dur="500" fill="hold"/>
                                        <p:tgtEl>
                                          <p:spTgt spid="22"/>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right)">
                                      <p:cBhvr>
                                        <p:cTn id="39" dur="500"/>
                                        <p:tgtEl>
                                          <p:spTgt spid="10"/>
                                        </p:tgtEl>
                                      </p:cBhvr>
                                    </p:animEffect>
                                  </p:childTnLst>
                                </p:cTn>
                              </p:par>
                            </p:childTnLst>
                          </p:cTn>
                        </p:par>
                        <p:par>
                          <p:cTn id="40" fill="hold">
                            <p:stCondLst>
                              <p:cond delay="4500"/>
                            </p:stCondLst>
                            <p:childTnLst>
                              <p:par>
                                <p:cTn id="41" presetID="31"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 calcmode="lin" valueType="num">
                                      <p:cBhvr>
                                        <p:cTn id="45" dur="1000" fill="hold"/>
                                        <p:tgtEl>
                                          <p:spTgt spid="8"/>
                                        </p:tgtEl>
                                        <p:attrNameLst>
                                          <p:attrName>style.rotation</p:attrName>
                                        </p:attrNameLst>
                                      </p:cBhvr>
                                      <p:tavLst>
                                        <p:tav tm="0">
                                          <p:val>
                                            <p:fltVal val="90"/>
                                          </p:val>
                                        </p:tav>
                                        <p:tav tm="100000">
                                          <p:val>
                                            <p:fltVal val="0"/>
                                          </p:val>
                                        </p:tav>
                                      </p:tavLst>
                                    </p:anim>
                                    <p:animEffect transition="in" filter="fade">
                                      <p:cBhvr>
                                        <p:cTn id="46" dur="1000"/>
                                        <p:tgtEl>
                                          <p:spTgt spid="8"/>
                                        </p:tgtEl>
                                      </p:cBhvr>
                                    </p:animEffect>
                                  </p:childTnLst>
                                </p:cTn>
                              </p:par>
                            </p:childTnLst>
                          </p:cTn>
                        </p:par>
                        <p:par>
                          <p:cTn id="47" fill="hold">
                            <p:stCondLst>
                              <p:cond delay="5500"/>
                            </p:stCondLst>
                            <p:childTnLst>
                              <p:par>
                                <p:cTn id="48" presetID="2" presetClass="entr" presetSubtype="4"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par>
                          <p:cTn id="52" fill="hold">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right)">
                                      <p:cBhvr>
                                        <p:cTn id="55" dur="500"/>
                                        <p:tgtEl>
                                          <p:spTgt spid="4"/>
                                        </p:tgtEl>
                                      </p:cBhvr>
                                    </p:animEffect>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1000" fill="hold"/>
                                        <p:tgtEl>
                                          <p:spTgt spid="9"/>
                                        </p:tgtEl>
                                        <p:attrNameLst>
                                          <p:attrName>ppt_w</p:attrName>
                                        </p:attrNameLst>
                                      </p:cBhvr>
                                      <p:tavLst>
                                        <p:tav tm="0">
                                          <p:val>
                                            <p:fltVal val="0"/>
                                          </p:val>
                                        </p:tav>
                                        <p:tav tm="100000">
                                          <p:val>
                                            <p:strVal val="#ppt_w"/>
                                          </p:val>
                                        </p:tav>
                                      </p:tavLst>
                                    </p:anim>
                                    <p:anim calcmode="lin" valueType="num">
                                      <p:cBhvr>
                                        <p:cTn id="60" dur="1000" fill="hold"/>
                                        <p:tgtEl>
                                          <p:spTgt spid="9"/>
                                        </p:tgtEl>
                                        <p:attrNameLst>
                                          <p:attrName>ppt_h</p:attrName>
                                        </p:attrNameLst>
                                      </p:cBhvr>
                                      <p:tavLst>
                                        <p:tav tm="0">
                                          <p:val>
                                            <p:fltVal val="0"/>
                                          </p:val>
                                        </p:tav>
                                        <p:tav tm="100000">
                                          <p:val>
                                            <p:strVal val="#ppt_h"/>
                                          </p:val>
                                        </p:tav>
                                      </p:tavLst>
                                    </p:anim>
                                    <p:anim calcmode="lin" valueType="num">
                                      <p:cBhvr>
                                        <p:cTn id="61" dur="1000" fill="hold"/>
                                        <p:tgtEl>
                                          <p:spTgt spid="9"/>
                                        </p:tgtEl>
                                        <p:attrNameLst>
                                          <p:attrName>style.rotation</p:attrName>
                                        </p:attrNameLst>
                                      </p:cBhvr>
                                      <p:tavLst>
                                        <p:tav tm="0">
                                          <p:val>
                                            <p:fltVal val="90"/>
                                          </p:val>
                                        </p:tav>
                                        <p:tav tm="100000">
                                          <p:val>
                                            <p:fltVal val="0"/>
                                          </p:val>
                                        </p:tav>
                                      </p:tavLst>
                                    </p:anim>
                                    <p:animEffect transition="in" filter="fade">
                                      <p:cBhvr>
                                        <p:cTn id="62" dur="1000"/>
                                        <p:tgtEl>
                                          <p:spTgt spid="9"/>
                                        </p:tgtEl>
                                      </p:cBhvr>
                                    </p:animEffect>
                                  </p:childTnLst>
                                </p:cTn>
                              </p:par>
                            </p:childTnLst>
                          </p:cTn>
                        </p:par>
                        <p:par>
                          <p:cTn id="63" fill="hold">
                            <p:stCondLst>
                              <p:cond delay="7500"/>
                            </p:stCondLst>
                            <p:childTnLst>
                              <p:par>
                                <p:cTn id="64" presetID="2" presetClass="entr" presetSubtype="8"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additive="base">
                                        <p:cTn id="66" dur="500" fill="hold"/>
                                        <p:tgtEl>
                                          <p:spTgt spid="20"/>
                                        </p:tgtEl>
                                        <p:attrNameLst>
                                          <p:attrName>ppt_x</p:attrName>
                                        </p:attrNameLst>
                                      </p:cBhvr>
                                      <p:tavLst>
                                        <p:tav tm="0">
                                          <p:val>
                                            <p:strVal val="0-#ppt_w/2"/>
                                          </p:val>
                                        </p:tav>
                                        <p:tav tm="100000">
                                          <p:val>
                                            <p:strVal val="#ppt_x"/>
                                          </p:val>
                                        </p:tav>
                                      </p:tavLst>
                                    </p:anim>
                                    <p:anim calcmode="lin" valueType="num">
                                      <p:cBhvr additive="base">
                                        <p:cTn id="67" dur="500" fill="hold"/>
                                        <p:tgtEl>
                                          <p:spTgt spid="20"/>
                                        </p:tgtEl>
                                        <p:attrNameLst>
                                          <p:attrName>ppt_y</p:attrName>
                                        </p:attrNameLst>
                                      </p:cBhvr>
                                      <p:tavLst>
                                        <p:tav tm="0">
                                          <p:val>
                                            <p:strVal val="#ppt_y"/>
                                          </p:val>
                                        </p:tav>
                                        <p:tav tm="100000">
                                          <p:val>
                                            <p:strVal val="#ppt_y"/>
                                          </p:val>
                                        </p:tav>
                                      </p:tavLst>
                                    </p:anim>
                                  </p:childTnLst>
                                </p:cTn>
                              </p:par>
                            </p:childTnLst>
                          </p:cTn>
                        </p:par>
                        <p:par>
                          <p:cTn id="68" fill="hold">
                            <p:stCondLst>
                              <p:cond delay="8000"/>
                            </p:stCondLst>
                            <p:childTnLst>
                              <p:par>
                                <p:cTn id="69" presetID="21" presetClass="entr" presetSubtype="4" fill="hold" grpId="0" nodeType="after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wheel(4)">
                                      <p:cBhvr>
                                        <p:cTn id="7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0" grpId="0" animBg="1"/>
      <p:bldP spid="20" grpId="0"/>
      <p:bldP spid="21" grpId="0"/>
      <p:bldP spid="22" grpId="0"/>
      <p:bldP spid="23" grpId="0"/>
      <p:bldP spid="5" grpId="0"/>
      <p:bldP spid="9" grpId="0" animBg="1"/>
      <p:bldP spid="8" grpId="0" animBg="1"/>
      <p:bldP spid="7"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组合 4"/>
          <p:cNvGrpSpPr/>
          <p:nvPr/>
        </p:nvGrpSpPr>
        <p:grpSpPr>
          <a:xfrm>
            <a:off x="522514" y="0"/>
            <a:ext cx="2322286" cy="1001486"/>
            <a:chOff x="522514" y="0"/>
            <a:chExt cx="2322286" cy="1001486"/>
          </a:xfrm>
        </p:grpSpPr>
        <p:sp>
          <p:nvSpPr>
            <p:cNvPr id="2" name="矩形 1"/>
            <p:cNvSpPr/>
            <p:nvPr/>
          </p:nvSpPr>
          <p:spPr>
            <a:xfrm>
              <a:off x="522514" y="0"/>
              <a:ext cx="2322286" cy="1001486"/>
            </a:xfrm>
            <a:prstGeom prst="rect">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67994" y="170489"/>
              <a:ext cx="203132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过渡页</a:t>
              </a:r>
            </a:p>
          </p:txBody>
        </p:sp>
      </p:grpSp>
      <p:sp>
        <p:nvSpPr>
          <p:cNvPr id="14" name="立方体 13"/>
          <p:cNvSpPr/>
          <p:nvPr/>
        </p:nvSpPr>
        <p:spPr>
          <a:xfrm>
            <a:off x="1674131" y="2139496"/>
            <a:ext cx="5268517" cy="1206233"/>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微软雅黑" panose="020B0503020204020204" pitchFamily="34" charset="-122"/>
                <a:ea typeface="微软雅黑" panose="020B0503020204020204" pitchFamily="34" charset="-122"/>
              </a:rPr>
              <a:t>第三部分内容单击添加文字</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strVal val="#ppt_w+.3"/>
                                          </p:val>
                                        </p:tav>
                                        <p:tav tm="100000">
                                          <p:val>
                                            <p:strVal val="#ppt_w"/>
                                          </p:val>
                                        </p:tav>
                                      </p:tavLst>
                                    </p:anim>
                                    <p:anim calcmode="lin" valueType="num">
                                      <p:cBhvr>
                                        <p:cTn id="12" dur="1000" fill="hold"/>
                                        <p:tgtEl>
                                          <p:spTgt spid="14"/>
                                        </p:tgtEl>
                                        <p:attrNameLst>
                                          <p:attrName>ppt_h</p:attrName>
                                        </p:attrNameLst>
                                      </p:cBhvr>
                                      <p:tavLst>
                                        <p:tav tm="0">
                                          <p:val>
                                            <p:strVal val="#ppt_h"/>
                                          </p:val>
                                        </p:tav>
                                        <p:tav tm="100000">
                                          <p:val>
                                            <p:strVal val="#ppt_h"/>
                                          </p:val>
                                        </p:tav>
                                      </p:tavLst>
                                    </p:anim>
                                    <p:animEffect transition="in" filter="fade">
                                      <p:cBhvr>
                                        <p:cTn id="1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reeform 26"/>
          <p:cNvSpPr/>
          <p:nvPr/>
        </p:nvSpPr>
        <p:spPr bwMode="gray">
          <a:xfrm flipH="1">
            <a:off x="2277184" y="950620"/>
            <a:ext cx="2061527" cy="1728254"/>
          </a:xfrm>
          <a:custGeom>
            <a:avLst/>
            <a:gdLst>
              <a:gd name="T0" fmla="*/ 0 w 2062472"/>
              <a:gd name="T1" fmla="*/ 0 h 1728788"/>
              <a:gd name="T2" fmla="*/ 2062472 w 2062472"/>
              <a:gd name="T3" fmla="*/ 1728788 h 1728788"/>
            </a:gdLst>
            <a:ahLst/>
            <a:cxnLst/>
            <a:rect l="T0" t="T1" r="T2" b="T3"/>
            <a:pathLst>
              <a:path w="2062472" h="1728788">
                <a:moveTo>
                  <a:pt x="1495298" y="0"/>
                </a:moveTo>
                <a:cubicBezTo>
                  <a:pt x="748599" y="0"/>
                  <a:pt x="3488" y="0"/>
                  <a:pt x="3488" y="0"/>
                </a:cubicBezTo>
                <a:cubicBezTo>
                  <a:pt x="3488" y="70"/>
                  <a:pt x="1588" y="370274"/>
                  <a:pt x="0" y="825191"/>
                </a:cubicBezTo>
                <a:cubicBezTo>
                  <a:pt x="474918" y="879678"/>
                  <a:pt x="852296" y="1254707"/>
                  <a:pt x="910486" y="1728788"/>
                </a:cubicBezTo>
                <a:cubicBezTo>
                  <a:pt x="1534856" y="1728788"/>
                  <a:pt x="2062472" y="1728788"/>
                  <a:pt x="2062472" y="1728788"/>
                </a:cubicBezTo>
                <a:cubicBezTo>
                  <a:pt x="2062472" y="1728685"/>
                  <a:pt x="2059294" y="1133608"/>
                  <a:pt x="2057706" y="540246"/>
                </a:cubicBezTo>
                <a:cubicBezTo>
                  <a:pt x="2048174" y="257260"/>
                  <a:pt x="1843228" y="0"/>
                  <a:pt x="1495298" y="0"/>
                </a:cubicBezTo>
                <a:close/>
              </a:path>
            </a:pathLst>
          </a:custGeom>
          <a:gradFill rotWithShape="1">
            <a:gsLst>
              <a:gs pos="0">
                <a:srgbClr val="C0C0C0"/>
              </a:gs>
              <a:gs pos="50000">
                <a:srgbClr val="EAEAEA"/>
              </a:gs>
              <a:gs pos="100000">
                <a:srgbClr val="C0C0C0"/>
              </a:gs>
            </a:gsLst>
            <a:lin ang="5400000" scaled="1"/>
          </a:gradFill>
          <a:ln w="3175">
            <a:solidFill>
              <a:srgbClr val="EAEAEA"/>
            </a:solidFill>
            <a:round/>
          </a:ln>
        </p:spPr>
        <p:txBody>
          <a:bodyPr wrap="none" anchor="ctr"/>
          <a:lstStyle/>
          <a:p>
            <a:pPr>
              <a:defRPr/>
            </a:pPr>
            <a:endParaRPr lang="en-US" sz="1800" kern="0" dirty="0">
              <a:solidFill>
                <a:sysClr val="windowText" lastClr="000000"/>
              </a:solidFill>
            </a:endParaRPr>
          </a:p>
        </p:txBody>
      </p:sp>
      <p:sp>
        <p:nvSpPr>
          <p:cNvPr id="3" name="Freeform 26"/>
          <p:cNvSpPr/>
          <p:nvPr/>
        </p:nvSpPr>
        <p:spPr bwMode="gray">
          <a:xfrm flipH="1">
            <a:off x="3427767" y="1777451"/>
            <a:ext cx="910944" cy="903009"/>
          </a:xfrm>
          <a:custGeom>
            <a:avLst/>
            <a:gdLst>
              <a:gd name="T0" fmla="*/ 0 w 911764"/>
              <a:gd name="T1" fmla="*/ 0 h 903597"/>
              <a:gd name="T2" fmla="*/ 911764 w 911764"/>
              <a:gd name="T3" fmla="*/ 903597 h 903597"/>
            </a:gdLst>
            <a:ahLst/>
            <a:cxnLst/>
            <a:rect l="T0" t="T1" r="T2" b="T3"/>
            <a:pathLst>
              <a:path w="911764" h="903597">
                <a:moveTo>
                  <a:pt x="1278" y="0"/>
                </a:moveTo>
                <a:cubicBezTo>
                  <a:pt x="802" y="133383"/>
                  <a:pt x="360" y="274049"/>
                  <a:pt x="0" y="414803"/>
                </a:cubicBezTo>
                <a:cubicBezTo>
                  <a:pt x="0" y="744096"/>
                  <a:pt x="228776" y="893307"/>
                  <a:pt x="481383" y="903597"/>
                </a:cubicBezTo>
                <a:cubicBezTo>
                  <a:pt x="626469" y="903597"/>
                  <a:pt x="771556" y="903597"/>
                  <a:pt x="911764" y="903597"/>
                </a:cubicBezTo>
                <a:cubicBezTo>
                  <a:pt x="853574" y="429516"/>
                  <a:pt x="476196" y="54487"/>
                  <a:pt x="1278" y="0"/>
                </a:cubicBezTo>
                <a:close/>
              </a:path>
            </a:pathLst>
          </a:custGeom>
          <a:gradFill rotWithShape="1">
            <a:gsLst>
              <a:gs pos="0">
                <a:srgbClr val="2180C1"/>
              </a:gs>
              <a:gs pos="100000">
                <a:srgbClr val="0846AC"/>
              </a:gs>
            </a:gsLst>
            <a:lin ang="5400000" scaled="1"/>
          </a:gradFill>
          <a:ln>
            <a:noFill/>
          </a:ln>
        </p:spPr>
        <p:txBody>
          <a:bodyPr/>
          <a:lstStyle/>
          <a:p>
            <a:pPr>
              <a:defRPr/>
            </a:pPr>
            <a:endParaRPr lang="en-US" sz="1800" kern="0" dirty="0">
              <a:solidFill>
                <a:sysClr val="windowText" lastClr="000000"/>
              </a:solidFill>
            </a:endParaRPr>
          </a:p>
        </p:txBody>
      </p:sp>
      <p:sp>
        <p:nvSpPr>
          <p:cNvPr id="301539" name="Text Box 31"/>
          <p:cNvSpPr txBox="1">
            <a:spLocks noChangeArrowheads="1"/>
          </p:cNvSpPr>
          <p:nvPr/>
        </p:nvSpPr>
        <p:spPr bwMode="white">
          <a:xfrm>
            <a:off x="2512061" y="1125191"/>
            <a:ext cx="1579076" cy="825245"/>
          </a:xfrm>
          <a:prstGeom prst="rect">
            <a:avLst/>
          </a:prstGeom>
          <a:noFill/>
          <a:ln w="9525">
            <a:noFill/>
            <a:miter lim="800000"/>
          </a:ln>
        </p:spPr>
        <p:txBody>
          <a:bodyPr>
            <a:spAutoFit/>
          </a:bodyPr>
          <a:lstStyle/>
          <a:p>
            <a:pPr algn="ctr">
              <a:lnSpc>
                <a:spcPct val="150000"/>
              </a:lnSpc>
              <a:spcBef>
                <a:spcPct val="50000"/>
              </a:spcBef>
            </a:pPr>
            <a:r>
              <a:rPr lang="zh-CN" altLang="en-US" sz="1600">
                <a:solidFill>
                  <a:srgbClr val="888888"/>
                </a:solidFill>
                <a:cs typeface="Arial" panose="020B0604020202020204" pitchFamily="34" charset="0"/>
              </a:rPr>
              <a:t>点击此处添加文本说明文字</a:t>
            </a:r>
            <a:endParaRPr lang="en-US" altLang="zh-CN" sz="1600">
              <a:solidFill>
                <a:srgbClr val="888888"/>
              </a:solidFill>
              <a:cs typeface="Arial" panose="020B0604020202020204" pitchFamily="34" charset="0"/>
            </a:endParaRPr>
          </a:p>
        </p:txBody>
      </p:sp>
      <p:sp>
        <p:nvSpPr>
          <p:cNvPr id="5" name="Rectangle 35"/>
          <p:cNvSpPr>
            <a:spLocks noChangeArrowheads="1"/>
          </p:cNvSpPr>
          <p:nvPr/>
        </p:nvSpPr>
        <p:spPr bwMode="gray">
          <a:xfrm>
            <a:off x="3764213" y="2072635"/>
            <a:ext cx="365012" cy="518953"/>
          </a:xfrm>
          <a:prstGeom prst="rect">
            <a:avLst/>
          </a:prstGeom>
          <a:noFill/>
          <a:ln w="9525">
            <a:noFill/>
            <a:miter lim="800000"/>
          </a:ln>
        </p:spPr>
        <p:txBody>
          <a:bodyPr wrap="none">
            <a:spAutoFit/>
          </a:bodyPr>
          <a:lstStyle/>
          <a:p>
            <a:pPr algn="ctr"/>
            <a:r>
              <a:rPr lang="en-US" altLang="zh-CN" sz="2800" b="1">
                <a:solidFill>
                  <a:srgbClr val="FFFFFF"/>
                </a:solidFill>
                <a:latin typeface="Calibri" panose="020F0502020204030204" pitchFamily="34" charset="0"/>
                <a:cs typeface="Arial" panose="020B0604020202020204" pitchFamily="34" charset="0"/>
              </a:rPr>
              <a:t>1</a:t>
            </a:r>
          </a:p>
        </p:txBody>
      </p:sp>
      <p:sp>
        <p:nvSpPr>
          <p:cNvPr id="6" name="Freeform 27"/>
          <p:cNvSpPr/>
          <p:nvPr/>
        </p:nvSpPr>
        <p:spPr bwMode="gray">
          <a:xfrm>
            <a:off x="4591044" y="958554"/>
            <a:ext cx="2061527" cy="1728255"/>
          </a:xfrm>
          <a:custGeom>
            <a:avLst/>
            <a:gdLst>
              <a:gd name="T0" fmla="*/ 0 w 2062472"/>
              <a:gd name="T1" fmla="*/ 0 h 1728788"/>
              <a:gd name="T2" fmla="*/ 2062472 w 2062472"/>
              <a:gd name="T3" fmla="*/ 1728788 h 1728788"/>
            </a:gdLst>
            <a:ahLst/>
            <a:cxnLst/>
            <a:rect l="T0" t="T1" r="T2" b="T3"/>
            <a:pathLst>
              <a:path w="2062472" h="1728788">
                <a:moveTo>
                  <a:pt x="3488" y="0"/>
                </a:moveTo>
                <a:cubicBezTo>
                  <a:pt x="3488" y="0"/>
                  <a:pt x="748599" y="0"/>
                  <a:pt x="1495298" y="0"/>
                </a:cubicBezTo>
                <a:cubicBezTo>
                  <a:pt x="1843228" y="0"/>
                  <a:pt x="2048174" y="257260"/>
                  <a:pt x="2057706" y="540246"/>
                </a:cubicBezTo>
                <a:cubicBezTo>
                  <a:pt x="2059295" y="1133591"/>
                  <a:pt x="2062472" y="1728650"/>
                  <a:pt x="2062472" y="1728788"/>
                </a:cubicBezTo>
                <a:cubicBezTo>
                  <a:pt x="2062472" y="1728788"/>
                  <a:pt x="1535751" y="1728788"/>
                  <a:pt x="912075" y="1728788"/>
                </a:cubicBezTo>
                <a:cubicBezTo>
                  <a:pt x="853819" y="1254176"/>
                  <a:pt x="475662" y="878838"/>
                  <a:pt x="0" y="824948"/>
                </a:cubicBezTo>
                <a:cubicBezTo>
                  <a:pt x="1589" y="370147"/>
                  <a:pt x="3488" y="77"/>
                  <a:pt x="3488" y="0"/>
                </a:cubicBezTo>
                <a:close/>
              </a:path>
            </a:pathLst>
          </a:custGeom>
          <a:gradFill rotWithShape="1">
            <a:gsLst>
              <a:gs pos="0">
                <a:srgbClr val="C0C0C0"/>
              </a:gs>
              <a:gs pos="50000">
                <a:srgbClr val="EAEAEA"/>
              </a:gs>
              <a:gs pos="100000">
                <a:srgbClr val="C0C0C0"/>
              </a:gs>
            </a:gsLst>
            <a:lin ang="5400000" scaled="1"/>
          </a:gradFill>
          <a:ln w="3175">
            <a:solidFill>
              <a:srgbClr val="EAEAEA"/>
            </a:solidFill>
            <a:round/>
          </a:ln>
        </p:spPr>
        <p:txBody>
          <a:bodyPr wrap="none" anchor="ctr"/>
          <a:lstStyle/>
          <a:p>
            <a:pPr>
              <a:defRPr/>
            </a:pPr>
            <a:endParaRPr lang="en-US" sz="1800" kern="0" dirty="0">
              <a:solidFill>
                <a:sysClr val="windowText" lastClr="000000"/>
              </a:solidFill>
            </a:endParaRPr>
          </a:p>
        </p:txBody>
      </p:sp>
      <p:sp>
        <p:nvSpPr>
          <p:cNvPr id="7" name="Freeform 27"/>
          <p:cNvSpPr/>
          <p:nvPr/>
        </p:nvSpPr>
        <p:spPr bwMode="gray">
          <a:xfrm>
            <a:off x="4587871" y="1785387"/>
            <a:ext cx="912531" cy="903008"/>
          </a:xfrm>
          <a:custGeom>
            <a:avLst/>
            <a:gdLst>
              <a:gd name="T0" fmla="*/ 0 w 913353"/>
              <a:gd name="T1" fmla="*/ 0 h 903840"/>
              <a:gd name="T2" fmla="*/ 913353 w 913353"/>
              <a:gd name="T3" fmla="*/ 903840 h 903840"/>
            </a:gdLst>
            <a:ahLst/>
            <a:cxnLst/>
            <a:rect l="T0" t="T1" r="T2" b="T3"/>
            <a:pathLst>
              <a:path w="913353" h="903840">
                <a:moveTo>
                  <a:pt x="1278" y="0"/>
                </a:moveTo>
                <a:cubicBezTo>
                  <a:pt x="476940" y="53890"/>
                  <a:pt x="855097" y="429228"/>
                  <a:pt x="913353" y="903840"/>
                </a:cubicBezTo>
                <a:cubicBezTo>
                  <a:pt x="772653" y="903840"/>
                  <a:pt x="627018" y="903840"/>
                  <a:pt x="481383" y="903840"/>
                </a:cubicBezTo>
                <a:cubicBezTo>
                  <a:pt x="228776" y="893550"/>
                  <a:pt x="0" y="744339"/>
                  <a:pt x="0" y="415046"/>
                </a:cubicBezTo>
                <a:cubicBezTo>
                  <a:pt x="361" y="274207"/>
                  <a:pt x="803" y="133456"/>
                  <a:pt x="1278" y="0"/>
                </a:cubicBezTo>
                <a:close/>
              </a:path>
            </a:pathLst>
          </a:custGeom>
          <a:gradFill rotWithShape="1">
            <a:gsLst>
              <a:gs pos="0">
                <a:srgbClr val="2180C1"/>
              </a:gs>
              <a:gs pos="100000">
                <a:srgbClr val="0846AC"/>
              </a:gs>
            </a:gsLst>
            <a:lin ang="5400000" scaled="1"/>
          </a:gradFill>
          <a:ln>
            <a:noFill/>
          </a:ln>
        </p:spPr>
        <p:txBody>
          <a:bodyPr/>
          <a:lstStyle/>
          <a:p>
            <a:pPr>
              <a:defRPr/>
            </a:pPr>
            <a:endParaRPr lang="en-US" sz="1800" kern="0" dirty="0">
              <a:solidFill>
                <a:sysClr val="windowText" lastClr="000000"/>
              </a:solidFill>
            </a:endParaRPr>
          </a:p>
        </p:txBody>
      </p:sp>
      <p:sp>
        <p:nvSpPr>
          <p:cNvPr id="8" name="Rectangle 36"/>
          <p:cNvSpPr>
            <a:spLocks noChangeArrowheads="1"/>
          </p:cNvSpPr>
          <p:nvPr/>
        </p:nvSpPr>
        <p:spPr bwMode="gray">
          <a:xfrm>
            <a:off x="4867185" y="2072635"/>
            <a:ext cx="365012" cy="518953"/>
          </a:xfrm>
          <a:prstGeom prst="rect">
            <a:avLst/>
          </a:prstGeom>
          <a:noFill/>
          <a:ln w="9525">
            <a:noFill/>
            <a:miter lim="800000"/>
          </a:ln>
        </p:spPr>
        <p:txBody>
          <a:bodyPr wrap="none">
            <a:spAutoFit/>
          </a:bodyPr>
          <a:lstStyle/>
          <a:p>
            <a:pPr algn="ctr"/>
            <a:r>
              <a:rPr lang="en-US" altLang="zh-CN" sz="2800" b="1">
                <a:solidFill>
                  <a:srgbClr val="FFFFFF"/>
                </a:solidFill>
                <a:latin typeface="Calibri" panose="020F0502020204030204" pitchFamily="34" charset="0"/>
                <a:cs typeface="Arial" panose="020B0604020202020204" pitchFamily="34" charset="0"/>
              </a:rPr>
              <a:t>2</a:t>
            </a:r>
          </a:p>
        </p:txBody>
      </p:sp>
      <p:sp>
        <p:nvSpPr>
          <p:cNvPr id="301544" name="Text Box 31"/>
          <p:cNvSpPr txBox="1">
            <a:spLocks noChangeArrowheads="1"/>
          </p:cNvSpPr>
          <p:nvPr/>
        </p:nvSpPr>
        <p:spPr bwMode="white">
          <a:xfrm>
            <a:off x="4838618" y="1125191"/>
            <a:ext cx="1579076" cy="825245"/>
          </a:xfrm>
          <a:prstGeom prst="rect">
            <a:avLst/>
          </a:prstGeom>
          <a:noFill/>
          <a:ln w="9525">
            <a:noFill/>
            <a:miter lim="800000"/>
          </a:ln>
        </p:spPr>
        <p:txBody>
          <a:bodyPr>
            <a:spAutoFit/>
          </a:bodyPr>
          <a:lstStyle/>
          <a:p>
            <a:pPr algn="ctr">
              <a:lnSpc>
                <a:spcPct val="150000"/>
              </a:lnSpc>
              <a:spcBef>
                <a:spcPct val="50000"/>
              </a:spcBef>
            </a:pPr>
            <a:r>
              <a:rPr lang="zh-CN" altLang="en-US" sz="1600">
                <a:solidFill>
                  <a:srgbClr val="888888"/>
                </a:solidFill>
                <a:cs typeface="Arial" panose="020B0604020202020204" pitchFamily="34" charset="0"/>
              </a:rPr>
              <a:t>点击此处添加文本说明文字</a:t>
            </a:r>
            <a:endParaRPr lang="en-US" altLang="zh-CN" sz="1600">
              <a:solidFill>
                <a:srgbClr val="888888"/>
              </a:solidFill>
              <a:cs typeface="Arial" panose="020B0604020202020204" pitchFamily="34" charset="0"/>
            </a:endParaRPr>
          </a:p>
        </p:txBody>
      </p:sp>
      <p:sp>
        <p:nvSpPr>
          <p:cNvPr id="10" name="Freeform 29"/>
          <p:cNvSpPr/>
          <p:nvPr/>
        </p:nvSpPr>
        <p:spPr bwMode="gray">
          <a:xfrm flipH="1">
            <a:off x="4581522" y="2974057"/>
            <a:ext cx="2063113" cy="1728255"/>
          </a:xfrm>
          <a:custGeom>
            <a:avLst/>
            <a:gdLst>
              <a:gd name="T0" fmla="*/ 0 w 2063750"/>
              <a:gd name="T1" fmla="*/ 0 h 1728787"/>
              <a:gd name="T2" fmla="*/ 2063750 w 2063750"/>
              <a:gd name="T3" fmla="*/ 1728787 h 1728787"/>
            </a:gdLst>
            <a:ahLst/>
            <a:cxnLst/>
            <a:rect l="T0" t="T1" r="T2" b="T3"/>
            <a:pathLst>
              <a:path w="2063750" h="1728787">
                <a:moveTo>
                  <a:pt x="1154271" y="0"/>
                </a:moveTo>
                <a:cubicBezTo>
                  <a:pt x="537963" y="0"/>
                  <a:pt x="4766" y="0"/>
                  <a:pt x="4766" y="0"/>
                </a:cubicBezTo>
                <a:cubicBezTo>
                  <a:pt x="4766" y="41"/>
                  <a:pt x="1589" y="619160"/>
                  <a:pt x="0" y="1239993"/>
                </a:cubicBezTo>
                <a:cubicBezTo>
                  <a:pt x="0" y="1569286"/>
                  <a:pt x="228776" y="1718497"/>
                  <a:pt x="481383" y="1728787"/>
                </a:cubicBezTo>
                <a:cubicBezTo>
                  <a:pt x="1272567" y="1728787"/>
                  <a:pt x="2063750" y="1728787"/>
                  <a:pt x="2063750" y="1728787"/>
                </a:cubicBezTo>
                <a:cubicBezTo>
                  <a:pt x="2063750" y="1728708"/>
                  <a:pt x="2061676" y="1340233"/>
                  <a:pt x="2060054" y="878071"/>
                </a:cubicBezTo>
                <a:cubicBezTo>
                  <a:pt x="1594063" y="824270"/>
                  <a:pt x="1222154" y="461794"/>
                  <a:pt x="1154271" y="0"/>
                </a:cubicBezTo>
                <a:close/>
              </a:path>
            </a:pathLst>
          </a:custGeom>
          <a:gradFill rotWithShape="1">
            <a:gsLst>
              <a:gs pos="0">
                <a:srgbClr val="C0C0C0"/>
              </a:gs>
              <a:gs pos="50000">
                <a:srgbClr val="EAEAEA"/>
              </a:gs>
              <a:gs pos="100000">
                <a:srgbClr val="C0C0C0"/>
              </a:gs>
            </a:gsLst>
            <a:lin ang="5400000" scaled="1"/>
          </a:gradFill>
          <a:ln w="3175">
            <a:solidFill>
              <a:srgbClr val="EAEAEA"/>
            </a:solidFill>
            <a:round/>
          </a:ln>
        </p:spPr>
        <p:txBody>
          <a:bodyPr wrap="none" anchor="ctr"/>
          <a:lstStyle/>
          <a:p>
            <a:pPr>
              <a:defRPr/>
            </a:pPr>
            <a:endParaRPr lang="en-US" sz="1800" kern="0" dirty="0">
              <a:solidFill>
                <a:sysClr val="windowText" lastClr="000000"/>
              </a:solidFill>
            </a:endParaRPr>
          </a:p>
        </p:txBody>
      </p:sp>
      <p:sp>
        <p:nvSpPr>
          <p:cNvPr id="11" name="Freeform 29"/>
          <p:cNvSpPr/>
          <p:nvPr/>
        </p:nvSpPr>
        <p:spPr bwMode="gray">
          <a:xfrm flipH="1">
            <a:off x="4584696" y="2974057"/>
            <a:ext cx="904596" cy="877617"/>
          </a:xfrm>
          <a:custGeom>
            <a:avLst/>
            <a:gdLst>
              <a:gd name="T0" fmla="*/ 0 w 905783"/>
              <a:gd name="T1" fmla="*/ 0 h 878071"/>
              <a:gd name="T2" fmla="*/ 905783 w 905783"/>
              <a:gd name="T3" fmla="*/ 878071 h 878071"/>
            </a:gdLst>
            <a:ahLst/>
            <a:cxnLst/>
            <a:rect l="T0" t="T1" r="T2" b="T3"/>
            <a:pathLst>
              <a:path w="905783" h="878071">
                <a:moveTo>
                  <a:pt x="342305" y="0"/>
                </a:moveTo>
                <a:cubicBezTo>
                  <a:pt x="227259" y="0"/>
                  <a:pt x="112251" y="0"/>
                  <a:pt x="0" y="0"/>
                </a:cubicBezTo>
                <a:cubicBezTo>
                  <a:pt x="67883" y="461794"/>
                  <a:pt x="439792" y="824270"/>
                  <a:pt x="905783" y="878071"/>
                </a:cubicBezTo>
                <a:cubicBezTo>
                  <a:pt x="905382" y="768217"/>
                  <a:pt x="905018" y="654200"/>
                  <a:pt x="904713" y="540246"/>
                </a:cubicBezTo>
                <a:cubicBezTo>
                  <a:pt x="895181" y="257260"/>
                  <a:pt x="690235" y="0"/>
                  <a:pt x="342305" y="0"/>
                </a:cubicBezTo>
                <a:close/>
              </a:path>
            </a:pathLst>
          </a:custGeom>
          <a:gradFill rotWithShape="1">
            <a:gsLst>
              <a:gs pos="0">
                <a:srgbClr val="0846AC"/>
              </a:gs>
              <a:gs pos="100000">
                <a:srgbClr val="2180C1"/>
              </a:gs>
            </a:gsLst>
            <a:lin ang="5400000" scaled="1"/>
          </a:gradFill>
          <a:ln>
            <a:noFill/>
          </a:ln>
        </p:spPr>
        <p:txBody>
          <a:bodyPr/>
          <a:lstStyle/>
          <a:p>
            <a:pPr>
              <a:defRPr/>
            </a:pPr>
            <a:endParaRPr lang="en-US" sz="1800" kern="0" dirty="0">
              <a:solidFill>
                <a:sysClr val="windowText" lastClr="000000"/>
              </a:solidFill>
            </a:endParaRPr>
          </a:p>
        </p:txBody>
      </p:sp>
      <p:sp>
        <p:nvSpPr>
          <p:cNvPr id="12" name="Rectangle 38"/>
          <p:cNvSpPr>
            <a:spLocks noChangeArrowheads="1"/>
          </p:cNvSpPr>
          <p:nvPr/>
        </p:nvSpPr>
        <p:spPr bwMode="gray">
          <a:xfrm>
            <a:off x="4867185" y="3120062"/>
            <a:ext cx="365012" cy="518953"/>
          </a:xfrm>
          <a:prstGeom prst="rect">
            <a:avLst/>
          </a:prstGeom>
          <a:noFill/>
          <a:ln w="9525">
            <a:noFill/>
            <a:miter lim="800000"/>
          </a:ln>
        </p:spPr>
        <p:txBody>
          <a:bodyPr wrap="none">
            <a:spAutoFit/>
          </a:bodyPr>
          <a:lstStyle/>
          <a:p>
            <a:pPr algn="ctr"/>
            <a:r>
              <a:rPr lang="en-US" altLang="zh-CN" sz="2800" b="1">
                <a:solidFill>
                  <a:srgbClr val="FFFFFF"/>
                </a:solidFill>
                <a:latin typeface="Calibri" panose="020F0502020204030204" pitchFamily="34" charset="0"/>
                <a:cs typeface="Arial" panose="020B0604020202020204" pitchFamily="34" charset="0"/>
              </a:rPr>
              <a:t>3</a:t>
            </a:r>
          </a:p>
        </p:txBody>
      </p:sp>
      <p:sp>
        <p:nvSpPr>
          <p:cNvPr id="301548" name="Text Box 31"/>
          <p:cNvSpPr txBox="1">
            <a:spLocks noChangeArrowheads="1"/>
          </p:cNvSpPr>
          <p:nvPr/>
        </p:nvSpPr>
        <p:spPr bwMode="white">
          <a:xfrm>
            <a:off x="4838618" y="3727887"/>
            <a:ext cx="1579076" cy="825245"/>
          </a:xfrm>
          <a:prstGeom prst="rect">
            <a:avLst/>
          </a:prstGeom>
          <a:noFill/>
          <a:ln w="9525">
            <a:noFill/>
            <a:miter lim="800000"/>
          </a:ln>
        </p:spPr>
        <p:txBody>
          <a:bodyPr>
            <a:spAutoFit/>
          </a:bodyPr>
          <a:lstStyle/>
          <a:p>
            <a:pPr algn="ctr">
              <a:lnSpc>
                <a:spcPct val="150000"/>
              </a:lnSpc>
              <a:spcBef>
                <a:spcPct val="50000"/>
              </a:spcBef>
            </a:pPr>
            <a:r>
              <a:rPr lang="zh-CN" altLang="en-US" sz="1600">
                <a:solidFill>
                  <a:srgbClr val="888888"/>
                </a:solidFill>
                <a:cs typeface="Arial" panose="020B0604020202020204" pitchFamily="34" charset="0"/>
              </a:rPr>
              <a:t>点击此处添加文本说明文字</a:t>
            </a:r>
            <a:endParaRPr lang="en-US" altLang="zh-CN" sz="1600">
              <a:solidFill>
                <a:srgbClr val="888888"/>
              </a:solidFill>
              <a:cs typeface="Arial" panose="020B0604020202020204" pitchFamily="34" charset="0"/>
            </a:endParaRPr>
          </a:p>
        </p:txBody>
      </p:sp>
      <p:sp>
        <p:nvSpPr>
          <p:cNvPr id="14" name="Freeform 28"/>
          <p:cNvSpPr/>
          <p:nvPr/>
        </p:nvSpPr>
        <p:spPr bwMode="gray">
          <a:xfrm>
            <a:off x="2270835" y="2977231"/>
            <a:ext cx="2063113" cy="1728255"/>
          </a:xfrm>
          <a:custGeom>
            <a:avLst/>
            <a:gdLst>
              <a:gd name="T0" fmla="*/ 0 w 2063750"/>
              <a:gd name="T1" fmla="*/ 0 h 1728787"/>
              <a:gd name="T2" fmla="*/ 2063750 w 2063750"/>
              <a:gd name="T3" fmla="*/ 1728787 h 1728787"/>
            </a:gdLst>
            <a:ahLst/>
            <a:cxnLst/>
            <a:rect l="T0" t="T1" r="T2" b="T3"/>
            <a:pathLst>
              <a:path w="2063750" h="1728787">
                <a:moveTo>
                  <a:pt x="4766" y="0"/>
                </a:moveTo>
                <a:cubicBezTo>
                  <a:pt x="4766" y="0"/>
                  <a:pt x="538879" y="0"/>
                  <a:pt x="1155860" y="0"/>
                </a:cubicBezTo>
                <a:cubicBezTo>
                  <a:pt x="1223664" y="461267"/>
                  <a:pt x="1594802" y="823441"/>
                  <a:pt x="2060053" y="877828"/>
                </a:cubicBezTo>
                <a:cubicBezTo>
                  <a:pt x="2061675" y="1340121"/>
                  <a:pt x="2063750" y="1728749"/>
                  <a:pt x="2063750" y="1728787"/>
                </a:cubicBezTo>
                <a:cubicBezTo>
                  <a:pt x="2063750" y="1728787"/>
                  <a:pt x="1272567" y="1728787"/>
                  <a:pt x="481383" y="1728787"/>
                </a:cubicBezTo>
                <a:cubicBezTo>
                  <a:pt x="228776" y="1718497"/>
                  <a:pt x="0" y="1569286"/>
                  <a:pt x="0" y="1239993"/>
                </a:cubicBezTo>
                <a:cubicBezTo>
                  <a:pt x="1589" y="619162"/>
                  <a:pt x="4766" y="45"/>
                  <a:pt x="4766" y="0"/>
                </a:cubicBezTo>
                <a:close/>
              </a:path>
            </a:pathLst>
          </a:custGeom>
          <a:gradFill rotWithShape="1">
            <a:gsLst>
              <a:gs pos="0">
                <a:srgbClr val="C0C0C0"/>
              </a:gs>
              <a:gs pos="50000">
                <a:srgbClr val="EAEAEA"/>
              </a:gs>
              <a:gs pos="100000">
                <a:srgbClr val="C0C0C0"/>
              </a:gs>
            </a:gsLst>
            <a:lin ang="5400000" scaled="1"/>
          </a:gradFill>
          <a:ln w="3175">
            <a:solidFill>
              <a:srgbClr val="EAEAEA"/>
            </a:solidFill>
            <a:round/>
          </a:ln>
        </p:spPr>
        <p:txBody>
          <a:bodyPr wrap="none" anchor="ctr"/>
          <a:lstStyle/>
          <a:p>
            <a:pPr>
              <a:defRPr/>
            </a:pPr>
            <a:endParaRPr lang="en-US" sz="1800" kern="0" dirty="0">
              <a:solidFill>
                <a:sysClr val="windowText" lastClr="000000"/>
              </a:solidFill>
            </a:endParaRPr>
          </a:p>
        </p:txBody>
      </p:sp>
      <p:sp>
        <p:nvSpPr>
          <p:cNvPr id="15" name="Freeform 28"/>
          <p:cNvSpPr/>
          <p:nvPr/>
        </p:nvSpPr>
        <p:spPr bwMode="gray">
          <a:xfrm>
            <a:off x="3430941" y="2974057"/>
            <a:ext cx="903008" cy="877617"/>
          </a:xfrm>
          <a:custGeom>
            <a:avLst/>
            <a:gdLst>
              <a:gd name="T0" fmla="*/ 0 w 904193"/>
              <a:gd name="T1" fmla="*/ 0 h 877828"/>
              <a:gd name="T2" fmla="*/ 904193 w 904193"/>
              <a:gd name="T3" fmla="*/ 877828 h 877828"/>
            </a:gdLst>
            <a:ahLst/>
            <a:cxnLst/>
            <a:rect l="T0" t="T1" r="T2" b="T3"/>
            <a:pathLst>
              <a:path w="904193" h="877828">
                <a:moveTo>
                  <a:pt x="0" y="0"/>
                </a:moveTo>
                <a:cubicBezTo>
                  <a:pt x="111747" y="0"/>
                  <a:pt x="226213" y="0"/>
                  <a:pt x="340716" y="0"/>
                </a:cubicBezTo>
                <a:cubicBezTo>
                  <a:pt x="688646" y="0"/>
                  <a:pt x="893592" y="257260"/>
                  <a:pt x="903124" y="540246"/>
                </a:cubicBezTo>
                <a:cubicBezTo>
                  <a:pt x="903429" y="654116"/>
                  <a:pt x="903792" y="768049"/>
                  <a:pt x="904193" y="877828"/>
                </a:cubicBezTo>
                <a:cubicBezTo>
                  <a:pt x="438942" y="823441"/>
                  <a:pt x="67804" y="461267"/>
                  <a:pt x="0" y="0"/>
                </a:cubicBezTo>
                <a:close/>
              </a:path>
            </a:pathLst>
          </a:custGeom>
          <a:gradFill rotWithShape="1">
            <a:gsLst>
              <a:gs pos="0">
                <a:srgbClr val="0846AC"/>
              </a:gs>
              <a:gs pos="100000">
                <a:srgbClr val="2180C1"/>
              </a:gs>
            </a:gsLst>
            <a:lin ang="5400000" scaled="1"/>
          </a:gradFill>
          <a:ln>
            <a:noFill/>
          </a:ln>
        </p:spPr>
        <p:txBody>
          <a:bodyPr/>
          <a:lstStyle/>
          <a:p>
            <a:pPr>
              <a:defRPr/>
            </a:pPr>
            <a:endParaRPr lang="en-US" sz="1800" kern="0" dirty="0">
              <a:solidFill>
                <a:sysClr val="windowText" lastClr="000000"/>
              </a:solidFill>
            </a:endParaRPr>
          </a:p>
        </p:txBody>
      </p:sp>
      <p:sp>
        <p:nvSpPr>
          <p:cNvPr id="16" name="Rectangle 37"/>
          <p:cNvSpPr>
            <a:spLocks noChangeArrowheads="1"/>
          </p:cNvSpPr>
          <p:nvPr/>
        </p:nvSpPr>
        <p:spPr bwMode="gray">
          <a:xfrm>
            <a:off x="3751517" y="3120062"/>
            <a:ext cx="365012" cy="518953"/>
          </a:xfrm>
          <a:prstGeom prst="rect">
            <a:avLst/>
          </a:prstGeom>
          <a:noFill/>
          <a:ln w="9525">
            <a:noFill/>
            <a:miter lim="800000"/>
          </a:ln>
        </p:spPr>
        <p:txBody>
          <a:bodyPr wrap="none">
            <a:spAutoFit/>
          </a:bodyPr>
          <a:lstStyle/>
          <a:p>
            <a:pPr algn="ctr"/>
            <a:r>
              <a:rPr lang="en-US" altLang="zh-CN" sz="2800" b="1">
                <a:solidFill>
                  <a:srgbClr val="FFFFFF"/>
                </a:solidFill>
                <a:latin typeface="Calibri" panose="020F0502020204030204" pitchFamily="34" charset="0"/>
                <a:cs typeface="Arial" panose="020B0604020202020204" pitchFamily="34" charset="0"/>
              </a:rPr>
              <a:t>4</a:t>
            </a:r>
          </a:p>
        </p:txBody>
      </p:sp>
      <p:sp>
        <p:nvSpPr>
          <p:cNvPr id="301552" name="Text Box 31"/>
          <p:cNvSpPr txBox="1">
            <a:spLocks noChangeArrowheads="1"/>
          </p:cNvSpPr>
          <p:nvPr/>
        </p:nvSpPr>
        <p:spPr bwMode="white">
          <a:xfrm>
            <a:off x="2516822" y="3727887"/>
            <a:ext cx="1579075" cy="825245"/>
          </a:xfrm>
          <a:prstGeom prst="rect">
            <a:avLst/>
          </a:prstGeom>
          <a:noFill/>
          <a:ln w="9525">
            <a:noFill/>
            <a:miter lim="800000"/>
          </a:ln>
        </p:spPr>
        <p:txBody>
          <a:bodyPr>
            <a:spAutoFit/>
          </a:bodyPr>
          <a:lstStyle/>
          <a:p>
            <a:pPr algn="ctr">
              <a:lnSpc>
                <a:spcPct val="150000"/>
              </a:lnSpc>
              <a:spcBef>
                <a:spcPct val="50000"/>
              </a:spcBef>
            </a:pPr>
            <a:r>
              <a:rPr lang="zh-CN" altLang="en-US" sz="1600">
                <a:solidFill>
                  <a:srgbClr val="888888"/>
                </a:solidFill>
                <a:cs typeface="Arial" panose="020B0604020202020204" pitchFamily="34" charset="0"/>
              </a:rPr>
              <a:t>点击此处添加文本说明文字</a:t>
            </a:r>
            <a:endParaRPr lang="en-US" altLang="zh-CN" sz="1600">
              <a:solidFill>
                <a:srgbClr val="888888"/>
              </a:solidFill>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 calcmode="lin" valueType="num">
                                      <p:cBhvr>
                                        <p:cTn id="15" dur="500" fill="hold"/>
                                        <p:tgtEl>
                                          <p:spTgt spid="14"/>
                                        </p:tgtEl>
                                        <p:attrNameLst>
                                          <p:attrName>ppt_x</p:attrName>
                                        </p:attrNameLst>
                                      </p:cBhvr>
                                      <p:tavLst>
                                        <p:tav tm="0">
                                          <p:val>
                                            <p:fltVal val="0.5"/>
                                          </p:val>
                                        </p:tav>
                                        <p:tav tm="100000">
                                          <p:val>
                                            <p:strVal val="#ppt_x"/>
                                          </p:val>
                                        </p:tav>
                                      </p:tavLst>
                                    </p:anim>
                                    <p:anim calcmode="lin" valueType="num">
                                      <p:cBhvr>
                                        <p:cTn id="16" dur="500" fill="hold"/>
                                        <p:tgtEl>
                                          <p:spTgt spid="14"/>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 calcmode="lin" valueType="num">
                                      <p:cBhvr>
                                        <p:cTn id="21" dur="500" fill="hold"/>
                                        <p:tgtEl>
                                          <p:spTgt spid="10"/>
                                        </p:tgtEl>
                                        <p:attrNameLst>
                                          <p:attrName>ppt_x</p:attrName>
                                        </p:attrNameLst>
                                      </p:cBhvr>
                                      <p:tavLst>
                                        <p:tav tm="0">
                                          <p:val>
                                            <p:fltVal val="0.5"/>
                                          </p:val>
                                        </p:tav>
                                        <p:tav tm="100000">
                                          <p:val>
                                            <p:strVal val="#ppt_x"/>
                                          </p:val>
                                        </p:tav>
                                      </p:tavLst>
                                    </p:anim>
                                    <p:anim calcmode="lin" valueType="num">
                                      <p:cBhvr>
                                        <p:cTn id="22" dur="500" fill="hold"/>
                                        <p:tgtEl>
                                          <p:spTgt spid="10"/>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 calcmode="lin" valueType="num">
                                      <p:cBhvr>
                                        <p:cTn id="27" dur="500" fill="hold"/>
                                        <p:tgtEl>
                                          <p:spTgt spid="6"/>
                                        </p:tgtEl>
                                        <p:attrNameLst>
                                          <p:attrName>ppt_x</p:attrName>
                                        </p:attrNameLst>
                                      </p:cBhvr>
                                      <p:tavLst>
                                        <p:tav tm="0">
                                          <p:val>
                                            <p:fltVal val="0.5"/>
                                          </p:val>
                                        </p:tav>
                                        <p:tav tm="100000">
                                          <p:val>
                                            <p:strVal val="#ppt_x"/>
                                          </p:val>
                                        </p:tav>
                                      </p:tavLst>
                                    </p:anim>
                                    <p:anim calcmode="lin" valueType="num">
                                      <p:cBhvr>
                                        <p:cTn id="28" dur="500" fill="hold"/>
                                        <p:tgtEl>
                                          <p:spTgt spid="6"/>
                                        </p:tgtEl>
                                        <p:attrNameLst>
                                          <p:attrName>ppt_y</p:attrName>
                                        </p:attrNameLst>
                                      </p:cBhvr>
                                      <p:tavLst>
                                        <p:tav tm="0">
                                          <p:val>
                                            <p:fltVal val="0.5"/>
                                          </p:val>
                                        </p:tav>
                                        <p:tav tm="100000">
                                          <p:val>
                                            <p:strVal val="#ppt_y"/>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1000"/>
                                        <p:tgtEl>
                                          <p:spTgt spid="3"/>
                                        </p:tgtEl>
                                      </p:cBhvr>
                                    </p:animEffect>
                                  </p:childTnLst>
                                </p:cTn>
                              </p:par>
                              <p:par>
                                <p:cTn id="33" presetID="9"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1000"/>
                                        <p:tgtEl>
                                          <p:spTgt spid="7"/>
                                        </p:tgtEl>
                                      </p:cBhvr>
                                    </p:animEffect>
                                  </p:childTnLst>
                                </p:cTn>
                              </p:par>
                              <p:par>
                                <p:cTn id="36" presetID="9"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dissolve">
                                      <p:cBhvr>
                                        <p:cTn id="38" dur="1000"/>
                                        <p:tgtEl>
                                          <p:spTgt spid="15"/>
                                        </p:tgtEl>
                                      </p:cBhvr>
                                    </p:animEffect>
                                  </p:childTnLst>
                                </p:cTn>
                              </p:par>
                              <p:par>
                                <p:cTn id="39" presetID="9"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1000"/>
                                        <p:tgtEl>
                                          <p:spTgt spid="11"/>
                                        </p:tgtEl>
                                      </p:cBhvr>
                                    </p:animEffect>
                                  </p:childTnLst>
                                </p:cTn>
                              </p:par>
                            </p:childTnLst>
                          </p:cTn>
                        </p:par>
                        <p:par>
                          <p:cTn id="42" fill="hold">
                            <p:stCondLst>
                              <p:cond delay="1500"/>
                            </p:stCondLst>
                            <p:childTnLst>
                              <p:par>
                                <p:cTn id="43" presetID="49" presetClass="entr" presetSubtype="0" decel="100000"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 calcmode="lin" valueType="num">
                                      <p:cBhvr>
                                        <p:cTn id="47" dur="500" fill="hold"/>
                                        <p:tgtEl>
                                          <p:spTgt spid="5"/>
                                        </p:tgtEl>
                                        <p:attrNameLst>
                                          <p:attrName>style.rotation</p:attrName>
                                        </p:attrNameLst>
                                      </p:cBhvr>
                                      <p:tavLst>
                                        <p:tav tm="0">
                                          <p:val>
                                            <p:fltVal val="360"/>
                                          </p:val>
                                        </p:tav>
                                        <p:tav tm="100000">
                                          <p:val>
                                            <p:fltVal val="0"/>
                                          </p:val>
                                        </p:tav>
                                      </p:tavLst>
                                    </p:anim>
                                    <p:animEffect transition="in" filter="fade">
                                      <p:cBhvr>
                                        <p:cTn id="48" dur="500"/>
                                        <p:tgtEl>
                                          <p:spTgt spid="5"/>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 calcmode="lin" valueType="num">
                                      <p:cBhvr>
                                        <p:cTn id="53" dur="500" fill="hold"/>
                                        <p:tgtEl>
                                          <p:spTgt spid="8"/>
                                        </p:tgtEl>
                                        <p:attrNameLst>
                                          <p:attrName>style.rotation</p:attrName>
                                        </p:attrNameLst>
                                      </p:cBhvr>
                                      <p:tavLst>
                                        <p:tav tm="0">
                                          <p:val>
                                            <p:fltVal val="360"/>
                                          </p:val>
                                        </p:tav>
                                        <p:tav tm="100000">
                                          <p:val>
                                            <p:fltVal val="0"/>
                                          </p:val>
                                        </p:tav>
                                      </p:tavLst>
                                    </p:anim>
                                    <p:animEffect transition="in" filter="fade">
                                      <p:cBhvr>
                                        <p:cTn id="54" dur="500"/>
                                        <p:tgtEl>
                                          <p:spTgt spid="8"/>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 calcmode="lin" valueType="num">
                                      <p:cBhvr>
                                        <p:cTn id="59" dur="500" fill="hold"/>
                                        <p:tgtEl>
                                          <p:spTgt spid="12"/>
                                        </p:tgtEl>
                                        <p:attrNameLst>
                                          <p:attrName>style.rotation</p:attrName>
                                        </p:attrNameLst>
                                      </p:cBhvr>
                                      <p:tavLst>
                                        <p:tav tm="0">
                                          <p:val>
                                            <p:fltVal val="360"/>
                                          </p:val>
                                        </p:tav>
                                        <p:tav tm="100000">
                                          <p:val>
                                            <p:fltVal val="0"/>
                                          </p:val>
                                        </p:tav>
                                      </p:tavLst>
                                    </p:anim>
                                    <p:animEffect transition="in" filter="fade">
                                      <p:cBhvr>
                                        <p:cTn id="60" dur="500"/>
                                        <p:tgtEl>
                                          <p:spTgt spid="12"/>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 calcmode="lin" valueType="num">
                                      <p:cBhvr>
                                        <p:cTn id="65" dur="500" fill="hold"/>
                                        <p:tgtEl>
                                          <p:spTgt spid="16"/>
                                        </p:tgtEl>
                                        <p:attrNameLst>
                                          <p:attrName>style.rotation</p:attrName>
                                        </p:attrNameLst>
                                      </p:cBhvr>
                                      <p:tavLst>
                                        <p:tav tm="0">
                                          <p:val>
                                            <p:fltVal val="360"/>
                                          </p:val>
                                        </p:tav>
                                        <p:tav tm="100000">
                                          <p:val>
                                            <p:fltVal val="0"/>
                                          </p:val>
                                        </p:tav>
                                      </p:tavLst>
                                    </p:anim>
                                    <p:animEffect transition="in" filter="fade">
                                      <p:cBhvr>
                                        <p:cTn id="66" dur="500"/>
                                        <p:tgtEl>
                                          <p:spTgt spid="16"/>
                                        </p:tgtEl>
                                      </p:cBhvr>
                                    </p:animEffect>
                                  </p:childTnLst>
                                </p:cTn>
                              </p:par>
                            </p:childTnLst>
                          </p:cTn>
                        </p:par>
                        <p:par>
                          <p:cTn id="67" fill="hold">
                            <p:stCondLst>
                              <p:cond delay="2000"/>
                            </p:stCondLst>
                            <p:childTnLst>
                              <p:par>
                                <p:cTn id="68" presetID="27" presetClass="entr" presetSubtype="0" fill="hold" grpId="0" nodeType="afterEffect">
                                  <p:stCondLst>
                                    <p:cond delay="0"/>
                                  </p:stCondLst>
                                  <p:iterate type="lt">
                                    <p:tmPct val="50000"/>
                                  </p:iterate>
                                  <p:childTnLst>
                                    <p:set>
                                      <p:cBhvr>
                                        <p:cTn id="69" dur="1" fill="hold">
                                          <p:stCondLst>
                                            <p:cond delay="0"/>
                                          </p:stCondLst>
                                        </p:cTn>
                                        <p:tgtEl>
                                          <p:spTgt spid="301539"/>
                                        </p:tgtEl>
                                        <p:attrNameLst>
                                          <p:attrName>style.visibility</p:attrName>
                                        </p:attrNameLst>
                                      </p:cBhvr>
                                      <p:to>
                                        <p:strVal val="visible"/>
                                      </p:to>
                                    </p:set>
                                    <p:anim calcmode="discrete" valueType="clr">
                                      <p:cBhvr override="childStyle">
                                        <p:cTn id="70" dur="80"/>
                                        <p:tgtEl>
                                          <p:spTgt spid="301539"/>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301539"/>
                                        </p:tgtEl>
                                        <p:attrNameLst>
                                          <p:attrName>fillcolor</p:attrName>
                                        </p:attrNameLst>
                                      </p:cBhvr>
                                      <p:tavLst>
                                        <p:tav tm="0">
                                          <p:val>
                                            <p:clrVal>
                                              <a:schemeClr val="accent2"/>
                                            </p:clrVal>
                                          </p:val>
                                        </p:tav>
                                        <p:tav tm="50000">
                                          <p:val>
                                            <p:clrVal>
                                              <a:schemeClr val="hlink"/>
                                            </p:clrVal>
                                          </p:val>
                                        </p:tav>
                                      </p:tavLst>
                                    </p:anim>
                                    <p:set>
                                      <p:cBhvr>
                                        <p:cTn id="72" dur="80"/>
                                        <p:tgtEl>
                                          <p:spTgt spid="301539"/>
                                        </p:tgtEl>
                                        <p:attrNameLst>
                                          <p:attrName>fill.type</p:attrName>
                                        </p:attrNameLst>
                                      </p:cBhvr>
                                      <p:to>
                                        <p:strVal val="solid"/>
                                      </p:to>
                                    </p:set>
                                  </p:childTnLst>
                                </p:cTn>
                              </p:par>
                              <p:par>
                                <p:cTn id="73" presetID="27" presetClass="entr" presetSubtype="0" fill="hold" grpId="0" nodeType="withEffect">
                                  <p:stCondLst>
                                    <p:cond delay="200"/>
                                  </p:stCondLst>
                                  <p:iterate type="lt">
                                    <p:tmPct val="50000"/>
                                  </p:iterate>
                                  <p:childTnLst>
                                    <p:set>
                                      <p:cBhvr>
                                        <p:cTn id="74" dur="1" fill="hold">
                                          <p:stCondLst>
                                            <p:cond delay="0"/>
                                          </p:stCondLst>
                                        </p:cTn>
                                        <p:tgtEl>
                                          <p:spTgt spid="301544"/>
                                        </p:tgtEl>
                                        <p:attrNameLst>
                                          <p:attrName>style.visibility</p:attrName>
                                        </p:attrNameLst>
                                      </p:cBhvr>
                                      <p:to>
                                        <p:strVal val="visible"/>
                                      </p:to>
                                    </p:set>
                                    <p:anim calcmode="discrete" valueType="clr">
                                      <p:cBhvr override="childStyle">
                                        <p:cTn id="75" dur="80"/>
                                        <p:tgtEl>
                                          <p:spTgt spid="301544"/>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301544"/>
                                        </p:tgtEl>
                                        <p:attrNameLst>
                                          <p:attrName>fillcolor</p:attrName>
                                        </p:attrNameLst>
                                      </p:cBhvr>
                                      <p:tavLst>
                                        <p:tav tm="0">
                                          <p:val>
                                            <p:clrVal>
                                              <a:schemeClr val="accent2"/>
                                            </p:clrVal>
                                          </p:val>
                                        </p:tav>
                                        <p:tav tm="50000">
                                          <p:val>
                                            <p:clrVal>
                                              <a:schemeClr val="hlink"/>
                                            </p:clrVal>
                                          </p:val>
                                        </p:tav>
                                      </p:tavLst>
                                    </p:anim>
                                    <p:set>
                                      <p:cBhvr>
                                        <p:cTn id="77" dur="80"/>
                                        <p:tgtEl>
                                          <p:spTgt spid="301544"/>
                                        </p:tgtEl>
                                        <p:attrNameLst>
                                          <p:attrName>fill.type</p:attrName>
                                        </p:attrNameLst>
                                      </p:cBhvr>
                                      <p:to>
                                        <p:strVal val="solid"/>
                                      </p:to>
                                    </p:set>
                                  </p:childTnLst>
                                </p:cTn>
                              </p:par>
                              <p:par>
                                <p:cTn id="78" presetID="27" presetClass="entr" presetSubtype="0" fill="hold" grpId="0" nodeType="withEffect">
                                  <p:stCondLst>
                                    <p:cond delay="400"/>
                                  </p:stCondLst>
                                  <p:iterate type="lt">
                                    <p:tmPct val="50000"/>
                                  </p:iterate>
                                  <p:childTnLst>
                                    <p:set>
                                      <p:cBhvr>
                                        <p:cTn id="79" dur="1" fill="hold">
                                          <p:stCondLst>
                                            <p:cond delay="0"/>
                                          </p:stCondLst>
                                        </p:cTn>
                                        <p:tgtEl>
                                          <p:spTgt spid="301548"/>
                                        </p:tgtEl>
                                        <p:attrNameLst>
                                          <p:attrName>style.visibility</p:attrName>
                                        </p:attrNameLst>
                                      </p:cBhvr>
                                      <p:to>
                                        <p:strVal val="visible"/>
                                      </p:to>
                                    </p:set>
                                    <p:anim calcmode="discrete" valueType="clr">
                                      <p:cBhvr override="childStyle">
                                        <p:cTn id="80" dur="80"/>
                                        <p:tgtEl>
                                          <p:spTgt spid="301548"/>
                                        </p:tgtEl>
                                        <p:attrNameLst>
                                          <p:attrName>style.color</p:attrName>
                                        </p:attrNameLst>
                                      </p:cBhvr>
                                      <p:tavLst>
                                        <p:tav tm="0">
                                          <p:val>
                                            <p:clrVal>
                                              <a:schemeClr val="accent2"/>
                                            </p:clrVal>
                                          </p:val>
                                        </p:tav>
                                        <p:tav tm="50000">
                                          <p:val>
                                            <p:clrVal>
                                              <a:schemeClr val="hlink"/>
                                            </p:clrVal>
                                          </p:val>
                                        </p:tav>
                                      </p:tavLst>
                                    </p:anim>
                                    <p:anim calcmode="discrete" valueType="clr">
                                      <p:cBhvr>
                                        <p:cTn id="81" dur="80"/>
                                        <p:tgtEl>
                                          <p:spTgt spid="301548"/>
                                        </p:tgtEl>
                                        <p:attrNameLst>
                                          <p:attrName>fillcolor</p:attrName>
                                        </p:attrNameLst>
                                      </p:cBhvr>
                                      <p:tavLst>
                                        <p:tav tm="0">
                                          <p:val>
                                            <p:clrVal>
                                              <a:schemeClr val="accent2"/>
                                            </p:clrVal>
                                          </p:val>
                                        </p:tav>
                                        <p:tav tm="50000">
                                          <p:val>
                                            <p:clrVal>
                                              <a:schemeClr val="hlink"/>
                                            </p:clrVal>
                                          </p:val>
                                        </p:tav>
                                      </p:tavLst>
                                    </p:anim>
                                    <p:set>
                                      <p:cBhvr>
                                        <p:cTn id="82" dur="80"/>
                                        <p:tgtEl>
                                          <p:spTgt spid="301548"/>
                                        </p:tgtEl>
                                        <p:attrNameLst>
                                          <p:attrName>fill.type</p:attrName>
                                        </p:attrNameLst>
                                      </p:cBhvr>
                                      <p:to>
                                        <p:strVal val="solid"/>
                                      </p:to>
                                    </p:set>
                                  </p:childTnLst>
                                </p:cTn>
                              </p:par>
                              <p:par>
                                <p:cTn id="83" presetID="27" presetClass="entr" presetSubtype="0" fill="hold" grpId="0" nodeType="withEffect">
                                  <p:stCondLst>
                                    <p:cond delay="600"/>
                                  </p:stCondLst>
                                  <p:iterate type="lt">
                                    <p:tmPct val="50000"/>
                                  </p:iterate>
                                  <p:childTnLst>
                                    <p:set>
                                      <p:cBhvr>
                                        <p:cTn id="84" dur="1" fill="hold">
                                          <p:stCondLst>
                                            <p:cond delay="0"/>
                                          </p:stCondLst>
                                        </p:cTn>
                                        <p:tgtEl>
                                          <p:spTgt spid="301552"/>
                                        </p:tgtEl>
                                        <p:attrNameLst>
                                          <p:attrName>style.visibility</p:attrName>
                                        </p:attrNameLst>
                                      </p:cBhvr>
                                      <p:to>
                                        <p:strVal val="visible"/>
                                      </p:to>
                                    </p:set>
                                    <p:anim calcmode="discrete" valueType="clr">
                                      <p:cBhvr override="childStyle">
                                        <p:cTn id="85" dur="80"/>
                                        <p:tgtEl>
                                          <p:spTgt spid="301552"/>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301552"/>
                                        </p:tgtEl>
                                        <p:attrNameLst>
                                          <p:attrName>fillcolor</p:attrName>
                                        </p:attrNameLst>
                                      </p:cBhvr>
                                      <p:tavLst>
                                        <p:tav tm="0">
                                          <p:val>
                                            <p:clrVal>
                                              <a:schemeClr val="accent2"/>
                                            </p:clrVal>
                                          </p:val>
                                        </p:tav>
                                        <p:tav tm="50000">
                                          <p:val>
                                            <p:clrVal>
                                              <a:schemeClr val="hlink"/>
                                            </p:clrVal>
                                          </p:val>
                                        </p:tav>
                                      </p:tavLst>
                                    </p:anim>
                                    <p:set>
                                      <p:cBhvr>
                                        <p:cTn id="87" dur="80"/>
                                        <p:tgtEl>
                                          <p:spTgt spid="3015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539" grpId="0"/>
      <p:bldP spid="5" grpId="0"/>
      <p:bldP spid="8" grpId="0"/>
      <p:bldP spid="301544" grpId="0"/>
      <p:bldP spid="12" grpId="0"/>
      <p:bldP spid="301548" grpId="0"/>
      <p:bldP spid="16" grpId="0"/>
      <p:bldP spid="3015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
          <p:cNvSpPr txBox="1">
            <a:spLocks noChangeArrowheads="1"/>
          </p:cNvSpPr>
          <p:nvPr/>
        </p:nvSpPr>
        <p:spPr bwMode="auto">
          <a:xfrm>
            <a:off x="1331640" y="1526381"/>
            <a:ext cx="2287587" cy="553641"/>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defRPr/>
            </a:pPr>
            <a:r>
              <a:rPr lang="zh-CN" altLang="en-US" sz="1400" kern="0" dirty="0">
                <a:solidFill>
                  <a:srgbClr val="FFFFFF">
                    <a:lumMod val="65000"/>
                  </a:srgbClr>
                </a:solidFill>
                <a:latin typeface="微软雅黑" panose="020B0503020204020204" pitchFamily="34" charset="-122"/>
                <a:ea typeface="微软雅黑" panose="020B0503020204020204" pitchFamily="34" charset="-122"/>
              </a:rPr>
              <a:t>此处输入文本此处入文本此处输入文本此处输入文</a:t>
            </a:r>
            <a:endParaRPr lang="en-US" altLang="zh-CN" sz="1400" kern="0" dirty="0">
              <a:solidFill>
                <a:srgbClr val="FFFFFF">
                  <a:lumMod val="65000"/>
                </a:srgbClr>
              </a:solidFill>
              <a:latin typeface="微软雅黑" panose="020B0503020204020204" pitchFamily="34" charset="-122"/>
              <a:ea typeface="微软雅黑" panose="020B0503020204020204" pitchFamily="34" charset="-122"/>
            </a:endParaRPr>
          </a:p>
        </p:txBody>
      </p:sp>
      <p:sp>
        <p:nvSpPr>
          <p:cNvPr id="50" name="TextBox 11"/>
          <p:cNvSpPr txBox="1">
            <a:spLocks noChangeArrowheads="1"/>
          </p:cNvSpPr>
          <p:nvPr/>
        </p:nvSpPr>
        <p:spPr bwMode="auto">
          <a:xfrm>
            <a:off x="2184126" y="3534966"/>
            <a:ext cx="2287588" cy="63698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defRPr/>
            </a:pPr>
            <a:r>
              <a:rPr lang="zh-CN" altLang="en-US" sz="1400" kern="0" dirty="0">
                <a:solidFill>
                  <a:srgbClr val="FFFFFF">
                    <a:lumMod val="65000"/>
                  </a:srgbClr>
                </a:solidFill>
                <a:latin typeface="微软雅黑" panose="020B0503020204020204" pitchFamily="34" charset="-122"/>
                <a:ea typeface="微软雅黑" panose="020B0503020204020204" pitchFamily="34" charset="-122"/>
              </a:rPr>
              <a:t>此处输入文本此处入文本此处输入文本此处输入文</a:t>
            </a:r>
          </a:p>
        </p:txBody>
      </p:sp>
      <p:sp>
        <p:nvSpPr>
          <p:cNvPr id="51" name="TextBox 11"/>
          <p:cNvSpPr txBox="1">
            <a:spLocks noChangeArrowheads="1"/>
          </p:cNvSpPr>
          <p:nvPr/>
        </p:nvSpPr>
        <p:spPr bwMode="auto">
          <a:xfrm>
            <a:off x="3757340" y="1327548"/>
            <a:ext cx="2287587" cy="554831"/>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defRPr/>
            </a:pPr>
            <a:r>
              <a:rPr lang="zh-CN" altLang="en-US" sz="1400" kern="0" dirty="0">
                <a:solidFill>
                  <a:srgbClr val="FFFFFF">
                    <a:lumMod val="65000"/>
                  </a:srgbClr>
                </a:solidFill>
                <a:latin typeface="微软雅黑" panose="020B0503020204020204" pitchFamily="34" charset="-122"/>
                <a:ea typeface="微软雅黑" panose="020B0503020204020204" pitchFamily="34" charset="-122"/>
              </a:rPr>
              <a:t>此处输入文本此处入文本此处输入文本此处输入文</a:t>
            </a:r>
          </a:p>
        </p:txBody>
      </p:sp>
      <p:sp>
        <p:nvSpPr>
          <p:cNvPr id="52" name="TextBox 11"/>
          <p:cNvSpPr txBox="1">
            <a:spLocks noChangeArrowheads="1"/>
          </p:cNvSpPr>
          <p:nvPr/>
        </p:nvSpPr>
        <p:spPr bwMode="auto">
          <a:xfrm>
            <a:off x="4758034" y="3630761"/>
            <a:ext cx="2287588" cy="813197"/>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defRPr/>
            </a:pPr>
            <a:r>
              <a:rPr lang="zh-CN" altLang="en-US" sz="1400" kern="0" dirty="0">
                <a:solidFill>
                  <a:srgbClr val="FFFFFF">
                    <a:lumMod val="65000"/>
                  </a:srgbClr>
                </a:solidFill>
                <a:latin typeface="微软雅黑" panose="020B0503020204020204" pitchFamily="34" charset="-122"/>
                <a:ea typeface="微软雅黑" panose="020B0503020204020204" pitchFamily="34" charset="-122"/>
              </a:rPr>
              <a:t>此处输入文本此处入文本此处输入文本此处输入文</a:t>
            </a:r>
          </a:p>
        </p:txBody>
      </p:sp>
      <p:cxnSp>
        <p:nvCxnSpPr>
          <p:cNvPr id="20" name="直接箭头连接符 19"/>
          <p:cNvCxnSpPr/>
          <p:nvPr/>
        </p:nvCxnSpPr>
        <p:spPr>
          <a:xfrm flipV="1">
            <a:off x="2463526" y="2047875"/>
            <a:ext cx="0" cy="417910"/>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flipV="1">
            <a:off x="4901926" y="1925241"/>
            <a:ext cx="0" cy="41790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3327126" y="3152775"/>
            <a:ext cx="0" cy="41671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a:xfrm>
            <a:off x="5860776" y="3336131"/>
            <a:ext cx="0" cy="41671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171426" y="2403872"/>
            <a:ext cx="990600" cy="752475"/>
            <a:chOff x="2171426" y="2403872"/>
            <a:chExt cx="990600" cy="752475"/>
          </a:xfrm>
        </p:grpSpPr>
        <p:sp>
          <p:nvSpPr>
            <p:cNvPr id="99" name="Freeform 19"/>
            <p:cNvSpPr/>
            <p:nvPr/>
          </p:nvSpPr>
          <p:spPr bwMode="auto">
            <a:xfrm>
              <a:off x="2171426" y="2403872"/>
              <a:ext cx="990600" cy="752475"/>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anchor="ctr"/>
            <a:lstStyle/>
            <a:p>
              <a:pPr algn="ctr">
                <a:defRPr/>
              </a:pPr>
              <a:r>
                <a:rPr lang="en-US" altLang="zh-CN" sz="2800" kern="0" dirty="0">
                  <a:solidFill>
                    <a:srgbClr val="FFFFFF"/>
                  </a:solidFill>
                </a:rPr>
                <a:t>01</a:t>
              </a:r>
              <a:endParaRPr lang="zh-CN" altLang="en-US" sz="2800" kern="0" dirty="0">
                <a:solidFill>
                  <a:srgbClr val="FFFFFF"/>
                </a:solidFill>
              </a:endParaRPr>
            </a:p>
          </p:txBody>
        </p:sp>
        <p:sp>
          <p:nvSpPr>
            <p:cNvPr id="17" name="椭圆 16"/>
            <p:cNvSpPr/>
            <p:nvPr/>
          </p:nvSpPr>
          <p:spPr>
            <a:xfrm>
              <a:off x="2415901" y="2465785"/>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FFFFFF"/>
                </a:solidFill>
                <a:latin typeface="微软雅黑" panose="020B0503020204020204" pitchFamily="34" charset="-122"/>
              </a:endParaRPr>
            </a:p>
          </p:txBody>
        </p:sp>
      </p:grpSp>
      <p:grpSp>
        <p:nvGrpSpPr>
          <p:cNvPr id="3" name="组合 2"/>
          <p:cNvGrpSpPr/>
          <p:nvPr/>
        </p:nvGrpSpPr>
        <p:grpSpPr>
          <a:xfrm>
            <a:off x="3204890" y="2322910"/>
            <a:ext cx="1247775" cy="914400"/>
            <a:chOff x="3204890" y="2322910"/>
            <a:chExt cx="1247775" cy="914400"/>
          </a:xfrm>
        </p:grpSpPr>
        <p:sp>
          <p:nvSpPr>
            <p:cNvPr id="98" name="Freeform 18"/>
            <p:cNvSpPr/>
            <p:nvPr/>
          </p:nvSpPr>
          <p:spPr bwMode="auto">
            <a:xfrm>
              <a:off x="3204890" y="2322910"/>
              <a:ext cx="1247775" cy="914400"/>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288000" anchor="ctr"/>
            <a:lstStyle/>
            <a:p>
              <a:pPr algn="ctr">
                <a:defRPr/>
              </a:pPr>
              <a:r>
                <a:rPr lang="en-US" altLang="zh-CN" sz="2800" kern="0" dirty="0">
                  <a:solidFill>
                    <a:srgbClr val="FFFFFF"/>
                  </a:solidFill>
                </a:rPr>
                <a:t>02</a:t>
              </a:r>
              <a:endParaRPr lang="zh-CN" altLang="en-US" sz="2800" kern="0" dirty="0">
                <a:solidFill>
                  <a:srgbClr val="FFFFFF"/>
                </a:solidFill>
              </a:endParaRPr>
            </a:p>
          </p:txBody>
        </p:sp>
        <p:sp>
          <p:nvSpPr>
            <p:cNvPr id="47" name="椭圆 46"/>
            <p:cNvSpPr/>
            <p:nvPr/>
          </p:nvSpPr>
          <p:spPr>
            <a:xfrm>
              <a:off x="3274739" y="3092053"/>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FFFFFF"/>
                </a:solidFill>
                <a:latin typeface="微软雅黑" panose="020B0503020204020204" pitchFamily="34" charset="-122"/>
              </a:endParaRPr>
            </a:p>
          </p:txBody>
        </p:sp>
      </p:grpSp>
      <p:grpSp>
        <p:nvGrpSpPr>
          <p:cNvPr id="4" name="组合 3"/>
          <p:cNvGrpSpPr/>
          <p:nvPr/>
        </p:nvGrpSpPr>
        <p:grpSpPr>
          <a:xfrm>
            <a:off x="4506639" y="2253854"/>
            <a:ext cx="1427162" cy="1053703"/>
            <a:chOff x="4506639" y="2253854"/>
            <a:chExt cx="1427162" cy="1053703"/>
          </a:xfrm>
        </p:grpSpPr>
        <p:sp>
          <p:nvSpPr>
            <p:cNvPr id="97" name="Freeform 17"/>
            <p:cNvSpPr/>
            <p:nvPr/>
          </p:nvSpPr>
          <p:spPr bwMode="auto">
            <a:xfrm>
              <a:off x="4506639" y="2253854"/>
              <a:ext cx="1427162" cy="1053703"/>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432000" anchor="ctr"/>
            <a:lstStyle/>
            <a:p>
              <a:pPr algn="ctr">
                <a:defRPr/>
              </a:pPr>
              <a:r>
                <a:rPr lang="en-US" altLang="zh-CN" sz="2800" kern="0" dirty="0">
                  <a:solidFill>
                    <a:srgbClr val="FFFFFF"/>
                  </a:solidFill>
                </a:rPr>
                <a:t>03</a:t>
              </a:r>
              <a:endParaRPr lang="zh-CN" altLang="en-US" sz="2800" kern="0" dirty="0">
                <a:solidFill>
                  <a:srgbClr val="FFFFFF"/>
                </a:solidFill>
              </a:endParaRPr>
            </a:p>
          </p:txBody>
        </p:sp>
        <p:sp>
          <p:nvSpPr>
            <p:cNvPr id="48" name="椭圆 47"/>
            <p:cNvSpPr/>
            <p:nvPr/>
          </p:nvSpPr>
          <p:spPr>
            <a:xfrm>
              <a:off x="4847951" y="2325291"/>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FFFFFF"/>
                </a:solidFill>
                <a:latin typeface="微软雅黑" panose="020B0503020204020204" pitchFamily="34" charset="-122"/>
              </a:endParaRPr>
            </a:p>
          </p:txBody>
        </p:sp>
      </p:grpSp>
      <p:grpSp>
        <p:nvGrpSpPr>
          <p:cNvPr id="6" name="组合 5"/>
          <p:cNvGrpSpPr/>
          <p:nvPr/>
        </p:nvGrpSpPr>
        <p:grpSpPr>
          <a:xfrm>
            <a:off x="5735364" y="2116932"/>
            <a:ext cx="1797050" cy="1326356"/>
            <a:chOff x="5735364" y="2116932"/>
            <a:chExt cx="1797050" cy="1326356"/>
          </a:xfrm>
        </p:grpSpPr>
        <p:sp>
          <p:nvSpPr>
            <p:cNvPr id="35" name="Freeform 17"/>
            <p:cNvSpPr/>
            <p:nvPr/>
          </p:nvSpPr>
          <p:spPr bwMode="auto">
            <a:xfrm>
              <a:off x="5735364" y="2116932"/>
              <a:ext cx="1797050" cy="1326356"/>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540000" anchor="ctr"/>
            <a:lstStyle/>
            <a:p>
              <a:pPr algn="ctr">
                <a:defRPr/>
              </a:pPr>
              <a:r>
                <a:rPr lang="en-US" altLang="zh-CN" sz="2800" kern="0" dirty="0">
                  <a:solidFill>
                    <a:srgbClr val="FFFFFF"/>
                  </a:solidFill>
                </a:rPr>
                <a:t>04</a:t>
              </a:r>
              <a:endParaRPr lang="zh-CN" altLang="en-US" sz="2800" kern="0" dirty="0">
                <a:solidFill>
                  <a:srgbClr val="FFFFFF"/>
                </a:solidFill>
              </a:endParaRPr>
            </a:p>
          </p:txBody>
        </p:sp>
        <p:sp>
          <p:nvSpPr>
            <p:cNvPr id="49" name="椭圆 48"/>
            <p:cNvSpPr/>
            <p:nvPr/>
          </p:nvSpPr>
          <p:spPr>
            <a:xfrm>
              <a:off x="5808389" y="3308747"/>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FFFFFF"/>
                </a:solidFill>
                <a:latin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barn(inVertical)">
                                      <p:cBhvr>
                                        <p:cTn id="17" dur="500"/>
                                        <p:tgtEl>
                                          <p:spTgt spid="11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up)">
                                      <p:cBhvr>
                                        <p:cTn id="27" dur="500"/>
                                        <p:tgtEl>
                                          <p:spTgt spid="57"/>
                                        </p:tgtEl>
                                      </p:cBhvr>
                                    </p:animEffect>
                                  </p:childTnLst>
                                </p:cTn>
                              </p:par>
                            </p:childTnLst>
                          </p:cTn>
                        </p:par>
                        <p:par>
                          <p:cTn id="28" fill="hold">
                            <p:stCondLst>
                              <p:cond delay="2500"/>
                            </p:stCondLst>
                            <p:childTnLst>
                              <p:par>
                                <p:cTn id="29" presetID="16" presetClass="entr" presetSubtype="21"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barn(inVertical)">
                                      <p:cBhvr>
                                        <p:cTn id="31" dur="500"/>
                                        <p:tgtEl>
                                          <p:spTgt spid="50"/>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wipe(down)">
                                      <p:cBhvr>
                                        <p:cTn id="41" dur="500"/>
                                        <p:tgtEl>
                                          <p:spTgt spid="56"/>
                                        </p:tgtEl>
                                      </p:cBhvr>
                                    </p:animEffect>
                                  </p:childTnLst>
                                </p:cTn>
                              </p:par>
                            </p:childTnLst>
                          </p:cTn>
                        </p:par>
                        <p:par>
                          <p:cTn id="42" fill="hold">
                            <p:stCondLst>
                              <p:cond delay="4000"/>
                            </p:stCondLst>
                            <p:childTnLst>
                              <p:par>
                                <p:cTn id="43" presetID="16" presetClass="entr" presetSubtype="21"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arn(inVertical)">
                                      <p:cBhvr>
                                        <p:cTn id="45" dur="500"/>
                                        <p:tgtEl>
                                          <p:spTgt spid="51"/>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par>
                          <p:cTn id="52" fill="hold">
                            <p:stCondLst>
                              <p:cond delay="5000"/>
                            </p:stCondLst>
                            <p:childTnLst>
                              <p:par>
                                <p:cTn id="53" presetID="22" presetClass="entr" presetSubtype="1" fill="hold"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up)">
                                      <p:cBhvr>
                                        <p:cTn id="55" dur="500"/>
                                        <p:tgtEl>
                                          <p:spTgt spid="58"/>
                                        </p:tgtEl>
                                      </p:cBhvr>
                                    </p:animEffect>
                                  </p:childTnLst>
                                </p:cTn>
                              </p:par>
                            </p:childTnLst>
                          </p:cTn>
                        </p:par>
                        <p:par>
                          <p:cTn id="56" fill="hold">
                            <p:stCondLst>
                              <p:cond delay="5500"/>
                            </p:stCondLst>
                            <p:childTnLst>
                              <p:par>
                                <p:cTn id="57" presetID="16" presetClass="entr" presetSubtype="21"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barn(inVertical)">
                                      <p:cBhvr>
                                        <p:cTn id="5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50" grpId="0"/>
      <p:bldP spid="51"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90651" y="2073945"/>
            <a:ext cx="2027238" cy="1439466"/>
            <a:chOff x="1390651" y="2073945"/>
            <a:chExt cx="2027238" cy="1439466"/>
          </a:xfrm>
        </p:grpSpPr>
        <p:sp>
          <p:nvSpPr>
            <p:cNvPr id="41" name="任意多边形 40"/>
            <p:cNvSpPr/>
            <p:nvPr/>
          </p:nvSpPr>
          <p:spPr>
            <a:xfrm rot="16200000">
              <a:off x="1612107" y="1852489"/>
              <a:ext cx="842963" cy="1285875"/>
            </a:xfrm>
            <a:custGeom>
              <a:avLst/>
              <a:gdLst>
                <a:gd name="connsiteX0" fmla="*/ 1124940 w 1124940"/>
                <a:gd name="connsiteY0" fmla="*/ 116068 h 1285647"/>
                <a:gd name="connsiteX1" fmla="*/ 1124940 w 1124940"/>
                <a:gd name="connsiteY1" fmla="*/ 580324 h 1285647"/>
                <a:gd name="connsiteX2" fmla="*/ 1008872 w 1124940"/>
                <a:gd name="connsiteY2" fmla="*/ 696392 h 1285647"/>
                <a:gd name="connsiteX3" fmla="*/ 857097 w 1124940"/>
                <a:gd name="connsiteY3" fmla="*/ 696392 h 1285647"/>
                <a:gd name="connsiteX4" fmla="*/ 857097 w 1124940"/>
                <a:gd name="connsiteY4" fmla="*/ 696394 h 1285647"/>
                <a:gd name="connsiteX5" fmla="*/ 544617 w 1124940"/>
                <a:gd name="connsiteY5" fmla="*/ 696394 h 1285647"/>
                <a:gd name="connsiteX6" fmla="*/ 428549 w 1124940"/>
                <a:gd name="connsiteY6" fmla="*/ 812462 h 1285647"/>
                <a:gd name="connsiteX7" fmla="*/ 428549 w 1124940"/>
                <a:gd name="connsiteY7" fmla="*/ 1276719 h 1285647"/>
                <a:gd name="connsiteX8" fmla="*/ 430351 w 1124940"/>
                <a:gd name="connsiteY8" fmla="*/ 1285647 h 1285647"/>
                <a:gd name="connsiteX9" fmla="*/ 133924 w 1124940"/>
                <a:gd name="connsiteY9" fmla="*/ 1285647 h 1285647"/>
                <a:gd name="connsiteX10" fmla="*/ 0 w 1124940"/>
                <a:gd name="connsiteY10" fmla="*/ 1151723 h 1285647"/>
                <a:gd name="connsiteX11" fmla="*/ 0 w 1124940"/>
                <a:gd name="connsiteY11" fmla="*/ 803555 h 1285647"/>
                <a:gd name="connsiteX12" fmla="*/ 258909 w 1124940"/>
                <a:gd name="connsiteY12" fmla="*/ 803555 h 1285647"/>
                <a:gd name="connsiteX13" fmla="*/ 374981 w 1124940"/>
                <a:gd name="connsiteY13" fmla="*/ 687483 h 1285647"/>
                <a:gd name="connsiteX14" fmla="*/ 374981 w 1124940"/>
                <a:gd name="connsiteY14" fmla="*/ 580329 h 1285647"/>
                <a:gd name="connsiteX15" fmla="*/ 374980 w 1124940"/>
                <a:gd name="connsiteY15" fmla="*/ 580324 h 1285647"/>
                <a:gd name="connsiteX16" fmla="*/ 374980 w 1124940"/>
                <a:gd name="connsiteY16" fmla="*/ 116068 h 1285647"/>
                <a:gd name="connsiteX17" fmla="*/ 491048 w 1124940"/>
                <a:gd name="connsiteY17" fmla="*/ 0 h 1285647"/>
                <a:gd name="connsiteX18" fmla="*/ 1008872 w 1124940"/>
                <a:gd name="connsiteY18" fmla="*/ 0 h 1285647"/>
                <a:gd name="connsiteX19" fmla="*/ 1124940 w 1124940"/>
                <a:gd name="connsiteY19" fmla="*/ 116068 h 128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4940" h="1285647">
                  <a:moveTo>
                    <a:pt x="1124940" y="116068"/>
                  </a:moveTo>
                  <a:lnTo>
                    <a:pt x="1124940" y="580324"/>
                  </a:lnTo>
                  <a:cubicBezTo>
                    <a:pt x="1124940" y="644427"/>
                    <a:pt x="1072975" y="696392"/>
                    <a:pt x="1008872" y="696392"/>
                  </a:cubicBezTo>
                  <a:lnTo>
                    <a:pt x="857097" y="696392"/>
                  </a:lnTo>
                  <a:lnTo>
                    <a:pt x="857097" y="696394"/>
                  </a:lnTo>
                  <a:lnTo>
                    <a:pt x="544617" y="696394"/>
                  </a:lnTo>
                  <a:cubicBezTo>
                    <a:pt x="480514" y="696394"/>
                    <a:pt x="428549" y="748359"/>
                    <a:pt x="428549" y="812462"/>
                  </a:cubicBezTo>
                  <a:lnTo>
                    <a:pt x="428549" y="1276719"/>
                  </a:lnTo>
                  <a:lnTo>
                    <a:pt x="430351" y="1285647"/>
                  </a:lnTo>
                  <a:lnTo>
                    <a:pt x="133924" y="1285647"/>
                  </a:lnTo>
                  <a:cubicBezTo>
                    <a:pt x="59960" y="1285647"/>
                    <a:pt x="0" y="1225687"/>
                    <a:pt x="0" y="1151723"/>
                  </a:cubicBezTo>
                  <a:lnTo>
                    <a:pt x="0" y="803555"/>
                  </a:lnTo>
                  <a:lnTo>
                    <a:pt x="258909" y="803555"/>
                  </a:lnTo>
                  <a:cubicBezTo>
                    <a:pt x="323014" y="803555"/>
                    <a:pt x="374981" y="751588"/>
                    <a:pt x="374981" y="687483"/>
                  </a:cubicBezTo>
                  <a:lnTo>
                    <a:pt x="374981" y="580329"/>
                  </a:lnTo>
                  <a:lnTo>
                    <a:pt x="374980" y="580324"/>
                  </a:lnTo>
                  <a:lnTo>
                    <a:pt x="374980" y="116068"/>
                  </a:lnTo>
                  <a:cubicBezTo>
                    <a:pt x="374980" y="51965"/>
                    <a:pt x="426945" y="0"/>
                    <a:pt x="491048" y="0"/>
                  </a:cubicBezTo>
                  <a:lnTo>
                    <a:pt x="1008872" y="0"/>
                  </a:lnTo>
                  <a:cubicBezTo>
                    <a:pt x="1072975" y="0"/>
                    <a:pt x="1124940" y="51965"/>
                    <a:pt x="1124940" y="116068"/>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TW" altLang="en-US"/>
            </a:p>
          </p:txBody>
        </p:sp>
        <p:sp>
          <p:nvSpPr>
            <p:cNvPr id="33" name="任意多边形 32"/>
            <p:cNvSpPr/>
            <p:nvPr/>
          </p:nvSpPr>
          <p:spPr>
            <a:xfrm>
              <a:off x="1460069" y="2146976"/>
              <a:ext cx="532475" cy="399356"/>
            </a:xfrm>
            <a:custGeom>
              <a:avLst/>
              <a:gdLst>
                <a:gd name="connsiteX0" fmla="*/ 88748 w 532475"/>
                <a:gd name="connsiteY0" fmla="*/ 0 h 532475"/>
                <a:gd name="connsiteX1" fmla="*/ 443727 w 532475"/>
                <a:gd name="connsiteY1" fmla="*/ 0 h 532475"/>
                <a:gd name="connsiteX2" fmla="*/ 532475 w 532475"/>
                <a:gd name="connsiteY2" fmla="*/ 88748 h 532475"/>
                <a:gd name="connsiteX3" fmla="*/ 532475 w 532475"/>
                <a:gd name="connsiteY3" fmla="*/ 443727 h 532475"/>
                <a:gd name="connsiteX4" fmla="*/ 443727 w 532475"/>
                <a:gd name="connsiteY4" fmla="*/ 532475 h 532475"/>
                <a:gd name="connsiteX5" fmla="*/ 88748 w 532475"/>
                <a:gd name="connsiteY5" fmla="*/ 532475 h 532475"/>
                <a:gd name="connsiteX6" fmla="*/ 0 w 532475"/>
                <a:gd name="connsiteY6" fmla="*/ 443727 h 532475"/>
                <a:gd name="connsiteX7" fmla="*/ 0 w 532475"/>
                <a:gd name="connsiteY7" fmla="*/ 88748 h 532475"/>
                <a:gd name="connsiteX8" fmla="*/ 88748 w 532475"/>
                <a:gd name="connsiteY8" fmla="*/ 0 h 53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2475" h="532475">
                  <a:moveTo>
                    <a:pt x="88748" y="0"/>
                  </a:moveTo>
                  <a:lnTo>
                    <a:pt x="443727" y="0"/>
                  </a:lnTo>
                  <a:cubicBezTo>
                    <a:pt x="492741" y="0"/>
                    <a:pt x="532475" y="39734"/>
                    <a:pt x="532475" y="88748"/>
                  </a:cubicBezTo>
                  <a:lnTo>
                    <a:pt x="532475" y="443727"/>
                  </a:lnTo>
                  <a:cubicBezTo>
                    <a:pt x="532475" y="492741"/>
                    <a:pt x="492741" y="532475"/>
                    <a:pt x="443727" y="532475"/>
                  </a:cubicBezTo>
                  <a:lnTo>
                    <a:pt x="88748" y="532475"/>
                  </a:lnTo>
                  <a:cubicBezTo>
                    <a:pt x="39734" y="532475"/>
                    <a:pt x="0" y="492741"/>
                    <a:pt x="0" y="443727"/>
                  </a:cubicBezTo>
                  <a:lnTo>
                    <a:pt x="0" y="88748"/>
                  </a:lnTo>
                  <a:cubicBezTo>
                    <a:pt x="0" y="39734"/>
                    <a:pt x="39734" y="0"/>
                    <a:pt x="88748"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2800" b="1" dirty="0">
                  <a:ln w="10541" cmpd="sng">
                    <a:noFill/>
                    <a:prstDash val="solid"/>
                  </a:ln>
                  <a:solidFill>
                    <a:schemeClr val="accent1">
                      <a:lumMod val="60000"/>
                      <a:lumOff val="40000"/>
                    </a:schemeClr>
                  </a:solidFill>
                </a:rPr>
                <a:t>01</a:t>
              </a:r>
              <a:endParaRPr lang="zh-CN" altLang="en-US" sz="2800" b="1" dirty="0">
                <a:ln w="10541" cmpd="sng">
                  <a:noFill/>
                  <a:prstDash val="solid"/>
                </a:ln>
                <a:solidFill>
                  <a:schemeClr val="accent1">
                    <a:lumMod val="60000"/>
                    <a:lumOff val="40000"/>
                  </a:schemeClr>
                </a:solidFill>
              </a:endParaRPr>
            </a:p>
          </p:txBody>
        </p:sp>
        <p:sp>
          <p:nvSpPr>
            <p:cNvPr id="46" name="任意多边形 45"/>
            <p:cNvSpPr/>
            <p:nvPr/>
          </p:nvSpPr>
          <p:spPr>
            <a:xfrm>
              <a:off x="2193926" y="2595439"/>
              <a:ext cx="1223963" cy="917972"/>
            </a:xfrm>
            <a:custGeom>
              <a:avLst/>
              <a:gdLst>
                <a:gd name="connsiteX0" fmla="*/ 196422 w 1178510"/>
                <a:gd name="connsiteY0" fmla="*/ 0 h 1553488"/>
                <a:gd name="connsiteX1" fmla="*/ 982088 w 1178510"/>
                <a:gd name="connsiteY1" fmla="*/ 0 h 1553488"/>
                <a:gd name="connsiteX2" fmla="*/ 1178510 w 1178510"/>
                <a:gd name="connsiteY2" fmla="*/ 196422 h 1553488"/>
                <a:gd name="connsiteX3" fmla="*/ 1178510 w 1178510"/>
                <a:gd name="connsiteY3" fmla="*/ 1357066 h 1553488"/>
                <a:gd name="connsiteX4" fmla="*/ 982088 w 1178510"/>
                <a:gd name="connsiteY4" fmla="*/ 1553488 h 1553488"/>
                <a:gd name="connsiteX5" fmla="*/ 196422 w 1178510"/>
                <a:gd name="connsiteY5" fmla="*/ 1553488 h 1553488"/>
                <a:gd name="connsiteX6" fmla="*/ 0 w 1178510"/>
                <a:gd name="connsiteY6" fmla="*/ 1357066 h 1553488"/>
                <a:gd name="connsiteX7" fmla="*/ 0 w 1178510"/>
                <a:gd name="connsiteY7" fmla="*/ 196422 h 1553488"/>
                <a:gd name="connsiteX8" fmla="*/ 196422 w 1178510"/>
                <a:gd name="connsiteY8" fmla="*/ 0 h 155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8510" h="1553488">
                  <a:moveTo>
                    <a:pt x="196422" y="0"/>
                  </a:moveTo>
                  <a:lnTo>
                    <a:pt x="982088" y="0"/>
                  </a:lnTo>
                  <a:cubicBezTo>
                    <a:pt x="1090569" y="0"/>
                    <a:pt x="1178510" y="87941"/>
                    <a:pt x="1178510" y="196422"/>
                  </a:cubicBezTo>
                  <a:lnTo>
                    <a:pt x="1178510" y="1357066"/>
                  </a:lnTo>
                  <a:cubicBezTo>
                    <a:pt x="1178510" y="1465547"/>
                    <a:pt x="1090569" y="1553488"/>
                    <a:pt x="982088" y="1553488"/>
                  </a:cubicBezTo>
                  <a:lnTo>
                    <a:pt x="196422" y="1553488"/>
                  </a:lnTo>
                  <a:cubicBezTo>
                    <a:pt x="87941" y="1553488"/>
                    <a:pt x="0" y="1465547"/>
                    <a:pt x="0" y="1357066"/>
                  </a:cubicBezTo>
                  <a:lnTo>
                    <a:pt x="0" y="196422"/>
                  </a:lnTo>
                  <a:cubicBezTo>
                    <a:pt x="0" y="87941"/>
                    <a:pt x="87941" y="0"/>
                    <a:pt x="196422" y="0"/>
                  </a:cubicBezTo>
                  <a:close/>
                </a:path>
              </a:pathLst>
            </a:cu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000" dirty="0">
                  <a:latin typeface="微软雅黑" panose="020B0503020204020204" pitchFamily="34" charset="-122"/>
                </a:rPr>
                <a:t>文本</a:t>
              </a:r>
            </a:p>
          </p:txBody>
        </p:sp>
      </p:grpSp>
      <p:grpSp>
        <p:nvGrpSpPr>
          <p:cNvPr id="3" name="组合 2"/>
          <p:cNvGrpSpPr/>
          <p:nvPr/>
        </p:nvGrpSpPr>
        <p:grpSpPr>
          <a:xfrm>
            <a:off x="3327400" y="1203598"/>
            <a:ext cx="2493963" cy="1980010"/>
            <a:chOff x="3327400" y="1203598"/>
            <a:chExt cx="2493963" cy="1980010"/>
          </a:xfrm>
        </p:grpSpPr>
        <p:sp>
          <p:nvSpPr>
            <p:cNvPr id="42" name="任意多边形 41"/>
            <p:cNvSpPr/>
            <p:nvPr/>
          </p:nvSpPr>
          <p:spPr>
            <a:xfrm>
              <a:off x="4691063" y="1203598"/>
              <a:ext cx="1130300" cy="1044179"/>
            </a:xfrm>
            <a:custGeom>
              <a:avLst/>
              <a:gdLst>
                <a:gd name="connsiteX0" fmla="*/ 508904 w 1339215"/>
                <a:gd name="connsiteY0" fmla="*/ 0 h 1392783"/>
                <a:gd name="connsiteX1" fmla="*/ 1205291 w 1339215"/>
                <a:gd name="connsiteY1" fmla="*/ 0 h 1392783"/>
                <a:gd name="connsiteX2" fmla="*/ 1339215 w 1339215"/>
                <a:gd name="connsiteY2" fmla="*/ 133924 h 1392783"/>
                <a:gd name="connsiteX3" fmla="*/ 1339215 w 1339215"/>
                <a:gd name="connsiteY3" fmla="*/ 669605 h 1392783"/>
                <a:gd name="connsiteX4" fmla="*/ 1205291 w 1339215"/>
                <a:gd name="connsiteY4" fmla="*/ 803529 h 1392783"/>
                <a:gd name="connsiteX5" fmla="*/ 857098 w 1339215"/>
                <a:gd name="connsiteY5" fmla="*/ 803529 h 1392783"/>
                <a:gd name="connsiteX6" fmla="*/ 607115 w 1339215"/>
                <a:gd name="connsiteY6" fmla="*/ 803529 h 1392783"/>
                <a:gd name="connsiteX7" fmla="*/ 428549 w 1339215"/>
                <a:gd name="connsiteY7" fmla="*/ 982095 h 1392783"/>
                <a:gd name="connsiteX8" fmla="*/ 428549 w 1339215"/>
                <a:gd name="connsiteY8" fmla="*/ 1392783 h 1392783"/>
                <a:gd name="connsiteX9" fmla="*/ 133924 w 1339215"/>
                <a:gd name="connsiteY9" fmla="*/ 1392783 h 1392783"/>
                <a:gd name="connsiteX10" fmla="*/ 0 w 1339215"/>
                <a:gd name="connsiteY10" fmla="*/ 1258859 h 1392783"/>
                <a:gd name="connsiteX11" fmla="*/ 0 w 1339215"/>
                <a:gd name="connsiteY11" fmla="*/ 910666 h 1392783"/>
                <a:gd name="connsiteX12" fmla="*/ 196414 w 1339215"/>
                <a:gd name="connsiteY12" fmla="*/ 910666 h 1392783"/>
                <a:gd name="connsiteX13" fmla="*/ 374980 w 1339215"/>
                <a:gd name="connsiteY13" fmla="*/ 732100 h 1392783"/>
                <a:gd name="connsiteX14" fmla="*/ 374980 w 1339215"/>
                <a:gd name="connsiteY14" fmla="*/ 669605 h 1392783"/>
                <a:gd name="connsiteX15" fmla="*/ 374980 w 1339215"/>
                <a:gd name="connsiteY15" fmla="*/ 589254 h 1392783"/>
                <a:gd name="connsiteX16" fmla="*/ 374980 w 1339215"/>
                <a:gd name="connsiteY16" fmla="*/ 133924 h 1392783"/>
                <a:gd name="connsiteX17" fmla="*/ 508904 w 1339215"/>
                <a:gd name="connsiteY17" fmla="*/ 0 h 1392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39215" h="1392783">
                  <a:moveTo>
                    <a:pt x="508904" y="0"/>
                  </a:moveTo>
                  <a:lnTo>
                    <a:pt x="1205291" y="0"/>
                  </a:lnTo>
                  <a:cubicBezTo>
                    <a:pt x="1279255" y="0"/>
                    <a:pt x="1339215" y="59960"/>
                    <a:pt x="1339215" y="133924"/>
                  </a:cubicBezTo>
                  <a:lnTo>
                    <a:pt x="1339215" y="669605"/>
                  </a:lnTo>
                  <a:cubicBezTo>
                    <a:pt x="1339215" y="743569"/>
                    <a:pt x="1279255" y="803529"/>
                    <a:pt x="1205291" y="803529"/>
                  </a:cubicBezTo>
                  <a:lnTo>
                    <a:pt x="857098" y="803529"/>
                  </a:lnTo>
                  <a:lnTo>
                    <a:pt x="607115" y="803529"/>
                  </a:lnTo>
                  <a:cubicBezTo>
                    <a:pt x="508496" y="803529"/>
                    <a:pt x="428549" y="883476"/>
                    <a:pt x="428549" y="982095"/>
                  </a:cubicBezTo>
                  <a:lnTo>
                    <a:pt x="428549" y="1392783"/>
                  </a:lnTo>
                  <a:lnTo>
                    <a:pt x="133924" y="1392783"/>
                  </a:lnTo>
                  <a:cubicBezTo>
                    <a:pt x="59960" y="1392783"/>
                    <a:pt x="0" y="1332823"/>
                    <a:pt x="0" y="1258859"/>
                  </a:cubicBezTo>
                  <a:lnTo>
                    <a:pt x="0" y="910666"/>
                  </a:lnTo>
                  <a:lnTo>
                    <a:pt x="196414" y="910666"/>
                  </a:lnTo>
                  <a:cubicBezTo>
                    <a:pt x="295033" y="910666"/>
                    <a:pt x="374980" y="830719"/>
                    <a:pt x="374980" y="732100"/>
                  </a:cubicBezTo>
                  <a:lnTo>
                    <a:pt x="374980" y="669605"/>
                  </a:lnTo>
                  <a:lnTo>
                    <a:pt x="374980" y="589254"/>
                  </a:lnTo>
                  <a:lnTo>
                    <a:pt x="374980" y="133924"/>
                  </a:lnTo>
                  <a:cubicBezTo>
                    <a:pt x="374980" y="59960"/>
                    <a:pt x="434940" y="0"/>
                    <a:pt x="5089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TW" altLang="en-US"/>
            </a:p>
          </p:txBody>
        </p:sp>
        <p:sp>
          <p:nvSpPr>
            <p:cNvPr id="34" name="任意多边形 33"/>
            <p:cNvSpPr/>
            <p:nvPr/>
          </p:nvSpPr>
          <p:spPr>
            <a:xfrm>
              <a:off x="5093612" y="1265405"/>
              <a:ext cx="638970" cy="479228"/>
            </a:xfrm>
            <a:custGeom>
              <a:avLst/>
              <a:gdLst>
                <a:gd name="connsiteX0" fmla="*/ 106497 w 638970"/>
                <a:gd name="connsiteY0" fmla="*/ 0 h 638970"/>
                <a:gd name="connsiteX1" fmla="*/ 532473 w 638970"/>
                <a:gd name="connsiteY1" fmla="*/ 0 h 638970"/>
                <a:gd name="connsiteX2" fmla="*/ 638970 w 638970"/>
                <a:gd name="connsiteY2" fmla="*/ 106497 h 638970"/>
                <a:gd name="connsiteX3" fmla="*/ 638970 w 638970"/>
                <a:gd name="connsiteY3" fmla="*/ 532473 h 638970"/>
                <a:gd name="connsiteX4" fmla="*/ 532473 w 638970"/>
                <a:gd name="connsiteY4" fmla="*/ 638970 h 638970"/>
                <a:gd name="connsiteX5" fmla="*/ 106497 w 638970"/>
                <a:gd name="connsiteY5" fmla="*/ 638970 h 638970"/>
                <a:gd name="connsiteX6" fmla="*/ 0 w 638970"/>
                <a:gd name="connsiteY6" fmla="*/ 532473 h 638970"/>
                <a:gd name="connsiteX7" fmla="*/ 0 w 638970"/>
                <a:gd name="connsiteY7" fmla="*/ 106497 h 638970"/>
                <a:gd name="connsiteX8" fmla="*/ 106497 w 638970"/>
                <a:gd name="connsiteY8" fmla="*/ 0 h 638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70" h="638970">
                  <a:moveTo>
                    <a:pt x="106497" y="0"/>
                  </a:moveTo>
                  <a:lnTo>
                    <a:pt x="532473" y="0"/>
                  </a:lnTo>
                  <a:cubicBezTo>
                    <a:pt x="591290" y="0"/>
                    <a:pt x="638970" y="47680"/>
                    <a:pt x="638970" y="106497"/>
                  </a:cubicBezTo>
                  <a:lnTo>
                    <a:pt x="638970" y="532473"/>
                  </a:lnTo>
                  <a:cubicBezTo>
                    <a:pt x="638970" y="591290"/>
                    <a:pt x="591290" y="638970"/>
                    <a:pt x="532473" y="638970"/>
                  </a:cubicBezTo>
                  <a:lnTo>
                    <a:pt x="106497" y="638970"/>
                  </a:lnTo>
                  <a:cubicBezTo>
                    <a:pt x="47680" y="638970"/>
                    <a:pt x="0" y="591290"/>
                    <a:pt x="0" y="532473"/>
                  </a:cubicBezTo>
                  <a:lnTo>
                    <a:pt x="0" y="106497"/>
                  </a:lnTo>
                  <a:cubicBezTo>
                    <a:pt x="0" y="47680"/>
                    <a:pt x="47680" y="0"/>
                    <a:pt x="106497"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200" b="1" dirty="0">
                  <a:ln w="10541" cmpd="sng">
                    <a:noFill/>
                    <a:prstDash val="solid"/>
                  </a:ln>
                  <a:solidFill>
                    <a:schemeClr val="accent1"/>
                  </a:solidFill>
                </a:rPr>
                <a:t>02</a:t>
              </a:r>
              <a:endParaRPr lang="zh-CN" altLang="en-US" sz="3200" b="1" dirty="0">
                <a:ln w="10541" cmpd="sng">
                  <a:noFill/>
                  <a:prstDash val="solid"/>
                </a:ln>
                <a:solidFill>
                  <a:schemeClr val="accent1"/>
                </a:solidFill>
              </a:endParaRPr>
            </a:p>
          </p:txBody>
        </p:sp>
        <p:sp>
          <p:nvSpPr>
            <p:cNvPr id="54" name="任意多边形 53"/>
            <p:cNvSpPr/>
            <p:nvPr/>
          </p:nvSpPr>
          <p:spPr>
            <a:xfrm>
              <a:off x="3327400" y="1887017"/>
              <a:ext cx="1728788" cy="1296591"/>
            </a:xfrm>
            <a:custGeom>
              <a:avLst/>
              <a:gdLst>
                <a:gd name="connsiteX0" fmla="*/ 285705 w 1714196"/>
                <a:gd name="connsiteY0" fmla="*/ 0 h 2035606"/>
                <a:gd name="connsiteX1" fmla="*/ 1428491 w 1714196"/>
                <a:gd name="connsiteY1" fmla="*/ 0 h 2035606"/>
                <a:gd name="connsiteX2" fmla="*/ 1714196 w 1714196"/>
                <a:gd name="connsiteY2" fmla="*/ 285705 h 2035606"/>
                <a:gd name="connsiteX3" fmla="*/ 1714196 w 1714196"/>
                <a:gd name="connsiteY3" fmla="*/ 1749901 h 2035606"/>
                <a:gd name="connsiteX4" fmla="*/ 1428491 w 1714196"/>
                <a:gd name="connsiteY4" fmla="*/ 2035606 h 2035606"/>
                <a:gd name="connsiteX5" fmla="*/ 285705 w 1714196"/>
                <a:gd name="connsiteY5" fmla="*/ 2035606 h 2035606"/>
                <a:gd name="connsiteX6" fmla="*/ 0 w 1714196"/>
                <a:gd name="connsiteY6" fmla="*/ 1749901 h 2035606"/>
                <a:gd name="connsiteX7" fmla="*/ 0 w 1714196"/>
                <a:gd name="connsiteY7" fmla="*/ 285705 h 2035606"/>
                <a:gd name="connsiteX8" fmla="*/ 285705 w 1714196"/>
                <a:gd name="connsiteY8" fmla="*/ 0 h 203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196" h="2035606">
                  <a:moveTo>
                    <a:pt x="285705" y="0"/>
                  </a:moveTo>
                  <a:lnTo>
                    <a:pt x="1428491" y="0"/>
                  </a:lnTo>
                  <a:cubicBezTo>
                    <a:pt x="1586282" y="0"/>
                    <a:pt x="1714196" y="127914"/>
                    <a:pt x="1714196" y="285705"/>
                  </a:cubicBezTo>
                  <a:lnTo>
                    <a:pt x="1714196" y="1749901"/>
                  </a:lnTo>
                  <a:cubicBezTo>
                    <a:pt x="1714196" y="1907692"/>
                    <a:pt x="1586282" y="2035606"/>
                    <a:pt x="1428491" y="2035606"/>
                  </a:cubicBezTo>
                  <a:lnTo>
                    <a:pt x="285705" y="2035606"/>
                  </a:lnTo>
                  <a:cubicBezTo>
                    <a:pt x="127914" y="2035606"/>
                    <a:pt x="0" y="1907692"/>
                    <a:pt x="0" y="1749901"/>
                  </a:cubicBezTo>
                  <a:lnTo>
                    <a:pt x="0" y="285705"/>
                  </a:lnTo>
                  <a:cubicBezTo>
                    <a:pt x="0" y="127914"/>
                    <a:pt x="127914" y="0"/>
                    <a:pt x="285705"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000" dirty="0">
                  <a:latin typeface="微软雅黑" panose="020B0503020204020204" pitchFamily="34" charset="-122"/>
                </a:rPr>
                <a:t>文本</a:t>
              </a:r>
            </a:p>
          </p:txBody>
        </p:sp>
      </p:grpSp>
      <p:grpSp>
        <p:nvGrpSpPr>
          <p:cNvPr id="4" name="组合 3"/>
          <p:cNvGrpSpPr/>
          <p:nvPr/>
        </p:nvGrpSpPr>
        <p:grpSpPr>
          <a:xfrm>
            <a:off x="3890963" y="3378870"/>
            <a:ext cx="1544637" cy="1090613"/>
            <a:chOff x="3890963" y="3378870"/>
            <a:chExt cx="1544637" cy="1090613"/>
          </a:xfrm>
        </p:grpSpPr>
        <p:sp>
          <p:nvSpPr>
            <p:cNvPr id="40" name="任意多边形 39"/>
            <p:cNvSpPr/>
            <p:nvPr/>
          </p:nvSpPr>
          <p:spPr>
            <a:xfrm rot="16200000" flipH="1" flipV="1">
              <a:off x="4679950" y="3713833"/>
              <a:ext cx="647700" cy="863600"/>
            </a:xfrm>
            <a:custGeom>
              <a:avLst/>
              <a:gdLst>
                <a:gd name="connsiteX0" fmla="*/ 0 w 806805"/>
                <a:gd name="connsiteY0" fmla="*/ 801149 h 1176129"/>
                <a:gd name="connsiteX1" fmla="*/ 0 w 806805"/>
                <a:gd name="connsiteY1" fmla="*/ 1079922 h 1176129"/>
                <a:gd name="connsiteX2" fmla="*/ 96207 w 806805"/>
                <a:gd name="connsiteY2" fmla="*/ 1176129 h 1176129"/>
                <a:gd name="connsiteX3" fmla="*/ 337810 w 806805"/>
                <a:gd name="connsiteY3" fmla="*/ 1176129 h 1176129"/>
                <a:gd name="connsiteX4" fmla="*/ 337810 w 806805"/>
                <a:gd name="connsiteY4" fmla="*/ 769628 h 1176129"/>
                <a:gd name="connsiteX5" fmla="*/ 343752 w 806805"/>
                <a:gd name="connsiteY5" fmla="*/ 740194 h 1176129"/>
                <a:gd name="connsiteX6" fmla="*/ 347329 w 806805"/>
                <a:gd name="connsiteY6" fmla="*/ 734888 h 1176129"/>
                <a:gd name="connsiteX7" fmla="*/ 360020 w 806805"/>
                <a:gd name="connsiteY7" fmla="*/ 743445 h 1176129"/>
                <a:gd name="connsiteX8" fmla="*/ 392290 w 806805"/>
                <a:gd name="connsiteY8" fmla="*/ 749960 h 1176129"/>
                <a:gd name="connsiteX9" fmla="*/ 723900 w 806805"/>
                <a:gd name="connsiteY9" fmla="*/ 749960 h 1176129"/>
                <a:gd name="connsiteX10" fmla="*/ 806805 w 806805"/>
                <a:gd name="connsiteY10" fmla="*/ 667055 h 1176129"/>
                <a:gd name="connsiteX11" fmla="*/ 806805 w 806805"/>
                <a:gd name="connsiteY11" fmla="*/ 82905 h 1176129"/>
                <a:gd name="connsiteX12" fmla="*/ 723900 w 806805"/>
                <a:gd name="connsiteY12" fmla="*/ 0 h 1176129"/>
                <a:gd name="connsiteX13" fmla="*/ 392290 w 806805"/>
                <a:gd name="connsiteY13" fmla="*/ 0 h 1176129"/>
                <a:gd name="connsiteX14" fmla="*/ 309385 w 806805"/>
                <a:gd name="connsiteY14" fmla="*/ 82905 h 1176129"/>
                <a:gd name="connsiteX15" fmla="*/ 309385 w 806805"/>
                <a:gd name="connsiteY15" fmla="*/ 667055 h 1176129"/>
                <a:gd name="connsiteX16" fmla="*/ 309386 w 806805"/>
                <a:gd name="connsiteY16" fmla="*/ 667058 h 1176129"/>
                <a:gd name="connsiteX17" fmla="*/ 309386 w 806805"/>
                <a:gd name="connsiteY17" fmla="*/ 716968 h 1176129"/>
                <a:gd name="connsiteX18" fmla="*/ 225204 w 806805"/>
                <a:gd name="connsiteY18" fmla="*/ 801149 h 117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06805" h="1176129">
                  <a:moveTo>
                    <a:pt x="0" y="801149"/>
                  </a:moveTo>
                  <a:lnTo>
                    <a:pt x="0" y="1079922"/>
                  </a:lnTo>
                  <a:cubicBezTo>
                    <a:pt x="0" y="1133056"/>
                    <a:pt x="43073" y="1176129"/>
                    <a:pt x="96207" y="1176129"/>
                  </a:cubicBezTo>
                  <a:lnTo>
                    <a:pt x="337810" y="1176129"/>
                  </a:lnTo>
                  <a:lnTo>
                    <a:pt x="337810" y="769628"/>
                  </a:lnTo>
                  <a:cubicBezTo>
                    <a:pt x="337810" y="759187"/>
                    <a:pt x="339926" y="749240"/>
                    <a:pt x="343752" y="740194"/>
                  </a:cubicBezTo>
                  <a:lnTo>
                    <a:pt x="347329" y="734888"/>
                  </a:lnTo>
                  <a:lnTo>
                    <a:pt x="360020" y="743445"/>
                  </a:lnTo>
                  <a:cubicBezTo>
                    <a:pt x="369939" y="747640"/>
                    <a:pt x="380844" y="749960"/>
                    <a:pt x="392290" y="749960"/>
                  </a:cubicBezTo>
                  <a:lnTo>
                    <a:pt x="723900" y="749960"/>
                  </a:lnTo>
                  <a:cubicBezTo>
                    <a:pt x="769687" y="749960"/>
                    <a:pt x="806805" y="712842"/>
                    <a:pt x="806805" y="667055"/>
                  </a:cubicBezTo>
                  <a:lnTo>
                    <a:pt x="806805" y="82905"/>
                  </a:lnTo>
                  <a:cubicBezTo>
                    <a:pt x="806805" y="37118"/>
                    <a:pt x="769687" y="0"/>
                    <a:pt x="723900" y="0"/>
                  </a:cubicBezTo>
                  <a:lnTo>
                    <a:pt x="392290" y="0"/>
                  </a:lnTo>
                  <a:cubicBezTo>
                    <a:pt x="346503" y="0"/>
                    <a:pt x="309385" y="37118"/>
                    <a:pt x="309385" y="82905"/>
                  </a:cubicBezTo>
                  <a:lnTo>
                    <a:pt x="309385" y="667055"/>
                  </a:lnTo>
                  <a:lnTo>
                    <a:pt x="309386" y="667058"/>
                  </a:lnTo>
                  <a:lnTo>
                    <a:pt x="309386" y="716968"/>
                  </a:lnTo>
                  <a:cubicBezTo>
                    <a:pt x="309386" y="763460"/>
                    <a:pt x="271696" y="801149"/>
                    <a:pt x="225204" y="801149"/>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TW" altLang="en-US"/>
            </a:p>
          </p:txBody>
        </p:sp>
        <p:sp>
          <p:nvSpPr>
            <p:cNvPr id="35" name="任意多边形 34"/>
            <p:cNvSpPr/>
            <p:nvPr/>
          </p:nvSpPr>
          <p:spPr>
            <a:xfrm>
              <a:off x="4988573" y="4130190"/>
              <a:ext cx="360000" cy="268955"/>
            </a:xfrm>
            <a:custGeom>
              <a:avLst/>
              <a:gdLst>
                <a:gd name="connsiteX0" fmla="*/ 59769 w 479228"/>
                <a:gd name="connsiteY0" fmla="*/ 0 h 358606"/>
                <a:gd name="connsiteX1" fmla="*/ 419459 w 479228"/>
                <a:gd name="connsiteY1" fmla="*/ 0 h 358606"/>
                <a:gd name="connsiteX2" fmla="*/ 479228 w 479228"/>
                <a:gd name="connsiteY2" fmla="*/ 59769 h 358606"/>
                <a:gd name="connsiteX3" fmla="*/ 479228 w 479228"/>
                <a:gd name="connsiteY3" fmla="*/ 298837 h 358606"/>
                <a:gd name="connsiteX4" fmla="*/ 419459 w 479228"/>
                <a:gd name="connsiteY4" fmla="*/ 358606 h 358606"/>
                <a:gd name="connsiteX5" fmla="*/ 59769 w 479228"/>
                <a:gd name="connsiteY5" fmla="*/ 358606 h 358606"/>
                <a:gd name="connsiteX6" fmla="*/ 0 w 479228"/>
                <a:gd name="connsiteY6" fmla="*/ 298837 h 358606"/>
                <a:gd name="connsiteX7" fmla="*/ 0 w 479228"/>
                <a:gd name="connsiteY7" fmla="*/ 59769 h 358606"/>
                <a:gd name="connsiteX8" fmla="*/ 59769 w 479228"/>
                <a:gd name="connsiteY8" fmla="*/ 0 h 35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9228" h="358606">
                  <a:moveTo>
                    <a:pt x="59769" y="0"/>
                  </a:moveTo>
                  <a:lnTo>
                    <a:pt x="419459" y="0"/>
                  </a:lnTo>
                  <a:cubicBezTo>
                    <a:pt x="452469" y="0"/>
                    <a:pt x="479228" y="26759"/>
                    <a:pt x="479228" y="59769"/>
                  </a:cubicBezTo>
                  <a:lnTo>
                    <a:pt x="479228" y="298837"/>
                  </a:lnTo>
                  <a:cubicBezTo>
                    <a:pt x="479228" y="331847"/>
                    <a:pt x="452469" y="358606"/>
                    <a:pt x="419459" y="358606"/>
                  </a:cubicBezTo>
                  <a:lnTo>
                    <a:pt x="59769" y="358606"/>
                  </a:lnTo>
                  <a:cubicBezTo>
                    <a:pt x="26759" y="358606"/>
                    <a:pt x="0" y="331847"/>
                    <a:pt x="0" y="298837"/>
                  </a:cubicBezTo>
                  <a:lnTo>
                    <a:pt x="0" y="59769"/>
                  </a:lnTo>
                  <a:cubicBezTo>
                    <a:pt x="0" y="26759"/>
                    <a:pt x="26759" y="0"/>
                    <a:pt x="59769"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2400" b="1" dirty="0">
                  <a:ln w="10541" cmpd="sng">
                    <a:noFill/>
                    <a:prstDash val="solid"/>
                  </a:ln>
                  <a:solidFill>
                    <a:schemeClr val="accent1">
                      <a:lumMod val="75000"/>
                    </a:schemeClr>
                  </a:solidFill>
                </a:rPr>
                <a:t>03</a:t>
              </a:r>
              <a:endParaRPr lang="zh-CN" altLang="en-US" sz="2400" b="1" dirty="0">
                <a:ln w="10541" cmpd="sng">
                  <a:noFill/>
                  <a:prstDash val="solid"/>
                </a:ln>
                <a:solidFill>
                  <a:schemeClr val="accent1">
                    <a:lumMod val="75000"/>
                  </a:schemeClr>
                </a:solidFill>
              </a:endParaRPr>
            </a:p>
          </p:txBody>
        </p:sp>
        <p:sp>
          <p:nvSpPr>
            <p:cNvPr id="53" name="任意多边形 52"/>
            <p:cNvSpPr/>
            <p:nvPr/>
          </p:nvSpPr>
          <p:spPr>
            <a:xfrm>
              <a:off x="3890963" y="3378870"/>
              <a:ext cx="963612" cy="741759"/>
            </a:xfrm>
            <a:custGeom>
              <a:avLst/>
              <a:gdLst>
                <a:gd name="connsiteX0" fmla="*/ 160709 w 964237"/>
                <a:gd name="connsiteY0" fmla="*/ 0 h 1046227"/>
                <a:gd name="connsiteX1" fmla="*/ 803528 w 964237"/>
                <a:gd name="connsiteY1" fmla="*/ 0 h 1046227"/>
                <a:gd name="connsiteX2" fmla="*/ 964237 w 964237"/>
                <a:gd name="connsiteY2" fmla="*/ 160709 h 1046227"/>
                <a:gd name="connsiteX3" fmla="*/ 964237 w 964237"/>
                <a:gd name="connsiteY3" fmla="*/ 885518 h 1046227"/>
                <a:gd name="connsiteX4" fmla="*/ 803528 w 964237"/>
                <a:gd name="connsiteY4" fmla="*/ 1046227 h 1046227"/>
                <a:gd name="connsiteX5" fmla="*/ 160709 w 964237"/>
                <a:gd name="connsiteY5" fmla="*/ 1046227 h 1046227"/>
                <a:gd name="connsiteX6" fmla="*/ 0 w 964237"/>
                <a:gd name="connsiteY6" fmla="*/ 885518 h 1046227"/>
                <a:gd name="connsiteX7" fmla="*/ 0 w 964237"/>
                <a:gd name="connsiteY7" fmla="*/ 160709 h 1046227"/>
                <a:gd name="connsiteX8" fmla="*/ 160709 w 964237"/>
                <a:gd name="connsiteY8" fmla="*/ 0 h 1046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237" h="1046227">
                  <a:moveTo>
                    <a:pt x="160709" y="0"/>
                  </a:moveTo>
                  <a:lnTo>
                    <a:pt x="803528" y="0"/>
                  </a:lnTo>
                  <a:cubicBezTo>
                    <a:pt x="892285" y="0"/>
                    <a:pt x="964237" y="71952"/>
                    <a:pt x="964237" y="160709"/>
                  </a:cubicBezTo>
                  <a:lnTo>
                    <a:pt x="964237" y="885518"/>
                  </a:lnTo>
                  <a:cubicBezTo>
                    <a:pt x="964237" y="974275"/>
                    <a:pt x="892285" y="1046227"/>
                    <a:pt x="803528" y="1046227"/>
                  </a:cubicBezTo>
                  <a:lnTo>
                    <a:pt x="160709" y="1046227"/>
                  </a:lnTo>
                  <a:cubicBezTo>
                    <a:pt x="71952" y="1046227"/>
                    <a:pt x="0" y="974275"/>
                    <a:pt x="0" y="885518"/>
                  </a:cubicBezTo>
                  <a:lnTo>
                    <a:pt x="0" y="160709"/>
                  </a:lnTo>
                  <a:cubicBezTo>
                    <a:pt x="0" y="71952"/>
                    <a:pt x="71952" y="0"/>
                    <a:pt x="160709" y="0"/>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000" dirty="0">
                  <a:solidFill>
                    <a:schemeClr val="bg1"/>
                  </a:solidFill>
                  <a:latin typeface="微软雅黑" panose="020B0503020204020204" pitchFamily="34" charset="-122"/>
                </a:rPr>
                <a:t>文本</a:t>
              </a:r>
            </a:p>
          </p:txBody>
        </p:sp>
      </p:grpSp>
      <p:cxnSp>
        <p:nvCxnSpPr>
          <p:cNvPr id="17" name="直線單箭頭接點 32"/>
          <p:cNvCxnSpPr/>
          <p:nvPr/>
        </p:nvCxnSpPr>
        <p:spPr>
          <a:xfrm>
            <a:off x="5060950" y="2481139"/>
            <a:ext cx="1079500" cy="119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6130924" y="1560786"/>
            <a:ext cx="1969468" cy="1841897"/>
          </a:xfrm>
          <a:prstGeom prst="roundRect">
            <a:avLst/>
          </a:prstGeom>
          <a:solidFill>
            <a:schemeClr val="bg1"/>
          </a:solidFill>
          <a:ln w="1270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just">
              <a:lnSpc>
                <a:spcPct val="150000"/>
              </a:lnSpc>
              <a:defRPr/>
            </a:pPr>
            <a:r>
              <a:rPr lang="zh-CN" altLang="en-US" sz="1400" dirty="0">
                <a:solidFill>
                  <a:schemeClr val="bg1">
                    <a:lumMod val="50000"/>
                  </a:schemeClr>
                </a:solidFill>
                <a:latin typeface="幼圆" panose="02010509060101010101" pitchFamily="49" charset="-122"/>
                <a:ea typeface="幼圆" panose="02010509060101010101" pitchFamily="49" charset="-122"/>
              </a:rPr>
              <a:t>请在此处输入您的文字，或者复制您的文字粘贴到此处。请在此处输入您的文字，或者复制您的文字粘</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8"/>
                                        </p:tgtEl>
                                        <p:attrNameLst>
                                          <p:attrName>ppt_y</p:attrName>
                                        </p:attrNameLst>
                                      </p:cBhvr>
                                      <p:tavLst>
                                        <p:tav tm="0">
                                          <p:val>
                                            <p:strVal val="#ppt_y"/>
                                          </p:val>
                                        </p:tav>
                                        <p:tav tm="100000">
                                          <p:val>
                                            <p:strVal val="#ppt_y"/>
                                          </p:val>
                                        </p:tav>
                                      </p:tavLst>
                                    </p:anim>
                                    <p:anim calcmode="lin" valueType="num">
                                      <p:cBhvr>
                                        <p:cTn id="25"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899592" y="1569690"/>
            <a:ext cx="1630363"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algn="ctr" eaLnBrk="1" fontAlgn="auto" hangingPunct="1">
              <a:spcBef>
                <a:spcPts val="0"/>
              </a:spcBef>
              <a:spcAft>
                <a:spcPts val="0"/>
              </a:spcAft>
              <a:defRPr/>
            </a:pPr>
            <a:r>
              <a:rPr lang="en-US" sz="4400" b="1"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01</a:t>
            </a:r>
          </a:p>
        </p:txBody>
      </p:sp>
      <p:sp>
        <p:nvSpPr>
          <p:cNvPr id="29" name="矩形 1"/>
          <p:cNvSpPr/>
          <p:nvPr/>
        </p:nvSpPr>
        <p:spPr>
          <a:xfrm>
            <a:off x="899592" y="1275606"/>
            <a:ext cx="1693863"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algn="ctr"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30" name="KSO_GT1"/>
          <p:cNvSpPr txBox="1"/>
          <p:nvPr/>
        </p:nvSpPr>
        <p:spPr>
          <a:xfrm flipH="1">
            <a:off x="944042" y="1566118"/>
            <a:ext cx="1584325" cy="338554"/>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eaLnBrk="1" fontAlgn="auto" hangingPunct="1">
              <a:spcBef>
                <a:spcPts val="0"/>
              </a:spcBef>
              <a:spcAft>
                <a:spcPts val="0"/>
              </a:spcAft>
              <a:defRPr/>
            </a:pPr>
            <a:r>
              <a:rPr lang="zh-CN" altLang="en-US" sz="2000" b="0" dirty="0">
                <a:solidFill>
                  <a:schemeClr val="tx1">
                    <a:lumMod val="50000"/>
                    <a:lumOff val="50000"/>
                  </a:schemeClr>
                </a:solidFill>
                <a:latin typeface="Arial Rounded MT Bold" pitchFamily="34" charset="0"/>
                <a:cs typeface="Times New Roman" panose="02020603050405020304" pitchFamily="18" charset="0"/>
              </a:rPr>
              <a:t>小标题</a:t>
            </a:r>
          </a:p>
        </p:txBody>
      </p:sp>
      <p:sp>
        <p:nvSpPr>
          <p:cNvPr id="34" name="矩形 33"/>
          <p:cNvSpPr/>
          <p:nvPr/>
        </p:nvSpPr>
        <p:spPr>
          <a:xfrm>
            <a:off x="2763317" y="1569690"/>
            <a:ext cx="1630363"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algn="ctr" eaLnBrk="1" fontAlgn="auto" hangingPunct="1">
              <a:spcBef>
                <a:spcPts val="0"/>
              </a:spcBef>
              <a:spcAft>
                <a:spcPts val="0"/>
              </a:spcAft>
              <a:defRPr/>
            </a:pPr>
            <a:r>
              <a:rPr lang="en-US" sz="4400" b="1"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02</a:t>
            </a:r>
          </a:p>
        </p:txBody>
      </p:sp>
      <p:sp>
        <p:nvSpPr>
          <p:cNvPr id="35" name="矩形 1"/>
          <p:cNvSpPr/>
          <p:nvPr/>
        </p:nvSpPr>
        <p:spPr>
          <a:xfrm>
            <a:off x="2763317" y="1275606"/>
            <a:ext cx="1693863"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algn="ctr"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36" name="KSO_GT2"/>
          <p:cNvSpPr txBox="1"/>
          <p:nvPr/>
        </p:nvSpPr>
        <p:spPr>
          <a:xfrm flipH="1">
            <a:off x="2807767"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eaLnBrk="1" hangingPunct="1">
              <a:defRPr/>
            </a:pPr>
            <a:r>
              <a:rPr lang="zh-CN" altLang="en-US" b="0" dirty="0">
                <a:solidFill>
                  <a:schemeClr val="tx1">
                    <a:lumMod val="50000"/>
                    <a:lumOff val="50000"/>
                  </a:schemeClr>
                </a:solidFill>
              </a:rPr>
              <a:t>小标题</a:t>
            </a:r>
          </a:p>
        </p:txBody>
      </p:sp>
      <p:sp>
        <p:nvSpPr>
          <p:cNvPr id="40" name="矩形 39"/>
          <p:cNvSpPr/>
          <p:nvPr/>
        </p:nvSpPr>
        <p:spPr>
          <a:xfrm>
            <a:off x="4625454" y="1569690"/>
            <a:ext cx="1631950"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algn="ctr" eaLnBrk="1" fontAlgn="auto" hangingPunct="1">
              <a:spcBef>
                <a:spcPts val="0"/>
              </a:spcBef>
              <a:spcAft>
                <a:spcPts val="0"/>
              </a:spcAft>
              <a:defRPr/>
            </a:pPr>
            <a:r>
              <a:rPr lang="en-US" sz="4400" b="1"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03</a:t>
            </a:r>
          </a:p>
        </p:txBody>
      </p:sp>
      <p:sp>
        <p:nvSpPr>
          <p:cNvPr id="41" name="矩形 1"/>
          <p:cNvSpPr/>
          <p:nvPr/>
        </p:nvSpPr>
        <p:spPr>
          <a:xfrm>
            <a:off x="4625454" y="1275606"/>
            <a:ext cx="1693862"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algn="ctr"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42" name="KSO_GT3"/>
          <p:cNvSpPr txBox="1"/>
          <p:nvPr/>
        </p:nvSpPr>
        <p:spPr>
          <a:xfrm flipH="1">
            <a:off x="4669905"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eaLnBrk="1" hangingPunct="1">
              <a:defRPr/>
            </a:pPr>
            <a:r>
              <a:rPr lang="zh-CN" altLang="en-US" b="0" dirty="0">
                <a:solidFill>
                  <a:schemeClr val="tx1">
                    <a:lumMod val="50000"/>
                    <a:lumOff val="50000"/>
                  </a:schemeClr>
                </a:solidFill>
              </a:rPr>
              <a:t>小标题</a:t>
            </a:r>
          </a:p>
        </p:txBody>
      </p:sp>
      <p:sp>
        <p:nvSpPr>
          <p:cNvPr id="46" name="矩形 45"/>
          <p:cNvSpPr/>
          <p:nvPr/>
        </p:nvSpPr>
        <p:spPr>
          <a:xfrm>
            <a:off x="6489179" y="1569690"/>
            <a:ext cx="1630362"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algn="ctr" eaLnBrk="1" fontAlgn="auto" hangingPunct="1">
              <a:spcBef>
                <a:spcPts val="0"/>
              </a:spcBef>
              <a:spcAft>
                <a:spcPts val="0"/>
              </a:spcAft>
              <a:defRPr/>
            </a:pPr>
            <a:r>
              <a:rPr lang="en-US" sz="4400" b="1" kern="0" dirty="0">
                <a:ln w="18415" cmpd="sng">
                  <a:noFill/>
                  <a:prstDash val="solid"/>
                </a:ln>
                <a:solidFill>
                  <a:schemeClr val="bg1"/>
                </a:solidFill>
                <a:latin typeface="Arial Rounded MT Bold" pitchFamily="34" charset="0"/>
                <a:ea typeface="微软雅黑" panose="020B0503020204020204" pitchFamily="34" charset="-122"/>
                <a:cs typeface="Times New Roman" panose="02020603050405020304" pitchFamily="18" charset="0"/>
              </a:rPr>
              <a:t>04</a:t>
            </a:r>
          </a:p>
        </p:txBody>
      </p:sp>
      <p:sp>
        <p:nvSpPr>
          <p:cNvPr id="47" name="矩形 1"/>
          <p:cNvSpPr/>
          <p:nvPr/>
        </p:nvSpPr>
        <p:spPr>
          <a:xfrm>
            <a:off x="6489179" y="1275606"/>
            <a:ext cx="1693862"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algn="ctr"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48" name="KSO_GT4"/>
          <p:cNvSpPr txBox="1"/>
          <p:nvPr/>
        </p:nvSpPr>
        <p:spPr>
          <a:xfrm flipH="1">
            <a:off x="6533630"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eaLnBrk="1" hangingPunct="1">
              <a:defRPr/>
            </a:pPr>
            <a:r>
              <a:rPr lang="zh-CN" altLang="en-US" b="0" dirty="0">
                <a:solidFill>
                  <a:schemeClr val="tx1">
                    <a:lumMod val="50000"/>
                    <a:lumOff val="50000"/>
                  </a:schemeClr>
                </a:solidFill>
              </a:rPr>
              <a:t>小标题</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Horizontal)">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1000"/>
                                        <p:tgtEl>
                                          <p:spTgt spid="30"/>
                                        </p:tgtEl>
                                      </p:cBhvr>
                                    </p:animEffect>
                                    <p:anim calcmode="lin" valueType="num">
                                      <p:cBhvr>
                                        <p:cTn id="16" dur="1000" fill="hold"/>
                                        <p:tgtEl>
                                          <p:spTgt spid="30"/>
                                        </p:tgtEl>
                                        <p:attrNameLst>
                                          <p:attrName>ppt_x</p:attrName>
                                        </p:attrNameLst>
                                      </p:cBhvr>
                                      <p:tavLst>
                                        <p:tav tm="0">
                                          <p:val>
                                            <p:strVal val="#ppt_x"/>
                                          </p:val>
                                        </p:tav>
                                        <p:tav tm="100000">
                                          <p:val>
                                            <p:strVal val="#ppt_x"/>
                                          </p:val>
                                        </p:tav>
                                      </p:tavLst>
                                    </p:anim>
                                    <p:anim calcmode="lin" valueType="num">
                                      <p:cBhvr>
                                        <p:cTn id="17" dur="1000" fill="hold"/>
                                        <p:tgtEl>
                                          <p:spTgt spid="30"/>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16" presetClass="entr" presetSubtype="26"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arn(inHorizontal)">
                                      <p:cBhvr>
                                        <p:cTn id="21" dur="500"/>
                                        <p:tgtEl>
                                          <p:spTgt spid="35"/>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6" presetClass="entr" presetSubtype="26"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barn(inHorizontal)">
                                      <p:cBhvr>
                                        <p:cTn id="35" dur="500"/>
                                        <p:tgtEl>
                                          <p:spTgt spid="41"/>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left)">
                                      <p:cBhvr>
                                        <p:cTn id="39" dur="500"/>
                                        <p:tgtEl>
                                          <p:spTgt spid="40"/>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16" presetClass="entr" presetSubtype="26"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barn(inHorizontal)">
                                      <p:cBhvr>
                                        <p:cTn id="49" dur="500"/>
                                        <p:tgtEl>
                                          <p:spTgt spid="47"/>
                                        </p:tgtEl>
                                      </p:cBhvr>
                                    </p:animEffect>
                                  </p:childTnLst>
                                </p:cTn>
                              </p:par>
                            </p:childTnLst>
                          </p:cTn>
                        </p:par>
                        <p:par>
                          <p:cTn id="50" fill="hold">
                            <p:stCondLst>
                              <p:cond delay="6500"/>
                            </p:stCondLst>
                            <p:childTnLst>
                              <p:par>
                                <p:cTn id="51" presetID="22" presetClass="entr" presetSubtype="8"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wipe(left)">
                                      <p:cBhvr>
                                        <p:cTn id="53" dur="500"/>
                                        <p:tgtEl>
                                          <p:spTgt spid="46"/>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1000"/>
                                        <p:tgtEl>
                                          <p:spTgt spid="48"/>
                                        </p:tgtEl>
                                      </p:cBhvr>
                                    </p:animEffect>
                                    <p:anim calcmode="lin" valueType="num">
                                      <p:cBhvr>
                                        <p:cTn id="58" dur="1000" fill="hold"/>
                                        <p:tgtEl>
                                          <p:spTgt spid="48"/>
                                        </p:tgtEl>
                                        <p:attrNameLst>
                                          <p:attrName>ppt_x</p:attrName>
                                        </p:attrNameLst>
                                      </p:cBhvr>
                                      <p:tavLst>
                                        <p:tav tm="0">
                                          <p:val>
                                            <p:strVal val="#ppt_x"/>
                                          </p:val>
                                        </p:tav>
                                        <p:tav tm="100000">
                                          <p:val>
                                            <p:strVal val="#ppt_x"/>
                                          </p:val>
                                        </p:tav>
                                      </p:tavLst>
                                    </p:anim>
                                    <p:anim calcmode="lin" valueType="num">
                                      <p:cBhvr>
                                        <p:cTn id="5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p:bldP spid="34" grpId="0" animBg="1"/>
      <p:bldP spid="35" grpId="0" animBg="1"/>
      <p:bldP spid="36" grpId="0"/>
      <p:bldP spid="40" grpId="0" animBg="1"/>
      <p:bldP spid="41" grpId="0" animBg="1"/>
      <p:bldP spid="42" grpId="0"/>
      <p:bldP spid="46" grpId="0" animBg="1"/>
      <p:bldP spid="47"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18" name="组合 17"/>
          <p:cNvGrpSpPr/>
          <p:nvPr/>
        </p:nvGrpSpPr>
        <p:grpSpPr>
          <a:xfrm>
            <a:off x="0" y="1930074"/>
            <a:ext cx="2322286" cy="1001486"/>
            <a:chOff x="522514" y="0"/>
            <a:chExt cx="2322286" cy="1001486"/>
          </a:xfrm>
        </p:grpSpPr>
        <p:sp>
          <p:nvSpPr>
            <p:cNvPr id="2" name="矩形 1"/>
            <p:cNvSpPr/>
            <p:nvPr/>
          </p:nvSpPr>
          <p:spPr>
            <a:xfrm>
              <a:off x="522514" y="0"/>
              <a:ext cx="2322286" cy="1001486"/>
            </a:xfrm>
            <a:prstGeom prst="rect">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808199" y="72897"/>
              <a:ext cx="159851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目 录</a:t>
              </a:r>
            </a:p>
          </p:txBody>
        </p:sp>
      </p:grpSp>
      <p:sp>
        <p:nvSpPr>
          <p:cNvPr id="14" name="立方体 13"/>
          <p:cNvSpPr/>
          <p:nvPr/>
        </p:nvSpPr>
        <p:spPr>
          <a:xfrm>
            <a:off x="3367314" y="1001486"/>
            <a:ext cx="3831772" cy="552437"/>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微软雅黑" panose="020B0503020204020204" pitchFamily="34" charset="-122"/>
                <a:ea typeface="微软雅黑" panose="020B0503020204020204" pitchFamily="34" charset="-122"/>
              </a:rPr>
              <a:t>第一部分内容单击添加文字</a:t>
            </a:r>
          </a:p>
        </p:txBody>
      </p:sp>
      <p:sp>
        <p:nvSpPr>
          <p:cNvPr id="15" name="立方体 14"/>
          <p:cNvSpPr/>
          <p:nvPr/>
        </p:nvSpPr>
        <p:spPr>
          <a:xfrm>
            <a:off x="3367314" y="1726753"/>
            <a:ext cx="3831772" cy="552437"/>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prstClr val="white"/>
                </a:solidFill>
                <a:latin typeface="微软雅黑" panose="020B0503020204020204" pitchFamily="34" charset="-122"/>
                <a:ea typeface="微软雅黑" panose="020B0503020204020204" pitchFamily="34" charset="-122"/>
              </a:rPr>
              <a:t>第二部分内容单击添加文字</a:t>
            </a:r>
          </a:p>
        </p:txBody>
      </p:sp>
      <p:sp>
        <p:nvSpPr>
          <p:cNvPr id="16" name="立方体 15"/>
          <p:cNvSpPr/>
          <p:nvPr/>
        </p:nvSpPr>
        <p:spPr>
          <a:xfrm>
            <a:off x="3367314" y="2430817"/>
            <a:ext cx="3831772" cy="552437"/>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prstClr val="white"/>
                </a:solidFill>
                <a:latin typeface="微软雅黑" panose="020B0503020204020204" pitchFamily="34" charset="-122"/>
                <a:ea typeface="微软雅黑" panose="020B0503020204020204" pitchFamily="34" charset="-122"/>
              </a:rPr>
              <a:t>第三部分内容单击添加文字</a:t>
            </a:r>
          </a:p>
        </p:txBody>
      </p:sp>
      <p:sp>
        <p:nvSpPr>
          <p:cNvPr id="17" name="立方体 16"/>
          <p:cNvSpPr/>
          <p:nvPr/>
        </p:nvSpPr>
        <p:spPr>
          <a:xfrm>
            <a:off x="3367314" y="3196684"/>
            <a:ext cx="3831772" cy="552437"/>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prstClr val="white"/>
                </a:solidFill>
                <a:latin typeface="微软雅黑" panose="020B0503020204020204" pitchFamily="34" charset="-122"/>
                <a:ea typeface="微软雅黑" panose="020B0503020204020204" pitchFamily="34" charset="-122"/>
              </a:rPr>
              <a:t>第四部分内容单击添加文字</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1000"/>
                                        <p:tgtEl>
                                          <p:spTgt spid="1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椭圆 22"/>
          <p:cNvSpPr/>
          <p:nvPr/>
        </p:nvSpPr>
        <p:spPr>
          <a:xfrm>
            <a:off x="2696512" y="2526678"/>
            <a:ext cx="580903" cy="556725"/>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 name="椭圆 2"/>
          <p:cNvSpPr/>
          <p:nvPr/>
        </p:nvSpPr>
        <p:spPr>
          <a:xfrm>
            <a:off x="1651123" y="2946843"/>
            <a:ext cx="409575" cy="392528"/>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2" name="椭圆 21"/>
          <p:cNvSpPr/>
          <p:nvPr/>
        </p:nvSpPr>
        <p:spPr>
          <a:xfrm>
            <a:off x="2196409" y="2733830"/>
            <a:ext cx="409575" cy="392528"/>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4" name="椭圆 23"/>
          <p:cNvSpPr/>
          <p:nvPr/>
        </p:nvSpPr>
        <p:spPr>
          <a:xfrm>
            <a:off x="2577388" y="2966265"/>
            <a:ext cx="409575" cy="392528"/>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5" name="椭圆 24"/>
          <p:cNvSpPr/>
          <p:nvPr/>
        </p:nvSpPr>
        <p:spPr>
          <a:xfrm>
            <a:off x="2231404" y="3172270"/>
            <a:ext cx="210272" cy="201521"/>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6" name="椭圆 25"/>
          <p:cNvSpPr/>
          <p:nvPr/>
        </p:nvSpPr>
        <p:spPr>
          <a:xfrm>
            <a:off x="2045179" y="3554573"/>
            <a:ext cx="276227" cy="264729"/>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8" name="椭圆 27"/>
          <p:cNvSpPr/>
          <p:nvPr/>
        </p:nvSpPr>
        <p:spPr>
          <a:xfrm>
            <a:off x="2323665" y="3176649"/>
            <a:ext cx="409575" cy="392528"/>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9" name="椭圆 28"/>
          <p:cNvSpPr/>
          <p:nvPr/>
        </p:nvSpPr>
        <p:spPr>
          <a:xfrm>
            <a:off x="1841419" y="3200581"/>
            <a:ext cx="311539" cy="298571"/>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0" name="椭圆 29"/>
          <p:cNvSpPr/>
          <p:nvPr/>
        </p:nvSpPr>
        <p:spPr>
          <a:xfrm>
            <a:off x="1359560" y="3222526"/>
            <a:ext cx="233579" cy="223857"/>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1" name="椭圆 30"/>
          <p:cNvSpPr/>
          <p:nvPr/>
        </p:nvSpPr>
        <p:spPr>
          <a:xfrm>
            <a:off x="1734486" y="2772061"/>
            <a:ext cx="209422" cy="200706"/>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2" name="椭圆 31"/>
          <p:cNvSpPr/>
          <p:nvPr/>
        </p:nvSpPr>
        <p:spPr>
          <a:xfrm>
            <a:off x="936693" y="3028309"/>
            <a:ext cx="195933" cy="187779"/>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3" name="椭圆 32"/>
          <p:cNvSpPr/>
          <p:nvPr/>
        </p:nvSpPr>
        <p:spPr>
          <a:xfrm>
            <a:off x="740760" y="3364340"/>
            <a:ext cx="140668" cy="134813"/>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椭圆 33"/>
          <p:cNvSpPr/>
          <p:nvPr/>
        </p:nvSpPr>
        <p:spPr>
          <a:xfrm>
            <a:off x="2711840" y="3454352"/>
            <a:ext cx="140668" cy="134813"/>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5" name="椭圆 34"/>
          <p:cNvSpPr/>
          <p:nvPr/>
        </p:nvSpPr>
        <p:spPr>
          <a:xfrm>
            <a:off x="5731363" y="3130177"/>
            <a:ext cx="855425" cy="819822"/>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6" name="椭圆 35"/>
          <p:cNvSpPr/>
          <p:nvPr/>
        </p:nvSpPr>
        <p:spPr>
          <a:xfrm>
            <a:off x="6794836" y="3495396"/>
            <a:ext cx="409575" cy="392528"/>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8" name="椭圆 37"/>
          <p:cNvSpPr/>
          <p:nvPr/>
        </p:nvSpPr>
        <p:spPr>
          <a:xfrm>
            <a:off x="7266181" y="3708951"/>
            <a:ext cx="409575" cy="392528"/>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7" name="椭圆 36"/>
          <p:cNvSpPr/>
          <p:nvPr/>
        </p:nvSpPr>
        <p:spPr>
          <a:xfrm>
            <a:off x="7035109" y="3862542"/>
            <a:ext cx="409575" cy="392528"/>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9" name="椭圆 38"/>
          <p:cNvSpPr/>
          <p:nvPr/>
        </p:nvSpPr>
        <p:spPr>
          <a:xfrm>
            <a:off x="7070104" y="4300982"/>
            <a:ext cx="210272" cy="201521"/>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椭圆 39"/>
          <p:cNvSpPr/>
          <p:nvPr/>
        </p:nvSpPr>
        <p:spPr>
          <a:xfrm>
            <a:off x="6883879" y="4683285"/>
            <a:ext cx="276227" cy="264729"/>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1" name="椭圆 40"/>
          <p:cNvSpPr/>
          <p:nvPr/>
        </p:nvSpPr>
        <p:spPr>
          <a:xfrm>
            <a:off x="7162365" y="4305361"/>
            <a:ext cx="409575" cy="392528"/>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2" name="椭圆 41"/>
          <p:cNvSpPr/>
          <p:nvPr/>
        </p:nvSpPr>
        <p:spPr>
          <a:xfrm>
            <a:off x="6680119" y="4329293"/>
            <a:ext cx="311539" cy="298571"/>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3" name="椭圆 42"/>
          <p:cNvSpPr/>
          <p:nvPr/>
        </p:nvSpPr>
        <p:spPr>
          <a:xfrm>
            <a:off x="6198260" y="4351239"/>
            <a:ext cx="233579" cy="223857"/>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4" name="椭圆 43"/>
          <p:cNvSpPr/>
          <p:nvPr/>
        </p:nvSpPr>
        <p:spPr>
          <a:xfrm>
            <a:off x="6573186" y="3900773"/>
            <a:ext cx="209422" cy="200706"/>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5" name="椭圆 44"/>
          <p:cNvSpPr/>
          <p:nvPr/>
        </p:nvSpPr>
        <p:spPr>
          <a:xfrm>
            <a:off x="5775393" y="4157022"/>
            <a:ext cx="195933" cy="187779"/>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6" name="椭圆 45"/>
          <p:cNvSpPr/>
          <p:nvPr/>
        </p:nvSpPr>
        <p:spPr>
          <a:xfrm>
            <a:off x="6463413" y="4149743"/>
            <a:ext cx="140668" cy="134813"/>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8" name="椭圆 47"/>
          <p:cNvSpPr/>
          <p:nvPr/>
        </p:nvSpPr>
        <p:spPr>
          <a:xfrm>
            <a:off x="7550540" y="4583065"/>
            <a:ext cx="140668" cy="134813"/>
          </a:xfrm>
          <a:prstGeom prst="ellipse">
            <a:avLst/>
          </a:prstGeom>
          <a:solidFill>
            <a:schemeClr val="accent1">
              <a:lumMod val="40000"/>
              <a:lumOff val="6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9" name="椭圆 48"/>
          <p:cNvSpPr/>
          <p:nvPr/>
        </p:nvSpPr>
        <p:spPr>
          <a:xfrm>
            <a:off x="8250777" y="4108952"/>
            <a:ext cx="152465" cy="146120"/>
          </a:xfrm>
          <a:prstGeom prst="ellipse">
            <a:avLst/>
          </a:prstGeom>
          <a:solidFill>
            <a:schemeClr val="accent1">
              <a:lumMod val="60000"/>
              <a:lumOff val="40000"/>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0" name="椭圆 49"/>
          <p:cNvSpPr/>
          <p:nvPr/>
        </p:nvSpPr>
        <p:spPr>
          <a:xfrm>
            <a:off x="7726946" y="4097657"/>
            <a:ext cx="257876" cy="247143"/>
          </a:xfrm>
          <a:prstGeom prst="ellipse">
            <a:avLst/>
          </a:prstGeom>
          <a:solidFill>
            <a:schemeClr val="accent1">
              <a:alpha val="7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同心圆 19"/>
          <p:cNvSpPr/>
          <p:nvPr/>
        </p:nvSpPr>
        <p:spPr>
          <a:xfrm>
            <a:off x="2877405" y="1719316"/>
            <a:ext cx="3133806" cy="3003375"/>
          </a:xfrm>
          <a:prstGeom prst="donut">
            <a:avLst>
              <a:gd name="adj" fmla="val 103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b"/>
          <a:lstStyle/>
          <a:p>
            <a:pPr algn="ctr"/>
            <a:endParaRPr lang="zh-CN" altLang="en-US" sz="2800" dirty="0">
              <a:solidFill>
                <a:srgbClr val="FFFFFF">
                  <a:lumMod val="50000"/>
                </a:srgb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3203848" y="3435846"/>
            <a:ext cx="2453927"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3" name="TextBox 36"/>
          <p:cNvSpPr txBox="1"/>
          <p:nvPr/>
        </p:nvSpPr>
        <p:spPr>
          <a:xfrm>
            <a:off x="3492140" y="2859782"/>
            <a:ext cx="1904336" cy="584775"/>
          </a:xfrm>
          <a:prstGeom prst="rect">
            <a:avLst/>
          </a:prstGeom>
          <a:noFill/>
        </p:spPr>
        <p:txBody>
          <a:bodyPr wrap="square" rtlCol="0">
            <a:spAutoFit/>
          </a:bodyPr>
          <a:lstStyle/>
          <a:p>
            <a:pPr algn="ctr"/>
            <a:r>
              <a:rPr lang="zh-CN" altLang="en-US" sz="3200" dirty="0">
                <a:solidFill>
                  <a:srgbClr val="47494B">
                    <a:lumMod val="75000"/>
                    <a:lumOff val="25000"/>
                  </a:srgbClr>
                </a:solidFill>
                <a:latin typeface="Agency FB" pitchFamily="34" charset="0"/>
                <a:ea typeface="微软雅黑" panose="020B0503020204020204" pitchFamily="34" charset="-122"/>
              </a:rPr>
              <a:t>文本内容</a:t>
            </a:r>
          </a:p>
        </p:txBody>
      </p:sp>
      <p:sp>
        <p:nvSpPr>
          <p:cNvPr id="47" name="KSO_GI1"/>
          <p:cNvSpPr/>
          <p:nvPr/>
        </p:nvSpPr>
        <p:spPr bwMode="auto">
          <a:xfrm>
            <a:off x="684705" y="907200"/>
            <a:ext cx="7774590" cy="800454"/>
          </a:xfrm>
          <a:prstGeom prst="rect">
            <a:avLst/>
          </a:pr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just">
              <a:lnSpc>
                <a:spcPct val="150000"/>
              </a:lnSpc>
              <a:defRPr/>
            </a:pPr>
            <a:r>
              <a:rPr lang="zh-CN" altLang="en-US" sz="1600" dirty="0">
                <a:solidFill>
                  <a:schemeClr val="bg1">
                    <a:lumMod val="50000"/>
                  </a:schemeClr>
                </a:solidFill>
                <a:latin typeface="幼圆" panose="02010509060101010101" pitchFamily="49" charset="-122"/>
                <a:ea typeface="幼圆" panose="02010509060101010101" pitchFamily="49" charset="-122"/>
              </a:rPr>
              <a:t>请在此处输入您的文字，或者复制您的文字粘贴到此处。请在此处输入您的文字，或者复制您的文字粘请在此处输入您的文字，或者复制您的文字粘贴到此处。</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1000"/>
                                        <p:tgtEl>
                                          <p:spTgt spid="31"/>
                                        </p:tgtEl>
                                      </p:cBhvr>
                                    </p:animEffect>
                                    <p:anim calcmode="lin" valueType="num">
                                      <p:cBhvr>
                                        <p:cTn id="53" dur="1000" fill="hold"/>
                                        <p:tgtEl>
                                          <p:spTgt spid="31"/>
                                        </p:tgtEl>
                                        <p:attrNameLst>
                                          <p:attrName>ppt_x</p:attrName>
                                        </p:attrNameLst>
                                      </p:cBhvr>
                                      <p:tavLst>
                                        <p:tav tm="0">
                                          <p:val>
                                            <p:strVal val="#ppt_x"/>
                                          </p:val>
                                        </p:tav>
                                        <p:tav tm="100000">
                                          <p:val>
                                            <p:strVal val="#ppt_x"/>
                                          </p:val>
                                        </p:tav>
                                      </p:tavLst>
                                    </p:anim>
                                    <p:anim calcmode="lin" valueType="num">
                                      <p:cBhvr>
                                        <p:cTn id="54" dur="1000" fill="hold"/>
                                        <p:tgtEl>
                                          <p:spTgt spid="31"/>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1000"/>
                                        <p:tgtEl>
                                          <p:spTgt spid="32"/>
                                        </p:tgtEl>
                                      </p:cBhvr>
                                    </p:animEffect>
                                    <p:anim calcmode="lin" valueType="num">
                                      <p:cBhvr>
                                        <p:cTn id="58" dur="1000" fill="hold"/>
                                        <p:tgtEl>
                                          <p:spTgt spid="32"/>
                                        </p:tgtEl>
                                        <p:attrNameLst>
                                          <p:attrName>ppt_x</p:attrName>
                                        </p:attrNameLst>
                                      </p:cBhvr>
                                      <p:tavLst>
                                        <p:tav tm="0">
                                          <p:val>
                                            <p:strVal val="#ppt_x"/>
                                          </p:val>
                                        </p:tav>
                                        <p:tav tm="100000">
                                          <p:val>
                                            <p:strVal val="#ppt_x"/>
                                          </p:val>
                                        </p:tav>
                                      </p:tavLst>
                                    </p:anim>
                                    <p:anim calcmode="lin" valueType="num">
                                      <p:cBhvr>
                                        <p:cTn id="59" dur="1000" fill="hold"/>
                                        <p:tgtEl>
                                          <p:spTgt spid="3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1000"/>
                                        <p:tgtEl>
                                          <p:spTgt spid="33"/>
                                        </p:tgtEl>
                                      </p:cBhvr>
                                    </p:animEffect>
                                    <p:anim calcmode="lin" valueType="num">
                                      <p:cBhvr>
                                        <p:cTn id="63" dur="1000" fill="hold"/>
                                        <p:tgtEl>
                                          <p:spTgt spid="33"/>
                                        </p:tgtEl>
                                        <p:attrNameLst>
                                          <p:attrName>ppt_x</p:attrName>
                                        </p:attrNameLst>
                                      </p:cBhvr>
                                      <p:tavLst>
                                        <p:tav tm="0">
                                          <p:val>
                                            <p:strVal val="#ppt_x"/>
                                          </p:val>
                                        </p:tav>
                                        <p:tav tm="100000">
                                          <p:val>
                                            <p:strVal val="#ppt_x"/>
                                          </p:val>
                                        </p:tav>
                                      </p:tavLst>
                                    </p:anim>
                                    <p:anim calcmode="lin" valueType="num">
                                      <p:cBhvr>
                                        <p:cTn id="64" dur="1000" fill="hold"/>
                                        <p:tgtEl>
                                          <p:spTgt spid="3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1000" fill="hold"/>
                                        <p:tgtEl>
                                          <p:spTgt spid="3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1000"/>
                                        <p:tgtEl>
                                          <p:spTgt spid="35"/>
                                        </p:tgtEl>
                                      </p:cBhvr>
                                    </p:animEffect>
                                    <p:anim calcmode="lin" valueType="num">
                                      <p:cBhvr>
                                        <p:cTn id="73" dur="1000" fill="hold"/>
                                        <p:tgtEl>
                                          <p:spTgt spid="35"/>
                                        </p:tgtEl>
                                        <p:attrNameLst>
                                          <p:attrName>ppt_x</p:attrName>
                                        </p:attrNameLst>
                                      </p:cBhvr>
                                      <p:tavLst>
                                        <p:tav tm="0">
                                          <p:val>
                                            <p:strVal val="#ppt_x"/>
                                          </p:val>
                                        </p:tav>
                                        <p:tav tm="100000">
                                          <p:val>
                                            <p:strVal val="#ppt_x"/>
                                          </p:val>
                                        </p:tav>
                                      </p:tavLst>
                                    </p:anim>
                                    <p:anim calcmode="lin" valueType="num">
                                      <p:cBhvr>
                                        <p:cTn id="74" dur="1000" fill="hold"/>
                                        <p:tgtEl>
                                          <p:spTgt spid="35"/>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1000"/>
                                        <p:tgtEl>
                                          <p:spTgt spid="38"/>
                                        </p:tgtEl>
                                      </p:cBhvr>
                                    </p:animEffect>
                                    <p:anim calcmode="lin" valueType="num">
                                      <p:cBhvr>
                                        <p:cTn id="83" dur="1000" fill="hold"/>
                                        <p:tgtEl>
                                          <p:spTgt spid="38"/>
                                        </p:tgtEl>
                                        <p:attrNameLst>
                                          <p:attrName>ppt_x</p:attrName>
                                        </p:attrNameLst>
                                      </p:cBhvr>
                                      <p:tavLst>
                                        <p:tav tm="0">
                                          <p:val>
                                            <p:strVal val="#ppt_x"/>
                                          </p:val>
                                        </p:tav>
                                        <p:tav tm="100000">
                                          <p:val>
                                            <p:strVal val="#ppt_x"/>
                                          </p:val>
                                        </p:tav>
                                      </p:tavLst>
                                    </p:anim>
                                    <p:anim calcmode="lin" valueType="num">
                                      <p:cBhvr>
                                        <p:cTn id="84" dur="1000" fill="hold"/>
                                        <p:tgtEl>
                                          <p:spTgt spid="3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fade">
                                      <p:cBhvr>
                                        <p:cTn id="87" dur="1000"/>
                                        <p:tgtEl>
                                          <p:spTgt spid="37"/>
                                        </p:tgtEl>
                                      </p:cBhvr>
                                    </p:animEffect>
                                    <p:anim calcmode="lin" valueType="num">
                                      <p:cBhvr>
                                        <p:cTn id="88" dur="1000" fill="hold"/>
                                        <p:tgtEl>
                                          <p:spTgt spid="37"/>
                                        </p:tgtEl>
                                        <p:attrNameLst>
                                          <p:attrName>ppt_x</p:attrName>
                                        </p:attrNameLst>
                                      </p:cBhvr>
                                      <p:tavLst>
                                        <p:tav tm="0">
                                          <p:val>
                                            <p:strVal val="#ppt_x"/>
                                          </p:val>
                                        </p:tav>
                                        <p:tav tm="100000">
                                          <p:val>
                                            <p:strVal val="#ppt_x"/>
                                          </p:val>
                                        </p:tav>
                                      </p:tavLst>
                                    </p:anim>
                                    <p:anim calcmode="lin" valueType="num">
                                      <p:cBhvr>
                                        <p:cTn id="89" dur="1000" fill="hold"/>
                                        <p:tgtEl>
                                          <p:spTgt spid="37"/>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1000" fill="hold"/>
                                        <p:tgtEl>
                                          <p:spTgt spid="39"/>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1000"/>
                                        <p:tgtEl>
                                          <p:spTgt spid="41"/>
                                        </p:tgtEl>
                                      </p:cBhvr>
                                    </p:animEffect>
                                    <p:anim calcmode="lin" valueType="num">
                                      <p:cBhvr>
                                        <p:cTn id="103" dur="1000" fill="hold"/>
                                        <p:tgtEl>
                                          <p:spTgt spid="41"/>
                                        </p:tgtEl>
                                        <p:attrNameLst>
                                          <p:attrName>ppt_x</p:attrName>
                                        </p:attrNameLst>
                                      </p:cBhvr>
                                      <p:tavLst>
                                        <p:tav tm="0">
                                          <p:val>
                                            <p:strVal val="#ppt_x"/>
                                          </p:val>
                                        </p:tav>
                                        <p:tav tm="100000">
                                          <p:val>
                                            <p:strVal val="#ppt_x"/>
                                          </p:val>
                                        </p:tav>
                                      </p:tavLst>
                                    </p:anim>
                                    <p:anim calcmode="lin" valueType="num">
                                      <p:cBhvr>
                                        <p:cTn id="104" dur="1000" fill="hold"/>
                                        <p:tgtEl>
                                          <p:spTgt spid="41"/>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1000"/>
                                        <p:tgtEl>
                                          <p:spTgt spid="42"/>
                                        </p:tgtEl>
                                      </p:cBhvr>
                                    </p:animEffect>
                                    <p:anim calcmode="lin" valueType="num">
                                      <p:cBhvr>
                                        <p:cTn id="108" dur="1000" fill="hold"/>
                                        <p:tgtEl>
                                          <p:spTgt spid="42"/>
                                        </p:tgtEl>
                                        <p:attrNameLst>
                                          <p:attrName>ppt_x</p:attrName>
                                        </p:attrNameLst>
                                      </p:cBhvr>
                                      <p:tavLst>
                                        <p:tav tm="0">
                                          <p:val>
                                            <p:strVal val="#ppt_x"/>
                                          </p:val>
                                        </p:tav>
                                        <p:tav tm="100000">
                                          <p:val>
                                            <p:strVal val="#ppt_x"/>
                                          </p:val>
                                        </p:tav>
                                      </p:tavLst>
                                    </p:anim>
                                    <p:anim calcmode="lin" valueType="num">
                                      <p:cBhvr>
                                        <p:cTn id="109" dur="1000" fill="hold"/>
                                        <p:tgtEl>
                                          <p:spTgt spid="42"/>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4"/>
                                        </p:tgtEl>
                                        <p:attrNameLst>
                                          <p:attrName>style.visibility</p:attrName>
                                        </p:attrNameLst>
                                      </p:cBhvr>
                                      <p:to>
                                        <p:strVal val="visible"/>
                                      </p:to>
                                    </p:set>
                                    <p:animEffect transition="in" filter="fade">
                                      <p:cBhvr>
                                        <p:cTn id="117" dur="1000"/>
                                        <p:tgtEl>
                                          <p:spTgt spid="44"/>
                                        </p:tgtEl>
                                      </p:cBhvr>
                                    </p:animEffect>
                                    <p:anim calcmode="lin" valueType="num">
                                      <p:cBhvr>
                                        <p:cTn id="118" dur="1000" fill="hold"/>
                                        <p:tgtEl>
                                          <p:spTgt spid="44"/>
                                        </p:tgtEl>
                                        <p:attrNameLst>
                                          <p:attrName>ppt_x</p:attrName>
                                        </p:attrNameLst>
                                      </p:cBhvr>
                                      <p:tavLst>
                                        <p:tav tm="0">
                                          <p:val>
                                            <p:strVal val="#ppt_x"/>
                                          </p:val>
                                        </p:tav>
                                        <p:tav tm="100000">
                                          <p:val>
                                            <p:strVal val="#ppt_x"/>
                                          </p:val>
                                        </p:tav>
                                      </p:tavLst>
                                    </p:anim>
                                    <p:anim calcmode="lin" valueType="num">
                                      <p:cBhvr>
                                        <p:cTn id="119" dur="1000" fill="hold"/>
                                        <p:tgtEl>
                                          <p:spTgt spid="44"/>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1000"/>
                                        <p:tgtEl>
                                          <p:spTgt spid="45"/>
                                        </p:tgtEl>
                                      </p:cBhvr>
                                    </p:animEffect>
                                    <p:anim calcmode="lin" valueType="num">
                                      <p:cBhvr>
                                        <p:cTn id="123" dur="1000" fill="hold"/>
                                        <p:tgtEl>
                                          <p:spTgt spid="45"/>
                                        </p:tgtEl>
                                        <p:attrNameLst>
                                          <p:attrName>ppt_x</p:attrName>
                                        </p:attrNameLst>
                                      </p:cBhvr>
                                      <p:tavLst>
                                        <p:tav tm="0">
                                          <p:val>
                                            <p:strVal val="#ppt_x"/>
                                          </p:val>
                                        </p:tav>
                                        <p:tav tm="100000">
                                          <p:val>
                                            <p:strVal val="#ppt_x"/>
                                          </p:val>
                                        </p:tav>
                                      </p:tavLst>
                                    </p:anim>
                                    <p:anim calcmode="lin" valueType="num">
                                      <p:cBhvr>
                                        <p:cTn id="124" dur="1000" fill="hold"/>
                                        <p:tgtEl>
                                          <p:spTgt spid="45"/>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fade">
                                      <p:cBhvr>
                                        <p:cTn id="127" dur="1000"/>
                                        <p:tgtEl>
                                          <p:spTgt spid="46"/>
                                        </p:tgtEl>
                                      </p:cBhvr>
                                    </p:animEffect>
                                    <p:anim calcmode="lin" valueType="num">
                                      <p:cBhvr>
                                        <p:cTn id="128" dur="1000" fill="hold"/>
                                        <p:tgtEl>
                                          <p:spTgt spid="46"/>
                                        </p:tgtEl>
                                        <p:attrNameLst>
                                          <p:attrName>ppt_x</p:attrName>
                                        </p:attrNameLst>
                                      </p:cBhvr>
                                      <p:tavLst>
                                        <p:tav tm="0">
                                          <p:val>
                                            <p:strVal val="#ppt_x"/>
                                          </p:val>
                                        </p:tav>
                                        <p:tav tm="100000">
                                          <p:val>
                                            <p:strVal val="#ppt_x"/>
                                          </p:val>
                                        </p:tav>
                                      </p:tavLst>
                                    </p:anim>
                                    <p:anim calcmode="lin" valueType="num">
                                      <p:cBhvr>
                                        <p:cTn id="129" dur="1000" fill="hold"/>
                                        <p:tgtEl>
                                          <p:spTgt spid="46"/>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48"/>
                                        </p:tgtEl>
                                        <p:attrNameLst>
                                          <p:attrName>style.visibility</p:attrName>
                                        </p:attrNameLst>
                                      </p:cBhvr>
                                      <p:to>
                                        <p:strVal val="visible"/>
                                      </p:to>
                                    </p:set>
                                    <p:animEffect transition="in" filter="fade">
                                      <p:cBhvr>
                                        <p:cTn id="132" dur="1000"/>
                                        <p:tgtEl>
                                          <p:spTgt spid="48"/>
                                        </p:tgtEl>
                                      </p:cBhvr>
                                    </p:animEffect>
                                    <p:anim calcmode="lin" valueType="num">
                                      <p:cBhvr>
                                        <p:cTn id="133" dur="1000" fill="hold"/>
                                        <p:tgtEl>
                                          <p:spTgt spid="48"/>
                                        </p:tgtEl>
                                        <p:attrNameLst>
                                          <p:attrName>ppt_x</p:attrName>
                                        </p:attrNameLst>
                                      </p:cBhvr>
                                      <p:tavLst>
                                        <p:tav tm="0">
                                          <p:val>
                                            <p:strVal val="#ppt_x"/>
                                          </p:val>
                                        </p:tav>
                                        <p:tav tm="100000">
                                          <p:val>
                                            <p:strVal val="#ppt_x"/>
                                          </p:val>
                                        </p:tav>
                                      </p:tavLst>
                                    </p:anim>
                                    <p:anim calcmode="lin" valueType="num">
                                      <p:cBhvr>
                                        <p:cTn id="134" dur="1000" fill="hold"/>
                                        <p:tgtEl>
                                          <p:spTgt spid="4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fade">
                                      <p:cBhvr>
                                        <p:cTn id="137" dur="1000"/>
                                        <p:tgtEl>
                                          <p:spTgt spid="49"/>
                                        </p:tgtEl>
                                      </p:cBhvr>
                                    </p:animEffect>
                                    <p:anim calcmode="lin" valueType="num">
                                      <p:cBhvr>
                                        <p:cTn id="138" dur="1000" fill="hold"/>
                                        <p:tgtEl>
                                          <p:spTgt spid="49"/>
                                        </p:tgtEl>
                                        <p:attrNameLst>
                                          <p:attrName>ppt_x</p:attrName>
                                        </p:attrNameLst>
                                      </p:cBhvr>
                                      <p:tavLst>
                                        <p:tav tm="0">
                                          <p:val>
                                            <p:strVal val="#ppt_x"/>
                                          </p:val>
                                        </p:tav>
                                        <p:tav tm="100000">
                                          <p:val>
                                            <p:strVal val="#ppt_x"/>
                                          </p:val>
                                        </p:tav>
                                      </p:tavLst>
                                    </p:anim>
                                    <p:anim calcmode="lin" valueType="num">
                                      <p:cBhvr>
                                        <p:cTn id="139" dur="1000" fill="hold"/>
                                        <p:tgtEl>
                                          <p:spTgt spid="4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50"/>
                                        </p:tgtEl>
                                        <p:attrNameLst>
                                          <p:attrName>style.visibility</p:attrName>
                                        </p:attrNameLst>
                                      </p:cBhvr>
                                      <p:to>
                                        <p:strVal val="visible"/>
                                      </p:to>
                                    </p:set>
                                    <p:animEffect transition="in" filter="fade">
                                      <p:cBhvr>
                                        <p:cTn id="142" dur="1000"/>
                                        <p:tgtEl>
                                          <p:spTgt spid="50"/>
                                        </p:tgtEl>
                                      </p:cBhvr>
                                    </p:animEffect>
                                    <p:anim calcmode="lin" valueType="num">
                                      <p:cBhvr>
                                        <p:cTn id="143" dur="1000" fill="hold"/>
                                        <p:tgtEl>
                                          <p:spTgt spid="50"/>
                                        </p:tgtEl>
                                        <p:attrNameLst>
                                          <p:attrName>ppt_x</p:attrName>
                                        </p:attrNameLst>
                                      </p:cBhvr>
                                      <p:tavLst>
                                        <p:tav tm="0">
                                          <p:val>
                                            <p:strVal val="#ppt_x"/>
                                          </p:val>
                                        </p:tav>
                                        <p:tav tm="100000">
                                          <p:val>
                                            <p:strVal val="#ppt_x"/>
                                          </p:val>
                                        </p:tav>
                                      </p:tavLst>
                                    </p:anim>
                                    <p:anim calcmode="lin" valueType="num">
                                      <p:cBhvr>
                                        <p:cTn id="144" dur="1000" fill="hold"/>
                                        <p:tgtEl>
                                          <p:spTgt spid="50"/>
                                        </p:tgtEl>
                                        <p:attrNameLst>
                                          <p:attrName>ppt_y</p:attrName>
                                        </p:attrNameLst>
                                      </p:cBhvr>
                                      <p:tavLst>
                                        <p:tav tm="0">
                                          <p:val>
                                            <p:strVal val="#ppt_y+.1"/>
                                          </p:val>
                                        </p:tav>
                                        <p:tav tm="100000">
                                          <p:val>
                                            <p:strVal val="#ppt_y"/>
                                          </p:val>
                                        </p:tav>
                                      </p:tavLst>
                                    </p:anim>
                                  </p:childTnLst>
                                </p:cTn>
                              </p:par>
                            </p:childTnLst>
                          </p:cTn>
                        </p:par>
                        <p:par>
                          <p:cTn id="145" fill="hold">
                            <p:stCondLst>
                              <p:cond delay="1000"/>
                            </p:stCondLst>
                            <p:childTnLst>
                              <p:par>
                                <p:cTn id="146" presetID="21" presetClass="entr" presetSubtype="1" fill="hold" grpId="0" nodeType="afterEffect">
                                  <p:stCondLst>
                                    <p:cond delay="0"/>
                                  </p:stCondLst>
                                  <p:childTnLst>
                                    <p:set>
                                      <p:cBhvr>
                                        <p:cTn id="147" dur="1" fill="hold">
                                          <p:stCondLst>
                                            <p:cond delay="0"/>
                                          </p:stCondLst>
                                        </p:cTn>
                                        <p:tgtEl>
                                          <p:spTgt spid="20"/>
                                        </p:tgtEl>
                                        <p:attrNameLst>
                                          <p:attrName>style.visibility</p:attrName>
                                        </p:attrNameLst>
                                      </p:cBhvr>
                                      <p:to>
                                        <p:strVal val="visible"/>
                                      </p:to>
                                    </p:set>
                                    <p:animEffect transition="in" filter="wheel(1)">
                                      <p:cBhvr>
                                        <p:cTn id="148" dur="2000"/>
                                        <p:tgtEl>
                                          <p:spTgt spid="20"/>
                                        </p:tgtEl>
                                      </p:cBhvr>
                                    </p:animEffect>
                                  </p:childTnLst>
                                </p:cTn>
                              </p:par>
                            </p:childTnLst>
                          </p:cTn>
                        </p:par>
                        <p:par>
                          <p:cTn id="149" fill="hold">
                            <p:stCondLst>
                              <p:cond delay="3000"/>
                            </p:stCondLst>
                            <p:childTnLst>
                              <p:par>
                                <p:cTn id="150" presetID="16" presetClass="entr" presetSubtype="37" fill="hold" nodeType="afterEffect">
                                  <p:stCondLst>
                                    <p:cond delay="0"/>
                                  </p:stCondLst>
                                  <p:childTnLst>
                                    <p:set>
                                      <p:cBhvr>
                                        <p:cTn id="151" dur="1" fill="hold">
                                          <p:stCondLst>
                                            <p:cond delay="0"/>
                                          </p:stCondLst>
                                        </p:cTn>
                                        <p:tgtEl>
                                          <p:spTgt spid="5"/>
                                        </p:tgtEl>
                                        <p:attrNameLst>
                                          <p:attrName>style.visibility</p:attrName>
                                        </p:attrNameLst>
                                      </p:cBhvr>
                                      <p:to>
                                        <p:strVal val="visible"/>
                                      </p:to>
                                    </p:set>
                                    <p:animEffect transition="in" filter="barn(outVertical)">
                                      <p:cBhvr>
                                        <p:cTn id="152" dur="500"/>
                                        <p:tgtEl>
                                          <p:spTgt spid="5"/>
                                        </p:tgtEl>
                                      </p:cBhvr>
                                    </p:animEffect>
                                  </p:childTnLst>
                                </p:cTn>
                              </p:par>
                            </p:childTnLst>
                          </p:cTn>
                        </p:par>
                        <p:par>
                          <p:cTn id="153" fill="hold">
                            <p:stCondLst>
                              <p:cond delay="3500"/>
                            </p:stCondLst>
                            <p:childTnLst>
                              <p:par>
                                <p:cTn id="154" presetID="22" presetClass="entr" presetSubtype="4" fill="hold" grpId="0" nodeType="afterEffect">
                                  <p:stCondLst>
                                    <p:cond delay="0"/>
                                  </p:stCondLst>
                                  <p:childTnLst>
                                    <p:set>
                                      <p:cBhvr>
                                        <p:cTn id="155" dur="1" fill="hold">
                                          <p:stCondLst>
                                            <p:cond delay="0"/>
                                          </p:stCondLst>
                                        </p:cTn>
                                        <p:tgtEl>
                                          <p:spTgt spid="53"/>
                                        </p:tgtEl>
                                        <p:attrNameLst>
                                          <p:attrName>style.visibility</p:attrName>
                                        </p:attrNameLst>
                                      </p:cBhvr>
                                      <p:to>
                                        <p:strVal val="visible"/>
                                      </p:to>
                                    </p:set>
                                    <p:animEffect transition="in" filter="wipe(down)">
                                      <p:cBhvr>
                                        <p:cTn id="156" dur="500"/>
                                        <p:tgtEl>
                                          <p:spTgt spid="53"/>
                                        </p:tgtEl>
                                      </p:cBhvr>
                                    </p:animEffect>
                                  </p:childTnLst>
                                </p:cTn>
                              </p:par>
                            </p:childTnLst>
                          </p:cTn>
                        </p:par>
                        <p:par>
                          <p:cTn id="157" fill="hold">
                            <p:stCondLst>
                              <p:cond delay="4000"/>
                            </p:stCondLst>
                            <p:childTnLst>
                              <p:par>
                                <p:cTn id="158" presetID="41" presetClass="entr" presetSubtype="0" fill="hold" grpId="0" nodeType="afterEffect">
                                  <p:stCondLst>
                                    <p:cond delay="0"/>
                                  </p:stCondLst>
                                  <p:iterate type="lt">
                                    <p:tmPct val="10000"/>
                                  </p:iterate>
                                  <p:childTnLst>
                                    <p:set>
                                      <p:cBhvr>
                                        <p:cTn id="159" dur="1" fill="hold">
                                          <p:stCondLst>
                                            <p:cond delay="0"/>
                                          </p:stCondLst>
                                        </p:cTn>
                                        <p:tgtEl>
                                          <p:spTgt spid="47"/>
                                        </p:tgtEl>
                                        <p:attrNameLst>
                                          <p:attrName>style.visibility</p:attrName>
                                        </p:attrNameLst>
                                      </p:cBhvr>
                                      <p:to>
                                        <p:strVal val="visible"/>
                                      </p:to>
                                    </p:set>
                                    <p:anim calcmode="lin" valueType="num">
                                      <p:cBhvr>
                                        <p:cTn id="160"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161" dur="500" fill="hold"/>
                                        <p:tgtEl>
                                          <p:spTgt spid="47"/>
                                        </p:tgtEl>
                                        <p:attrNameLst>
                                          <p:attrName>ppt_y</p:attrName>
                                        </p:attrNameLst>
                                      </p:cBhvr>
                                      <p:tavLst>
                                        <p:tav tm="0">
                                          <p:val>
                                            <p:strVal val="#ppt_y"/>
                                          </p:val>
                                        </p:tav>
                                        <p:tav tm="100000">
                                          <p:val>
                                            <p:strVal val="#ppt_y"/>
                                          </p:val>
                                        </p:tav>
                                      </p:tavLst>
                                    </p:anim>
                                    <p:anim calcmode="lin" valueType="num">
                                      <p:cBhvr>
                                        <p:cTn id="162"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63"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64" dur="500" tmFilter="0,0; .5, 1; 1, 1"/>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 grpId="0" animBg="1"/>
      <p:bldP spid="22" grpId="0" animBg="1"/>
      <p:bldP spid="24" grpId="0" animBg="1"/>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animBg="1"/>
      <p:bldP spid="37" grpId="0" animBg="1"/>
      <p:bldP spid="39" grpId="0" animBg="1"/>
      <p:bldP spid="40" grpId="0" animBg="1"/>
      <p:bldP spid="41" grpId="0" animBg="1"/>
      <p:bldP spid="42" grpId="0" animBg="1"/>
      <p:bldP spid="43" grpId="0" animBg="1"/>
      <p:bldP spid="44" grpId="0" animBg="1"/>
      <p:bldP spid="45" grpId="0" animBg="1"/>
      <p:bldP spid="46" grpId="0" animBg="1"/>
      <p:bldP spid="48" grpId="0" animBg="1"/>
      <p:bldP spid="49" grpId="0" animBg="1"/>
      <p:bldP spid="50" grpId="0" animBg="1"/>
      <p:bldP spid="20" grpId="0" animBg="1"/>
      <p:bldP spid="53" grpId="0"/>
      <p:bldP spid="4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组合 4"/>
          <p:cNvGrpSpPr/>
          <p:nvPr/>
        </p:nvGrpSpPr>
        <p:grpSpPr>
          <a:xfrm>
            <a:off x="522514" y="0"/>
            <a:ext cx="2322286" cy="1001486"/>
            <a:chOff x="522514" y="0"/>
            <a:chExt cx="2322286" cy="1001486"/>
          </a:xfrm>
        </p:grpSpPr>
        <p:sp>
          <p:nvSpPr>
            <p:cNvPr id="2" name="矩形 1"/>
            <p:cNvSpPr/>
            <p:nvPr/>
          </p:nvSpPr>
          <p:spPr>
            <a:xfrm>
              <a:off x="522514" y="0"/>
              <a:ext cx="2322286" cy="1001486"/>
            </a:xfrm>
            <a:prstGeom prst="rect">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67994" y="170489"/>
              <a:ext cx="203132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过渡页</a:t>
              </a:r>
            </a:p>
          </p:txBody>
        </p:sp>
      </p:grpSp>
      <p:sp>
        <p:nvSpPr>
          <p:cNvPr id="14" name="立方体 13"/>
          <p:cNvSpPr/>
          <p:nvPr/>
        </p:nvSpPr>
        <p:spPr>
          <a:xfrm>
            <a:off x="1674131" y="2139496"/>
            <a:ext cx="5268517" cy="1206233"/>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微软雅黑" panose="020B0503020204020204" pitchFamily="34" charset="-122"/>
                <a:ea typeface="微软雅黑" panose="020B0503020204020204" pitchFamily="34" charset="-122"/>
              </a:rPr>
              <a:t>第四部分内容单击添加文字</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strVal val="#ppt_w+.3"/>
                                          </p:val>
                                        </p:tav>
                                        <p:tav tm="100000">
                                          <p:val>
                                            <p:strVal val="#ppt_w"/>
                                          </p:val>
                                        </p:tav>
                                      </p:tavLst>
                                    </p:anim>
                                    <p:anim calcmode="lin" valueType="num">
                                      <p:cBhvr>
                                        <p:cTn id="12" dur="1000" fill="hold"/>
                                        <p:tgtEl>
                                          <p:spTgt spid="14"/>
                                        </p:tgtEl>
                                        <p:attrNameLst>
                                          <p:attrName>ppt_h</p:attrName>
                                        </p:attrNameLst>
                                      </p:cBhvr>
                                      <p:tavLst>
                                        <p:tav tm="0">
                                          <p:val>
                                            <p:strVal val="#ppt_h"/>
                                          </p:val>
                                        </p:tav>
                                        <p:tav tm="100000">
                                          <p:val>
                                            <p:strVal val="#ppt_h"/>
                                          </p:val>
                                        </p:tav>
                                      </p:tavLst>
                                    </p:anim>
                                    <p:animEffect transition="in" filter="fade">
                                      <p:cBhvr>
                                        <p:cTn id="1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1825898" y="1491630"/>
            <a:ext cx="1131887" cy="806054"/>
          </a:xfrm>
          <a:prstGeom prst="rect">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1" name="矩形 50"/>
          <p:cNvSpPr/>
          <p:nvPr/>
        </p:nvSpPr>
        <p:spPr>
          <a:xfrm>
            <a:off x="3038748" y="1491630"/>
            <a:ext cx="1133475"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2" name="矩形 51"/>
          <p:cNvSpPr/>
          <p:nvPr/>
        </p:nvSpPr>
        <p:spPr>
          <a:xfrm>
            <a:off x="4253184" y="1491630"/>
            <a:ext cx="1131888"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3" name="矩形 52"/>
          <p:cNvSpPr/>
          <p:nvPr/>
        </p:nvSpPr>
        <p:spPr>
          <a:xfrm>
            <a:off x="5466035" y="1491630"/>
            <a:ext cx="1133475"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7" name="矩形 56"/>
          <p:cNvSpPr/>
          <p:nvPr/>
        </p:nvSpPr>
        <p:spPr>
          <a:xfrm>
            <a:off x="4253184" y="2351261"/>
            <a:ext cx="1131888"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8" name="矩形 57"/>
          <p:cNvSpPr/>
          <p:nvPr/>
        </p:nvSpPr>
        <p:spPr>
          <a:xfrm>
            <a:off x="5466035" y="2351261"/>
            <a:ext cx="1133475"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59" name="矩形 58"/>
          <p:cNvSpPr/>
          <p:nvPr/>
        </p:nvSpPr>
        <p:spPr>
          <a:xfrm>
            <a:off x="6680473" y="2351261"/>
            <a:ext cx="1131887"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61" name="矩形 60"/>
          <p:cNvSpPr/>
          <p:nvPr/>
        </p:nvSpPr>
        <p:spPr>
          <a:xfrm>
            <a:off x="3038748" y="3203749"/>
            <a:ext cx="1133475"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62" name="矩形 61"/>
          <p:cNvSpPr/>
          <p:nvPr/>
        </p:nvSpPr>
        <p:spPr>
          <a:xfrm>
            <a:off x="4253184" y="3203749"/>
            <a:ext cx="1131888"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63" name="矩形 62"/>
          <p:cNvSpPr/>
          <p:nvPr/>
        </p:nvSpPr>
        <p:spPr>
          <a:xfrm>
            <a:off x="5466035" y="3203749"/>
            <a:ext cx="1133475" cy="8060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微软雅黑" panose="020B0503020204020204" pitchFamily="34" charset="-122"/>
              </a:rPr>
              <a:t>文本内容</a:t>
            </a:r>
          </a:p>
        </p:txBody>
      </p:sp>
      <p:sp>
        <p:nvSpPr>
          <p:cNvPr id="66" name="文本框 65"/>
          <p:cNvSpPr txBox="1"/>
          <p:nvPr/>
        </p:nvSpPr>
        <p:spPr>
          <a:xfrm>
            <a:off x="1043608" y="2438177"/>
            <a:ext cx="3096344" cy="632222"/>
          </a:xfrm>
          <a:prstGeom prst="rect">
            <a:avLst/>
          </a:prstGeom>
          <a:noFill/>
        </p:spPr>
        <p:txBody>
          <a:bodyPr lIns="0" tIns="0" rIns="0" bIns="0" anchor="ctr"/>
          <a:lstStyle/>
          <a:p>
            <a:pPr algn="r">
              <a:defRPr/>
            </a:pPr>
            <a:r>
              <a:rPr lang="zh-CN" altLang="en-US" sz="2000" b="1" dirty="0">
                <a:solidFill>
                  <a:schemeClr val="accent1"/>
                </a:solidFill>
                <a:latin typeface="黑体" panose="02010609060101010101" pitchFamily="49" charset="-122"/>
                <a:ea typeface="黑体" panose="02010609060101010101" pitchFamily="49" charset="-122"/>
              </a:rPr>
              <a:t>点击添加文本内容</a:t>
            </a:r>
            <a:endParaRPr lang="en-US" altLang="zh-CN" sz="2000" b="1" dirty="0">
              <a:solidFill>
                <a:schemeClr val="accent1"/>
              </a:solidFill>
              <a:latin typeface="黑体" panose="02010609060101010101" pitchFamily="49" charset="-122"/>
              <a:ea typeface="黑体" panose="02010609060101010101" pitchFamily="49" charset="-122"/>
            </a:endParaRPr>
          </a:p>
          <a:p>
            <a:pPr algn="r">
              <a:defRPr/>
            </a:pPr>
            <a:r>
              <a:rPr lang="en-US" altLang="zh-CN" sz="1400" dirty="0">
                <a:solidFill>
                  <a:srgbClr val="046FB6">
                    <a:lumMod val="40000"/>
                    <a:lumOff val="60000"/>
                  </a:srgbClr>
                </a:solidFill>
                <a:latin typeface="Berlin Sans FB" panose="020E0602020502020306" pitchFamily="34" charset="0"/>
                <a:ea typeface="微软雅黑" panose="020B0503020204020204" pitchFamily="34" charset="-122"/>
              </a:rPr>
              <a:t>DIAN JI TIAN JIA WEN BEN NEI RONG </a:t>
            </a:r>
            <a:endParaRPr lang="zh-CN" altLang="en-US" sz="1400" dirty="0">
              <a:solidFill>
                <a:srgbClr val="046FB6">
                  <a:lumMod val="40000"/>
                  <a:lumOff val="60000"/>
                </a:srgbClr>
              </a:solidFill>
              <a:latin typeface="Berlin Sans FB" panose="020E0602020502020306" pitchFamily="34" charset="0"/>
              <a:ea typeface="微软雅黑" panose="020B0503020204020204" pitchFamily="34" charset="-122"/>
            </a:endParaRPr>
          </a:p>
        </p:txBody>
      </p:sp>
      <p:sp>
        <p:nvSpPr>
          <p:cNvPr id="4" name="矩形 3"/>
          <p:cNvSpPr/>
          <p:nvPr/>
        </p:nvSpPr>
        <p:spPr>
          <a:xfrm>
            <a:off x="2702198" y="2102422"/>
            <a:ext cx="255587" cy="19169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1</a:t>
            </a:r>
            <a:endParaRPr lang="zh-CN" altLang="en-US" sz="1200" dirty="0">
              <a:solidFill>
                <a:srgbClr val="FFFFFF"/>
              </a:solidFill>
              <a:latin typeface="Impact" panose="020B0806030902050204" pitchFamily="34" charset="0"/>
            </a:endParaRPr>
          </a:p>
        </p:txBody>
      </p:sp>
      <p:sp>
        <p:nvSpPr>
          <p:cNvPr id="17" name="矩形 16"/>
          <p:cNvSpPr/>
          <p:nvPr/>
        </p:nvSpPr>
        <p:spPr>
          <a:xfrm>
            <a:off x="3910284" y="2102422"/>
            <a:ext cx="255588" cy="19169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2</a:t>
            </a:r>
            <a:endParaRPr lang="zh-CN" altLang="en-US" sz="1200" dirty="0">
              <a:solidFill>
                <a:srgbClr val="FFFFFF"/>
              </a:solidFill>
              <a:latin typeface="Impact" panose="020B0806030902050204" pitchFamily="34" charset="0"/>
            </a:endParaRPr>
          </a:p>
        </p:txBody>
      </p:sp>
      <p:sp>
        <p:nvSpPr>
          <p:cNvPr id="18" name="矩形 17"/>
          <p:cNvSpPr/>
          <p:nvPr/>
        </p:nvSpPr>
        <p:spPr>
          <a:xfrm>
            <a:off x="5126309" y="2102422"/>
            <a:ext cx="255588" cy="19169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3</a:t>
            </a:r>
            <a:endParaRPr lang="zh-CN" altLang="en-US" sz="1200" dirty="0">
              <a:solidFill>
                <a:srgbClr val="FFFFFF"/>
              </a:solidFill>
              <a:latin typeface="Impact" panose="020B0806030902050204" pitchFamily="34" charset="0"/>
            </a:endParaRPr>
          </a:p>
        </p:txBody>
      </p:sp>
      <p:sp>
        <p:nvSpPr>
          <p:cNvPr id="21" name="矩形 20"/>
          <p:cNvSpPr/>
          <p:nvPr/>
        </p:nvSpPr>
        <p:spPr>
          <a:xfrm>
            <a:off x="6342334" y="2102422"/>
            <a:ext cx="255588" cy="191690"/>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4</a:t>
            </a:r>
            <a:endParaRPr lang="zh-CN" altLang="en-US" sz="1200" dirty="0">
              <a:solidFill>
                <a:srgbClr val="FFFFFF"/>
              </a:solidFill>
              <a:latin typeface="Impact" panose="020B0806030902050204" pitchFamily="34" charset="0"/>
            </a:endParaRPr>
          </a:p>
        </p:txBody>
      </p:sp>
      <p:sp>
        <p:nvSpPr>
          <p:cNvPr id="22" name="矩形 21"/>
          <p:cNvSpPr/>
          <p:nvPr/>
        </p:nvSpPr>
        <p:spPr>
          <a:xfrm>
            <a:off x="5126309" y="2965624"/>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5</a:t>
            </a:r>
            <a:endParaRPr lang="zh-CN" altLang="en-US" sz="1200" dirty="0">
              <a:solidFill>
                <a:srgbClr val="FFFFFF"/>
              </a:solidFill>
              <a:latin typeface="Impact" panose="020B0806030902050204" pitchFamily="34" charset="0"/>
            </a:endParaRPr>
          </a:p>
        </p:txBody>
      </p:sp>
      <p:sp>
        <p:nvSpPr>
          <p:cNvPr id="23" name="矩形 22"/>
          <p:cNvSpPr/>
          <p:nvPr/>
        </p:nvSpPr>
        <p:spPr>
          <a:xfrm>
            <a:off x="6342334" y="2965624"/>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6</a:t>
            </a:r>
            <a:endParaRPr lang="zh-CN" altLang="en-US" sz="1200" dirty="0">
              <a:solidFill>
                <a:srgbClr val="FFFFFF"/>
              </a:solidFill>
              <a:latin typeface="Impact" panose="020B0806030902050204" pitchFamily="34" charset="0"/>
            </a:endParaRPr>
          </a:p>
        </p:txBody>
      </p:sp>
      <p:sp>
        <p:nvSpPr>
          <p:cNvPr id="24" name="矩形 23"/>
          <p:cNvSpPr/>
          <p:nvPr/>
        </p:nvSpPr>
        <p:spPr>
          <a:xfrm>
            <a:off x="7545659" y="2965624"/>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7</a:t>
            </a:r>
            <a:endParaRPr lang="zh-CN" altLang="en-US" sz="1200" dirty="0">
              <a:solidFill>
                <a:srgbClr val="FFFFFF"/>
              </a:solidFill>
              <a:latin typeface="Impact" panose="020B0806030902050204" pitchFamily="34" charset="0"/>
            </a:endParaRPr>
          </a:p>
        </p:txBody>
      </p:sp>
      <p:sp>
        <p:nvSpPr>
          <p:cNvPr id="25" name="矩形 24"/>
          <p:cNvSpPr/>
          <p:nvPr/>
        </p:nvSpPr>
        <p:spPr>
          <a:xfrm>
            <a:off x="5126309" y="3818111"/>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9</a:t>
            </a:r>
            <a:endParaRPr lang="zh-CN" altLang="en-US" sz="1200" dirty="0">
              <a:solidFill>
                <a:srgbClr val="FFFFFF"/>
              </a:solidFill>
              <a:latin typeface="Impact" panose="020B0806030902050204" pitchFamily="34" charset="0"/>
            </a:endParaRPr>
          </a:p>
        </p:txBody>
      </p:sp>
      <p:sp>
        <p:nvSpPr>
          <p:cNvPr id="26" name="矩形 25"/>
          <p:cNvSpPr/>
          <p:nvPr/>
        </p:nvSpPr>
        <p:spPr>
          <a:xfrm>
            <a:off x="6342334" y="3818111"/>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r>
              <a:rPr lang="en-US" altLang="zh-CN" sz="1200" dirty="0">
                <a:solidFill>
                  <a:srgbClr val="FFFFFF"/>
                </a:solidFill>
                <a:latin typeface="Impact" panose="020B0806030902050204" pitchFamily="34" charset="0"/>
              </a:rPr>
              <a:t>10</a:t>
            </a:r>
            <a:endParaRPr lang="zh-CN" altLang="en-US" sz="1200" dirty="0">
              <a:solidFill>
                <a:srgbClr val="FFFFFF"/>
              </a:solidFill>
              <a:latin typeface="Impact" panose="020B0806030902050204" pitchFamily="34" charset="0"/>
            </a:endParaRPr>
          </a:p>
        </p:txBody>
      </p:sp>
      <p:sp>
        <p:nvSpPr>
          <p:cNvPr id="27" name="矩形 26"/>
          <p:cNvSpPr/>
          <p:nvPr/>
        </p:nvSpPr>
        <p:spPr>
          <a:xfrm>
            <a:off x="3910284" y="3818111"/>
            <a:ext cx="255588" cy="191691"/>
          </a:xfrm>
          <a:prstGeom prst="rect">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1200" dirty="0">
                <a:solidFill>
                  <a:srgbClr val="FFFFFF"/>
                </a:solidFill>
                <a:latin typeface="Impact" panose="020B0806030902050204" pitchFamily="34" charset="0"/>
              </a:rPr>
              <a:t>8</a:t>
            </a:r>
            <a:endParaRPr lang="zh-CN" altLang="en-US" sz="1200" dirty="0">
              <a:solidFill>
                <a:srgbClr val="FFFFFF"/>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0-#ppt_w/2"/>
                                          </p:val>
                                        </p:tav>
                                        <p:tav tm="100000">
                                          <p:val>
                                            <p:strVal val="#ppt_x"/>
                                          </p:val>
                                        </p:tav>
                                      </p:tavLst>
                                    </p:anim>
                                    <p:anim calcmode="lin" valueType="num">
                                      <p:cBhvr additive="base">
                                        <p:cTn id="8" dur="50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 calcmode="lin" valueType="num">
                                      <p:cBhvr additive="base">
                                        <p:cTn id="18" dur="500" fill="hold"/>
                                        <p:tgtEl>
                                          <p:spTgt spid="51"/>
                                        </p:tgtEl>
                                        <p:attrNameLst>
                                          <p:attrName>ppt_x</p:attrName>
                                        </p:attrNameLst>
                                      </p:cBhvr>
                                      <p:tavLst>
                                        <p:tav tm="0">
                                          <p:val>
                                            <p:strVal val="0-#ppt_w/2"/>
                                          </p:val>
                                        </p:tav>
                                        <p:tav tm="100000">
                                          <p:val>
                                            <p:strVal val="#ppt_x"/>
                                          </p:val>
                                        </p:tav>
                                      </p:tavLst>
                                    </p:anim>
                                    <p:anim calcmode="lin" valueType="num">
                                      <p:cBhvr additive="base">
                                        <p:cTn id="19" dur="500" fill="hold"/>
                                        <p:tgtEl>
                                          <p:spTgt spid="51"/>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000"/>
                            </p:stCondLst>
                            <p:childTnLst>
                              <p:par>
                                <p:cTn id="27" presetID="2" presetClass="entr" presetSubtype="8" fill="hold" grpId="0" nodeType="after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500" fill="hold"/>
                                        <p:tgtEl>
                                          <p:spTgt spid="52"/>
                                        </p:tgtEl>
                                        <p:attrNameLst>
                                          <p:attrName>ppt_x</p:attrName>
                                        </p:attrNameLst>
                                      </p:cBhvr>
                                      <p:tavLst>
                                        <p:tav tm="0">
                                          <p:val>
                                            <p:strVal val="0-#ppt_w/2"/>
                                          </p:val>
                                        </p:tav>
                                        <p:tav tm="100000">
                                          <p:val>
                                            <p:strVal val="#ppt_x"/>
                                          </p:val>
                                        </p:tav>
                                      </p:tavLst>
                                    </p:anim>
                                    <p:anim calcmode="lin" valueType="num">
                                      <p:cBhvr additive="base">
                                        <p:cTn id="30" dur="500" fill="hold"/>
                                        <p:tgtEl>
                                          <p:spTgt spid="52"/>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par>
                          <p:cTn id="48" fill="hold">
                            <p:stCondLst>
                              <p:cond delay="4000"/>
                            </p:stCondLst>
                            <p:childTnLst>
                              <p:par>
                                <p:cTn id="49" presetID="2" presetClass="entr" presetSubtype="2" fill="hold" grpId="0" nodeType="after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additive="base">
                                        <p:cTn id="51" dur="500" fill="hold"/>
                                        <p:tgtEl>
                                          <p:spTgt spid="57"/>
                                        </p:tgtEl>
                                        <p:attrNameLst>
                                          <p:attrName>ppt_x</p:attrName>
                                        </p:attrNameLst>
                                      </p:cBhvr>
                                      <p:tavLst>
                                        <p:tav tm="0">
                                          <p:val>
                                            <p:strVal val="1+#ppt_w/2"/>
                                          </p:val>
                                        </p:tav>
                                        <p:tav tm="100000">
                                          <p:val>
                                            <p:strVal val="#ppt_x"/>
                                          </p:val>
                                        </p:tav>
                                      </p:tavLst>
                                    </p:anim>
                                    <p:anim calcmode="lin" valueType="num">
                                      <p:cBhvr additive="base">
                                        <p:cTn id="52" dur="500" fill="hold"/>
                                        <p:tgtEl>
                                          <p:spTgt spid="57"/>
                                        </p:tgtEl>
                                        <p:attrNameLst>
                                          <p:attrName>ppt_y</p:attrName>
                                        </p:attrNameLst>
                                      </p:cBhvr>
                                      <p:tavLst>
                                        <p:tav tm="0">
                                          <p:val>
                                            <p:strVal val="#ppt_y"/>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childTnLst>
                          </p:cTn>
                        </p:par>
                        <p:par>
                          <p:cTn id="59" fill="hold">
                            <p:stCondLst>
                              <p:cond delay="5000"/>
                            </p:stCondLst>
                            <p:childTnLst>
                              <p:par>
                                <p:cTn id="60" presetID="2" presetClass="entr" presetSubtype="2"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additive="base">
                                        <p:cTn id="62" dur="500" fill="hold"/>
                                        <p:tgtEl>
                                          <p:spTgt spid="58"/>
                                        </p:tgtEl>
                                        <p:attrNameLst>
                                          <p:attrName>ppt_x</p:attrName>
                                        </p:attrNameLst>
                                      </p:cBhvr>
                                      <p:tavLst>
                                        <p:tav tm="0">
                                          <p:val>
                                            <p:strVal val="1+#ppt_w/2"/>
                                          </p:val>
                                        </p:tav>
                                        <p:tav tm="100000">
                                          <p:val>
                                            <p:strVal val="#ppt_x"/>
                                          </p:val>
                                        </p:tav>
                                      </p:tavLst>
                                    </p:anim>
                                    <p:anim calcmode="lin" valueType="num">
                                      <p:cBhvr additive="base">
                                        <p:cTn id="63" dur="500" fill="hold"/>
                                        <p:tgtEl>
                                          <p:spTgt spid="58"/>
                                        </p:tgtEl>
                                        <p:attrNameLst>
                                          <p:attrName>ppt_y</p:attrName>
                                        </p:attrNameLst>
                                      </p:cBhvr>
                                      <p:tavLst>
                                        <p:tav tm="0">
                                          <p:val>
                                            <p:strVal val="#ppt_y"/>
                                          </p:val>
                                        </p:tav>
                                        <p:tav tm="100000">
                                          <p:val>
                                            <p:strVal val="#ppt_y"/>
                                          </p:val>
                                        </p:tav>
                                      </p:tavLst>
                                    </p:anim>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childTnLst>
                                </p:cTn>
                              </p:par>
                            </p:childTnLst>
                          </p:cTn>
                        </p:par>
                        <p:par>
                          <p:cTn id="70" fill="hold">
                            <p:stCondLst>
                              <p:cond delay="6000"/>
                            </p:stCondLst>
                            <p:childTnLst>
                              <p:par>
                                <p:cTn id="71" presetID="2" presetClass="entr" presetSubtype="2"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 calcmode="lin" valueType="num">
                                      <p:cBhvr additive="base">
                                        <p:cTn id="73" dur="500" fill="hold"/>
                                        <p:tgtEl>
                                          <p:spTgt spid="59"/>
                                        </p:tgtEl>
                                        <p:attrNameLst>
                                          <p:attrName>ppt_x</p:attrName>
                                        </p:attrNameLst>
                                      </p:cBhvr>
                                      <p:tavLst>
                                        <p:tav tm="0">
                                          <p:val>
                                            <p:strVal val="1+#ppt_w/2"/>
                                          </p:val>
                                        </p:tav>
                                        <p:tav tm="100000">
                                          <p:val>
                                            <p:strVal val="#ppt_x"/>
                                          </p:val>
                                        </p:tav>
                                      </p:tavLst>
                                    </p:anim>
                                    <p:anim calcmode="lin" valueType="num">
                                      <p:cBhvr additive="base">
                                        <p:cTn id="74" dur="500" fill="hold"/>
                                        <p:tgtEl>
                                          <p:spTgt spid="59"/>
                                        </p:tgtEl>
                                        <p:attrNameLst>
                                          <p:attrName>ppt_y</p:attrName>
                                        </p:attrNameLst>
                                      </p:cBhvr>
                                      <p:tavLst>
                                        <p:tav tm="0">
                                          <p:val>
                                            <p:strVal val="#ppt_y"/>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p:cTn id="78" dur="500" fill="hold"/>
                                        <p:tgtEl>
                                          <p:spTgt spid="24"/>
                                        </p:tgtEl>
                                        <p:attrNameLst>
                                          <p:attrName>ppt_w</p:attrName>
                                        </p:attrNameLst>
                                      </p:cBhvr>
                                      <p:tavLst>
                                        <p:tav tm="0">
                                          <p:val>
                                            <p:fltVal val="0"/>
                                          </p:val>
                                        </p:tav>
                                        <p:tav tm="100000">
                                          <p:val>
                                            <p:strVal val="#ppt_w"/>
                                          </p:val>
                                        </p:tav>
                                      </p:tavLst>
                                    </p:anim>
                                    <p:anim calcmode="lin" valueType="num">
                                      <p:cBhvr>
                                        <p:cTn id="79" dur="500" fill="hold"/>
                                        <p:tgtEl>
                                          <p:spTgt spid="24"/>
                                        </p:tgtEl>
                                        <p:attrNameLst>
                                          <p:attrName>ppt_h</p:attrName>
                                        </p:attrNameLst>
                                      </p:cBhvr>
                                      <p:tavLst>
                                        <p:tav tm="0">
                                          <p:val>
                                            <p:fltVal val="0"/>
                                          </p:val>
                                        </p:tav>
                                        <p:tav tm="100000">
                                          <p:val>
                                            <p:strVal val="#ppt_h"/>
                                          </p:val>
                                        </p:tav>
                                      </p:tavLst>
                                    </p:anim>
                                    <p:animEffect transition="in" filter="fade">
                                      <p:cBhvr>
                                        <p:cTn id="80" dur="500"/>
                                        <p:tgtEl>
                                          <p:spTgt spid="24"/>
                                        </p:tgtEl>
                                      </p:cBhvr>
                                    </p:animEffect>
                                  </p:childTnLst>
                                </p:cTn>
                              </p:par>
                            </p:childTnLst>
                          </p:cTn>
                        </p:par>
                        <p:par>
                          <p:cTn id="81" fill="hold">
                            <p:stCondLst>
                              <p:cond delay="7000"/>
                            </p:stCondLst>
                            <p:childTnLst>
                              <p:par>
                                <p:cTn id="82" presetID="2" presetClass="entr" presetSubtype="4" fill="hold" grpId="0" nodeType="afterEffect">
                                  <p:stCondLst>
                                    <p:cond delay="0"/>
                                  </p:stCondLst>
                                  <p:childTnLst>
                                    <p:set>
                                      <p:cBhvr>
                                        <p:cTn id="83" dur="1" fill="hold">
                                          <p:stCondLst>
                                            <p:cond delay="0"/>
                                          </p:stCondLst>
                                        </p:cTn>
                                        <p:tgtEl>
                                          <p:spTgt spid="61"/>
                                        </p:tgtEl>
                                        <p:attrNameLst>
                                          <p:attrName>style.visibility</p:attrName>
                                        </p:attrNameLst>
                                      </p:cBhvr>
                                      <p:to>
                                        <p:strVal val="visible"/>
                                      </p:to>
                                    </p:set>
                                    <p:anim calcmode="lin" valueType="num">
                                      <p:cBhvr additive="base">
                                        <p:cTn id="84" dur="500" fill="hold"/>
                                        <p:tgtEl>
                                          <p:spTgt spid="61"/>
                                        </p:tgtEl>
                                        <p:attrNameLst>
                                          <p:attrName>ppt_x</p:attrName>
                                        </p:attrNameLst>
                                      </p:cBhvr>
                                      <p:tavLst>
                                        <p:tav tm="0">
                                          <p:val>
                                            <p:strVal val="#ppt_x"/>
                                          </p:val>
                                        </p:tav>
                                        <p:tav tm="100000">
                                          <p:val>
                                            <p:strVal val="#ppt_x"/>
                                          </p:val>
                                        </p:tav>
                                      </p:tavLst>
                                    </p:anim>
                                    <p:anim calcmode="lin" valueType="num">
                                      <p:cBhvr additive="base">
                                        <p:cTn id="85" dur="500" fill="hold"/>
                                        <p:tgtEl>
                                          <p:spTgt spid="61"/>
                                        </p:tgtEl>
                                        <p:attrNameLst>
                                          <p:attrName>ppt_y</p:attrName>
                                        </p:attrNameLst>
                                      </p:cBhvr>
                                      <p:tavLst>
                                        <p:tav tm="0">
                                          <p:val>
                                            <p:strVal val="1+#ppt_h/2"/>
                                          </p:val>
                                        </p:tav>
                                        <p:tav tm="100000">
                                          <p:val>
                                            <p:strVal val="#ppt_y"/>
                                          </p:val>
                                        </p:tav>
                                      </p:tavLst>
                                    </p:anim>
                                  </p:childTnLst>
                                </p:cTn>
                              </p:par>
                            </p:childTnLst>
                          </p:cTn>
                        </p:par>
                        <p:par>
                          <p:cTn id="86" fill="hold">
                            <p:stCondLst>
                              <p:cond delay="7500"/>
                            </p:stCondLst>
                            <p:childTnLst>
                              <p:par>
                                <p:cTn id="87" presetID="53" presetClass="entr" presetSubtype="16"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p:cTn id="89" dur="500" fill="hold"/>
                                        <p:tgtEl>
                                          <p:spTgt spid="27"/>
                                        </p:tgtEl>
                                        <p:attrNameLst>
                                          <p:attrName>ppt_w</p:attrName>
                                        </p:attrNameLst>
                                      </p:cBhvr>
                                      <p:tavLst>
                                        <p:tav tm="0">
                                          <p:val>
                                            <p:fltVal val="0"/>
                                          </p:val>
                                        </p:tav>
                                        <p:tav tm="100000">
                                          <p:val>
                                            <p:strVal val="#ppt_w"/>
                                          </p:val>
                                        </p:tav>
                                      </p:tavLst>
                                    </p:anim>
                                    <p:anim calcmode="lin" valueType="num">
                                      <p:cBhvr>
                                        <p:cTn id="90" dur="500" fill="hold"/>
                                        <p:tgtEl>
                                          <p:spTgt spid="27"/>
                                        </p:tgtEl>
                                        <p:attrNameLst>
                                          <p:attrName>ppt_h</p:attrName>
                                        </p:attrNameLst>
                                      </p:cBhvr>
                                      <p:tavLst>
                                        <p:tav tm="0">
                                          <p:val>
                                            <p:fltVal val="0"/>
                                          </p:val>
                                        </p:tav>
                                        <p:tav tm="100000">
                                          <p:val>
                                            <p:strVal val="#ppt_h"/>
                                          </p:val>
                                        </p:tav>
                                      </p:tavLst>
                                    </p:anim>
                                    <p:animEffect transition="in" filter="fade">
                                      <p:cBhvr>
                                        <p:cTn id="91" dur="500"/>
                                        <p:tgtEl>
                                          <p:spTgt spid="27"/>
                                        </p:tgtEl>
                                      </p:cBhvr>
                                    </p:animEffect>
                                  </p:childTnLst>
                                </p:cTn>
                              </p:par>
                            </p:childTnLst>
                          </p:cTn>
                        </p:par>
                        <p:par>
                          <p:cTn id="92" fill="hold">
                            <p:stCondLst>
                              <p:cond delay="8000"/>
                            </p:stCondLst>
                            <p:childTnLst>
                              <p:par>
                                <p:cTn id="93" presetID="2" presetClass="entr" presetSubtype="4" fill="hold" grpId="0" nodeType="afterEffect">
                                  <p:stCondLst>
                                    <p:cond delay="0"/>
                                  </p:stCondLst>
                                  <p:childTnLst>
                                    <p:set>
                                      <p:cBhvr>
                                        <p:cTn id="94" dur="1" fill="hold">
                                          <p:stCondLst>
                                            <p:cond delay="0"/>
                                          </p:stCondLst>
                                        </p:cTn>
                                        <p:tgtEl>
                                          <p:spTgt spid="62"/>
                                        </p:tgtEl>
                                        <p:attrNameLst>
                                          <p:attrName>style.visibility</p:attrName>
                                        </p:attrNameLst>
                                      </p:cBhvr>
                                      <p:to>
                                        <p:strVal val="visible"/>
                                      </p:to>
                                    </p:set>
                                    <p:anim calcmode="lin" valueType="num">
                                      <p:cBhvr additive="base">
                                        <p:cTn id="95" dur="500" fill="hold"/>
                                        <p:tgtEl>
                                          <p:spTgt spid="62"/>
                                        </p:tgtEl>
                                        <p:attrNameLst>
                                          <p:attrName>ppt_x</p:attrName>
                                        </p:attrNameLst>
                                      </p:cBhvr>
                                      <p:tavLst>
                                        <p:tav tm="0">
                                          <p:val>
                                            <p:strVal val="#ppt_x"/>
                                          </p:val>
                                        </p:tav>
                                        <p:tav tm="100000">
                                          <p:val>
                                            <p:strVal val="#ppt_x"/>
                                          </p:val>
                                        </p:tav>
                                      </p:tavLst>
                                    </p:anim>
                                    <p:anim calcmode="lin" valueType="num">
                                      <p:cBhvr additive="base">
                                        <p:cTn id="96" dur="500" fill="hold"/>
                                        <p:tgtEl>
                                          <p:spTgt spid="62"/>
                                        </p:tgtEl>
                                        <p:attrNameLst>
                                          <p:attrName>ppt_y</p:attrName>
                                        </p:attrNameLst>
                                      </p:cBhvr>
                                      <p:tavLst>
                                        <p:tav tm="0">
                                          <p:val>
                                            <p:strVal val="1+#ppt_h/2"/>
                                          </p:val>
                                        </p:tav>
                                        <p:tav tm="100000">
                                          <p:val>
                                            <p:strVal val="#ppt_y"/>
                                          </p:val>
                                        </p:tav>
                                      </p:tavLst>
                                    </p:anim>
                                  </p:childTnLst>
                                </p:cTn>
                              </p:par>
                            </p:childTnLst>
                          </p:cTn>
                        </p:par>
                        <p:par>
                          <p:cTn id="97" fill="hold">
                            <p:stCondLst>
                              <p:cond delay="8500"/>
                            </p:stCondLst>
                            <p:childTnLst>
                              <p:par>
                                <p:cTn id="98" presetID="53" presetClass="entr" presetSubtype="16" fill="hold" grpId="0" nodeType="afterEffect">
                                  <p:stCondLst>
                                    <p:cond delay="0"/>
                                  </p:stCondLst>
                                  <p:childTnLst>
                                    <p:set>
                                      <p:cBhvr>
                                        <p:cTn id="99" dur="1" fill="hold">
                                          <p:stCondLst>
                                            <p:cond delay="0"/>
                                          </p:stCondLst>
                                        </p:cTn>
                                        <p:tgtEl>
                                          <p:spTgt spid="25"/>
                                        </p:tgtEl>
                                        <p:attrNameLst>
                                          <p:attrName>style.visibility</p:attrName>
                                        </p:attrNameLst>
                                      </p:cBhvr>
                                      <p:to>
                                        <p:strVal val="visible"/>
                                      </p:to>
                                    </p:set>
                                    <p:anim calcmode="lin" valueType="num">
                                      <p:cBhvr>
                                        <p:cTn id="100" dur="500" fill="hold"/>
                                        <p:tgtEl>
                                          <p:spTgt spid="25"/>
                                        </p:tgtEl>
                                        <p:attrNameLst>
                                          <p:attrName>ppt_w</p:attrName>
                                        </p:attrNameLst>
                                      </p:cBhvr>
                                      <p:tavLst>
                                        <p:tav tm="0">
                                          <p:val>
                                            <p:fltVal val="0"/>
                                          </p:val>
                                        </p:tav>
                                        <p:tav tm="100000">
                                          <p:val>
                                            <p:strVal val="#ppt_w"/>
                                          </p:val>
                                        </p:tav>
                                      </p:tavLst>
                                    </p:anim>
                                    <p:anim calcmode="lin" valueType="num">
                                      <p:cBhvr>
                                        <p:cTn id="101" dur="500" fill="hold"/>
                                        <p:tgtEl>
                                          <p:spTgt spid="25"/>
                                        </p:tgtEl>
                                        <p:attrNameLst>
                                          <p:attrName>ppt_h</p:attrName>
                                        </p:attrNameLst>
                                      </p:cBhvr>
                                      <p:tavLst>
                                        <p:tav tm="0">
                                          <p:val>
                                            <p:fltVal val="0"/>
                                          </p:val>
                                        </p:tav>
                                        <p:tav tm="100000">
                                          <p:val>
                                            <p:strVal val="#ppt_h"/>
                                          </p:val>
                                        </p:tav>
                                      </p:tavLst>
                                    </p:anim>
                                    <p:animEffect transition="in" filter="fade">
                                      <p:cBhvr>
                                        <p:cTn id="102" dur="500"/>
                                        <p:tgtEl>
                                          <p:spTgt spid="25"/>
                                        </p:tgtEl>
                                      </p:cBhvr>
                                    </p:animEffect>
                                  </p:childTnLst>
                                </p:cTn>
                              </p:par>
                            </p:childTnLst>
                          </p:cTn>
                        </p:par>
                        <p:par>
                          <p:cTn id="103" fill="hold">
                            <p:stCondLst>
                              <p:cond delay="9000"/>
                            </p:stCondLst>
                            <p:childTnLst>
                              <p:par>
                                <p:cTn id="104" presetID="2" presetClass="entr" presetSubtype="4"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additive="base">
                                        <p:cTn id="106" dur="500" fill="hold"/>
                                        <p:tgtEl>
                                          <p:spTgt spid="63"/>
                                        </p:tgtEl>
                                        <p:attrNameLst>
                                          <p:attrName>ppt_x</p:attrName>
                                        </p:attrNameLst>
                                      </p:cBhvr>
                                      <p:tavLst>
                                        <p:tav tm="0">
                                          <p:val>
                                            <p:strVal val="#ppt_x"/>
                                          </p:val>
                                        </p:tav>
                                        <p:tav tm="100000">
                                          <p:val>
                                            <p:strVal val="#ppt_x"/>
                                          </p:val>
                                        </p:tav>
                                      </p:tavLst>
                                    </p:anim>
                                    <p:anim calcmode="lin" valueType="num">
                                      <p:cBhvr additive="base">
                                        <p:cTn id="107" dur="500" fill="hold"/>
                                        <p:tgtEl>
                                          <p:spTgt spid="63"/>
                                        </p:tgtEl>
                                        <p:attrNameLst>
                                          <p:attrName>ppt_y</p:attrName>
                                        </p:attrNameLst>
                                      </p:cBhvr>
                                      <p:tavLst>
                                        <p:tav tm="0">
                                          <p:val>
                                            <p:strVal val="1+#ppt_h/2"/>
                                          </p:val>
                                        </p:tav>
                                        <p:tav tm="100000">
                                          <p:val>
                                            <p:strVal val="#ppt_y"/>
                                          </p:val>
                                        </p:tav>
                                      </p:tavLst>
                                    </p:anim>
                                  </p:childTnLst>
                                </p:cTn>
                              </p:par>
                            </p:childTnLst>
                          </p:cTn>
                        </p:par>
                        <p:par>
                          <p:cTn id="108" fill="hold">
                            <p:stCondLst>
                              <p:cond delay="9500"/>
                            </p:stCondLst>
                            <p:childTnLst>
                              <p:par>
                                <p:cTn id="109" presetID="53" presetClass="entr" presetSubtype="16"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 calcmode="lin" valueType="num">
                                      <p:cBhvr>
                                        <p:cTn id="111" dur="500" fill="hold"/>
                                        <p:tgtEl>
                                          <p:spTgt spid="26"/>
                                        </p:tgtEl>
                                        <p:attrNameLst>
                                          <p:attrName>ppt_w</p:attrName>
                                        </p:attrNameLst>
                                      </p:cBhvr>
                                      <p:tavLst>
                                        <p:tav tm="0">
                                          <p:val>
                                            <p:fltVal val="0"/>
                                          </p:val>
                                        </p:tav>
                                        <p:tav tm="100000">
                                          <p:val>
                                            <p:strVal val="#ppt_w"/>
                                          </p:val>
                                        </p:tav>
                                      </p:tavLst>
                                    </p:anim>
                                    <p:anim calcmode="lin" valueType="num">
                                      <p:cBhvr>
                                        <p:cTn id="112" dur="500" fill="hold"/>
                                        <p:tgtEl>
                                          <p:spTgt spid="26"/>
                                        </p:tgtEl>
                                        <p:attrNameLst>
                                          <p:attrName>ppt_h</p:attrName>
                                        </p:attrNameLst>
                                      </p:cBhvr>
                                      <p:tavLst>
                                        <p:tav tm="0">
                                          <p:val>
                                            <p:fltVal val="0"/>
                                          </p:val>
                                        </p:tav>
                                        <p:tav tm="100000">
                                          <p:val>
                                            <p:strVal val="#ppt_h"/>
                                          </p:val>
                                        </p:tav>
                                      </p:tavLst>
                                    </p:anim>
                                    <p:animEffect transition="in" filter="fade">
                                      <p:cBhvr>
                                        <p:cTn id="113" dur="500"/>
                                        <p:tgtEl>
                                          <p:spTgt spid="26"/>
                                        </p:tgtEl>
                                      </p:cBhvr>
                                    </p:animEffect>
                                  </p:childTnLst>
                                </p:cTn>
                              </p:par>
                            </p:childTnLst>
                          </p:cTn>
                        </p:par>
                        <p:par>
                          <p:cTn id="114" fill="hold">
                            <p:stCondLst>
                              <p:cond delay="10000"/>
                            </p:stCondLst>
                            <p:childTnLst>
                              <p:par>
                                <p:cTn id="115" presetID="22" presetClass="entr" presetSubtype="4"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down)">
                                      <p:cBhvr>
                                        <p:cTn id="1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7" grpId="0" animBg="1"/>
      <p:bldP spid="58" grpId="0" animBg="1"/>
      <p:bldP spid="59" grpId="0" animBg="1"/>
      <p:bldP spid="61" grpId="0" animBg="1"/>
      <p:bldP spid="62" grpId="0" animBg="1"/>
      <p:bldP spid="63" grpId="0" animBg="1"/>
      <p:bldP spid="66" grpId="0"/>
      <p:bldP spid="4" grpId="0" animBg="1"/>
      <p:bldP spid="17" grpId="0" animBg="1"/>
      <p:bldP spid="18" grpId="0" animBg="1"/>
      <p:bldP spid="21" grpId="0" animBg="1"/>
      <p:bldP spid="22" grpId="0" animBg="1"/>
      <p:bldP spid="23" grpId="0" animBg="1"/>
      <p:bldP spid="24" grpId="0" animBg="1"/>
      <p:bldP spid="25" grpId="0" animBg="1"/>
      <p:bldP spid="26" grpId="0" animBg="1"/>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任意多边形 35"/>
          <p:cNvSpPr/>
          <p:nvPr/>
        </p:nvSpPr>
        <p:spPr>
          <a:xfrm flipH="1" flipV="1">
            <a:off x="6132661" y="1486445"/>
            <a:ext cx="1463675" cy="2900363"/>
          </a:xfrm>
          <a:custGeom>
            <a:avLst/>
            <a:gdLst>
              <a:gd name="connsiteX0" fmla="*/ 1078872 w 1463567"/>
              <a:gd name="connsiteY0" fmla="*/ 3868332 h 3868332"/>
              <a:gd name="connsiteX1" fmla="*/ 944604 w 1463567"/>
              <a:gd name="connsiteY1" fmla="*/ 3660444 h 3868332"/>
              <a:gd name="connsiteX2" fmla="*/ 944604 w 1463567"/>
              <a:gd name="connsiteY2" fmla="*/ 2441320 h 3868332"/>
              <a:gd name="connsiteX3" fmla="*/ 894894 w 1463567"/>
              <a:gd name="connsiteY3" fmla="*/ 2441320 h 3868332"/>
              <a:gd name="connsiteX4" fmla="*/ 894894 w 1463567"/>
              <a:gd name="connsiteY4" fmla="*/ 2728639 h 3868332"/>
              <a:gd name="connsiteX5" fmla="*/ 760626 w 1463567"/>
              <a:gd name="connsiteY5" fmla="*/ 2936527 h 3868332"/>
              <a:gd name="connsiteX6" fmla="*/ 626359 w 1463567"/>
              <a:gd name="connsiteY6" fmla="*/ 2728639 h 3868332"/>
              <a:gd name="connsiteX7" fmla="*/ 626359 w 1463567"/>
              <a:gd name="connsiteY7" fmla="*/ 2441320 h 3868332"/>
              <a:gd name="connsiteX8" fmla="*/ 581826 w 1463567"/>
              <a:gd name="connsiteY8" fmla="*/ 2441320 h 3868332"/>
              <a:gd name="connsiteX9" fmla="*/ 581826 w 1463567"/>
              <a:gd name="connsiteY9" fmla="*/ 2604700 h 3868332"/>
              <a:gd name="connsiteX10" fmla="*/ 447558 w 1463567"/>
              <a:gd name="connsiteY10" fmla="*/ 2812588 h 3868332"/>
              <a:gd name="connsiteX11" fmla="*/ 313291 w 1463567"/>
              <a:gd name="connsiteY11" fmla="*/ 2604700 h 3868332"/>
              <a:gd name="connsiteX12" fmla="*/ 313291 w 1463567"/>
              <a:gd name="connsiteY12" fmla="*/ 2441320 h 3868332"/>
              <a:gd name="connsiteX13" fmla="*/ 268535 w 1463567"/>
              <a:gd name="connsiteY13" fmla="*/ 2441320 h 3868332"/>
              <a:gd name="connsiteX14" fmla="*/ 268535 w 1463567"/>
              <a:gd name="connsiteY14" fmla="*/ 2579912 h 3868332"/>
              <a:gd name="connsiteX15" fmla="*/ 134268 w 1463567"/>
              <a:gd name="connsiteY15" fmla="*/ 2787800 h 3868332"/>
              <a:gd name="connsiteX16" fmla="*/ 0 w 1463567"/>
              <a:gd name="connsiteY16" fmla="*/ 2579912 h 3868332"/>
              <a:gd name="connsiteX17" fmla="*/ 0 w 1463567"/>
              <a:gd name="connsiteY17" fmla="*/ 2441320 h 3868332"/>
              <a:gd name="connsiteX18" fmla="*/ 0 w 1463567"/>
              <a:gd name="connsiteY18" fmla="*/ 1748359 h 3868332"/>
              <a:gd name="connsiteX19" fmla="*/ 0 w 1463567"/>
              <a:gd name="connsiteY19" fmla="*/ 652016 h 3868332"/>
              <a:gd name="connsiteX20" fmla="*/ 0 w 1463567"/>
              <a:gd name="connsiteY20" fmla="*/ 639623 h 3868332"/>
              <a:gd name="connsiteX21" fmla="*/ 775 w 1463567"/>
              <a:gd name="connsiteY21" fmla="*/ 639623 h 3868332"/>
              <a:gd name="connsiteX22" fmla="*/ 140804 w 1463567"/>
              <a:gd name="connsiteY22" fmla="*/ 31009 h 3868332"/>
              <a:gd name="connsiteX23" fmla="*/ 151525 w 1463567"/>
              <a:gd name="connsiteY23" fmla="*/ 0 h 3868332"/>
              <a:gd name="connsiteX24" fmla="*/ 1306670 w 1463567"/>
              <a:gd name="connsiteY24" fmla="*/ 0 h 3868332"/>
              <a:gd name="connsiteX25" fmla="*/ 1298731 w 1463567"/>
              <a:gd name="connsiteY25" fmla="*/ 8479 h 3868332"/>
              <a:gd name="connsiteX26" fmla="*/ 1254308 w 1463567"/>
              <a:gd name="connsiteY26" fmla="*/ 639623 h 3868332"/>
              <a:gd name="connsiteX27" fmla="*/ 1255593 w 1463567"/>
              <a:gd name="connsiteY27" fmla="*/ 639623 h 3868332"/>
              <a:gd name="connsiteX28" fmla="*/ 1452533 w 1463567"/>
              <a:gd name="connsiteY28" fmla="*/ 1345815 h 3868332"/>
              <a:gd name="connsiteX29" fmla="*/ 1382490 w 1463567"/>
              <a:gd name="connsiteY29" fmla="*/ 1619081 h 3868332"/>
              <a:gd name="connsiteX30" fmla="*/ 1213139 w 1463567"/>
              <a:gd name="connsiteY30" fmla="*/ 1526562 h 3868332"/>
              <a:gd name="connsiteX31" fmla="*/ 1213139 w 1463567"/>
              <a:gd name="connsiteY31" fmla="*/ 2357371 h 3868332"/>
              <a:gd name="connsiteX32" fmla="*/ 1213139 w 1463567"/>
              <a:gd name="connsiteY32" fmla="*/ 2441320 h 3868332"/>
              <a:gd name="connsiteX33" fmla="*/ 1213139 w 1463567"/>
              <a:gd name="connsiteY33" fmla="*/ 3660444 h 3868332"/>
              <a:gd name="connsiteX34" fmla="*/ 1078872 w 1463567"/>
              <a:gd name="connsiteY34" fmla="*/ 3868332 h 386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63567" h="3868332">
                <a:moveTo>
                  <a:pt x="1078872" y="3868332"/>
                </a:moveTo>
                <a:cubicBezTo>
                  <a:pt x="1004718" y="3868332"/>
                  <a:pt x="944604" y="3775258"/>
                  <a:pt x="944604" y="3660444"/>
                </a:cubicBezTo>
                <a:lnTo>
                  <a:pt x="944604" y="2441320"/>
                </a:lnTo>
                <a:lnTo>
                  <a:pt x="894894" y="2441320"/>
                </a:lnTo>
                <a:lnTo>
                  <a:pt x="894894" y="2728639"/>
                </a:lnTo>
                <a:cubicBezTo>
                  <a:pt x="894894" y="2843453"/>
                  <a:pt x="834780" y="2936527"/>
                  <a:pt x="760626" y="2936527"/>
                </a:cubicBezTo>
                <a:cubicBezTo>
                  <a:pt x="686472" y="2936527"/>
                  <a:pt x="626359" y="2843453"/>
                  <a:pt x="626359" y="2728639"/>
                </a:cubicBezTo>
                <a:lnTo>
                  <a:pt x="626359" y="2441320"/>
                </a:lnTo>
                <a:lnTo>
                  <a:pt x="581826" y="2441320"/>
                </a:lnTo>
                <a:lnTo>
                  <a:pt x="581826" y="2604700"/>
                </a:lnTo>
                <a:cubicBezTo>
                  <a:pt x="581826" y="2719513"/>
                  <a:pt x="521712" y="2812588"/>
                  <a:pt x="447558" y="2812588"/>
                </a:cubicBezTo>
                <a:cubicBezTo>
                  <a:pt x="373404" y="2812588"/>
                  <a:pt x="313291" y="2719513"/>
                  <a:pt x="313291" y="2604700"/>
                </a:cubicBezTo>
                <a:lnTo>
                  <a:pt x="313291" y="2441320"/>
                </a:lnTo>
                <a:lnTo>
                  <a:pt x="268535" y="2441320"/>
                </a:lnTo>
                <a:lnTo>
                  <a:pt x="268535" y="2579912"/>
                </a:lnTo>
                <a:cubicBezTo>
                  <a:pt x="268535" y="2694725"/>
                  <a:pt x="208422" y="2787800"/>
                  <a:pt x="134268" y="2787800"/>
                </a:cubicBezTo>
                <a:cubicBezTo>
                  <a:pt x="60114" y="2787800"/>
                  <a:pt x="0" y="2694725"/>
                  <a:pt x="0" y="2579912"/>
                </a:cubicBezTo>
                <a:lnTo>
                  <a:pt x="0" y="2441320"/>
                </a:lnTo>
                <a:lnTo>
                  <a:pt x="0" y="1748359"/>
                </a:lnTo>
                <a:lnTo>
                  <a:pt x="0" y="652016"/>
                </a:lnTo>
                <a:lnTo>
                  <a:pt x="0" y="639623"/>
                </a:lnTo>
                <a:lnTo>
                  <a:pt x="775" y="639623"/>
                </a:lnTo>
                <a:cubicBezTo>
                  <a:pt x="27870" y="159053"/>
                  <a:pt x="85133" y="178489"/>
                  <a:pt x="140804" y="31009"/>
                </a:cubicBezTo>
                <a:lnTo>
                  <a:pt x="151525" y="0"/>
                </a:lnTo>
                <a:lnTo>
                  <a:pt x="1306670" y="0"/>
                </a:lnTo>
                <a:lnTo>
                  <a:pt x="1298731" y="8479"/>
                </a:lnTo>
                <a:cubicBezTo>
                  <a:pt x="1163068" y="195525"/>
                  <a:pt x="1250447" y="421704"/>
                  <a:pt x="1254308" y="639623"/>
                </a:cubicBezTo>
                <a:lnTo>
                  <a:pt x="1255593" y="639623"/>
                </a:lnTo>
                <a:lnTo>
                  <a:pt x="1452533" y="1345815"/>
                </a:lnTo>
                <a:cubicBezTo>
                  <a:pt x="1481928" y="1451223"/>
                  <a:pt x="1450569" y="1573568"/>
                  <a:pt x="1382490" y="1619081"/>
                </a:cubicBezTo>
                <a:cubicBezTo>
                  <a:pt x="1318265" y="1662018"/>
                  <a:pt x="1244305" y="1621237"/>
                  <a:pt x="1213139" y="1526562"/>
                </a:cubicBezTo>
                <a:lnTo>
                  <a:pt x="1213139" y="2357371"/>
                </a:lnTo>
                <a:lnTo>
                  <a:pt x="1213139" y="2441320"/>
                </a:lnTo>
                <a:lnTo>
                  <a:pt x="1213139" y="3660444"/>
                </a:lnTo>
                <a:cubicBezTo>
                  <a:pt x="1213139" y="3775258"/>
                  <a:pt x="1153026" y="3868332"/>
                  <a:pt x="1078872" y="3868332"/>
                </a:cubicBezTo>
                <a:close/>
              </a:path>
            </a:pathLst>
          </a:custGeom>
          <a:solidFill>
            <a:schemeClr val="accent1"/>
          </a:solidFill>
          <a:ln w="25400" cap="flat" cmpd="sng" algn="ctr">
            <a:solidFill>
              <a:schemeClr val="bg1"/>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panose="020F0502020204030204"/>
              <a:ea typeface="+mn-ea"/>
            </a:endParaRPr>
          </a:p>
        </p:txBody>
      </p:sp>
      <p:sp>
        <p:nvSpPr>
          <p:cNvPr id="37" name="任意多边形 36"/>
          <p:cNvSpPr/>
          <p:nvPr/>
        </p:nvSpPr>
        <p:spPr>
          <a:xfrm flipH="1" flipV="1">
            <a:off x="5043635" y="2191295"/>
            <a:ext cx="1601788" cy="2195513"/>
          </a:xfrm>
          <a:custGeom>
            <a:avLst/>
            <a:gdLst>
              <a:gd name="connsiteX0" fmla="*/ 1180842 w 1601896"/>
              <a:gd name="connsiteY0" fmla="*/ 2927585 h 2927585"/>
              <a:gd name="connsiteX1" fmla="*/ 1033884 w 1601896"/>
              <a:gd name="connsiteY1" fmla="*/ 2769366 h 2927585"/>
              <a:gd name="connsiteX2" fmla="*/ 1033884 w 1601896"/>
              <a:gd name="connsiteY2" fmla="*/ 1841516 h 2927585"/>
              <a:gd name="connsiteX3" fmla="*/ 979475 w 1601896"/>
              <a:gd name="connsiteY3" fmla="*/ 1841516 h 2927585"/>
              <a:gd name="connsiteX4" fmla="*/ 979475 w 1601896"/>
              <a:gd name="connsiteY4" fmla="*/ 2060188 h 2927585"/>
              <a:gd name="connsiteX5" fmla="*/ 832517 w 1601896"/>
              <a:gd name="connsiteY5" fmla="*/ 2218408 h 2927585"/>
              <a:gd name="connsiteX6" fmla="*/ 685559 w 1601896"/>
              <a:gd name="connsiteY6" fmla="*/ 2060188 h 2927585"/>
              <a:gd name="connsiteX7" fmla="*/ 685559 w 1601896"/>
              <a:gd name="connsiteY7" fmla="*/ 1841516 h 2927585"/>
              <a:gd name="connsiteX8" fmla="*/ 636818 w 1601896"/>
              <a:gd name="connsiteY8" fmla="*/ 1841516 h 2927585"/>
              <a:gd name="connsiteX9" fmla="*/ 636818 w 1601896"/>
              <a:gd name="connsiteY9" fmla="*/ 1965861 h 2927585"/>
              <a:gd name="connsiteX10" fmla="*/ 489860 w 1601896"/>
              <a:gd name="connsiteY10" fmla="*/ 2124080 h 2927585"/>
              <a:gd name="connsiteX11" fmla="*/ 342902 w 1601896"/>
              <a:gd name="connsiteY11" fmla="*/ 1965861 h 2927585"/>
              <a:gd name="connsiteX12" fmla="*/ 342902 w 1601896"/>
              <a:gd name="connsiteY12" fmla="*/ 1841516 h 2927585"/>
              <a:gd name="connsiteX13" fmla="*/ 293916 w 1601896"/>
              <a:gd name="connsiteY13" fmla="*/ 1841516 h 2927585"/>
              <a:gd name="connsiteX14" fmla="*/ 293916 w 1601896"/>
              <a:gd name="connsiteY14" fmla="*/ 1946995 h 2927585"/>
              <a:gd name="connsiteX15" fmla="*/ 146958 w 1601896"/>
              <a:gd name="connsiteY15" fmla="*/ 2105214 h 2927585"/>
              <a:gd name="connsiteX16" fmla="*/ 0 w 1601896"/>
              <a:gd name="connsiteY16" fmla="*/ 1946995 h 2927585"/>
              <a:gd name="connsiteX17" fmla="*/ 0 w 1601896"/>
              <a:gd name="connsiteY17" fmla="*/ 1841516 h 2927585"/>
              <a:gd name="connsiteX18" fmla="*/ 0 w 1601896"/>
              <a:gd name="connsiteY18" fmla="*/ 1314118 h 2927585"/>
              <a:gd name="connsiteX19" fmla="*/ 0 w 1601896"/>
              <a:gd name="connsiteY19" fmla="*/ 479714 h 2927585"/>
              <a:gd name="connsiteX20" fmla="*/ 0 w 1601896"/>
              <a:gd name="connsiteY20" fmla="*/ 470282 h 2927585"/>
              <a:gd name="connsiteX21" fmla="*/ 848 w 1601896"/>
              <a:gd name="connsiteY21" fmla="*/ 470282 h 2927585"/>
              <a:gd name="connsiteX22" fmla="*/ 154112 w 1601896"/>
              <a:gd name="connsiteY22" fmla="*/ 7078 h 2927585"/>
              <a:gd name="connsiteX23" fmla="*/ 157308 w 1601896"/>
              <a:gd name="connsiteY23" fmla="*/ 0 h 2927585"/>
              <a:gd name="connsiteX24" fmla="*/ 1413509 w 1601896"/>
              <a:gd name="connsiteY24" fmla="*/ 0 h 2927585"/>
              <a:gd name="connsiteX25" fmla="*/ 1371813 w 1601896"/>
              <a:gd name="connsiteY25" fmla="*/ 52660 h 2927585"/>
              <a:gd name="connsiteX26" fmla="*/ 1372860 w 1601896"/>
              <a:gd name="connsiteY26" fmla="*/ 470282 h 2927585"/>
              <a:gd name="connsiteX27" fmla="*/ 1374267 w 1601896"/>
              <a:gd name="connsiteY27" fmla="*/ 470282 h 2927585"/>
              <a:gd name="connsiteX28" fmla="*/ 1589820 w 1601896"/>
              <a:gd name="connsiteY28" fmla="*/ 1007750 h 2927585"/>
              <a:gd name="connsiteX29" fmla="*/ 1513157 w 1601896"/>
              <a:gd name="connsiteY29" fmla="*/ 1215727 h 2927585"/>
              <a:gd name="connsiteX30" fmla="*/ 1327800 w 1601896"/>
              <a:gd name="connsiteY30" fmla="*/ 1145312 h 2927585"/>
              <a:gd name="connsiteX31" fmla="*/ 1327800 w 1601896"/>
              <a:gd name="connsiteY31" fmla="*/ 1777624 h 2927585"/>
              <a:gd name="connsiteX32" fmla="*/ 1327800 w 1601896"/>
              <a:gd name="connsiteY32" fmla="*/ 1841516 h 2927585"/>
              <a:gd name="connsiteX33" fmla="*/ 1327800 w 1601896"/>
              <a:gd name="connsiteY33" fmla="*/ 2769366 h 2927585"/>
              <a:gd name="connsiteX34" fmla="*/ 1180842 w 1601896"/>
              <a:gd name="connsiteY34" fmla="*/ 2927585 h 2927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01896" h="2927585">
                <a:moveTo>
                  <a:pt x="1180842" y="2927585"/>
                </a:moveTo>
                <a:cubicBezTo>
                  <a:pt x="1099679" y="2927585"/>
                  <a:pt x="1033884" y="2856748"/>
                  <a:pt x="1033884" y="2769366"/>
                </a:cubicBezTo>
                <a:lnTo>
                  <a:pt x="1033884" y="1841516"/>
                </a:lnTo>
                <a:lnTo>
                  <a:pt x="979475" y="1841516"/>
                </a:lnTo>
                <a:lnTo>
                  <a:pt x="979475" y="2060188"/>
                </a:lnTo>
                <a:cubicBezTo>
                  <a:pt x="979475" y="2147571"/>
                  <a:pt x="913680" y="2218408"/>
                  <a:pt x="832517" y="2218408"/>
                </a:cubicBezTo>
                <a:cubicBezTo>
                  <a:pt x="751354" y="2218408"/>
                  <a:pt x="685559" y="2147571"/>
                  <a:pt x="685559" y="2060188"/>
                </a:cubicBezTo>
                <a:lnTo>
                  <a:pt x="685559" y="1841516"/>
                </a:lnTo>
                <a:lnTo>
                  <a:pt x="636818" y="1841516"/>
                </a:lnTo>
                <a:lnTo>
                  <a:pt x="636818" y="1965861"/>
                </a:lnTo>
                <a:cubicBezTo>
                  <a:pt x="636818" y="2053243"/>
                  <a:pt x="571022" y="2124080"/>
                  <a:pt x="489860" y="2124080"/>
                </a:cubicBezTo>
                <a:cubicBezTo>
                  <a:pt x="408697" y="2124080"/>
                  <a:pt x="342902" y="2053243"/>
                  <a:pt x="342902" y="1965861"/>
                </a:cubicBezTo>
                <a:lnTo>
                  <a:pt x="342902" y="1841516"/>
                </a:lnTo>
                <a:lnTo>
                  <a:pt x="293916" y="1841516"/>
                </a:lnTo>
                <a:lnTo>
                  <a:pt x="293916" y="1946995"/>
                </a:lnTo>
                <a:cubicBezTo>
                  <a:pt x="293916" y="2034377"/>
                  <a:pt x="228121" y="2105214"/>
                  <a:pt x="146958" y="2105214"/>
                </a:cubicBezTo>
                <a:cubicBezTo>
                  <a:pt x="65795" y="2105214"/>
                  <a:pt x="0" y="2034377"/>
                  <a:pt x="0" y="1946995"/>
                </a:cubicBezTo>
                <a:lnTo>
                  <a:pt x="0" y="1841516"/>
                </a:lnTo>
                <a:lnTo>
                  <a:pt x="0" y="1314118"/>
                </a:lnTo>
                <a:lnTo>
                  <a:pt x="0" y="479714"/>
                </a:lnTo>
                <a:lnTo>
                  <a:pt x="0" y="470282"/>
                </a:lnTo>
                <a:lnTo>
                  <a:pt x="848" y="470282"/>
                </a:lnTo>
                <a:cubicBezTo>
                  <a:pt x="30505" y="104530"/>
                  <a:pt x="93179" y="119322"/>
                  <a:pt x="154112" y="7078"/>
                </a:cubicBezTo>
                <a:lnTo>
                  <a:pt x="157308" y="0"/>
                </a:lnTo>
                <a:lnTo>
                  <a:pt x="1413509" y="0"/>
                </a:lnTo>
                <a:lnTo>
                  <a:pt x="1371813" y="52660"/>
                </a:lnTo>
                <a:cubicBezTo>
                  <a:pt x="1298456" y="181343"/>
                  <a:pt x="1369238" y="328121"/>
                  <a:pt x="1372860" y="470282"/>
                </a:cubicBezTo>
                <a:lnTo>
                  <a:pt x="1374267" y="470282"/>
                </a:lnTo>
                <a:lnTo>
                  <a:pt x="1589820" y="1007750"/>
                </a:lnTo>
                <a:cubicBezTo>
                  <a:pt x="1621993" y="1087974"/>
                  <a:pt x="1587670" y="1181088"/>
                  <a:pt x="1513157" y="1215727"/>
                </a:cubicBezTo>
                <a:cubicBezTo>
                  <a:pt x="1442862" y="1248406"/>
                  <a:pt x="1361911" y="1217368"/>
                  <a:pt x="1327800" y="1145312"/>
                </a:cubicBezTo>
                <a:lnTo>
                  <a:pt x="1327800" y="1777624"/>
                </a:lnTo>
                <a:lnTo>
                  <a:pt x="1327800" y="1841516"/>
                </a:lnTo>
                <a:lnTo>
                  <a:pt x="1327800" y="2769366"/>
                </a:lnTo>
                <a:cubicBezTo>
                  <a:pt x="1327800" y="2856748"/>
                  <a:pt x="1262005" y="2927585"/>
                  <a:pt x="1180842" y="2927585"/>
                </a:cubicBezTo>
                <a:close/>
              </a:path>
            </a:pathLst>
          </a:custGeom>
          <a:solidFill>
            <a:schemeClr val="accent1">
              <a:lumMod val="75000"/>
            </a:schemeClr>
          </a:solidFill>
          <a:ln w="25400" cap="flat" cmpd="sng" algn="ctr">
            <a:solidFill>
              <a:schemeClr val="bg1"/>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panose="020F0502020204030204"/>
              <a:ea typeface="+mn-ea"/>
            </a:endParaRPr>
          </a:p>
        </p:txBody>
      </p:sp>
      <p:sp>
        <p:nvSpPr>
          <p:cNvPr id="38" name="任意多边形 37"/>
          <p:cNvSpPr/>
          <p:nvPr/>
        </p:nvSpPr>
        <p:spPr>
          <a:xfrm flipH="1" flipV="1">
            <a:off x="4264174" y="2941389"/>
            <a:ext cx="1163637" cy="1445419"/>
          </a:xfrm>
          <a:custGeom>
            <a:avLst/>
            <a:gdLst>
              <a:gd name="connsiteX0" fmla="*/ 858248 w 1164274"/>
              <a:gd name="connsiteY0" fmla="*/ 1921542 h 1921542"/>
              <a:gd name="connsiteX1" fmla="*/ 751437 w 1164274"/>
              <a:gd name="connsiteY1" fmla="*/ 1816439 h 1921542"/>
              <a:gd name="connsiteX2" fmla="*/ 751437 w 1164274"/>
              <a:gd name="connsiteY2" fmla="*/ 1200080 h 1921542"/>
              <a:gd name="connsiteX3" fmla="*/ 711892 w 1164274"/>
              <a:gd name="connsiteY3" fmla="*/ 1200080 h 1921542"/>
              <a:gd name="connsiteX4" fmla="*/ 711892 w 1164274"/>
              <a:gd name="connsiteY4" fmla="*/ 1345342 h 1921542"/>
              <a:gd name="connsiteX5" fmla="*/ 605082 w 1164274"/>
              <a:gd name="connsiteY5" fmla="*/ 1450445 h 1921542"/>
              <a:gd name="connsiteX6" fmla="*/ 498271 w 1164274"/>
              <a:gd name="connsiteY6" fmla="*/ 1345342 h 1921542"/>
              <a:gd name="connsiteX7" fmla="*/ 498271 w 1164274"/>
              <a:gd name="connsiteY7" fmla="*/ 1200080 h 1921542"/>
              <a:gd name="connsiteX8" fmla="*/ 462845 w 1164274"/>
              <a:gd name="connsiteY8" fmla="*/ 1200080 h 1921542"/>
              <a:gd name="connsiteX9" fmla="*/ 462845 w 1164274"/>
              <a:gd name="connsiteY9" fmla="*/ 1282681 h 1921542"/>
              <a:gd name="connsiteX10" fmla="*/ 356035 w 1164274"/>
              <a:gd name="connsiteY10" fmla="*/ 1387784 h 1921542"/>
              <a:gd name="connsiteX11" fmla="*/ 249225 w 1164274"/>
              <a:gd name="connsiteY11" fmla="*/ 1282681 h 1921542"/>
              <a:gd name="connsiteX12" fmla="*/ 249225 w 1164274"/>
              <a:gd name="connsiteY12" fmla="*/ 1200080 h 1921542"/>
              <a:gd name="connsiteX13" fmla="*/ 213621 w 1164274"/>
              <a:gd name="connsiteY13" fmla="*/ 1200080 h 1921542"/>
              <a:gd name="connsiteX14" fmla="*/ 213621 w 1164274"/>
              <a:gd name="connsiteY14" fmla="*/ 1270149 h 1921542"/>
              <a:gd name="connsiteX15" fmla="*/ 106811 w 1164274"/>
              <a:gd name="connsiteY15" fmla="*/ 1375252 h 1921542"/>
              <a:gd name="connsiteX16" fmla="*/ 0 w 1164274"/>
              <a:gd name="connsiteY16" fmla="*/ 1270149 h 1921542"/>
              <a:gd name="connsiteX17" fmla="*/ 0 w 1164274"/>
              <a:gd name="connsiteY17" fmla="*/ 1200080 h 1921542"/>
              <a:gd name="connsiteX18" fmla="*/ 0 w 1164274"/>
              <a:gd name="connsiteY18" fmla="*/ 849736 h 1921542"/>
              <a:gd name="connsiteX19" fmla="*/ 0 w 1164274"/>
              <a:gd name="connsiteY19" fmla="*/ 295452 h 1921542"/>
              <a:gd name="connsiteX20" fmla="*/ 0 w 1164274"/>
              <a:gd name="connsiteY20" fmla="*/ 289187 h 1921542"/>
              <a:gd name="connsiteX21" fmla="*/ 616 w 1164274"/>
              <a:gd name="connsiteY21" fmla="*/ 289187 h 1921542"/>
              <a:gd name="connsiteX22" fmla="*/ 93026 w 1164274"/>
              <a:gd name="connsiteY22" fmla="*/ 9258 h 1921542"/>
              <a:gd name="connsiteX23" fmla="*/ 99354 w 1164274"/>
              <a:gd name="connsiteY23" fmla="*/ 0 h 1921542"/>
              <a:gd name="connsiteX24" fmla="*/ 1007240 w 1164274"/>
              <a:gd name="connsiteY24" fmla="*/ 0 h 1921542"/>
              <a:gd name="connsiteX25" fmla="*/ 997047 w 1164274"/>
              <a:gd name="connsiteY25" fmla="*/ 11766 h 1921542"/>
              <a:gd name="connsiteX26" fmla="*/ 997808 w 1164274"/>
              <a:gd name="connsiteY26" fmla="*/ 289187 h 1921542"/>
              <a:gd name="connsiteX27" fmla="*/ 998831 w 1164274"/>
              <a:gd name="connsiteY27" fmla="*/ 289187 h 1921542"/>
              <a:gd name="connsiteX28" fmla="*/ 1155497 w 1164274"/>
              <a:gd name="connsiteY28" fmla="*/ 646220 h 1921542"/>
              <a:gd name="connsiteX29" fmla="*/ 1099778 w 1164274"/>
              <a:gd name="connsiteY29" fmla="*/ 784376 h 1921542"/>
              <a:gd name="connsiteX30" fmla="*/ 965058 w 1164274"/>
              <a:gd name="connsiteY30" fmla="*/ 737601 h 1921542"/>
              <a:gd name="connsiteX31" fmla="*/ 965058 w 1164274"/>
              <a:gd name="connsiteY31" fmla="*/ 1157638 h 1921542"/>
              <a:gd name="connsiteX32" fmla="*/ 965058 w 1164274"/>
              <a:gd name="connsiteY32" fmla="*/ 1200080 h 1921542"/>
              <a:gd name="connsiteX33" fmla="*/ 965058 w 1164274"/>
              <a:gd name="connsiteY33" fmla="*/ 1816439 h 1921542"/>
              <a:gd name="connsiteX34" fmla="*/ 858248 w 1164274"/>
              <a:gd name="connsiteY34" fmla="*/ 1921542 h 1921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64274" h="1921542">
                <a:moveTo>
                  <a:pt x="858248" y="1921542"/>
                </a:moveTo>
                <a:cubicBezTo>
                  <a:pt x="799258" y="1921542"/>
                  <a:pt x="751437" y="1874486"/>
                  <a:pt x="751437" y="1816439"/>
                </a:cubicBezTo>
                <a:lnTo>
                  <a:pt x="751437" y="1200080"/>
                </a:lnTo>
                <a:lnTo>
                  <a:pt x="711892" y="1200080"/>
                </a:lnTo>
                <a:lnTo>
                  <a:pt x="711892" y="1345342"/>
                </a:lnTo>
                <a:cubicBezTo>
                  <a:pt x="711892" y="1403389"/>
                  <a:pt x="664072" y="1450445"/>
                  <a:pt x="605082" y="1450445"/>
                </a:cubicBezTo>
                <a:cubicBezTo>
                  <a:pt x="546092" y="1450445"/>
                  <a:pt x="498271" y="1403389"/>
                  <a:pt x="498271" y="1345342"/>
                </a:cubicBezTo>
                <a:lnTo>
                  <a:pt x="498271" y="1200080"/>
                </a:lnTo>
                <a:lnTo>
                  <a:pt x="462845" y="1200080"/>
                </a:lnTo>
                <a:lnTo>
                  <a:pt x="462845" y="1282681"/>
                </a:lnTo>
                <a:cubicBezTo>
                  <a:pt x="462845" y="1340728"/>
                  <a:pt x="415025" y="1387784"/>
                  <a:pt x="356035" y="1387784"/>
                </a:cubicBezTo>
                <a:cubicBezTo>
                  <a:pt x="297045" y="1387784"/>
                  <a:pt x="249225" y="1340728"/>
                  <a:pt x="249225" y="1282681"/>
                </a:cubicBezTo>
                <a:lnTo>
                  <a:pt x="249225" y="1200080"/>
                </a:lnTo>
                <a:lnTo>
                  <a:pt x="213621" y="1200080"/>
                </a:lnTo>
                <a:lnTo>
                  <a:pt x="213621" y="1270149"/>
                </a:lnTo>
                <a:cubicBezTo>
                  <a:pt x="213621" y="1328196"/>
                  <a:pt x="165801" y="1375252"/>
                  <a:pt x="106811" y="1375252"/>
                </a:cubicBezTo>
                <a:cubicBezTo>
                  <a:pt x="47821" y="1375252"/>
                  <a:pt x="0" y="1328196"/>
                  <a:pt x="0" y="1270149"/>
                </a:cubicBezTo>
                <a:lnTo>
                  <a:pt x="0" y="1200080"/>
                </a:lnTo>
                <a:lnTo>
                  <a:pt x="0" y="849736"/>
                </a:lnTo>
                <a:lnTo>
                  <a:pt x="0" y="295452"/>
                </a:lnTo>
                <a:lnTo>
                  <a:pt x="0" y="289187"/>
                </a:lnTo>
                <a:lnTo>
                  <a:pt x="616" y="289187"/>
                </a:lnTo>
                <a:cubicBezTo>
                  <a:pt x="19092" y="80932"/>
                  <a:pt x="55198" y="58400"/>
                  <a:pt x="93026" y="9258"/>
                </a:cubicBezTo>
                <a:lnTo>
                  <a:pt x="99354" y="0"/>
                </a:lnTo>
                <a:lnTo>
                  <a:pt x="1007240" y="0"/>
                </a:lnTo>
                <a:lnTo>
                  <a:pt x="997047" y="11766"/>
                </a:lnTo>
                <a:cubicBezTo>
                  <a:pt x="943731" y="97248"/>
                  <a:pt x="995176" y="194752"/>
                  <a:pt x="997808" y="289187"/>
                </a:cubicBezTo>
                <a:lnTo>
                  <a:pt x="998831" y="289187"/>
                </a:lnTo>
                <a:lnTo>
                  <a:pt x="1155497" y="646220"/>
                </a:lnTo>
                <a:cubicBezTo>
                  <a:pt x="1178881" y="699512"/>
                  <a:pt x="1153935" y="761366"/>
                  <a:pt x="1099778" y="784376"/>
                </a:cubicBezTo>
                <a:cubicBezTo>
                  <a:pt x="1048686" y="806085"/>
                  <a:pt x="989851" y="785467"/>
                  <a:pt x="965058" y="737601"/>
                </a:cubicBezTo>
                <a:lnTo>
                  <a:pt x="965058" y="1157638"/>
                </a:lnTo>
                <a:lnTo>
                  <a:pt x="965058" y="1200080"/>
                </a:lnTo>
                <a:lnTo>
                  <a:pt x="965058" y="1816439"/>
                </a:lnTo>
                <a:cubicBezTo>
                  <a:pt x="965058" y="1874486"/>
                  <a:pt x="917238" y="1921542"/>
                  <a:pt x="858248" y="1921542"/>
                </a:cubicBezTo>
                <a:close/>
              </a:path>
            </a:pathLst>
          </a:custGeom>
          <a:solidFill>
            <a:schemeClr val="accent1"/>
          </a:solidFill>
          <a:ln w="25400" cap="flat" cmpd="sng" algn="ctr">
            <a:solidFill>
              <a:schemeClr val="bg1"/>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panose="020F0502020204030204"/>
              <a:ea typeface="+mn-ea"/>
            </a:endParaRPr>
          </a:p>
        </p:txBody>
      </p:sp>
      <p:sp>
        <p:nvSpPr>
          <p:cNvPr id="39" name="任意多边形 38"/>
          <p:cNvSpPr/>
          <p:nvPr/>
        </p:nvSpPr>
        <p:spPr>
          <a:xfrm flipH="1" flipV="1">
            <a:off x="3781574" y="3502174"/>
            <a:ext cx="719137" cy="884634"/>
          </a:xfrm>
          <a:custGeom>
            <a:avLst/>
            <a:gdLst>
              <a:gd name="connsiteX0" fmla="*/ 530896 w 720198"/>
              <a:gd name="connsiteY0" fmla="*/ 1093431 h 1093431"/>
              <a:gd name="connsiteX1" fmla="*/ 464825 w 720198"/>
              <a:gd name="connsiteY1" fmla="*/ 1032050 h 1093431"/>
              <a:gd name="connsiteX2" fmla="*/ 464825 w 720198"/>
              <a:gd name="connsiteY2" fmla="*/ 672092 h 1093431"/>
              <a:gd name="connsiteX3" fmla="*/ 440363 w 720198"/>
              <a:gd name="connsiteY3" fmla="*/ 672092 h 1093431"/>
              <a:gd name="connsiteX4" fmla="*/ 440363 w 720198"/>
              <a:gd name="connsiteY4" fmla="*/ 756926 h 1093431"/>
              <a:gd name="connsiteX5" fmla="*/ 374292 w 720198"/>
              <a:gd name="connsiteY5" fmla="*/ 818307 h 1093431"/>
              <a:gd name="connsiteX6" fmla="*/ 308221 w 720198"/>
              <a:gd name="connsiteY6" fmla="*/ 756926 h 1093431"/>
              <a:gd name="connsiteX7" fmla="*/ 308221 w 720198"/>
              <a:gd name="connsiteY7" fmla="*/ 672092 h 1093431"/>
              <a:gd name="connsiteX8" fmla="*/ 286307 w 720198"/>
              <a:gd name="connsiteY8" fmla="*/ 672092 h 1093431"/>
              <a:gd name="connsiteX9" fmla="*/ 286307 w 720198"/>
              <a:gd name="connsiteY9" fmla="*/ 720331 h 1093431"/>
              <a:gd name="connsiteX10" fmla="*/ 220237 w 720198"/>
              <a:gd name="connsiteY10" fmla="*/ 781712 h 1093431"/>
              <a:gd name="connsiteX11" fmla="*/ 154166 w 720198"/>
              <a:gd name="connsiteY11" fmla="*/ 720331 h 1093431"/>
              <a:gd name="connsiteX12" fmla="*/ 154166 w 720198"/>
              <a:gd name="connsiteY12" fmla="*/ 672092 h 1093431"/>
              <a:gd name="connsiteX13" fmla="*/ 132142 w 720198"/>
              <a:gd name="connsiteY13" fmla="*/ 672092 h 1093431"/>
              <a:gd name="connsiteX14" fmla="*/ 132142 w 720198"/>
              <a:gd name="connsiteY14" fmla="*/ 713012 h 1093431"/>
              <a:gd name="connsiteX15" fmla="*/ 66071 w 720198"/>
              <a:gd name="connsiteY15" fmla="*/ 774393 h 1093431"/>
              <a:gd name="connsiteX16" fmla="*/ 0 w 720198"/>
              <a:gd name="connsiteY16" fmla="*/ 713012 h 1093431"/>
              <a:gd name="connsiteX17" fmla="*/ 0 w 720198"/>
              <a:gd name="connsiteY17" fmla="*/ 672092 h 1093431"/>
              <a:gd name="connsiteX18" fmla="*/ 0 w 720198"/>
              <a:gd name="connsiteY18" fmla="*/ 467489 h 1093431"/>
              <a:gd name="connsiteX19" fmla="*/ 0 w 720198"/>
              <a:gd name="connsiteY19" fmla="*/ 143782 h 1093431"/>
              <a:gd name="connsiteX20" fmla="*/ 0 w 720198"/>
              <a:gd name="connsiteY20" fmla="*/ 140123 h 1093431"/>
              <a:gd name="connsiteX21" fmla="*/ 381 w 720198"/>
              <a:gd name="connsiteY21" fmla="*/ 140123 h 1093431"/>
              <a:gd name="connsiteX22" fmla="*/ 34864 w 720198"/>
              <a:gd name="connsiteY22" fmla="*/ 4755 h 1093431"/>
              <a:gd name="connsiteX23" fmla="*/ 38700 w 720198"/>
              <a:gd name="connsiteY23" fmla="*/ 0 h 1093431"/>
              <a:gd name="connsiteX24" fmla="*/ 610475 w 720198"/>
              <a:gd name="connsiteY24" fmla="*/ 0 h 1093431"/>
              <a:gd name="connsiteX25" fmla="*/ 601857 w 720198"/>
              <a:gd name="connsiteY25" fmla="*/ 30043 h 1093431"/>
              <a:gd name="connsiteX26" fmla="*/ 617226 w 720198"/>
              <a:gd name="connsiteY26" fmla="*/ 140123 h 1093431"/>
              <a:gd name="connsiteX27" fmla="*/ 617858 w 720198"/>
              <a:gd name="connsiteY27" fmla="*/ 140123 h 1093431"/>
              <a:gd name="connsiteX28" fmla="*/ 714769 w 720198"/>
              <a:gd name="connsiteY28" fmla="*/ 348633 h 1093431"/>
              <a:gd name="connsiteX29" fmla="*/ 680302 w 720198"/>
              <a:gd name="connsiteY29" fmla="*/ 429318 h 1093431"/>
              <a:gd name="connsiteX30" fmla="*/ 596967 w 720198"/>
              <a:gd name="connsiteY30" fmla="*/ 402001 h 1093431"/>
              <a:gd name="connsiteX31" fmla="*/ 596967 w 720198"/>
              <a:gd name="connsiteY31" fmla="*/ 647305 h 1093431"/>
              <a:gd name="connsiteX32" fmla="*/ 596967 w 720198"/>
              <a:gd name="connsiteY32" fmla="*/ 672092 h 1093431"/>
              <a:gd name="connsiteX33" fmla="*/ 596967 w 720198"/>
              <a:gd name="connsiteY33" fmla="*/ 1032050 h 1093431"/>
              <a:gd name="connsiteX34" fmla="*/ 530896 w 720198"/>
              <a:gd name="connsiteY34" fmla="*/ 1093431 h 109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20198" h="1093431">
                <a:moveTo>
                  <a:pt x="530896" y="1093431"/>
                </a:moveTo>
                <a:cubicBezTo>
                  <a:pt x="494406" y="1093431"/>
                  <a:pt x="464825" y="1065950"/>
                  <a:pt x="464825" y="1032050"/>
                </a:cubicBezTo>
                <a:lnTo>
                  <a:pt x="464825" y="672092"/>
                </a:lnTo>
                <a:lnTo>
                  <a:pt x="440363" y="672092"/>
                </a:lnTo>
                <a:lnTo>
                  <a:pt x="440363" y="756926"/>
                </a:lnTo>
                <a:cubicBezTo>
                  <a:pt x="440363" y="790826"/>
                  <a:pt x="410782" y="818307"/>
                  <a:pt x="374292" y="818307"/>
                </a:cubicBezTo>
                <a:cubicBezTo>
                  <a:pt x="337802" y="818307"/>
                  <a:pt x="308221" y="790826"/>
                  <a:pt x="308221" y="756926"/>
                </a:cubicBezTo>
                <a:lnTo>
                  <a:pt x="308221" y="672092"/>
                </a:lnTo>
                <a:lnTo>
                  <a:pt x="286307" y="672092"/>
                </a:lnTo>
                <a:lnTo>
                  <a:pt x="286307" y="720331"/>
                </a:lnTo>
                <a:cubicBezTo>
                  <a:pt x="286307" y="754231"/>
                  <a:pt x="256726" y="781712"/>
                  <a:pt x="220237" y="781712"/>
                </a:cubicBezTo>
                <a:cubicBezTo>
                  <a:pt x="183747" y="781712"/>
                  <a:pt x="154166" y="754231"/>
                  <a:pt x="154166" y="720331"/>
                </a:cubicBezTo>
                <a:lnTo>
                  <a:pt x="154166" y="672092"/>
                </a:lnTo>
                <a:lnTo>
                  <a:pt x="132142" y="672092"/>
                </a:lnTo>
                <a:lnTo>
                  <a:pt x="132142" y="713012"/>
                </a:lnTo>
                <a:cubicBezTo>
                  <a:pt x="132142" y="746912"/>
                  <a:pt x="102561" y="774393"/>
                  <a:pt x="66071" y="774393"/>
                </a:cubicBezTo>
                <a:cubicBezTo>
                  <a:pt x="29581" y="774393"/>
                  <a:pt x="0" y="746912"/>
                  <a:pt x="0" y="713012"/>
                </a:cubicBezTo>
                <a:lnTo>
                  <a:pt x="0" y="672092"/>
                </a:lnTo>
                <a:lnTo>
                  <a:pt x="0" y="467489"/>
                </a:lnTo>
                <a:lnTo>
                  <a:pt x="0" y="143782"/>
                </a:lnTo>
                <a:lnTo>
                  <a:pt x="0" y="140123"/>
                </a:lnTo>
                <a:lnTo>
                  <a:pt x="381" y="140123"/>
                </a:lnTo>
                <a:cubicBezTo>
                  <a:pt x="8000" y="59042"/>
                  <a:pt x="20466" y="26166"/>
                  <a:pt x="34864" y="4755"/>
                </a:cubicBezTo>
                <a:lnTo>
                  <a:pt x="38700" y="0"/>
                </a:lnTo>
                <a:lnTo>
                  <a:pt x="610475" y="0"/>
                </a:lnTo>
                <a:lnTo>
                  <a:pt x="601857" y="30043"/>
                </a:lnTo>
                <a:cubicBezTo>
                  <a:pt x="601634" y="65792"/>
                  <a:pt x="616140" y="103356"/>
                  <a:pt x="617226" y="140123"/>
                </a:cubicBezTo>
                <a:lnTo>
                  <a:pt x="617858" y="140123"/>
                </a:lnTo>
                <a:lnTo>
                  <a:pt x="714769" y="348633"/>
                </a:lnTo>
                <a:cubicBezTo>
                  <a:pt x="729233" y="379756"/>
                  <a:pt x="713802" y="415880"/>
                  <a:pt x="680302" y="429318"/>
                </a:cubicBezTo>
                <a:cubicBezTo>
                  <a:pt x="648698" y="441996"/>
                  <a:pt x="612303" y="429955"/>
                  <a:pt x="596967" y="402001"/>
                </a:cubicBezTo>
                <a:lnTo>
                  <a:pt x="596967" y="647305"/>
                </a:lnTo>
                <a:lnTo>
                  <a:pt x="596967" y="672092"/>
                </a:lnTo>
                <a:lnTo>
                  <a:pt x="596967" y="1032050"/>
                </a:lnTo>
                <a:cubicBezTo>
                  <a:pt x="596967" y="1065950"/>
                  <a:pt x="567386" y="1093431"/>
                  <a:pt x="530896" y="1093431"/>
                </a:cubicBezTo>
                <a:close/>
              </a:path>
            </a:pathLst>
          </a:custGeom>
          <a:solidFill>
            <a:schemeClr val="accent1">
              <a:lumMod val="75000"/>
            </a:schemeClr>
          </a:solidFill>
          <a:ln w="25400" cap="flat" cmpd="sng" algn="ctr">
            <a:solidFill>
              <a:schemeClr val="bg1"/>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panose="020F0502020204030204"/>
              <a:ea typeface="+mn-ea"/>
            </a:endParaRPr>
          </a:p>
        </p:txBody>
      </p:sp>
      <p:sp>
        <p:nvSpPr>
          <p:cNvPr id="25" name="KSO_GT1"/>
          <p:cNvSpPr txBox="1"/>
          <p:nvPr/>
        </p:nvSpPr>
        <p:spPr>
          <a:xfrm>
            <a:off x="3741886" y="1106636"/>
            <a:ext cx="2543175" cy="609600"/>
          </a:xfrm>
          <a:prstGeom prst="rect">
            <a:avLst/>
          </a:prstGeom>
          <a:noFill/>
        </p:spPr>
        <p:txBody>
          <a:bodyPr lIns="0" tIns="0" rIns="0" bIns="0" anchor="ctr"/>
          <a:lstStyle/>
          <a:p>
            <a:pPr algn="just"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28" name="KSO_GT2"/>
          <p:cNvSpPr txBox="1"/>
          <p:nvPr/>
        </p:nvSpPr>
        <p:spPr>
          <a:xfrm>
            <a:off x="2665560" y="1896020"/>
            <a:ext cx="2541588" cy="609600"/>
          </a:xfrm>
          <a:prstGeom prst="rect">
            <a:avLst/>
          </a:prstGeom>
          <a:noFill/>
        </p:spPr>
        <p:txBody>
          <a:bodyPr lIns="0" tIns="0" rIns="0" bIns="0" anchor="ctr"/>
          <a:lstStyle/>
          <a:p>
            <a:pPr algn="just"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31" name="KSO_GT3"/>
          <p:cNvSpPr txBox="1"/>
          <p:nvPr/>
        </p:nvSpPr>
        <p:spPr>
          <a:xfrm>
            <a:off x="1809899" y="2652067"/>
            <a:ext cx="2541587" cy="609600"/>
          </a:xfrm>
          <a:prstGeom prst="rect">
            <a:avLst/>
          </a:prstGeom>
          <a:noFill/>
        </p:spPr>
        <p:txBody>
          <a:bodyPr lIns="0" tIns="0" rIns="0" bIns="0" anchor="ctr"/>
          <a:lstStyle/>
          <a:p>
            <a:pPr algn="just"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34" name="KSO_GT4"/>
          <p:cNvSpPr txBox="1"/>
          <p:nvPr/>
        </p:nvSpPr>
        <p:spPr>
          <a:xfrm>
            <a:off x="1251098" y="3408114"/>
            <a:ext cx="2482850" cy="609600"/>
          </a:xfrm>
          <a:prstGeom prst="rect">
            <a:avLst/>
          </a:prstGeom>
          <a:noFill/>
        </p:spPr>
        <p:txBody>
          <a:bodyPr lIns="0" tIns="0" rIns="0" bIns="0" anchor="ctr"/>
          <a:lstStyle/>
          <a:p>
            <a:pPr algn="just"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幼圆" panose="02010509060101010101" pitchFamily="49" charset="-122"/>
                <a:ea typeface="幼圆" panose="02010509060101010101" pitchFamily="49" charset="-122"/>
                <a:cs typeface="Arial" panose="020B0604020202020204" pitchFamily="34" charset="0"/>
              </a:rPr>
              <a:t>请在此处输入您的文本，或者将您的文本粘贴到此处。</a:t>
            </a:r>
          </a:p>
        </p:txBody>
      </p:sp>
      <p:sp>
        <p:nvSpPr>
          <p:cNvPr id="40" name="KSO_GN1"/>
          <p:cNvSpPr txBox="1"/>
          <p:nvPr/>
        </p:nvSpPr>
        <p:spPr>
          <a:xfrm>
            <a:off x="6019949" y="987574"/>
            <a:ext cx="935037" cy="683264"/>
          </a:xfrm>
          <a:prstGeom prst="rect">
            <a:avLst/>
          </a:prstGeom>
          <a:noFill/>
        </p:spPr>
        <p:txBody>
          <a:bodyPr>
            <a:spAutoFit/>
          </a:bodyPr>
          <a:lstStyle/>
          <a:p>
            <a:pPr algn="ctr" eaLnBrk="1" fontAlgn="auto" hangingPunct="1">
              <a:lnSpc>
                <a:spcPct val="80000"/>
              </a:lnSpc>
              <a:spcBef>
                <a:spcPts val="0"/>
              </a:spcBef>
              <a:spcAft>
                <a:spcPts val="0"/>
              </a:spcAft>
              <a:defRPr/>
            </a:pPr>
            <a:r>
              <a:rPr lang="en-US" altLang="zh-CN"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rPr>
              <a:t>1</a:t>
            </a:r>
            <a:endParaRPr lang="zh-CN" altLang="en-US"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endParaRPr>
          </a:p>
        </p:txBody>
      </p:sp>
      <p:sp>
        <p:nvSpPr>
          <p:cNvPr id="41" name="KSO_GN2"/>
          <p:cNvSpPr txBox="1"/>
          <p:nvPr/>
        </p:nvSpPr>
        <p:spPr>
          <a:xfrm>
            <a:off x="5005114" y="1707654"/>
            <a:ext cx="935038" cy="683264"/>
          </a:xfrm>
          <a:prstGeom prst="rect">
            <a:avLst/>
          </a:prstGeom>
          <a:noFill/>
        </p:spPr>
        <p:txBody>
          <a:bodyPr>
            <a:spAutoFit/>
          </a:bodyPr>
          <a:lstStyle/>
          <a:p>
            <a:pPr algn="ctr" eaLnBrk="1" fontAlgn="auto" hangingPunct="1">
              <a:lnSpc>
                <a:spcPct val="80000"/>
              </a:lnSpc>
              <a:spcBef>
                <a:spcPts val="0"/>
              </a:spcBef>
              <a:spcAft>
                <a:spcPts val="0"/>
              </a:spcAft>
              <a:defRPr/>
            </a:pPr>
            <a:r>
              <a:rPr lang="en-US" altLang="zh-CN"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rPr>
              <a:t>2</a:t>
            </a:r>
            <a:endParaRPr lang="zh-CN" altLang="en-US"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endParaRPr>
          </a:p>
        </p:txBody>
      </p:sp>
      <p:sp>
        <p:nvSpPr>
          <p:cNvPr id="42" name="KSO_GN3"/>
          <p:cNvSpPr txBox="1"/>
          <p:nvPr/>
        </p:nvSpPr>
        <p:spPr>
          <a:xfrm>
            <a:off x="4086374" y="2427734"/>
            <a:ext cx="936625" cy="683264"/>
          </a:xfrm>
          <a:prstGeom prst="rect">
            <a:avLst/>
          </a:prstGeom>
          <a:noFill/>
        </p:spPr>
        <p:txBody>
          <a:bodyPr>
            <a:spAutoFit/>
          </a:bodyPr>
          <a:lstStyle/>
          <a:p>
            <a:pPr algn="ctr" eaLnBrk="1" fontAlgn="auto" hangingPunct="1">
              <a:lnSpc>
                <a:spcPct val="80000"/>
              </a:lnSpc>
              <a:spcBef>
                <a:spcPts val="0"/>
              </a:spcBef>
              <a:spcAft>
                <a:spcPts val="0"/>
              </a:spcAft>
              <a:defRPr/>
            </a:pPr>
            <a:r>
              <a:rPr lang="en-US" altLang="zh-CN"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rPr>
              <a:t>3</a:t>
            </a:r>
            <a:endParaRPr lang="zh-CN" altLang="en-US"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endParaRPr>
          </a:p>
        </p:txBody>
      </p:sp>
      <p:sp>
        <p:nvSpPr>
          <p:cNvPr id="43" name="KSO_GN4"/>
          <p:cNvSpPr txBox="1"/>
          <p:nvPr/>
        </p:nvSpPr>
        <p:spPr>
          <a:xfrm>
            <a:off x="3419872" y="2968606"/>
            <a:ext cx="936625" cy="683264"/>
          </a:xfrm>
          <a:prstGeom prst="rect">
            <a:avLst/>
          </a:prstGeom>
          <a:noFill/>
        </p:spPr>
        <p:txBody>
          <a:bodyPr>
            <a:spAutoFit/>
          </a:bodyPr>
          <a:lstStyle/>
          <a:p>
            <a:pPr algn="ctr" eaLnBrk="1" fontAlgn="auto" hangingPunct="1">
              <a:lnSpc>
                <a:spcPct val="80000"/>
              </a:lnSpc>
              <a:spcBef>
                <a:spcPts val="0"/>
              </a:spcBef>
              <a:spcAft>
                <a:spcPts val="0"/>
              </a:spcAft>
              <a:defRPr/>
            </a:pPr>
            <a:r>
              <a:rPr lang="en-US" altLang="zh-CN"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rPr>
              <a:t>4</a:t>
            </a:r>
            <a:endParaRPr lang="zh-CN" altLang="en-US" sz="4800" kern="0" dirty="0">
              <a:solidFill>
                <a:schemeClr val="tx1">
                  <a:lumMod val="50000"/>
                  <a:lumOff val="50000"/>
                </a:schemeClr>
              </a:solidFill>
              <a:latin typeface="Arial" panose="020B0604020202020204" pitchFamily="34" charset="0"/>
              <a:ea typeface="Gungsuh" pitchFamily="18" charset="-127"/>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ppt_w</p:attrName>
                                        </p:attrNameLst>
                                      </p:cBhvr>
                                      <p:tavLst>
                                        <p:tav tm="0">
                                          <p:val>
                                            <p:fltVal val="0"/>
                                          </p:val>
                                        </p:tav>
                                        <p:tav tm="100000">
                                          <p:val>
                                            <p:strVal val="#ppt_w"/>
                                          </p:val>
                                        </p:tav>
                                      </p:tavLst>
                                    </p:anim>
                                    <p:anim calcmode="lin" valueType="num">
                                      <p:cBhvr>
                                        <p:cTn id="12" dur="500" fill="hold"/>
                                        <p:tgtEl>
                                          <p:spTgt spid="40"/>
                                        </p:tgtEl>
                                        <p:attrNameLst>
                                          <p:attrName>ppt_h</p:attrName>
                                        </p:attrNameLst>
                                      </p:cBhvr>
                                      <p:tavLst>
                                        <p:tav tm="0">
                                          <p:val>
                                            <p:fltVal val="0"/>
                                          </p:val>
                                        </p:tav>
                                        <p:tav tm="100000">
                                          <p:val>
                                            <p:strVal val="#ppt_h"/>
                                          </p:val>
                                        </p:tav>
                                      </p:tavLst>
                                    </p:anim>
                                    <p:animEffect transition="in" filter="fade">
                                      <p:cBhvr>
                                        <p:cTn id="13" dur="500"/>
                                        <p:tgtEl>
                                          <p:spTgt spid="40"/>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right)">
                                      <p:cBhvr>
                                        <p:cTn id="17" dur="500"/>
                                        <p:tgtEl>
                                          <p:spTgt spid="25"/>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down)">
                                      <p:cBhvr>
                                        <p:cTn id="21" dur="500"/>
                                        <p:tgtEl>
                                          <p:spTgt spid="37"/>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right)">
                                      <p:cBhvr>
                                        <p:cTn id="31" dur="500"/>
                                        <p:tgtEl>
                                          <p:spTgt spid="28"/>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down)">
                                      <p:cBhvr>
                                        <p:cTn id="35" dur="500"/>
                                        <p:tgtEl>
                                          <p:spTgt spid="38"/>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p:cTn id="39" dur="500" fill="hold"/>
                                        <p:tgtEl>
                                          <p:spTgt spid="42"/>
                                        </p:tgtEl>
                                        <p:attrNameLst>
                                          <p:attrName>ppt_w</p:attrName>
                                        </p:attrNameLst>
                                      </p:cBhvr>
                                      <p:tavLst>
                                        <p:tav tm="0">
                                          <p:val>
                                            <p:fltVal val="0"/>
                                          </p:val>
                                        </p:tav>
                                        <p:tav tm="100000">
                                          <p:val>
                                            <p:strVal val="#ppt_w"/>
                                          </p:val>
                                        </p:tav>
                                      </p:tavLst>
                                    </p:anim>
                                    <p:anim calcmode="lin" valueType="num">
                                      <p:cBhvr>
                                        <p:cTn id="40" dur="500" fill="hold"/>
                                        <p:tgtEl>
                                          <p:spTgt spid="42"/>
                                        </p:tgtEl>
                                        <p:attrNameLst>
                                          <p:attrName>ppt_h</p:attrName>
                                        </p:attrNameLst>
                                      </p:cBhvr>
                                      <p:tavLst>
                                        <p:tav tm="0">
                                          <p:val>
                                            <p:fltVal val="0"/>
                                          </p:val>
                                        </p:tav>
                                        <p:tav tm="100000">
                                          <p:val>
                                            <p:strVal val="#ppt_h"/>
                                          </p:val>
                                        </p:tav>
                                      </p:tavLst>
                                    </p:anim>
                                    <p:animEffect transition="in" filter="fade">
                                      <p:cBhvr>
                                        <p:cTn id="41" dur="500"/>
                                        <p:tgtEl>
                                          <p:spTgt spid="42"/>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right)">
                                      <p:cBhvr>
                                        <p:cTn id="45" dur="500"/>
                                        <p:tgtEl>
                                          <p:spTgt spid="31"/>
                                        </p:tgtEl>
                                      </p:cBhvr>
                                    </p:animEffect>
                                  </p:childTnLst>
                                </p:cTn>
                              </p:par>
                            </p:childTnLst>
                          </p:cTn>
                        </p:par>
                        <p:par>
                          <p:cTn id="46" fill="hold">
                            <p:stCondLst>
                              <p:cond delay="4500"/>
                            </p:stCondLst>
                            <p:childTnLst>
                              <p:par>
                                <p:cTn id="47" presetID="22" presetClass="entr" presetSubtype="4"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p:cTn id="53" dur="500" fill="hold"/>
                                        <p:tgtEl>
                                          <p:spTgt spid="43"/>
                                        </p:tgtEl>
                                        <p:attrNameLst>
                                          <p:attrName>ppt_w</p:attrName>
                                        </p:attrNameLst>
                                      </p:cBhvr>
                                      <p:tavLst>
                                        <p:tav tm="0">
                                          <p:val>
                                            <p:fltVal val="0"/>
                                          </p:val>
                                        </p:tav>
                                        <p:tav tm="100000">
                                          <p:val>
                                            <p:strVal val="#ppt_w"/>
                                          </p:val>
                                        </p:tav>
                                      </p:tavLst>
                                    </p:anim>
                                    <p:anim calcmode="lin" valueType="num">
                                      <p:cBhvr>
                                        <p:cTn id="54" dur="500" fill="hold"/>
                                        <p:tgtEl>
                                          <p:spTgt spid="43"/>
                                        </p:tgtEl>
                                        <p:attrNameLst>
                                          <p:attrName>ppt_h</p:attrName>
                                        </p:attrNameLst>
                                      </p:cBhvr>
                                      <p:tavLst>
                                        <p:tav tm="0">
                                          <p:val>
                                            <p:fltVal val="0"/>
                                          </p:val>
                                        </p:tav>
                                        <p:tav tm="100000">
                                          <p:val>
                                            <p:strVal val="#ppt_h"/>
                                          </p:val>
                                        </p:tav>
                                      </p:tavLst>
                                    </p:anim>
                                    <p:animEffect transition="in" filter="fade">
                                      <p:cBhvr>
                                        <p:cTn id="55" dur="500"/>
                                        <p:tgtEl>
                                          <p:spTgt spid="43"/>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right)">
                                      <p:cBhvr>
                                        <p:cTn id="5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25" grpId="0"/>
      <p:bldP spid="28" grpId="0"/>
      <p:bldP spid="31" grpId="0"/>
      <p:bldP spid="34" grpId="0"/>
      <p:bldP spid="40" grpId="0"/>
      <p:bldP spid="41"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01789" y="1362902"/>
            <a:ext cx="1190625" cy="1156461"/>
            <a:chOff x="1601789" y="1362902"/>
            <a:chExt cx="1190625" cy="1156461"/>
          </a:xfrm>
        </p:grpSpPr>
        <p:sp>
          <p:nvSpPr>
            <p:cNvPr id="5" name="椭圆 4"/>
            <p:cNvSpPr/>
            <p:nvPr/>
          </p:nvSpPr>
          <p:spPr>
            <a:xfrm>
              <a:off x="1601789" y="1362902"/>
              <a:ext cx="1190625" cy="1156461"/>
            </a:xfrm>
            <a:prstGeom prst="ellipse">
              <a:avLst/>
            </a:prstGeom>
            <a:solidFill>
              <a:schemeClr val="accent1"/>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4" name="十六角星 3"/>
            <p:cNvSpPr/>
            <p:nvPr/>
          </p:nvSpPr>
          <p:spPr>
            <a:xfrm>
              <a:off x="1649412" y="1419622"/>
              <a:ext cx="1095376" cy="1063945"/>
            </a:xfrm>
            <a:prstGeom prst="star16">
              <a:avLst>
                <a:gd name="adj" fmla="val 41827"/>
              </a:avLst>
            </a:prstGeom>
            <a:solidFill>
              <a:schemeClr val="bg1"/>
            </a:solidFill>
            <a:ln>
              <a:noFill/>
            </a:ln>
            <a:effectLst>
              <a:innerShdw blurRad="1143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dirty="0">
                  <a:solidFill>
                    <a:srgbClr val="47494B">
                      <a:lumMod val="50000"/>
                      <a:lumOff val="50000"/>
                    </a:srgbClr>
                  </a:solidFill>
                  <a:latin typeface="微软雅黑" panose="020B0503020204020204" pitchFamily="34" charset="-122"/>
                </a:rPr>
                <a:t>标题</a:t>
              </a:r>
            </a:p>
          </p:txBody>
        </p:sp>
      </p:grpSp>
      <p:sp>
        <p:nvSpPr>
          <p:cNvPr id="34" name="矩形 33"/>
          <p:cNvSpPr/>
          <p:nvPr/>
        </p:nvSpPr>
        <p:spPr>
          <a:xfrm>
            <a:off x="1538289" y="2611041"/>
            <a:ext cx="1328737" cy="276225"/>
          </a:xfrm>
          <a:prstGeom prst="rect">
            <a:avLst/>
          </a:prstGeom>
        </p:spPr>
        <p:txBody>
          <a:bodyPr anchor="ctr"/>
          <a:lstStyle/>
          <a:p>
            <a:pPr algn="ctr">
              <a:defRPr/>
            </a:pPr>
            <a:r>
              <a:rPr lang="zh-CN" altLang="en-US" sz="1600" dirty="0">
                <a:solidFill>
                  <a:srgbClr val="47494B">
                    <a:lumMod val="50000"/>
                    <a:lumOff val="50000"/>
                  </a:srgbClr>
                </a:solidFill>
                <a:latin typeface="微软雅黑" panose="020B0503020204020204" pitchFamily="34" charset="-122"/>
                <a:ea typeface="微软雅黑" panose="020B0503020204020204" pitchFamily="34" charset="-122"/>
              </a:rPr>
              <a:t>输入小标题</a:t>
            </a:r>
          </a:p>
        </p:txBody>
      </p:sp>
      <p:sp>
        <p:nvSpPr>
          <p:cNvPr id="35" name="矩形 34"/>
          <p:cNvSpPr/>
          <p:nvPr/>
        </p:nvSpPr>
        <p:spPr>
          <a:xfrm>
            <a:off x="1538289" y="2868216"/>
            <a:ext cx="1328737" cy="792956"/>
          </a:xfrm>
          <a:prstGeom prst="rect">
            <a:avLst/>
          </a:prstGeom>
        </p:spPr>
        <p:txBody>
          <a:bodyPr/>
          <a:lstStyle/>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3211514" y="1579673"/>
            <a:ext cx="1190625" cy="1143287"/>
            <a:chOff x="3211514" y="1579673"/>
            <a:chExt cx="1190625" cy="1143287"/>
          </a:xfrm>
        </p:grpSpPr>
        <p:sp>
          <p:nvSpPr>
            <p:cNvPr id="14" name="椭圆 13"/>
            <p:cNvSpPr/>
            <p:nvPr/>
          </p:nvSpPr>
          <p:spPr>
            <a:xfrm>
              <a:off x="3211514" y="1579673"/>
              <a:ext cx="1190625" cy="1143287"/>
            </a:xfrm>
            <a:prstGeom prst="ellipse">
              <a:avLst/>
            </a:prstGeom>
            <a:solidFill>
              <a:schemeClr val="accent1">
                <a:lumMod val="75000"/>
              </a:schemeClr>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5" name="十六角星 14"/>
            <p:cNvSpPr/>
            <p:nvPr/>
          </p:nvSpPr>
          <p:spPr>
            <a:xfrm>
              <a:off x="3259137" y="1635646"/>
              <a:ext cx="1095376" cy="1051825"/>
            </a:xfrm>
            <a:prstGeom prst="star16">
              <a:avLst>
                <a:gd name="adj" fmla="val 41827"/>
              </a:avLst>
            </a:prstGeom>
            <a:solidFill>
              <a:schemeClr val="bg1"/>
            </a:solidFill>
            <a:ln>
              <a:noFill/>
            </a:ln>
            <a:effectLst>
              <a:innerShdw blurRad="114300">
                <a:schemeClr val="accent2"/>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dirty="0">
                  <a:solidFill>
                    <a:srgbClr val="47494B">
                      <a:lumMod val="50000"/>
                      <a:lumOff val="50000"/>
                    </a:srgbClr>
                  </a:solidFill>
                  <a:latin typeface="微软雅黑" panose="020B0503020204020204" pitchFamily="34" charset="-122"/>
                </a:rPr>
                <a:t>标题</a:t>
              </a:r>
            </a:p>
          </p:txBody>
        </p:sp>
      </p:grpSp>
      <p:sp>
        <p:nvSpPr>
          <p:cNvPr id="36" name="矩形 35"/>
          <p:cNvSpPr/>
          <p:nvPr/>
        </p:nvSpPr>
        <p:spPr>
          <a:xfrm>
            <a:off x="3140076" y="2825354"/>
            <a:ext cx="1330325" cy="277415"/>
          </a:xfrm>
          <a:prstGeom prst="rect">
            <a:avLst/>
          </a:prstGeom>
        </p:spPr>
        <p:txBody>
          <a:bodyPr anchor="ctr"/>
          <a:lstStyle/>
          <a:p>
            <a:pPr algn="ctr">
              <a:defRPr/>
            </a:pPr>
            <a:r>
              <a:rPr lang="zh-CN" altLang="en-US" sz="1600" dirty="0">
                <a:solidFill>
                  <a:srgbClr val="47494B">
                    <a:lumMod val="50000"/>
                    <a:lumOff val="50000"/>
                  </a:srgbClr>
                </a:solidFill>
                <a:latin typeface="微软雅黑" panose="020B0503020204020204" pitchFamily="34" charset="-122"/>
                <a:ea typeface="微软雅黑" panose="020B0503020204020204" pitchFamily="34" charset="-122"/>
              </a:rPr>
              <a:t>输入小标题</a:t>
            </a:r>
          </a:p>
        </p:txBody>
      </p:sp>
      <p:sp>
        <p:nvSpPr>
          <p:cNvPr id="37" name="矩形 36"/>
          <p:cNvSpPr/>
          <p:nvPr/>
        </p:nvSpPr>
        <p:spPr>
          <a:xfrm>
            <a:off x="3140076" y="3082528"/>
            <a:ext cx="1330325" cy="795933"/>
          </a:xfrm>
          <a:prstGeom prst="rect">
            <a:avLst/>
          </a:prstGeom>
        </p:spPr>
        <p:txBody>
          <a:bodyPr/>
          <a:lstStyle/>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4795839" y="1796584"/>
            <a:ext cx="1190625" cy="1141879"/>
            <a:chOff x="4795839" y="1796584"/>
            <a:chExt cx="1190625" cy="1141879"/>
          </a:xfrm>
        </p:grpSpPr>
        <p:sp>
          <p:nvSpPr>
            <p:cNvPr id="23" name="椭圆 22"/>
            <p:cNvSpPr/>
            <p:nvPr/>
          </p:nvSpPr>
          <p:spPr>
            <a:xfrm>
              <a:off x="4795839" y="1796584"/>
              <a:ext cx="1190625" cy="1141879"/>
            </a:xfrm>
            <a:prstGeom prst="ellipse">
              <a:avLst/>
            </a:prstGeom>
            <a:solidFill>
              <a:schemeClr val="accent1"/>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4" name="十六角星 23"/>
            <p:cNvSpPr/>
            <p:nvPr/>
          </p:nvSpPr>
          <p:spPr>
            <a:xfrm>
              <a:off x="4843462" y="1851670"/>
              <a:ext cx="1095376" cy="1050529"/>
            </a:xfrm>
            <a:prstGeom prst="star16">
              <a:avLst>
                <a:gd name="adj" fmla="val 41827"/>
              </a:avLst>
            </a:prstGeom>
            <a:solidFill>
              <a:schemeClr val="bg1"/>
            </a:solidFill>
            <a:ln>
              <a:noFill/>
            </a:ln>
            <a:effectLst>
              <a:innerShdw blurRad="1143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dirty="0">
                  <a:solidFill>
                    <a:srgbClr val="47494B">
                      <a:lumMod val="50000"/>
                      <a:lumOff val="50000"/>
                    </a:srgbClr>
                  </a:solidFill>
                  <a:latin typeface="微软雅黑" panose="020B0503020204020204" pitchFamily="34" charset="-122"/>
                </a:rPr>
                <a:t>标题</a:t>
              </a:r>
            </a:p>
          </p:txBody>
        </p:sp>
      </p:grpSp>
      <p:sp>
        <p:nvSpPr>
          <p:cNvPr id="38" name="矩形 37"/>
          <p:cNvSpPr/>
          <p:nvPr/>
        </p:nvSpPr>
        <p:spPr>
          <a:xfrm>
            <a:off x="4743450" y="3040856"/>
            <a:ext cx="1328738" cy="277416"/>
          </a:xfrm>
          <a:prstGeom prst="rect">
            <a:avLst/>
          </a:prstGeom>
        </p:spPr>
        <p:txBody>
          <a:bodyPr anchor="ctr"/>
          <a:lstStyle/>
          <a:p>
            <a:pPr algn="ctr">
              <a:defRPr/>
            </a:pPr>
            <a:r>
              <a:rPr lang="zh-CN" altLang="en-US" sz="1600" dirty="0">
                <a:solidFill>
                  <a:srgbClr val="47494B">
                    <a:lumMod val="50000"/>
                    <a:lumOff val="50000"/>
                  </a:srgbClr>
                </a:solidFill>
                <a:latin typeface="微软雅黑" panose="020B0503020204020204" pitchFamily="34" charset="-122"/>
                <a:ea typeface="微软雅黑" panose="020B0503020204020204" pitchFamily="34" charset="-122"/>
              </a:rPr>
              <a:t>输入小标题</a:t>
            </a:r>
          </a:p>
        </p:txBody>
      </p:sp>
      <p:sp>
        <p:nvSpPr>
          <p:cNvPr id="39" name="矩形 38"/>
          <p:cNvSpPr/>
          <p:nvPr/>
        </p:nvSpPr>
        <p:spPr>
          <a:xfrm>
            <a:off x="4743450" y="3299222"/>
            <a:ext cx="1328738" cy="856704"/>
          </a:xfrm>
          <a:prstGeom prst="rect">
            <a:avLst/>
          </a:prstGeom>
        </p:spPr>
        <p:txBody>
          <a:bodyPr/>
          <a:lstStyle/>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6380163" y="2012084"/>
            <a:ext cx="1190625" cy="1141883"/>
            <a:chOff x="6380163" y="2012084"/>
            <a:chExt cx="1190625" cy="1141883"/>
          </a:xfrm>
        </p:grpSpPr>
        <p:sp>
          <p:nvSpPr>
            <p:cNvPr id="29" name="椭圆 28"/>
            <p:cNvSpPr/>
            <p:nvPr/>
          </p:nvSpPr>
          <p:spPr>
            <a:xfrm>
              <a:off x="6380163" y="2012084"/>
              <a:ext cx="1190625" cy="1141883"/>
            </a:xfrm>
            <a:prstGeom prst="ellipse">
              <a:avLst/>
            </a:prstGeom>
            <a:solidFill>
              <a:schemeClr val="accent1">
                <a:lumMod val="75000"/>
              </a:schemeClr>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0" name="十六角星 29"/>
            <p:cNvSpPr/>
            <p:nvPr/>
          </p:nvSpPr>
          <p:spPr>
            <a:xfrm>
              <a:off x="6427786" y="2067694"/>
              <a:ext cx="1095376" cy="1050533"/>
            </a:xfrm>
            <a:prstGeom prst="star16">
              <a:avLst>
                <a:gd name="adj" fmla="val 41827"/>
              </a:avLst>
            </a:prstGeom>
            <a:solidFill>
              <a:schemeClr val="bg1"/>
            </a:solidFill>
            <a:ln>
              <a:noFill/>
            </a:ln>
            <a:effectLst>
              <a:innerShdw blurRad="114300">
                <a:schemeClr val="accent2"/>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a:solidFill>
                    <a:srgbClr val="47494B">
                      <a:lumMod val="50000"/>
                      <a:lumOff val="50000"/>
                    </a:srgbClr>
                  </a:solidFill>
                  <a:latin typeface="微软雅黑" panose="020B0503020204020204" pitchFamily="34" charset="-122"/>
                </a:rPr>
                <a:t>标题</a:t>
              </a:r>
              <a:endParaRPr lang="zh-CN" altLang="en-US" sz="2400" dirty="0">
                <a:solidFill>
                  <a:srgbClr val="47494B">
                    <a:lumMod val="50000"/>
                    <a:lumOff val="50000"/>
                  </a:srgbClr>
                </a:solidFill>
                <a:latin typeface="微软雅黑" panose="020B0503020204020204" pitchFamily="34" charset="-122"/>
              </a:endParaRPr>
            </a:p>
          </p:txBody>
        </p:sp>
      </p:grpSp>
      <p:sp>
        <p:nvSpPr>
          <p:cNvPr id="40" name="矩形 39"/>
          <p:cNvSpPr/>
          <p:nvPr/>
        </p:nvSpPr>
        <p:spPr>
          <a:xfrm>
            <a:off x="6345239" y="3258742"/>
            <a:ext cx="1328737" cy="277415"/>
          </a:xfrm>
          <a:prstGeom prst="rect">
            <a:avLst/>
          </a:prstGeom>
        </p:spPr>
        <p:txBody>
          <a:bodyPr anchor="ctr"/>
          <a:lstStyle/>
          <a:p>
            <a:pPr algn="ctr">
              <a:defRPr/>
            </a:pPr>
            <a:r>
              <a:rPr lang="zh-CN" altLang="en-US" sz="1600" dirty="0">
                <a:solidFill>
                  <a:srgbClr val="47494B">
                    <a:lumMod val="50000"/>
                    <a:lumOff val="50000"/>
                  </a:srgbClr>
                </a:solidFill>
                <a:latin typeface="微软雅黑" panose="020B0503020204020204" pitchFamily="34" charset="-122"/>
                <a:ea typeface="微软雅黑" panose="020B0503020204020204" pitchFamily="34" charset="-122"/>
              </a:rPr>
              <a:t>输入小标题</a:t>
            </a:r>
          </a:p>
        </p:txBody>
      </p:sp>
      <p:sp>
        <p:nvSpPr>
          <p:cNvPr id="41" name="矩形 40"/>
          <p:cNvSpPr/>
          <p:nvPr/>
        </p:nvSpPr>
        <p:spPr>
          <a:xfrm>
            <a:off x="6345239" y="3515916"/>
            <a:ext cx="1328737" cy="784025"/>
          </a:xfrm>
          <a:prstGeom prst="rect">
            <a:avLst/>
          </a:prstGeom>
        </p:spPr>
        <p:txBody>
          <a:bodyPr/>
          <a:lstStyle/>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a:p>
            <a:pPr algn="ctr">
              <a:lnSpc>
                <a:spcPct val="120000"/>
              </a:lnSpc>
              <a:defRPr/>
            </a:pPr>
            <a:r>
              <a:rPr lang="zh-CN" altLang="en-US" sz="1400" dirty="0">
                <a:solidFill>
                  <a:srgbClr val="FFFFFF">
                    <a:lumMod val="75000"/>
                  </a:srgbClr>
                </a:solidFill>
                <a:latin typeface="微软雅黑" panose="020B0503020204020204" pitchFamily="34" charset="-122"/>
                <a:ea typeface="微软雅黑" panose="020B0503020204020204" pitchFamily="34" charset="-122"/>
              </a:rPr>
              <a:t>此处输入文本</a:t>
            </a:r>
            <a:endParaRPr lang="en-US" altLang="zh-CN" sz="1400" dirty="0">
              <a:solidFill>
                <a:srgbClr val="FFFFFF">
                  <a:lumMod val="75000"/>
                </a:srgb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barn(inVertical)">
                                      <p:cBhvr>
                                        <p:cTn id="11" dur="500"/>
                                        <p:tgtEl>
                                          <p:spTgt spid="34"/>
                                        </p:tgtEl>
                                      </p:cBhvr>
                                    </p:animEffect>
                                  </p:childTnLst>
                                </p:cTn>
                              </p:par>
                            </p:childTnLst>
                          </p:cTn>
                        </p:par>
                        <p:par>
                          <p:cTn id="12" fill="hold">
                            <p:stCondLst>
                              <p:cond delay="2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 calcmode="lin" valueType="num">
                                      <p:cBhvr>
                                        <p:cTn id="15"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5"/>
                                        </p:tgtEl>
                                        <p:attrNameLst>
                                          <p:attrName>ppt_y</p:attrName>
                                        </p:attrNameLst>
                                      </p:cBhvr>
                                      <p:tavLst>
                                        <p:tav tm="0">
                                          <p:val>
                                            <p:strVal val="#ppt_y"/>
                                          </p:val>
                                        </p:tav>
                                        <p:tav tm="100000">
                                          <p:val>
                                            <p:strVal val="#ppt_y"/>
                                          </p:val>
                                        </p:tav>
                                      </p:tavLst>
                                    </p:anim>
                                    <p:anim calcmode="lin" valueType="num">
                                      <p:cBhvr>
                                        <p:cTn id="17"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5"/>
                                        </p:tgtEl>
                                      </p:cBhvr>
                                    </p:animEffect>
                                  </p:childTnLst>
                                </p:cTn>
                              </p:par>
                            </p:childTnLst>
                          </p:cTn>
                        </p:par>
                        <p:par>
                          <p:cTn id="20" fill="hold">
                            <p:stCondLst>
                              <p:cond delay="3849"/>
                            </p:stCondLst>
                            <p:childTnLst>
                              <p:par>
                                <p:cTn id="21" presetID="6" presetClass="entr" presetSubtype="32"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out)">
                                      <p:cBhvr>
                                        <p:cTn id="23" dur="2000"/>
                                        <p:tgtEl>
                                          <p:spTgt spid="3"/>
                                        </p:tgtEl>
                                      </p:cBhvr>
                                    </p:animEffect>
                                  </p:childTnLst>
                                </p:cTn>
                              </p:par>
                            </p:childTnLst>
                          </p:cTn>
                        </p:par>
                        <p:par>
                          <p:cTn id="24" fill="hold">
                            <p:stCondLst>
                              <p:cond delay="5849"/>
                            </p:stCondLst>
                            <p:childTnLst>
                              <p:par>
                                <p:cTn id="25" presetID="16" presetClass="entr" presetSubtype="21"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arn(inVertical)">
                                      <p:cBhvr>
                                        <p:cTn id="27" dur="500"/>
                                        <p:tgtEl>
                                          <p:spTgt spid="36"/>
                                        </p:tgtEl>
                                      </p:cBhvr>
                                    </p:animEffect>
                                  </p:childTnLst>
                                </p:cTn>
                              </p:par>
                            </p:childTnLst>
                          </p:cTn>
                        </p:par>
                        <p:par>
                          <p:cTn id="28" fill="hold">
                            <p:stCondLst>
                              <p:cond delay="6349"/>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7"/>
                                        </p:tgtEl>
                                        <p:attrNameLst>
                                          <p:attrName>ppt_y</p:attrName>
                                        </p:attrNameLst>
                                      </p:cBhvr>
                                      <p:tavLst>
                                        <p:tav tm="0">
                                          <p:val>
                                            <p:strVal val="#ppt_y"/>
                                          </p:val>
                                        </p:tav>
                                        <p:tav tm="100000">
                                          <p:val>
                                            <p:strVal val="#ppt_y"/>
                                          </p:val>
                                        </p:tav>
                                      </p:tavLst>
                                    </p:anim>
                                    <p:anim calcmode="lin" valueType="num">
                                      <p:cBhvr>
                                        <p:cTn id="33"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7"/>
                                        </p:tgtEl>
                                      </p:cBhvr>
                                    </p:animEffect>
                                  </p:childTnLst>
                                </p:cTn>
                              </p:par>
                            </p:childTnLst>
                          </p:cTn>
                        </p:par>
                        <p:par>
                          <p:cTn id="36" fill="hold">
                            <p:stCondLst>
                              <p:cond delay="7699"/>
                            </p:stCondLst>
                            <p:childTnLst>
                              <p:par>
                                <p:cTn id="37" presetID="6" presetClass="entr" presetSubtype="32"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circle(out)">
                                      <p:cBhvr>
                                        <p:cTn id="39" dur="2000"/>
                                        <p:tgtEl>
                                          <p:spTgt spid="6"/>
                                        </p:tgtEl>
                                      </p:cBhvr>
                                    </p:animEffect>
                                  </p:childTnLst>
                                </p:cTn>
                              </p:par>
                            </p:childTnLst>
                          </p:cTn>
                        </p:par>
                        <p:par>
                          <p:cTn id="40" fill="hold">
                            <p:stCondLst>
                              <p:cond delay="9699"/>
                            </p:stCondLst>
                            <p:childTnLst>
                              <p:par>
                                <p:cTn id="41" presetID="16" presetClass="entr" presetSubtype="21"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barn(inVertical)">
                                      <p:cBhvr>
                                        <p:cTn id="43" dur="500"/>
                                        <p:tgtEl>
                                          <p:spTgt spid="38"/>
                                        </p:tgtEl>
                                      </p:cBhvr>
                                    </p:animEffect>
                                  </p:childTnLst>
                                </p:cTn>
                              </p:par>
                            </p:childTnLst>
                          </p:cTn>
                        </p:par>
                        <p:par>
                          <p:cTn id="44" fill="hold">
                            <p:stCondLst>
                              <p:cond delay="10199"/>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39"/>
                                        </p:tgtEl>
                                        <p:attrNameLst>
                                          <p:attrName>ppt_y</p:attrName>
                                        </p:attrNameLst>
                                      </p:cBhvr>
                                      <p:tavLst>
                                        <p:tav tm="0">
                                          <p:val>
                                            <p:strVal val="#ppt_y"/>
                                          </p:val>
                                        </p:tav>
                                        <p:tav tm="100000">
                                          <p:val>
                                            <p:strVal val="#ppt_y"/>
                                          </p:val>
                                        </p:tav>
                                      </p:tavLst>
                                    </p:anim>
                                    <p:anim calcmode="lin" valueType="num">
                                      <p:cBhvr>
                                        <p:cTn id="49"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39"/>
                                        </p:tgtEl>
                                      </p:cBhvr>
                                    </p:animEffect>
                                  </p:childTnLst>
                                </p:cTn>
                              </p:par>
                            </p:childTnLst>
                          </p:cTn>
                        </p:par>
                        <p:par>
                          <p:cTn id="52" fill="hold">
                            <p:stCondLst>
                              <p:cond delay="11550"/>
                            </p:stCondLst>
                            <p:childTnLst>
                              <p:par>
                                <p:cTn id="53" presetID="6" presetClass="entr" presetSubtype="32"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circle(out)">
                                      <p:cBhvr>
                                        <p:cTn id="55" dur="2000"/>
                                        <p:tgtEl>
                                          <p:spTgt spid="8"/>
                                        </p:tgtEl>
                                      </p:cBhvr>
                                    </p:animEffect>
                                  </p:childTnLst>
                                </p:cTn>
                              </p:par>
                            </p:childTnLst>
                          </p:cTn>
                        </p:par>
                        <p:par>
                          <p:cTn id="56" fill="hold">
                            <p:stCondLst>
                              <p:cond delay="13550"/>
                            </p:stCondLst>
                            <p:childTnLst>
                              <p:par>
                                <p:cTn id="57" presetID="16" presetClass="entr" presetSubtype="21"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barn(inVertical)">
                                      <p:cBhvr>
                                        <p:cTn id="59" dur="500"/>
                                        <p:tgtEl>
                                          <p:spTgt spid="40"/>
                                        </p:tgtEl>
                                      </p:cBhvr>
                                    </p:animEffect>
                                  </p:childTnLst>
                                </p:cTn>
                              </p:par>
                            </p:childTnLst>
                          </p:cTn>
                        </p:par>
                        <p:par>
                          <p:cTn id="60" fill="hold">
                            <p:stCondLst>
                              <p:cond delay="1405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41"/>
                                        </p:tgtEl>
                                        <p:attrNameLst>
                                          <p:attrName>style.visibility</p:attrName>
                                        </p:attrNameLst>
                                      </p:cBhvr>
                                      <p:to>
                                        <p:strVal val="visible"/>
                                      </p:to>
                                    </p:set>
                                    <p:anim calcmode="lin" valueType="num">
                                      <p:cBhvr>
                                        <p:cTn id="63"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41"/>
                                        </p:tgtEl>
                                        <p:attrNameLst>
                                          <p:attrName>ppt_y</p:attrName>
                                        </p:attrNameLst>
                                      </p:cBhvr>
                                      <p:tavLst>
                                        <p:tav tm="0">
                                          <p:val>
                                            <p:strVal val="#ppt_y"/>
                                          </p:val>
                                        </p:tav>
                                        <p:tav tm="100000">
                                          <p:val>
                                            <p:strVal val="#ppt_y"/>
                                          </p:val>
                                        </p:tav>
                                      </p:tavLst>
                                    </p:anim>
                                    <p:anim calcmode="lin" valueType="num">
                                      <p:cBhvr>
                                        <p:cTn id="65"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0" grpId="0"/>
      <p:bldP spid="4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904" y="1428590"/>
            <a:ext cx="2727322" cy="1967170"/>
          </a:xfrm>
          <a:prstGeom prst="rect">
            <a:avLst/>
          </a:prstGeom>
        </p:spPr>
      </p:pic>
      <p:sp>
        <p:nvSpPr>
          <p:cNvPr id="10" name="文本框 9"/>
          <p:cNvSpPr txBox="1"/>
          <p:nvPr/>
        </p:nvSpPr>
        <p:spPr>
          <a:xfrm>
            <a:off x="3648808" y="1758407"/>
            <a:ext cx="4786888" cy="769441"/>
          </a:xfrm>
          <a:prstGeom prst="rect">
            <a:avLst/>
          </a:prstGeom>
          <a:noFill/>
        </p:spPr>
        <p:txBody>
          <a:bodyPr wrap="none" rtlCol="0">
            <a:spAutoFit/>
          </a:bodyPr>
          <a:lstStyle/>
          <a:p>
            <a:r>
              <a:rPr lang="zh-CN" altLang="en-US" sz="4400" b="1" dirty="0"/>
              <a:t>感谢观看 </a:t>
            </a:r>
            <a:r>
              <a:rPr lang="en-US" altLang="zh-CN" sz="4400" b="1" dirty="0"/>
              <a:t>THANKS</a:t>
            </a:r>
            <a:endParaRPr lang="zh-CN" altLang="en-US" sz="4400" b="1" dirty="0"/>
          </a:p>
        </p:txBody>
      </p:sp>
      <p:sp>
        <p:nvSpPr>
          <p:cNvPr id="11" name="文本框 10"/>
          <p:cNvSpPr txBox="1"/>
          <p:nvPr/>
        </p:nvSpPr>
        <p:spPr>
          <a:xfrm>
            <a:off x="4334092" y="2697925"/>
            <a:ext cx="3328155" cy="369332"/>
          </a:xfrm>
          <a:prstGeom prst="rect">
            <a:avLst/>
          </a:prstGeom>
          <a:noFill/>
        </p:spPr>
        <p:txBody>
          <a:bodyPr wrap="none" rtlCol="0">
            <a:spAutoFit/>
          </a:bodyPr>
          <a:lstStyle/>
          <a:p>
            <a:r>
              <a:rPr lang="zh-CN" altLang="en-US" sz="1800" dirty="0"/>
              <a:t>适用于单位年度工作汇报类</a:t>
            </a:r>
            <a:r>
              <a:rPr lang="en-US" altLang="zh-CN" sz="1800" dirty="0"/>
              <a:t>PPT</a:t>
            </a:r>
            <a:endParaRPr lang="zh-CN" altLang="en-US" sz="1800" dirty="0"/>
          </a:p>
        </p:txBody>
      </p:sp>
      <p:cxnSp>
        <p:nvCxnSpPr>
          <p:cNvPr id="13" name="直接连接符 12"/>
          <p:cNvCxnSpPr/>
          <p:nvPr/>
        </p:nvCxnSpPr>
        <p:spPr>
          <a:xfrm>
            <a:off x="3802768" y="2612886"/>
            <a:ext cx="4390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par>
                          <p:cTn id="8" fill="hold">
                            <p:stCondLst>
                              <p:cond delay="1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16" presetClass="entr" presetSubtype="2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3000"/>
                            </p:stCondLst>
                            <p:childTnLst>
                              <p:par>
                                <p:cTn id="19" presetID="2" presetClass="entr" presetSubtype="1" decel="18000" fill="hold" grpId="0" nodeType="afterEffect">
                                  <p:stCondLst>
                                    <p:cond delay="0"/>
                                  </p:stCondLst>
                                  <p:iterate type="lt">
                                    <p:tmPct val="15000"/>
                                  </p:iterate>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0-#ppt_h/2"/>
                                          </p:val>
                                        </p:tav>
                                        <p:tav tm="100000">
                                          <p:val>
                                            <p:strVal val="#ppt_y"/>
                                          </p:val>
                                        </p:tav>
                                      </p:tavLst>
                                    </p:anim>
                                  </p:childTnLst>
                                </p:cTn>
                              </p:par>
                              <p:par>
                                <p:cTn id="23" presetID="2" presetClass="entr" presetSubtype="4" decel="18000" fill="hold" grpId="0" nodeType="withEffect">
                                  <p:stCondLst>
                                    <p:cond delay="0"/>
                                  </p:stCondLst>
                                  <p:iterate type="lt">
                                    <p:tmPct val="15000"/>
                                  </p:iterate>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组合 4"/>
          <p:cNvGrpSpPr/>
          <p:nvPr/>
        </p:nvGrpSpPr>
        <p:grpSpPr>
          <a:xfrm>
            <a:off x="522514" y="0"/>
            <a:ext cx="2322286" cy="1001486"/>
            <a:chOff x="522514" y="0"/>
            <a:chExt cx="2322286" cy="1001486"/>
          </a:xfrm>
        </p:grpSpPr>
        <p:sp>
          <p:nvSpPr>
            <p:cNvPr id="2" name="矩形 1"/>
            <p:cNvSpPr/>
            <p:nvPr/>
          </p:nvSpPr>
          <p:spPr>
            <a:xfrm>
              <a:off x="522514" y="0"/>
              <a:ext cx="2322286" cy="1001486"/>
            </a:xfrm>
            <a:prstGeom prst="rect">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67994" y="170489"/>
              <a:ext cx="203132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过渡页</a:t>
              </a:r>
            </a:p>
          </p:txBody>
        </p:sp>
      </p:grpSp>
      <p:sp>
        <p:nvSpPr>
          <p:cNvPr id="14" name="立方体 13"/>
          <p:cNvSpPr/>
          <p:nvPr/>
        </p:nvSpPr>
        <p:spPr>
          <a:xfrm>
            <a:off x="1674131" y="2139496"/>
            <a:ext cx="5268517" cy="1206233"/>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微软雅黑" panose="020B0503020204020204" pitchFamily="34" charset="-122"/>
                <a:ea typeface="微软雅黑" panose="020B0503020204020204" pitchFamily="34" charset="-122"/>
              </a:rPr>
              <a:t>第一部分内容单击添加文字</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strVal val="#ppt_w+.3"/>
                                          </p:val>
                                        </p:tav>
                                        <p:tav tm="100000">
                                          <p:val>
                                            <p:strVal val="#ppt_w"/>
                                          </p:val>
                                        </p:tav>
                                      </p:tavLst>
                                    </p:anim>
                                    <p:anim calcmode="lin" valueType="num">
                                      <p:cBhvr>
                                        <p:cTn id="12" dur="1000" fill="hold"/>
                                        <p:tgtEl>
                                          <p:spTgt spid="14"/>
                                        </p:tgtEl>
                                        <p:attrNameLst>
                                          <p:attrName>ppt_h</p:attrName>
                                        </p:attrNameLst>
                                      </p:cBhvr>
                                      <p:tavLst>
                                        <p:tav tm="0">
                                          <p:val>
                                            <p:strVal val="#ppt_h"/>
                                          </p:val>
                                        </p:tav>
                                        <p:tav tm="100000">
                                          <p:val>
                                            <p:strVal val="#ppt_h"/>
                                          </p:val>
                                        </p:tav>
                                      </p:tavLst>
                                    </p:anim>
                                    <p:animEffect transition="in" filter="fade">
                                      <p:cBhvr>
                                        <p:cTn id="1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3"/>
          <p:cNvSpPr/>
          <p:nvPr/>
        </p:nvSpPr>
        <p:spPr>
          <a:xfrm>
            <a:off x="2295525" y="1584672"/>
            <a:ext cx="5327650" cy="1131094"/>
          </a:xfrm>
          <a:custGeom>
            <a:avLst/>
            <a:gdLst>
              <a:gd name="connsiteX0" fmla="*/ 0 w 5688632"/>
              <a:gd name="connsiteY0" fmla="*/ 0 h 2053062"/>
              <a:gd name="connsiteX1" fmla="*/ 5688632 w 5688632"/>
              <a:gd name="connsiteY1" fmla="*/ 0 h 2053062"/>
              <a:gd name="connsiteX2" fmla="*/ 5688632 w 5688632"/>
              <a:gd name="connsiteY2" fmla="*/ 2053062 h 2053062"/>
              <a:gd name="connsiteX3" fmla="*/ 0 w 5688632"/>
              <a:gd name="connsiteY3" fmla="*/ 2053062 h 2053062"/>
              <a:gd name="connsiteX4" fmla="*/ 0 w 5688632"/>
              <a:gd name="connsiteY4" fmla="*/ 0 h 2053062"/>
              <a:gd name="connsiteX0-1" fmla="*/ 433137 w 5688632"/>
              <a:gd name="connsiteY0-2" fmla="*/ 12032 h 2053062"/>
              <a:gd name="connsiteX1-3" fmla="*/ 5688632 w 5688632"/>
              <a:gd name="connsiteY1-4" fmla="*/ 0 h 2053062"/>
              <a:gd name="connsiteX2-5" fmla="*/ 5688632 w 5688632"/>
              <a:gd name="connsiteY2-6" fmla="*/ 2053062 h 2053062"/>
              <a:gd name="connsiteX3-7" fmla="*/ 0 w 5688632"/>
              <a:gd name="connsiteY3-8" fmla="*/ 2053062 h 2053062"/>
              <a:gd name="connsiteX4-9" fmla="*/ 433137 w 5688632"/>
              <a:gd name="connsiteY4-10" fmla="*/ 12032 h 20530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88632" h="2053062">
                <a:moveTo>
                  <a:pt x="433137" y="12032"/>
                </a:moveTo>
                <a:lnTo>
                  <a:pt x="5688632" y="0"/>
                </a:lnTo>
                <a:lnTo>
                  <a:pt x="5688632" y="2053062"/>
                </a:lnTo>
                <a:lnTo>
                  <a:pt x="0" y="2053062"/>
                </a:lnTo>
                <a:lnTo>
                  <a:pt x="433137" y="12032"/>
                </a:lnTo>
                <a:close/>
              </a:path>
            </a:pathLst>
          </a:custGeom>
          <a:solidFill>
            <a:schemeClr val="accent1">
              <a:lumMod val="20000"/>
              <a:lumOff val="80000"/>
            </a:schemeClr>
          </a:solidFill>
          <a:ln w="25400" cap="flat" cmpd="sng" algn="ctr">
            <a:noFill/>
            <a:prstDash val="solid"/>
          </a:ln>
          <a:effectLst/>
        </p:spPr>
        <p:txBody>
          <a:bodyPr lIns="1620000" tIns="46800" rIns="72000" bIns="46800" anchor="ctr"/>
          <a:lstStyle/>
          <a:p>
            <a:pPr marL="0" lvl="1" algn="ctr" defTabSz="488950">
              <a:lnSpc>
                <a:spcPct val="130000"/>
              </a:lnSpc>
              <a:spcAft>
                <a:spcPct val="15000"/>
              </a:spcAft>
              <a:defRPr/>
            </a:pPr>
            <a:r>
              <a:rPr lang="zh-CN" altLang="en-US" sz="14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请在此处输入您的文本，或者将您的文本粘贴到此处。请在此处输入您的请在此处输入您的文本，或者将您的文本粘贴到此处。请在此处</a:t>
            </a:r>
          </a:p>
        </p:txBody>
      </p:sp>
      <p:sp>
        <p:nvSpPr>
          <p:cNvPr id="12" name="直角三角形 2"/>
          <p:cNvSpPr/>
          <p:nvPr/>
        </p:nvSpPr>
        <p:spPr>
          <a:xfrm rot="17117050" flipH="1">
            <a:off x="2566731" y="1814580"/>
            <a:ext cx="803672" cy="1382713"/>
          </a:xfrm>
          <a:custGeom>
            <a:avLst/>
            <a:gdLst>
              <a:gd name="connsiteX0" fmla="*/ 0 w 2088232"/>
              <a:gd name="connsiteY0" fmla="*/ 1842558 h 1842558"/>
              <a:gd name="connsiteX1" fmla="*/ 0 w 2088232"/>
              <a:gd name="connsiteY1" fmla="*/ 0 h 1842558"/>
              <a:gd name="connsiteX2" fmla="*/ 2088232 w 2088232"/>
              <a:gd name="connsiteY2" fmla="*/ 1842558 h 1842558"/>
              <a:gd name="connsiteX3" fmla="*/ 0 w 2088232"/>
              <a:gd name="connsiteY3" fmla="*/ 1842558 h 1842558"/>
              <a:gd name="connsiteX0-1" fmla="*/ 0 w 1625488"/>
              <a:gd name="connsiteY0-2" fmla="*/ 1842558 h 1842558"/>
              <a:gd name="connsiteX1-3" fmla="*/ 0 w 1625488"/>
              <a:gd name="connsiteY1-4" fmla="*/ 0 h 1842558"/>
              <a:gd name="connsiteX2-5" fmla="*/ 1625488 w 1625488"/>
              <a:gd name="connsiteY2-6" fmla="*/ 843012 h 1842558"/>
              <a:gd name="connsiteX3-7" fmla="*/ 0 w 1625488"/>
              <a:gd name="connsiteY3-8" fmla="*/ 1842558 h 1842558"/>
              <a:gd name="connsiteX0-9" fmla="*/ 0 w 1690209"/>
              <a:gd name="connsiteY0-10" fmla="*/ 1842558 h 1842558"/>
              <a:gd name="connsiteX1-11" fmla="*/ 0 w 1690209"/>
              <a:gd name="connsiteY1-12" fmla="*/ 0 h 1842558"/>
              <a:gd name="connsiteX2-13" fmla="*/ 1690209 w 1690209"/>
              <a:gd name="connsiteY2-14" fmla="*/ 149753 h 1842558"/>
              <a:gd name="connsiteX3-15" fmla="*/ 0 w 1690209"/>
              <a:gd name="connsiteY3-16" fmla="*/ 1842558 h 1842558"/>
            </a:gdLst>
            <a:ahLst/>
            <a:cxnLst>
              <a:cxn ang="0">
                <a:pos x="connsiteX0-1" y="connsiteY0-2"/>
              </a:cxn>
              <a:cxn ang="0">
                <a:pos x="connsiteX1-3" y="connsiteY1-4"/>
              </a:cxn>
              <a:cxn ang="0">
                <a:pos x="connsiteX2-5" y="connsiteY2-6"/>
              </a:cxn>
              <a:cxn ang="0">
                <a:pos x="connsiteX3-7" y="connsiteY3-8"/>
              </a:cxn>
            </a:cxnLst>
            <a:rect l="l" t="t" r="r" b="b"/>
            <a:pathLst>
              <a:path w="1690209" h="1842558">
                <a:moveTo>
                  <a:pt x="0" y="1842558"/>
                </a:moveTo>
                <a:lnTo>
                  <a:pt x="0" y="0"/>
                </a:lnTo>
                <a:lnTo>
                  <a:pt x="1690209" y="149753"/>
                </a:lnTo>
                <a:lnTo>
                  <a:pt x="0" y="1842558"/>
                </a:lnTo>
                <a:close/>
              </a:path>
            </a:pathLst>
          </a:custGeom>
          <a:solidFill>
            <a:schemeClr val="accent1"/>
          </a:soli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4" name="任意多边形 13"/>
          <p:cNvSpPr/>
          <p:nvPr/>
        </p:nvSpPr>
        <p:spPr>
          <a:xfrm>
            <a:off x="1520826" y="1275606"/>
            <a:ext cx="2314575" cy="1027510"/>
          </a:xfrm>
          <a:custGeom>
            <a:avLst/>
            <a:gdLst>
              <a:gd name="connsiteX0" fmla="*/ 271763 w 2315387"/>
              <a:gd name="connsiteY0" fmla="*/ 0 h 1620180"/>
              <a:gd name="connsiteX1" fmla="*/ 1824103 w 2315387"/>
              <a:gd name="connsiteY1" fmla="*/ 232317 h 1620180"/>
              <a:gd name="connsiteX2" fmla="*/ 2315387 w 2315387"/>
              <a:gd name="connsiteY2" fmla="*/ 1620180 h 1620180"/>
              <a:gd name="connsiteX3" fmla="*/ 0 w 2315387"/>
              <a:gd name="connsiteY3" fmla="*/ 1528412 h 1620180"/>
            </a:gdLst>
            <a:ahLst/>
            <a:cxnLst>
              <a:cxn ang="0">
                <a:pos x="connsiteX0" y="connsiteY0"/>
              </a:cxn>
              <a:cxn ang="0">
                <a:pos x="connsiteX1" y="connsiteY1"/>
              </a:cxn>
              <a:cxn ang="0">
                <a:pos x="connsiteX2" y="connsiteY2"/>
              </a:cxn>
              <a:cxn ang="0">
                <a:pos x="connsiteX3" y="connsiteY3"/>
              </a:cxn>
            </a:cxnLst>
            <a:rect l="l" t="t" r="r" b="b"/>
            <a:pathLst>
              <a:path w="2315387" h="1620180">
                <a:moveTo>
                  <a:pt x="271763" y="0"/>
                </a:moveTo>
                <a:lnTo>
                  <a:pt x="1824103" y="232317"/>
                </a:lnTo>
                <a:lnTo>
                  <a:pt x="2315387" y="1620180"/>
                </a:lnTo>
                <a:lnTo>
                  <a:pt x="0" y="1528412"/>
                </a:lnTo>
                <a:close/>
              </a:path>
            </a:pathLst>
          </a:custGeom>
          <a:solidFill>
            <a:schemeClr val="accent1">
              <a:lumMod val="75000"/>
            </a:schemeClr>
          </a:solidFill>
          <a:ln w="25400" cap="flat" cmpd="sng" algn="ctr">
            <a:noFill/>
            <a:prstDash val="solid"/>
          </a:ln>
          <a:effectLst/>
        </p:spPr>
        <p:txBody>
          <a:bodyPr lIns="0" tIns="0" rIns="0" bIns="0" anchor="ctr"/>
          <a:lstStyle/>
          <a:p>
            <a:pPr algn="ctr">
              <a:defRPr/>
            </a:pPr>
            <a:r>
              <a:rPr lang="zh-CN" altLang="en-US" sz="2000" kern="0" dirty="0">
                <a:solidFill>
                  <a:srgbClr val="FFFFFF"/>
                </a:solidFill>
                <a:latin typeface="Arial Black" panose="020B0A04020102020204" pitchFamily="34" charset="0"/>
                <a:ea typeface="微软雅黑" panose="020B0503020204020204" pitchFamily="34" charset="-122"/>
              </a:rPr>
              <a:t>点击添加</a:t>
            </a:r>
          </a:p>
        </p:txBody>
      </p:sp>
      <p:sp>
        <p:nvSpPr>
          <p:cNvPr id="19" name="矩形 3"/>
          <p:cNvSpPr/>
          <p:nvPr/>
        </p:nvSpPr>
        <p:spPr>
          <a:xfrm>
            <a:off x="2295525" y="3228852"/>
            <a:ext cx="5327650" cy="1129903"/>
          </a:xfrm>
          <a:custGeom>
            <a:avLst/>
            <a:gdLst>
              <a:gd name="connsiteX0" fmla="*/ 0 w 5688632"/>
              <a:gd name="connsiteY0" fmla="*/ 0 h 2053062"/>
              <a:gd name="connsiteX1" fmla="*/ 5688632 w 5688632"/>
              <a:gd name="connsiteY1" fmla="*/ 0 h 2053062"/>
              <a:gd name="connsiteX2" fmla="*/ 5688632 w 5688632"/>
              <a:gd name="connsiteY2" fmla="*/ 2053062 h 2053062"/>
              <a:gd name="connsiteX3" fmla="*/ 0 w 5688632"/>
              <a:gd name="connsiteY3" fmla="*/ 2053062 h 2053062"/>
              <a:gd name="connsiteX4" fmla="*/ 0 w 5688632"/>
              <a:gd name="connsiteY4" fmla="*/ 0 h 2053062"/>
              <a:gd name="connsiteX0-1" fmla="*/ 433137 w 5688632"/>
              <a:gd name="connsiteY0-2" fmla="*/ 12032 h 2053062"/>
              <a:gd name="connsiteX1-3" fmla="*/ 5688632 w 5688632"/>
              <a:gd name="connsiteY1-4" fmla="*/ 0 h 2053062"/>
              <a:gd name="connsiteX2-5" fmla="*/ 5688632 w 5688632"/>
              <a:gd name="connsiteY2-6" fmla="*/ 2053062 h 2053062"/>
              <a:gd name="connsiteX3-7" fmla="*/ 0 w 5688632"/>
              <a:gd name="connsiteY3-8" fmla="*/ 2053062 h 2053062"/>
              <a:gd name="connsiteX4-9" fmla="*/ 433137 w 5688632"/>
              <a:gd name="connsiteY4-10" fmla="*/ 12032 h 20530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88632" h="2053062">
                <a:moveTo>
                  <a:pt x="433137" y="12032"/>
                </a:moveTo>
                <a:lnTo>
                  <a:pt x="5688632" y="0"/>
                </a:lnTo>
                <a:lnTo>
                  <a:pt x="5688632" y="2053062"/>
                </a:lnTo>
                <a:lnTo>
                  <a:pt x="0" y="2053062"/>
                </a:lnTo>
                <a:lnTo>
                  <a:pt x="433137" y="12032"/>
                </a:lnTo>
                <a:close/>
              </a:path>
            </a:pathLst>
          </a:custGeom>
          <a:solidFill>
            <a:schemeClr val="accent1">
              <a:lumMod val="20000"/>
              <a:lumOff val="80000"/>
            </a:schemeClr>
          </a:solidFill>
          <a:ln w="25400" cap="flat" cmpd="sng" algn="ctr">
            <a:noFill/>
            <a:prstDash val="solid"/>
          </a:ln>
          <a:effectLst/>
        </p:spPr>
        <p:txBody>
          <a:bodyPr lIns="1620000" tIns="46800" rIns="72000" bIns="46800" anchor="ctr"/>
          <a:lstStyle/>
          <a:p>
            <a:pPr marL="0" lvl="1" algn="ctr" defTabSz="488950">
              <a:lnSpc>
                <a:spcPct val="130000"/>
              </a:lnSpc>
              <a:spcAft>
                <a:spcPct val="15000"/>
              </a:spcAft>
              <a:defRPr/>
            </a:pPr>
            <a:r>
              <a:rPr lang="zh-CN" altLang="en-US" sz="14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请在此处输入您的文本，或者将您的文本粘贴到此处。请在此处输入您的请在此处输入您的文本，或者将您的文本粘贴到此处。请在此处</a:t>
            </a:r>
          </a:p>
        </p:txBody>
      </p:sp>
      <p:sp>
        <p:nvSpPr>
          <p:cNvPr id="20" name="直角三角形 2"/>
          <p:cNvSpPr/>
          <p:nvPr/>
        </p:nvSpPr>
        <p:spPr>
          <a:xfrm rot="17117050" flipH="1">
            <a:off x="2566731" y="3398756"/>
            <a:ext cx="803672" cy="1382713"/>
          </a:xfrm>
          <a:custGeom>
            <a:avLst/>
            <a:gdLst>
              <a:gd name="connsiteX0" fmla="*/ 0 w 2088232"/>
              <a:gd name="connsiteY0" fmla="*/ 1842558 h 1842558"/>
              <a:gd name="connsiteX1" fmla="*/ 0 w 2088232"/>
              <a:gd name="connsiteY1" fmla="*/ 0 h 1842558"/>
              <a:gd name="connsiteX2" fmla="*/ 2088232 w 2088232"/>
              <a:gd name="connsiteY2" fmla="*/ 1842558 h 1842558"/>
              <a:gd name="connsiteX3" fmla="*/ 0 w 2088232"/>
              <a:gd name="connsiteY3" fmla="*/ 1842558 h 1842558"/>
              <a:gd name="connsiteX0-1" fmla="*/ 0 w 1625488"/>
              <a:gd name="connsiteY0-2" fmla="*/ 1842558 h 1842558"/>
              <a:gd name="connsiteX1-3" fmla="*/ 0 w 1625488"/>
              <a:gd name="connsiteY1-4" fmla="*/ 0 h 1842558"/>
              <a:gd name="connsiteX2-5" fmla="*/ 1625488 w 1625488"/>
              <a:gd name="connsiteY2-6" fmla="*/ 843012 h 1842558"/>
              <a:gd name="connsiteX3-7" fmla="*/ 0 w 1625488"/>
              <a:gd name="connsiteY3-8" fmla="*/ 1842558 h 1842558"/>
              <a:gd name="connsiteX0-9" fmla="*/ 0 w 1690209"/>
              <a:gd name="connsiteY0-10" fmla="*/ 1842558 h 1842558"/>
              <a:gd name="connsiteX1-11" fmla="*/ 0 w 1690209"/>
              <a:gd name="connsiteY1-12" fmla="*/ 0 h 1842558"/>
              <a:gd name="connsiteX2-13" fmla="*/ 1690209 w 1690209"/>
              <a:gd name="connsiteY2-14" fmla="*/ 149753 h 1842558"/>
              <a:gd name="connsiteX3-15" fmla="*/ 0 w 1690209"/>
              <a:gd name="connsiteY3-16" fmla="*/ 1842558 h 1842558"/>
            </a:gdLst>
            <a:ahLst/>
            <a:cxnLst>
              <a:cxn ang="0">
                <a:pos x="connsiteX0-1" y="connsiteY0-2"/>
              </a:cxn>
              <a:cxn ang="0">
                <a:pos x="connsiteX1-3" y="connsiteY1-4"/>
              </a:cxn>
              <a:cxn ang="0">
                <a:pos x="connsiteX2-5" y="connsiteY2-6"/>
              </a:cxn>
              <a:cxn ang="0">
                <a:pos x="connsiteX3-7" y="connsiteY3-8"/>
              </a:cxn>
            </a:cxnLst>
            <a:rect l="l" t="t" r="r" b="b"/>
            <a:pathLst>
              <a:path w="1690209" h="1842558">
                <a:moveTo>
                  <a:pt x="0" y="1842558"/>
                </a:moveTo>
                <a:lnTo>
                  <a:pt x="0" y="0"/>
                </a:lnTo>
                <a:lnTo>
                  <a:pt x="1690209" y="149753"/>
                </a:lnTo>
                <a:lnTo>
                  <a:pt x="0" y="1842558"/>
                </a:lnTo>
                <a:close/>
              </a:path>
            </a:pathLst>
          </a:custGeom>
          <a:solidFill>
            <a:schemeClr val="accent1"/>
          </a:soli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1" name="任意多边形 20"/>
          <p:cNvSpPr/>
          <p:nvPr/>
        </p:nvSpPr>
        <p:spPr>
          <a:xfrm>
            <a:off x="1520826" y="2859782"/>
            <a:ext cx="2314575" cy="1027509"/>
          </a:xfrm>
          <a:custGeom>
            <a:avLst/>
            <a:gdLst>
              <a:gd name="connsiteX0" fmla="*/ 271763 w 2315387"/>
              <a:gd name="connsiteY0" fmla="*/ 0 h 1620180"/>
              <a:gd name="connsiteX1" fmla="*/ 1824103 w 2315387"/>
              <a:gd name="connsiteY1" fmla="*/ 232317 h 1620180"/>
              <a:gd name="connsiteX2" fmla="*/ 2315387 w 2315387"/>
              <a:gd name="connsiteY2" fmla="*/ 1620180 h 1620180"/>
              <a:gd name="connsiteX3" fmla="*/ 0 w 2315387"/>
              <a:gd name="connsiteY3" fmla="*/ 1528412 h 1620180"/>
            </a:gdLst>
            <a:ahLst/>
            <a:cxnLst>
              <a:cxn ang="0">
                <a:pos x="connsiteX0" y="connsiteY0"/>
              </a:cxn>
              <a:cxn ang="0">
                <a:pos x="connsiteX1" y="connsiteY1"/>
              </a:cxn>
              <a:cxn ang="0">
                <a:pos x="connsiteX2" y="connsiteY2"/>
              </a:cxn>
              <a:cxn ang="0">
                <a:pos x="connsiteX3" y="connsiteY3"/>
              </a:cxn>
            </a:cxnLst>
            <a:rect l="l" t="t" r="r" b="b"/>
            <a:pathLst>
              <a:path w="2315387" h="1620180">
                <a:moveTo>
                  <a:pt x="271763" y="0"/>
                </a:moveTo>
                <a:lnTo>
                  <a:pt x="1824103" y="232317"/>
                </a:lnTo>
                <a:lnTo>
                  <a:pt x="2315387" y="1620180"/>
                </a:lnTo>
                <a:lnTo>
                  <a:pt x="0" y="1528412"/>
                </a:lnTo>
                <a:close/>
              </a:path>
            </a:pathLst>
          </a:custGeom>
          <a:solidFill>
            <a:schemeClr val="accent1">
              <a:lumMod val="75000"/>
            </a:schemeClr>
          </a:solidFill>
          <a:ln w="25400" cap="flat" cmpd="sng" algn="ctr">
            <a:noFill/>
            <a:prstDash val="solid"/>
          </a:ln>
          <a:effectLst/>
        </p:spPr>
        <p:txBody>
          <a:bodyPr lIns="0" tIns="0" rIns="0" bIns="0" anchor="ctr"/>
          <a:lstStyle/>
          <a:p>
            <a:pPr algn="ctr">
              <a:defRPr/>
            </a:pPr>
            <a:r>
              <a:rPr lang="zh-CN" altLang="en-US" sz="2000" kern="0" dirty="0">
                <a:solidFill>
                  <a:srgbClr val="FFFFFF"/>
                </a:solidFill>
                <a:latin typeface="Arial Black" panose="020B0A04020102020204" pitchFamily="34" charset="0"/>
                <a:ea typeface="微软雅黑" panose="020B0503020204020204" pitchFamily="34" charset="-122"/>
              </a:rPr>
              <a:t>点击添加</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right)">
                                      <p:cBhvr>
                                        <p:cTn id="23" dur="500"/>
                                        <p:tgtEl>
                                          <p:spTgt spid="2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795094" y="1810420"/>
            <a:ext cx="4187489" cy="1885950"/>
            <a:chOff x="795094" y="1810420"/>
            <a:chExt cx="4187489" cy="1885950"/>
          </a:xfrm>
        </p:grpSpPr>
        <p:sp>
          <p:nvSpPr>
            <p:cNvPr id="4" name="Freeform 200"/>
            <p:cNvSpPr/>
            <p:nvPr/>
          </p:nvSpPr>
          <p:spPr bwMode="auto">
            <a:xfrm>
              <a:off x="3393496" y="3384426"/>
              <a:ext cx="1589087" cy="311944"/>
            </a:xfrm>
            <a:custGeom>
              <a:avLst/>
              <a:gdLst>
                <a:gd name="T0" fmla="*/ 144 w 1104"/>
                <a:gd name="T1" fmla="*/ 288 h 288"/>
                <a:gd name="T2" fmla="*/ 1104 w 1104"/>
                <a:gd name="T3" fmla="*/ 96 h 288"/>
                <a:gd name="T4" fmla="*/ 0 w 1104"/>
                <a:gd name="T5" fmla="*/ 0 h 288"/>
                <a:gd name="T6" fmla="*/ 144 w 1104"/>
                <a:gd name="T7" fmla="*/ 288 h 288"/>
              </a:gdLst>
              <a:ahLst/>
              <a:cxnLst>
                <a:cxn ang="0">
                  <a:pos x="T0" y="T1"/>
                </a:cxn>
                <a:cxn ang="0">
                  <a:pos x="T2" y="T3"/>
                </a:cxn>
                <a:cxn ang="0">
                  <a:pos x="T4" y="T5"/>
                </a:cxn>
                <a:cxn ang="0">
                  <a:pos x="T6" y="T7"/>
                </a:cxn>
              </a:cxnLst>
              <a:rect l="0" t="0" r="r" b="b"/>
              <a:pathLst>
                <a:path w="1104" h="288">
                  <a:moveTo>
                    <a:pt x="144" y="288"/>
                  </a:moveTo>
                  <a:lnTo>
                    <a:pt x="1104" y="96"/>
                  </a:lnTo>
                  <a:lnTo>
                    <a:pt x="0" y="0"/>
                  </a:lnTo>
                  <a:lnTo>
                    <a:pt x="144" y="288"/>
                  </a:lnTo>
                  <a:close/>
                </a:path>
              </a:pathLst>
            </a:custGeom>
            <a:gradFill rotWithShape="0">
              <a:gsLst>
                <a:gs pos="0">
                  <a:schemeClr val="bg1">
                    <a:lumMod val="65000"/>
                  </a:schemeClr>
                </a:gs>
                <a:gs pos="100000">
                  <a:schemeClr val="bg1"/>
                </a:gs>
              </a:gsLst>
              <a:path path="rect">
                <a:fillToRect t="100000" r="100000"/>
              </a:path>
            </a:gradFill>
            <a:ln>
              <a:noFill/>
            </a:ln>
            <a:effectLst/>
          </p:spPr>
          <p:txBody>
            <a:bodyPr wrap="none" anchor="ctr"/>
            <a:lstStyle/>
            <a:p>
              <a:pPr>
                <a:defRPr/>
              </a:pPr>
              <a:endParaRPr lang="zh-CN" altLang="en-US">
                <a:solidFill>
                  <a:srgbClr val="47494B"/>
                </a:solidFill>
              </a:endParaRPr>
            </a:p>
          </p:txBody>
        </p:sp>
        <p:sp>
          <p:nvSpPr>
            <p:cNvPr id="9" name="Freeform 205"/>
            <p:cNvSpPr/>
            <p:nvPr/>
          </p:nvSpPr>
          <p:spPr bwMode="auto">
            <a:xfrm>
              <a:off x="1804407" y="1881858"/>
              <a:ext cx="2693988" cy="517922"/>
            </a:xfrm>
            <a:custGeom>
              <a:avLst/>
              <a:gdLst>
                <a:gd name="T0" fmla="*/ 0 w 1872"/>
                <a:gd name="T1" fmla="*/ 384 h 480"/>
                <a:gd name="T2" fmla="*/ 0 w 1872"/>
                <a:gd name="T3" fmla="*/ 78 h 480"/>
                <a:gd name="T4" fmla="*/ 1872 w 1872"/>
                <a:gd name="T5" fmla="*/ 0 h 480"/>
                <a:gd name="T6" fmla="*/ 1872 w 1872"/>
                <a:gd name="T7" fmla="*/ 480 h 480"/>
                <a:gd name="T8" fmla="*/ 0 w 1872"/>
                <a:gd name="T9" fmla="*/ 384 h 480"/>
              </a:gdLst>
              <a:ahLst/>
              <a:cxnLst>
                <a:cxn ang="0">
                  <a:pos x="T0" y="T1"/>
                </a:cxn>
                <a:cxn ang="0">
                  <a:pos x="T2" y="T3"/>
                </a:cxn>
                <a:cxn ang="0">
                  <a:pos x="T4" y="T5"/>
                </a:cxn>
                <a:cxn ang="0">
                  <a:pos x="T6" y="T7"/>
                </a:cxn>
                <a:cxn ang="0">
                  <a:pos x="T8" y="T9"/>
                </a:cxn>
              </a:cxnLst>
              <a:rect l="0" t="0" r="r" b="b"/>
              <a:pathLst>
                <a:path w="1872" h="480">
                  <a:moveTo>
                    <a:pt x="0" y="384"/>
                  </a:moveTo>
                  <a:lnTo>
                    <a:pt x="0" y="78"/>
                  </a:lnTo>
                  <a:lnTo>
                    <a:pt x="1872" y="0"/>
                  </a:lnTo>
                  <a:lnTo>
                    <a:pt x="1872" y="480"/>
                  </a:lnTo>
                  <a:lnTo>
                    <a:pt x="0" y="384"/>
                  </a:lnTo>
                  <a:close/>
                </a:path>
              </a:pathLst>
            </a:custGeom>
            <a:gradFill>
              <a:gsLst>
                <a:gs pos="0">
                  <a:schemeClr val="accent1">
                    <a:lumMod val="75000"/>
                  </a:schemeClr>
                </a:gs>
                <a:gs pos="100000">
                  <a:schemeClr val="accent1">
                    <a:lumMod val="60000"/>
                    <a:lumOff val="40000"/>
                  </a:schemeClr>
                </a:gs>
              </a:gsLst>
              <a:path path="rect">
                <a:fillToRect t="100000" r="100000"/>
              </a:path>
            </a:gradFill>
            <a:ln w="9525" cap="flat" cmpd="sng">
              <a:noFill/>
              <a:prstDash val="solid"/>
              <a:round/>
              <a:headEnd type="none" w="med" len="med"/>
              <a:tailEnd type="none" w="med" len="med"/>
            </a:ln>
            <a:effectLst/>
          </p:spPr>
          <p:txBody>
            <a:bodyPr wrap="none" anchor="ctr"/>
            <a:lstStyle/>
            <a:p>
              <a:pPr algn="ctr">
                <a:defRPr/>
              </a:pPr>
              <a:r>
                <a:rPr lang="zh-CN" altLang="en-US" sz="1600" dirty="0">
                  <a:solidFill>
                    <a:srgbClr val="FFFFFF"/>
                  </a:solidFill>
                  <a:latin typeface="微软雅黑" panose="020B0503020204020204" pitchFamily="34" charset="-122"/>
                  <a:ea typeface="微软雅黑" panose="020B0503020204020204" pitchFamily="34" charset="-122"/>
                </a:rPr>
                <a:t>请在此处输入您的标题</a:t>
              </a:r>
            </a:p>
          </p:txBody>
        </p:sp>
        <p:grpSp>
          <p:nvGrpSpPr>
            <p:cNvPr id="2" name="组合 1"/>
            <p:cNvGrpSpPr/>
            <p:nvPr/>
          </p:nvGrpSpPr>
          <p:grpSpPr>
            <a:xfrm>
              <a:off x="837621" y="1810420"/>
              <a:ext cx="4140200" cy="1875235"/>
              <a:chOff x="837621" y="1810420"/>
              <a:chExt cx="4140200" cy="1875235"/>
            </a:xfrm>
          </p:grpSpPr>
          <p:sp>
            <p:nvSpPr>
              <p:cNvPr id="6" name="Freeform 202"/>
              <p:cNvSpPr/>
              <p:nvPr/>
            </p:nvSpPr>
            <p:spPr bwMode="auto">
              <a:xfrm>
                <a:off x="837621" y="2606948"/>
                <a:ext cx="3108325" cy="466725"/>
              </a:xfrm>
              <a:custGeom>
                <a:avLst/>
                <a:gdLst>
                  <a:gd name="T0" fmla="*/ 0 w 2160"/>
                  <a:gd name="T1" fmla="*/ 0 h 432"/>
                  <a:gd name="T2" fmla="*/ 1920 w 2160"/>
                  <a:gd name="T3" fmla="*/ 432 h 432"/>
                  <a:gd name="T4" fmla="*/ 2160 w 2160"/>
                  <a:gd name="T5" fmla="*/ 336 h 432"/>
                  <a:gd name="T6" fmla="*/ 336 w 2160"/>
                  <a:gd name="T7" fmla="*/ 0 h 432"/>
                  <a:gd name="T8" fmla="*/ 0 w 2160"/>
                  <a:gd name="T9" fmla="*/ 0 h 432"/>
                </a:gdLst>
                <a:ahLst/>
                <a:cxnLst>
                  <a:cxn ang="0">
                    <a:pos x="T0" y="T1"/>
                  </a:cxn>
                  <a:cxn ang="0">
                    <a:pos x="T2" y="T3"/>
                  </a:cxn>
                  <a:cxn ang="0">
                    <a:pos x="T4" y="T5"/>
                  </a:cxn>
                  <a:cxn ang="0">
                    <a:pos x="T6" y="T7"/>
                  </a:cxn>
                  <a:cxn ang="0">
                    <a:pos x="T8" y="T9"/>
                  </a:cxn>
                </a:cxnLst>
                <a:rect l="0" t="0" r="r" b="b"/>
                <a:pathLst>
                  <a:path w="2160" h="432">
                    <a:moveTo>
                      <a:pt x="0" y="0"/>
                    </a:moveTo>
                    <a:lnTo>
                      <a:pt x="1920" y="432"/>
                    </a:lnTo>
                    <a:lnTo>
                      <a:pt x="2160" y="336"/>
                    </a:lnTo>
                    <a:lnTo>
                      <a:pt x="336" y="0"/>
                    </a:lnTo>
                    <a:lnTo>
                      <a:pt x="0" y="0"/>
                    </a:lnTo>
                    <a:close/>
                  </a:path>
                </a:pathLst>
              </a:custGeom>
              <a:solidFill>
                <a:schemeClr val="bg1">
                  <a:lumMod val="85000"/>
                </a:schemeClr>
              </a:solidFill>
              <a:ln w="9525" cap="flat" cmpd="sng">
                <a:noFill/>
                <a:prstDash val="solid"/>
                <a:round/>
                <a:headEnd type="none" w="med" len="med"/>
                <a:tailEnd type="none" w="med" len="med"/>
              </a:ln>
              <a:effectLst/>
            </p:spPr>
            <p:txBody>
              <a:bodyPr wrap="none" anchor="ctr"/>
              <a:lstStyle/>
              <a:p>
                <a:pPr>
                  <a:defRPr/>
                </a:pPr>
                <a:endParaRPr lang="zh-CN" altLang="en-US">
                  <a:solidFill>
                    <a:srgbClr val="47494B"/>
                  </a:solidFill>
                </a:endParaRPr>
              </a:p>
            </p:txBody>
          </p:sp>
          <p:sp>
            <p:nvSpPr>
              <p:cNvPr id="8" name="Freeform 204"/>
              <p:cNvSpPr/>
              <p:nvPr/>
            </p:nvSpPr>
            <p:spPr bwMode="auto">
              <a:xfrm>
                <a:off x="1269420" y="2296195"/>
                <a:ext cx="3228975" cy="207169"/>
              </a:xfrm>
              <a:custGeom>
                <a:avLst/>
                <a:gdLst>
                  <a:gd name="T0" fmla="*/ 0 w 2244"/>
                  <a:gd name="T1" fmla="*/ 24 h 192"/>
                  <a:gd name="T2" fmla="*/ 420 w 2244"/>
                  <a:gd name="T3" fmla="*/ 0 h 192"/>
                  <a:gd name="T4" fmla="*/ 2244 w 2244"/>
                  <a:gd name="T5" fmla="*/ 96 h 192"/>
                  <a:gd name="T6" fmla="*/ 1860 w 2244"/>
                  <a:gd name="T7" fmla="*/ 192 h 192"/>
                  <a:gd name="T8" fmla="*/ 0 w 2244"/>
                  <a:gd name="T9" fmla="*/ 24 h 192"/>
                </a:gdLst>
                <a:ahLst/>
                <a:cxnLst>
                  <a:cxn ang="0">
                    <a:pos x="T0" y="T1"/>
                  </a:cxn>
                  <a:cxn ang="0">
                    <a:pos x="T2" y="T3"/>
                  </a:cxn>
                  <a:cxn ang="0">
                    <a:pos x="T4" y="T5"/>
                  </a:cxn>
                  <a:cxn ang="0">
                    <a:pos x="T6" y="T7"/>
                  </a:cxn>
                  <a:cxn ang="0">
                    <a:pos x="T8" y="T9"/>
                  </a:cxn>
                </a:cxnLst>
                <a:rect l="0" t="0" r="r" b="b"/>
                <a:pathLst>
                  <a:path w="2244" h="192">
                    <a:moveTo>
                      <a:pt x="0" y="24"/>
                    </a:moveTo>
                    <a:lnTo>
                      <a:pt x="420" y="0"/>
                    </a:lnTo>
                    <a:lnTo>
                      <a:pt x="2244" y="96"/>
                    </a:lnTo>
                    <a:lnTo>
                      <a:pt x="1860" y="192"/>
                    </a:lnTo>
                    <a:lnTo>
                      <a:pt x="0" y="24"/>
                    </a:lnTo>
                    <a:close/>
                  </a:path>
                </a:pathLst>
              </a:custGeom>
              <a:solidFill>
                <a:schemeClr val="bg1">
                  <a:lumMod val="85000"/>
                </a:schemeClr>
              </a:solidFill>
              <a:ln w="9525" cap="flat" cmpd="sng">
                <a:noFill/>
                <a:prstDash val="solid"/>
                <a:round/>
                <a:headEnd type="none" w="med" len="med"/>
                <a:tailEnd type="none" w="med" len="med"/>
              </a:ln>
              <a:effectLst/>
            </p:spPr>
            <p:txBody>
              <a:bodyPr wrap="none" anchor="ctr"/>
              <a:lstStyle/>
              <a:p>
                <a:pPr>
                  <a:defRPr/>
                </a:pPr>
                <a:endParaRPr lang="zh-CN" altLang="en-US">
                  <a:solidFill>
                    <a:srgbClr val="47494B"/>
                  </a:solidFill>
                </a:endParaRPr>
              </a:p>
            </p:txBody>
          </p:sp>
          <p:sp>
            <p:nvSpPr>
              <p:cNvPr id="23" name="任意多边形 22"/>
              <p:cNvSpPr/>
              <p:nvPr/>
            </p:nvSpPr>
            <p:spPr bwMode="auto">
              <a:xfrm>
                <a:off x="1812346" y="1810420"/>
                <a:ext cx="3157537" cy="161925"/>
              </a:xfrm>
              <a:custGeom>
                <a:avLst/>
                <a:gdLst>
                  <a:gd name="connsiteX0" fmla="*/ 2257941 w 2257941"/>
                  <a:gd name="connsiteY0" fmla="*/ 0 h 153985"/>
                  <a:gd name="connsiteX1" fmla="*/ 2257941 w 2257941"/>
                  <a:gd name="connsiteY1" fmla="*/ 5421 h 153985"/>
                  <a:gd name="connsiteX2" fmla="*/ 1915297 w 2257941"/>
                  <a:gd name="connsiteY2" fmla="*/ 135442 h 153985"/>
                  <a:gd name="connsiteX3" fmla="*/ 0 w 2257941"/>
                  <a:gd name="connsiteY3" fmla="*/ 153985 h 153985"/>
                  <a:gd name="connsiteX4" fmla="*/ 284206 w 2257941"/>
                  <a:gd name="connsiteY4" fmla="*/ 67453 h 153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941" h="153985">
                    <a:moveTo>
                      <a:pt x="2257941" y="0"/>
                    </a:moveTo>
                    <a:lnTo>
                      <a:pt x="2257941" y="5421"/>
                    </a:lnTo>
                    <a:lnTo>
                      <a:pt x="1915297" y="135442"/>
                    </a:lnTo>
                    <a:lnTo>
                      <a:pt x="0" y="153985"/>
                    </a:lnTo>
                    <a:lnTo>
                      <a:pt x="284206" y="67453"/>
                    </a:lnTo>
                    <a:close/>
                  </a:path>
                </a:pathLst>
              </a:custGeom>
              <a:solidFill>
                <a:schemeClr val="bg1">
                  <a:lumMod val="85000"/>
                </a:schemeClr>
              </a:solidFill>
              <a:ln w="9525" cap="flat" cmpd="sng">
                <a:noFill/>
                <a:prstDash val="solid"/>
                <a:round/>
                <a:headEnd type="none" w="med" len="med"/>
                <a:tailEnd type="none" w="med" len="med"/>
              </a:ln>
              <a:effectLst/>
            </p:spPr>
            <p:txBody>
              <a:bodyPr anchor="ctr"/>
              <a:lstStyle/>
              <a:p>
                <a:pPr>
                  <a:defRPr/>
                </a:pPr>
                <a:endParaRPr lang="zh-CN" altLang="en-US">
                  <a:solidFill>
                    <a:srgbClr val="47494B"/>
                  </a:solidFill>
                </a:endParaRPr>
              </a:p>
            </p:txBody>
          </p:sp>
          <p:sp>
            <p:nvSpPr>
              <p:cNvPr id="21" name="任意多边形 20"/>
              <p:cNvSpPr/>
              <p:nvPr/>
            </p:nvSpPr>
            <p:spPr bwMode="auto">
              <a:xfrm>
                <a:off x="3596696" y="1812801"/>
                <a:ext cx="1381125" cy="1872854"/>
              </a:xfrm>
              <a:custGeom>
                <a:avLst/>
                <a:gdLst>
                  <a:gd name="connsiteX0" fmla="*/ 956805 w 988541"/>
                  <a:gd name="connsiteY0" fmla="*/ 0 h 1786732"/>
                  <a:gd name="connsiteX1" fmla="*/ 988541 w 988541"/>
                  <a:gd name="connsiteY1" fmla="*/ 0 h 1786732"/>
                  <a:gd name="connsiteX2" fmla="*/ 988541 w 988541"/>
                  <a:gd name="connsiteY2" fmla="*/ 86988 h 1786732"/>
                  <a:gd name="connsiteX3" fmla="*/ 747584 w 988541"/>
                  <a:gd name="connsiteY3" fmla="*/ 173521 h 1786732"/>
                  <a:gd name="connsiteX4" fmla="*/ 753763 w 988541"/>
                  <a:gd name="connsiteY4" fmla="*/ 637087 h 1786732"/>
                  <a:gd name="connsiteX5" fmla="*/ 395417 w 988541"/>
                  <a:gd name="connsiteY5" fmla="*/ 748343 h 1786732"/>
                  <a:gd name="connsiteX6" fmla="*/ 395417 w 988541"/>
                  <a:gd name="connsiteY6" fmla="*/ 1193367 h 1786732"/>
                  <a:gd name="connsiteX7" fmla="*/ 154460 w 988541"/>
                  <a:gd name="connsiteY7" fmla="*/ 1286080 h 1786732"/>
                  <a:gd name="connsiteX8" fmla="*/ 154460 w 988541"/>
                  <a:gd name="connsiteY8" fmla="*/ 1743466 h 1786732"/>
                  <a:gd name="connsiteX9" fmla="*/ 0 w 988541"/>
                  <a:gd name="connsiteY9" fmla="*/ 1786732 h 1786732"/>
                  <a:gd name="connsiteX10" fmla="*/ 0 w 988541"/>
                  <a:gd name="connsiteY10" fmla="*/ 1193367 h 1786732"/>
                  <a:gd name="connsiteX11" fmla="*/ 247135 w 988541"/>
                  <a:gd name="connsiteY11" fmla="*/ 1094473 h 1786732"/>
                  <a:gd name="connsiteX12" fmla="*/ 247135 w 988541"/>
                  <a:gd name="connsiteY12" fmla="*/ 649449 h 1786732"/>
                  <a:gd name="connsiteX13" fmla="*/ 642552 w 988541"/>
                  <a:gd name="connsiteY13" fmla="*/ 550555 h 1786732"/>
                  <a:gd name="connsiteX14" fmla="*/ 642552 w 988541"/>
                  <a:gd name="connsiteY14" fmla="*/ 117893 h 1786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8541" h="1786732">
                    <a:moveTo>
                      <a:pt x="956805" y="0"/>
                    </a:moveTo>
                    <a:lnTo>
                      <a:pt x="988541" y="0"/>
                    </a:lnTo>
                    <a:lnTo>
                      <a:pt x="988541" y="86988"/>
                    </a:lnTo>
                    <a:lnTo>
                      <a:pt x="747584" y="173521"/>
                    </a:lnTo>
                    <a:lnTo>
                      <a:pt x="753763" y="637087"/>
                    </a:lnTo>
                    <a:lnTo>
                      <a:pt x="395417" y="748343"/>
                    </a:lnTo>
                    <a:lnTo>
                      <a:pt x="395417" y="1193367"/>
                    </a:lnTo>
                    <a:lnTo>
                      <a:pt x="154460" y="1286080"/>
                    </a:lnTo>
                    <a:lnTo>
                      <a:pt x="154460" y="1743466"/>
                    </a:lnTo>
                    <a:lnTo>
                      <a:pt x="0" y="1786732"/>
                    </a:lnTo>
                    <a:lnTo>
                      <a:pt x="0" y="1193367"/>
                    </a:lnTo>
                    <a:lnTo>
                      <a:pt x="247135" y="1094473"/>
                    </a:lnTo>
                    <a:lnTo>
                      <a:pt x="247135" y="649449"/>
                    </a:lnTo>
                    <a:lnTo>
                      <a:pt x="642552" y="550555"/>
                    </a:lnTo>
                    <a:lnTo>
                      <a:pt x="642552" y="117893"/>
                    </a:lnTo>
                    <a:close/>
                  </a:path>
                </a:pathLst>
              </a:custGeom>
              <a:solidFill>
                <a:schemeClr val="bg1">
                  <a:lumMod val="85000"/>
                </a:schemeClr>
              </a:solidFill>
              <a:ln w="3175">
                <a:solidFill>
                  <a:schemeClr val="bg1">
                    <a:lumMod val="95000"/>
                  </a:schemeClr>
                </a:solidFill>
                <a:round/>
              </a:ln>
              <a:effectLst/>
            </p:spPr>
            <p:txBody>
              <a:bodyPr anchor="ctr"/>
              <a:lstStyle/>
              <a:p>
                <a:pPr>
                  <a:defRPr/>
                </a:pPr>
                <a:endParaRPr lang="zh-CN" altLang="en-US">
                  <a:solidFill>
                    <a:srgbClr val="47494B"/>
                  </a:solidFill>
                </a:endParaRPr>
              </a:p>
            </p:txBody>
          </p:sp>
        </p:grpSp>
        <p:sp>
          <p:nvSpPr>
            <p:cNvPr id="19" name="任意多边形 18"/>
            <p:cNvSpPr/>
            <p:nvPr/>
          </p:nvSpPr>
          <p:spPr>
            <a:xfrm rot="400067">
              <a:off x="1231320" y="2387874"/>
              <a:ext cx="2760662" cy="463153"/>
            </a:xfrm>
            <a:custGeom>
              <a:avLst/>
              <a:gdLst>
                <a:gd name="connsiteX0" fmla="*/ 0 w 1974110"/>
                <a:gd name="connsiteY0" fmla="*/ 50495 h 442014"/>
                <a:gd name="connsiteX1" fmla="*/ 1922437 w 1974110"/>
                <a:gd name="connsiteY1" fmla="*/ 0 h 442014"/>
                <a:gd name="connsiteX2" fmla="*/ 1974110 w 1974110"/>
                <a:gd name="connsiteY2" fmla="*/ 442014 h 442014"/>
                <a:gd name="connsiteX3" fmla="*/ 31577 w 1974110"/>
                <a:gd name="connsiteY3" fmla="*/ 320615 h 442014"/>
              </a:gdLst>
              <a:ahLst/>
              <a:cxnLst>
                <a:cxn ang="0">
                  <a:pos x="connsiteX0" y="connsiteY0"/>
                </a:cxn>
                <a:cxn ang="0">
                  <a:pos x="connsiteX1" y="connsiteY1"/>
                </a:cxn>
                <a:cxn ang="0">
                  <a:pos x="connsiteX2" y="connsiteY2"/>
                </a:cxn>
                <a:cxn ang="0">
                  <a:pos x="connsiteX3" y="connsiteY3"/>
                </a:cxn>
              </a:cxnLst>
              <a:rect l="l" t="t" r="r" b="b"/>
              <a:pathLst>
                <a:path w="1974110" h="442014">
                  <a:moveTo>
                    <a:pt x="0" y="50495"/>
                  </a:moveTo>
                  <a:lnTo>
                    <a:pt x="1922437" y="0"/>
                  </a:lnTo>
                  <a:lnTo>
                    <a:pt x="1974110" y="442014"/>
                  </a:lnTo>
                  <a:lnTo>
                    <a:pt x="31577" y="320615"/>
                  </a:lnTo>
                  <a:close/>
                </a:path>
              </a:pathLst>
            </a:custGeom>
            <a:gradFill>
              <a:gsLst>
                <a:gs pos="0">
                  <a:schemeClr val="accent1">
                    <a:lumMod val="75000"/>
                  </a:schemeClr>
                </a:gs>
                <a:gs pos="100000">
                  <a:schemeClr val="accent1">
                    <a:lumMod val="60000"/>
                    <a:lumOff val="40000"/>
                  </a:schemeClr>
                </a:gs>
              </a:gsLst>
              <a:path path="rect">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1600">
                  <a:solidFill>
                    <a:srgbClr val="FFFFFF"/>
                  </a:solidFill>
                  <a:latin typeface="微软雅黑" panose="020B0503020204020204" pitchFamily="34" charset="-122"/>
                </a:rPr>
                <a:t>请在此处输入您的标题</a:t>
              </a:r>
              <a:endParaRPr lang="zh-CN" altLang="en-US" sz="1600" dirty="0">
                <a:solidFill>
                  <a:srgbClr val="FFFFFF"/>
                </a:solidFill>
                <a:latin typeface="微软雅黑" panose="020B0503020204020204" pitchFamily="34" charset="-122"/>
              </a:endParaRPr>
            </a:p>
          </p:txBody>
        </p:sp>
        <p:sp>
          <p:nvSpPr>
            <p:cNvPr id="28" name="任意多边形 27"/>
            <p:cNvSpPr/>
            <p:nvPr/>
          </p:nvSpPr>
          <p:spPr>
            <a:xfrm rot="846264">
              <a:off x="795094" y="2780100"/>
              <a:ext cx="2912470" cy="613047"/>
            </a:xfrm>
            <a:custGeom>
              <a:avLst/>
              <a:gdLst>
                <a:gd name="connsiteX0" fmla="*/ 0 w 3038969"/>
                <a:gd name="connsiteY0" fmla="*/ 88988 h 803092"/>
                <a:gd name="connsiteX1" fmla="*/ 2831492 w 3038969"/>
                <a:gd name="connsiteY1" fmla="*/ 0 h 803092"/>
                <a:gd name="connsiteX2" fmla="*/ 3038969 w 3038969"/>
                <a:gd name="connsiteY2" fmla="*/ 803092 h 803092"/>
                <a:gd name="connsiteX3" fmla="*/ 138319 w 3038969"/>
                <a:gd name="connsiteY3" fmla="*/ 624382 h 803092"/>
                <a:gd name="connsiteX0-1" fmla="*/ 0 w 3038969"/>
                <a:gd name="connsiteY0-2" fmla="*/ 223566 h 937670"/>
                <a:gd name="connsiteX1-3" fmla="*/ 2765680 w 3038969"/>
                <a:gd name="connsiteY1-4" fmla="*/ 0 h 937670"/>
                <a:gd name="connsiteX2-5" fmla="*/ 3038969 w 3038969"/>
                <a:gd name="connsiteY2-6" fmla="*/ 937670 h 937670"/>
                <a:gd name="connsiteX3-7" fmla="*/ 138319 w 3038969"/>
                <a:gd name="connsiteY3-8" fmla="*/ 758960 h 937670"/>
                <a:gd name="connsiteX4" fmla="*/ 0 w 3038969"/>
                <a:gd name="connsiteY4" fmla="*/ 223566 h 937670"/>
                <a:gd name="connsiteX0-9" fmla="*/ 0 w 2960601"/>
                <a:gd name="connsiteY0-10" fmla="*/ 223566 h 758960"/>
                <a:gd name="connsiteX1-11" fmla="*/ 2765680 w 2960601"/>
                <a:gd name="connsiteY1-12" fmla="*/ 0 h 758960"/>
                <a:gd name="connsiteX2-13" fmla="*/ 2960601 w 2960601"/>
                <a:gd name="connsiteY2-14" fmla="*/ 670574 h 758960"/>
                <a:gd name="connsiteX3-15" fmla="*/ 138319 w 2960601"/>
                <a:gd name="connsiteY3-16" fmla="*/ 758960 h 758960"/>
                <a:gd name="connsiteX4-17" fmla="*/ 0 w 2960601"/>
                <a:gd name="connsiteY4-18" fmla="*/ 223566 h 758960"/>
                <a:gd name="connsiteX0-19" fmla="*/ 0 w 2960601"/>
                <a:gd name="connsiteY0-20" fmla="*/ 215062 h 750456"/>
                <a:gd name="connsiteX1-21" fmla="*/ 2797640 w 2960601"/>
                <a:gd name="connsiteY1-22" fmla="*/ 0 h 750456"/>
                <a:gd name="connsiteX2-23" fmla="*/ 2960601 w 2960601"/>
                <a:gd name="connsiteY2-24" fmla="*/ 662070 h 750456"/>
                <a:gd name="connsiteX3-25" fmla="*/ 138319 w 2960601"/>
                <a:gd name="connsiteY3-26" fmla="*/ 750456 h 750456"/>
                <a:gd name="connsiteX4-27" fmla="*/ 0 w 2960601"/>
                <a:gd name="connsiteY4-28" fmla="*/ 215062 h 750456"/>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960601" h="750456">
                  <a:moveTo>
                    <a:pt x="0" y="215062"/>
                  </a:moveTo>
                  <a:lnTo>
                    <a:pt x="2797640" y="0"/>
                  </a:lnTo>
                  <a:lnTo>
                    <a:pt x="2960601" y="662070"/>
                  </a:lnTo>
                  <a:lnTo>
                    <a:pt x="138319" y="750456"/>
                  </a:lnTo>
                  <a:lnTo>
                    <a:pt x="0" y="215062"/>
                  </a:lnTo>
                  <a:close/>
                </a:path>
              </a:pathLst>
            </a:custGeom>
            <a:gradFill>
              <a:gsLst>
                <a:gs pos="0">
                  <a:schemeClr val="accent1">
                    <a:lumMod val="75000"/>
                  </a:schemeClr>
                </a:gs>
                <a:gs pos="100000">
                  <a:schemeClr val="accent1">
                    <a:lumMod val="60000"/>
                    <a:lumOff val="40000"/>
                  </a:schemeClr>
                </a:gs>
              </a:gsLst>
              <a:path path="rect">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1600">
                  <a:solidFill>
                    <a:srgbClr val="FFFFFF"/>
                  </a:solidFill>
                  <a:latin typeface="微软雅黑" panose="020B0503020204020204" pitchFamily="34" charset="-122"/>
                </a:rPr>
                <a:t>请在此处输入您的标题</a:t>
              </a:r>
              <a:endParaRPr lang="zh-CN" altLang="en-US" sz="1600" dirty="0">
                <a:solidFill>
                  <a:srgbClr val="FFFFFF"/>
                </a:solidFill>
                <a:latin typeface="微软雅黑" panose="020B0503020204020204" pitchFamily="34" charset="-122"/>
              </a:endParaRPr>
            </a:p>
          </p:txBody>
        </p:sp>
      </p:grpSp>
      <p:sp>
        <p:nvSpPr>
          <p:cNvPr id="30" name="文本框 29"/>
          <p:cNvSpPr txBox="1"/>
          <p:nvPr/>
        </p:nvSpPr>
        <p:spPr>
          <a:xfrm>
            <a:off x="5488027" y="1419623"/>
            <a:ext cx="2863230" cy="2370960"/>
          </a:xfrm>
          <a:prstGeom prst="rect">
            <a:avLst/>
          </a:prstGeom>
          <a:noFill/>
        </p:spPr>
        <p:txBody>
          <a:bodyPr lIns="90000" tIns="90000" rIns="90000" bIns="90000" anchor="ctr"/>
          <a:lstStyle/>
          <a:p>
            <a:pPr algn="just">
              <a:lnSpc>
                <a:spcPct val="130000"/>
              </a:lnSpc>
              <a:spcBef>
                <a:spcPts val="600"/>
              </a:spcBef>
              <a:spcAft>
                <a:spcPts val="600"/>
              </a:spcAft>
              <a:defRPr/>
            </a:pPr>
            <a:r>
              <a:rPr lang="zh-CN" altLang="en-US" sz="1400" dirty="0">
                <a:solidFill>
                  <a:srgbClr val="FFFFFF">
                    <a:lumMod val="65000"/>
                  </a:srgb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a:t>
            </a:r>
            <a:endParaRPr lang="en-US" altLang="zh-CN" sz="1400" dirty="0">
              <a:solidFill>
                <a:srgbClr val="FFFFFF">
                  <a:lumMod val="65000"/>
                </a:srgbClr>
              </a:solidFill>
              <a:latin typeface="微软雅黑" panose="020B0503020204020204" pitchFamily="34" charset="-122"/>
              <a:ea typeface="微软雅黑" panose="020B0503020204020204" pitchFamily="34" charset="-122"/>
            </a:endParaRPr>
          </a:p>
          <a:p>
            <a:pPr algn="just">
              <a:lnSpc>
                <a:spcPct val="130000"/>
              </a:lnSpc>
              <a:spcBef>
                <a:spcPts val="600"/>
              </a:spcBef>
              <a:spcAft>
                <a:spcPts val="600"/>
              </a:spcAft>
              <a:defRPr/>
            </a:pPr>
            <a:r>
              <a:rPr lang="zh-CN" altLang="en-US" sz="1400" dirty="0">
                <a:solidFill>
                  <a:srgbClr val="FFFFFF">
                    <a:lumMod val="65000"/>
                  </a:srgb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a:t>
            </a:r>
          </a:p>
        </p:txBody>
      </p:sp>
      <p:grpSp>
        <p:nvGrpSpPr>
          <p:cNvPr id="5" name="组合 4"/>
          <p:cNvGrpSpPr/>
          <p:nvPr/>
        </p:nvGrpSpPr>
        <p:grpSpPr>
          <a:xfrm>
            <a:off x="5610884" y="1203598"/>
            <a:ext cx="957263" cy="119063"/>
            <a:chOff x="5610884" y="1203598"/>
            <a:chExt cx="957263" cy="119063"/>
          </a:xfrm>
        </p:grpSpPr>
        <p:sp>
          <p:nvSpPr>
            <p:cNvPr id="31" name="燕尾形 30"/>
            <p:cNvSpPr/>
            <p:nvPr/>
          </p:nvSpPr>
          <p:spPr>
            <a:xfrm>
              <a:off x="5610884"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32" name="燕尾形 31"/>
            <p:cNvSpPr/>
            <p:nvPr/>
          </p:nvSpPr>
          <p:spPr>
            <a:xfrm>
              <a:off x="5769635" y="1203598"/>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33" name="燕尾形 32"/>
            <p:cNvSpPr/>
            <p:nvPr/>
          </p:nvSpPr>
          <p:spPr>
            <a:xfrm>
              <a:off x="5929971"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34" name="燕尾形 33"/>
            <p:cNvSpPr/>
            <p:nvPr/>
          </p:nvSpPr>
          <p:spPr>
            <a:xfrm>
              <a:off x="6088721" y="1203598"/>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35" name="燕尾形 34"/>
            <p:cNvSpPr/>
            <p:nvPr/>
          </p:nvSpPr>
          <p:spPr>
            <a:xfrm>
              <a:off x="6249059"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36" name="燕尾形 35"/>
            <p:cNvSpPr/>
            <p:nvPr/>
          </p:nvSpPr>
          <p:spPr>
            <a:xfrm>
              <a:off x="6407810" y="1203598"/>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grpSp>
      <p:grpSp>
        <p:nvGrpSpPr>
          <p:cNvPr id="10" name="组合 9"/>
          <p:cNvGrpSpPr/>
          <p:nvPr/>
        </p:nvGrpSpPr>
        <p:grpSpPr>
          <a:xfrm>
            <a:off x="7306682" y="3964855"/>
            <a:ext cx="957263" cy="119063"/>
            <a:chOff x="7306682" y="3964855"/>
            <a:chExt cx="957263" cy="119063"/>
          </a:xfrm>
        </p:grpSpPr>
        <p:sp>
          <p:nvSpPr>
            <p:cNvPr id="40" name="燕尾形 39"/>
            <p:cNvSpPr/>
            <p:nvPr/>
          </p:nvSpPr>
          <p:spPr>
            <a:xfrm flipH="1">
              <a:off x="8105195"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41" name="燕尾形 40"/>
            <p:cNvSpPr/>
            <p:nvPr/>
          </p:nvSpPr>
          <p:spPr>
            <a:xfrm flipH="1">
              <a:off x="7944857" y="3964855"/>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42" name="燕尾形 41"/>
            <p:cNvSpPr/>
            <p:nvPr/>
          </p:nvSpPr>
          <p:spPr>
            <a:xfrm flipH="1">
              <a:off x="7784521" y="3964855"/>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43" name="燕尾形 42"/>
            <p:cNvSpPr/>
            <p:nvPr/>
          </p:nvSpPr>
          <p:spPr>
            <a:xfrm flipH="1">
              <a:off x="7625770"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44" name="燕尾形 43"/>
            <p:cNvSpPr/>
            <p:nvPr/>
          </p:nvSpPr>
          <p:spPr>
            <a:xfrm flipH="1">
              <a:off x="7465432" y="3964855"/>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sp>
          <p:nvSpPr>
            <p:cNvPr id="45" name="燕尾形 44"/>
            <p:cNvSpPr/>
            <p:nvPr/>
          </p:nvSpPr>
          <p:spPr>
            <a:xfrm flipH="1">
              <a:off x="7306682"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solidFill>
                  <a:srgbClr val="47494B"/>
                </a:solidFill>
                <a:latin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2"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childTnLst>
                          </p:cTn>
                        </p:par>
                        <p:par>
                          <p:cTn id="15" fill="hold">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0"/>
                                        </p:tgtEl>
                                        <p:attrNameLst>
                                          <p:attrName>style.visibility</p:attrName>
                                        </p:attrNameLst>
                                      </p:cBhvr>
                                      <p:to>
                                        <p:strVal val="visible"/>
                                      </p:to>
                                    </p:set>
                                    <p:anim calcmode="lin" valueType="num">
                                      <p:cBhvr>
                                        <p:cTn id="18"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0"/>
                                        </p:tgtEl>
                                        <p:attrNameLst>
                                          <p:attrName>ppt_y</p:attrName>
                                        </p:attrNameLst>
                                      </p:cBhvr>
                                      <p:tavLst>
                                        <p:tav tm="0">
                                          <p:val>
                                            <p:strVal val="#ppt_y"/>
                                          </p:val>
                                        </p:tav>
                                        <p:tav tm="100000">
                                          <p:val>
                                            <p:strVal val="#ppt_y"/>
                                          </p:val>
                                        </p:tav>
                                      </p:tavLst>
                                    </p:anim>
                                    <p:anim calcmode="lin" valueType="num">
                                      <p:cBhvr>
                                        <p:cTn id="20"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776539" y="2553891"/>
            <a:ext cx="2190749" cy="1654969"/>
            <a:chOff x="2776539" y="2553891"/>
            <a:chExt cx="2190749" cy="1654969"/>
          </a:xfrm>
          <a:solidFill>
            <a:schemeClr val="accent1">
              <a:lumMod val="75000"/>
            </a:schemeClr>
          </a:solidFill>
        </p:grpSpPr>
        <p:sp>
          <p:nvSpPr>
            <p:cNvPr id="22" name="右弧形箭头 5"/>
            <p:cNvSpPr/>
            <p:nvPr/>
          </p:nvSpPr>
          <p:spPr>
            <a:xfrm rot="16200000">
              <a:off x="3462338" y="2420541"/>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grp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en-US" sz="1350" kern="0">
                <a:solidFill>
                  <a:sysClr val="windowText" lastClr="000000"/>
                </a:solidFill>
                <a:latin typeface="Calibri" panose="020F0502020204030204"/>
                <a:ea typeface="+mn-ea"/>
              </a:endParaRPr>
            </a:p>
          </p:txBody>
        </p:sp>
        <p:sp>
          <p:nvSpPr>
            <p:cNvPr id="28" name="矩形 27"/>
            <p:cNvSpPr/>
            <p:nvPr/>
          </p:nvSpPr>
          <p:spPr>
            <a:xfrm>
              <a:off x="2776539" y="3925491"/>
              <a:ext cx="1552575" cy="283369"/>
            </a:xfrm>
            <a:prstGeom prst="rect">
              <a:avLst/>
            </a:prstGeom>
            <a:grp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kern="0">
                  <a:solidFill>
                    <a:sysClr val="window" lastClr="FFFFFF"/>
                  </a:solidFill>
                  <a:latin typeface="微软雅黑" panose="020B0503020204020204" pitchFamily="34" charset="-122"/>
                  <a:ea typeface="微软雅黑" panose="020B0503020204020204" pitchFamily="34" charset="-122"/>
                </a:rPr>
                <a:t>标题</a:t>
              </a: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2776539" y="1593056"/>
            <a:ext cx="2185986" cy="1654969"/>
            <a:chOff x="2776539" y="1593056"/>
            <a:chExt cx="2185986" cy="1654969"/>
          </a:xfrm>
        </p:grpSpPr>
        <p:sp>
          <p:nvSpPr>
            <p:cNvPr id="23" name="右弧形箭头 5"/>
            <p:cNvSpPr/>
            <p:nvPr/>
          </p:nvSpPr>
          <p:spPr>
            <a:xfrm rot="5400000" flipV="1">
              <a:off x="3457575" y="1743075"/>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en-US" sz="1350" kern="0">
                <a:solidFill>
                  <a:sysClr val="windowText" lastClr="000000"/>
                </a:solidFill>
                <a:latin typeface="Calibri" panose="020F0502020204030204"/>
                <a:ea typeface="+mn-ea"/>
              </a:endParaRPr>
            </a:p>
          </p:txBody>
        </p:sp>
        <p:sp>
          <p:nvSpPr>
            <p:cNvPr id="24" name="矩形 23"/>
            <p:cNvSpPr/>
            <p:nvPr/>
          </p:nvSpPr>
          <p:spPr>
            <a:xfrm>
              <a:off x="2776539" y="1593056"/>
              <a:ext cx="1552575" cy="284560"/>
            </a:xfrm>
            <a:prstGeom prst="rect">
              <a:avLst/>
            </a:prstGeom>
            <a:solidFill>
              <a:schemeClr val="accent1"/>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kern="0" dirty="0">
                  <a:solidFill>
                    <a:sysClr val="window" lastClr="FFFFFF"/>
                  </a:solidFill>
                  <a:latin typeface="微软雅黑" panose="020B0503020204020204" pitchFamily="34" charset="-122"/>
                  <a:ea typeface="微软雅黑" panose="020B0503020204020204" pitchFamily="34" charset="-122"/>
                </a:rPr>
                <a:t>标题</a:t>
              </a:r>
              <a:endParaRPr lang="en-US"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244975" y="1593056"/>
            <a:ext cx="2184400" cy="1651398"/>
            <a:chOff x="4244975" y="1593056"/>
            <a:chExt cx="2184400" cy="1651398"/>
          </a:xfrm>
        </p:grpSpPr>
        <p:sp>
          <p:nvSpPr>
            <p:cNvPr id="20" name="右弧形箭头 5"/>
            <p:cNvSpPr/>
            <p:nvPr/>
          </p:nvSpPr>
          <p:spPr>
            <a:xfrm rot="16200000" flipH="1" flipV="1">
              <a:off x="4378325" y="1739504"/>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en-US" sz="1350" kern="0">
                <a:solidFill>
                  <a:sysClr val="windowText" lastClr="000000"/>
                </a:solidFill>
                <a:latin typeface="Calibri" panose="020F0502020204030204"/>
                <a:ea typeface="+mn-ea"/>
              </a:endParaRPr>
            </a:p>
          </p:txBody>
        </p:sp>
        <p:sp>
          <p:nvSpPr>
            <p:cNvPr id="25" name="矩形 24"/>
            <p:cNvSpPr/>
            <p:nvPr/>
          </p:nvSpPr>
          <p:spPr>
            <a:xfrm>
              <a:off x="4875213" y="1593056"/>
              <a:ext cx="1554162" cy="284560"/>
            </a:xfrm>
            <a:prstGeom prst="rect">
              <a:avLst/>
            </a:prstGeom>
            <a:solidFill>
              <a:schemeClr val="accent1"/>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kern="0">
                  <a:solidFill>
                    <a:sysClr val="window" lastClr="FFFFFF"/>
                  </a:solidFill>
                  <a:latin typeface="微软雅黑" panose="020B0503020204020204" pitchFamily="34" charset="-122"/>
                  <a:ea typeface="微软雅黑" panose="020B0503020204020204" pitchFamily="34" charset="-122"/>
                </a:rPr>
                <a:t>标题</a:t>
              </a: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4206875" y="2553891"/>
            <a:ext cx="2222500" cy="1654969"/>
            <a:chOff x="4206875" y="2553891"/>
            <a:chExt cx="2222500" cy="1654969"/>
          </a:xfrm>
          <a:solidFill>
            <a:schemeClr val="accent1">
              <a:lumMod val="75000"/>
            </a:schemeClr>
          </a:solidFill>
        </p:grpSpPr>
        <p:sp>
          <p:nvSpPr>
            <p:cNvPr id="21" name="右弧形箭头 5"/>
            <p:cNvSpPr/>
            <p:nvPr/>
          </p:nvSpPr>
          <p:spPr>
            <a:xfrm rot="5400000" flipH="1">
              <a:off x="4340225" y="2420541"/>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grp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en-US" sz="1350" kern="0">
                <a:solidFill>
                  <a:sysClr val="windowText" lastClr="000000"/>
                </a:solidFill>
                <a:latin typeface="Calibri" panose="020F0502020204030204"/>
                <a:ea typeface="+mn-ea"/>
              </a:endParaRPr>
            </a:p>
          </p:txBody>
        </p:sp>
        <p:sp>
          <p:nvSpPr>
            <p:cNvPr id="29" name="矩形 28"/>
            <p:cNvSpPr/>
            <p:nvPr/>
          </p:nvSpPr>
          <p:spPr>
            <a:xfrm>
              <a:off x="4875213" y="3925491"/>
              <a:ext cx="1554162" cy="283369"/>
            </a:xfrm>
            <a:prstGeom prst="rect">
              <a:avLst/>
            </a:prstGeom>
            <a:grp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kern="0">
                  <a:solidFill>
                    <a:sysClr val="window" lastClr="FFFFFF"/>
                  </a:solidFill>
                  <a:latin typeface="微软雅黑" panose="020B0503020204020204" pitchFamily="34" charset="-122"/>
                  <a:ea typeface="微软雅黑" panose="020B0503020204020204" pitchFamily="34" charset="-122"/>
                </a:rPr>
                <a:t>标题</a:t>
              </a: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33" name="TextBox 32"/>
          <p:cNvSpPr txBox="1"/>
          <p:nvPr/>
        </p:nvSpPr>
        <p:spPr>
          <a:xfrm>
            <a:off x="1314451" y="1881187"/>
            <a:ext cx="1763713" cy="932563"/>
          </a:xfrm>
          <a:prstGeom prst="rect">
            <a:avLst/>
          </a:prstGeom>
          <a:noFill/>
        </p:spPr>
        <p:txBody>
          <a:bodyPr>
            <a:spAutoFit/>
          </a:bodyPr>
          <a:lstStyle/>
          <a:p>
            <a:pPr algn="just" eaLnBrk="1" fontAlgn="auto" hangingPunct="1">
              <a:lnSpc>
                <a:spcPct val="130000"/>
              </a:lnSpc>
              <a:spcBef>
                <a:spcPts val="0"/>
              </a:spcBef>
              <a:spcAft>
                <a:spcPts val="0"/>
              </a:spcAft>
              <a:defRPr/>
            </a:pPr>
            <a:r>
              <a:rPr lang="zh-CN" altLang="en-US" sz="1400" kern="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请在此处输入您的文本，或者将您的文本粘贴到此处。</a:t>
            </a:r>
            <a:endParaRPr lang="en-US" altLang="zh-CN" sz="1400" kern="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4" name="TextBox 33"/>
          <p:cNvSpPr txBox="1"/>
          <p:nvPr/>
        </p:nvSpPr>
        <p:spPr>
          <a:xfrm>
            <a:off x="1314451" y="3225403"/>
            <a:ext cx="1763713"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eaLnBrk="1" fontAlgn="auto" hangingPunct="1">
              <a:lnSpc>
                <a:spcPct val="130000"/>
              </a:lnSpc>
              <a:spcBef>
                <a:spcPts val="0"/>
              </a:spcBef>
              <a:spcAft>
                <a:spcPts val="0"/>
              </a:spcAft>
              <a:defRPr/>
            </a:pPr>
            <a:r>
              <a:rPr lang="zh-CN" altLang="en-US" dirty="0">
                <a:solidFill>
                  <a:schemeClr val="tx1">
                    <a:lumMod val="50000"/>
                    <a:lumOff val="50000"/>
                  </a:schemeClr>
                </a:solidFill>
              </a:rPr>
              <a:t>请在此处输入您的文本，或者将您的文本粘贴到此处。</a:t>
            </a:r>
            <a:endParaRPr lang="en-US" altLang="zh-CN" dirty="0">
              <a:solidFill>
                <a:schemeClr val="tx1">
                  <a:lumMod val="50000"/>
                  <a:lumOff val="50000"/>
                </a:schemeClr>
              </a:solidFill>
            </a:endParaRPr>
          </a:p>
        </p:txBody>
      </p:sp>
      <p:sp>
        <p:nvSpPr>
          <p:cNvPr id="35" name="TextBox 34"/>
          <p:cNvSpPr txBox="1"/>
          <p:nvPr/>
        </p:nvSpPr>
        <p:spPr>
          <a:xfrm>
            <a:off x="6138863" y="1879997"/>
            <a:ext cx="1763712"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eaLnBrk="1" fontAlgn="auto" hangingPunct="1">
              <a:lnSpc>
                <a:spcPct val="130000"/>
              </a:lnSpc>
              <a:spcBef>
                <a:spcPts val="0"/>
              </a:spcBef>
              <a:spcAft>
                <a:spcPts val="0"/>
              </a:spcAft>
              <a:defRPr/>
            </a:pPr>
            <a:r>
              <a:rPr lang="zh-CN" altLang="en-US" dirty="0">
                <a:solidFill>
                  <a:schemeClr val="tx1">
                    <a:lumMod val="50000"/>
                    <a:lumOff val="50000"/>
                  </a:schemeClr>
                </a:solidFill>
              </a:rPr>
              <a:t>请在此处输入您的文本，或者将您的文本粘贴到此处。</a:t>
            </a:r>
            <a:endParaRPr lang="en-US" altLang="zh-CN" dirty="0">
              <a:solidFill>
                <a:schemeClr val="tx1">
                  <a:lumMod val="50000"/>
                  <a:lumOff val="50000"/>
                </a:schemeClr>
              </a:solidFill>
            </a:endParaRPr>
          </a:p>
        </p:txBody>
      </p:sp>
      <p:sp>
        <p:nvSpPr>
          <p:cNvPr id="36" name="TextBox 35"/>
          <p:cNvSpPr txBox="1"/>
          <p:nvPr/>
        </p:nvSpPr>
        <p:spPr>
          <a:xfrm>
            <a:off x="6408688" y="3227785"/>
            <a:ext cx="1763712"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eaLnBrk="1" fontAlgn="auto" hangingPunct="1">
              <a:lnSpc>
                <a:spcPct val="130000"/>
              </a:lnSpc>
              <a:spcBef>
                <a:spcPts val="0"/>
              </a:spcBef>
              <a:spcAft>
                <a:spcPts val="0"/>
              </a:spcAft>
              <a:defRPr/>
            </a:pPr>
            <a:r>
              <a:rPr lang="zh-CN" altLang="en-US" dirty="0">
                <a:solidFill>
                  <a:schemeClr val="tx1">
                    <a:lumMod val="50000"/>
                    <a:lumOff val="50000"/>
                  </a:schemeClr>
                </a:solidFill>
              </a:rPr>
              <a:t>请在此处输入您的文本，或者将您的文本粘贴到此处。</a:t>
            </a:r>
            <a:endParaRPr lang="en-US" altLang="zh-CN"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left)">
                                      <p:cBhvr>
                                        <p:cTn id="19" dur="500"/>
                                        <p:tgtEl>
                                          <p:spTgt spid="35"/>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500"/>
                                        <p:tgtEl>
                                          <p:spTgt spid="34"/>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a:off x="4090989" y="2000250"/>
            <a:ext cx="890587" cy="0"/>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19" name="直接连接符 18"/>
          <p:cNvCxnSpPr/>
          <p:nvPr/>
        </p:nvCxnSpPr>
        <p:spPr>
          <a:xfrm flipV="1">
            <a:off x="4351338" y="2722960"/>
            <a:ext cx="831850" cy="9525"/>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20" name="直接连接符 19"/>
          <p:cNvCxnSpPr/>
          <p:nvPr/>
        </p:nvCxnSpPr>
        <p:spPr>
          <a:xfrm>
            <a:off x="3794126" y="3393281"/>
            <a:ext cx="809625" cy="1191"/>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21" name="直接连接符 20"/>
          <p:cNvCxnSpPr/>
          <p:nvPr/>
        </p:nvCxnSpPr>
        <p:spPr>
          <a:xfrm>
            <a:off x="3460750" y="3973117"/>
            <a:ext cx="808038" cy="1190"/>
          </a:xfrm>
          <a:prstGeom prst="line">
            <a:avLst/>
          </a:prstGeom>
          <a:noFill/>
          <a:ln w="19050" cap="flat" cmpd="sng" algn="ctr">
            <a:solidFill>
              <a:schemeClr val="accent1">
                <a:lumMod val="75000"/>
              </a:schemeClr>
            </a:solidFill>
            <a:prstDash val="sysDash"/>
            <a:headEnd type="oval" w="med" len="med"/>
            <a:tailEnd type="oval" w="med" len="med"/>
          </a:ln>
          <a:effectLst/>
        </p:spPr>
      </p:cxnSp>
      <p:grpSp>
        <p:nvGrpSpPr>
          <p:cNvPr id="14" name="组合 13"/>
          <p:cNvGrpSpPr/>
          <p:nvPr/>
        </p:nvGrpSpPr>
        <p:grpSpPr>
          <a:xfrm>
            <a:off x="2179787" y="3709987"/>
            <a:ext cx="808037" cy="1433513"/>
            <a:chOff x="2278064" y="3709987"/>
            <a:chExt cx="808037" cy="1433513"/>
          </a:xfrm>
        </p:grpSpPr>
        <p:sp>
          <p:nvSpPr>
            <p:cNvPr id="3" name="Oval 65"/>
            <p:cNvSpPr>
              <a:spLocks noChangeArrowheads="1"/>
            </p:cNvSpPr>
            <p:nvPr/>
          </p:nvSpPr>
          <p:spPr bwMode="auto">
            <a:xfrm rot="16200000">
              <a:off x="2346326" y="4403725"/>
              <a:ext cx="1433513" cy="46037"/>
            </a:xfrm>
            <a:prstGeom prst="ellipse">
              <a:avLst/>
            </a:prstGeom>
            <a:gradFill rotWithShape="1">
              <a:gsLst>
                <a:gs pos="0">
                  <a:schemeClr val="tx1">
                    <a:lumMod val="65000"/>
                    <a:lumOff val="35000"/>
                  </a:schemeClr>
                </a:gs>
                <a:gs pos="100000">
                  <a:schemeClr val="bg1">
                    <a:lumMod val="95000"/>
                    <a:alpha val="0"/>
                  </a:schemeClr>
                </a:gs>
              </a:gsLst>
              <a:path path="shape">
                <a:fillToRect l="50000" t="50000" r="50000" b="50000"/>
              </a:path>
            </a:gradFill>
            <a:ln w="9525">
              <a:noFill/>
              <a:round/>
            </a:ln>
            <a:effectLst/>
          </p:spPr>
          <p:txBody>
            <a:bodyPr wrap="none" anchor="ctr"/>
            <a:lstStyle/>
            <a:p>
              <a:pPr>
                <a:defRPr/>
              </a:pPr>
              <a:endParaRPr lang="zh-CN" altLang="en-US" sz="1350" kern="0">
                <a:solidFill>
                  <a:sysClr val="windowText" lastClr="000000"/>
                </a:solidFill>
                <a:ea typeface="宋体" panose="02010600030101010101" pitchFamily="2" charset="-122"/>
              </a:endParaRPr>
            </a:p>
          </p:txBody>
        </p:sp>
        <p:sp>
          <p:nvSpPr>
            <p:cNvPr id="5" name="矩形 1"/>
            <p:cNvSpPr/>
            <p:nvPr/>
          </p:nvSpPr>
          <p:spPr>
            <a:xfrm flipV="1">
              <a:off x="2278064" y="4121944"/>
              <a:ext cx="784225" cy="425054"/>
            </a:xfrm>
            <a:custGeom>
              <a:avLst/>
              <a:gdLst>
                <a:gd name="connsiteX0" fmla="*/ 0 w 2160240"/>
                <a:gd name="connsiteY0" fmla="*/ 0 h 1062681"/>
                <a:gd name="connsiteX1" fmla="*/ 2160240 w 2160240"/>
                <a:gd name="connsiteY1" fmla="*/ 0 h 1062681"/>
                <a:gd name="connsiteX2" fmla="*/ 2160240 w 2160240"/>
                <a:gd name="connsiteY2" fmla="*/ 1062681 h 1062681"/>
                <a:gd name="connsiteX3" fmla="*/ 0 w 2160240"/>
                <a:gd name="connsiteY3" fmla="*/ 1062681 h 1062681"/>
                <a:gd name="connsiteX4" fmla="*/ 0 w 2160240"/>
                <a:gd name="connsiteY4" fmla="*/ 0 h 1062681"/>
                <a:gd name="connsiteX0-1" fmla="*/ 0 w 2160240"/>
                <a:gd name="connsiteY0-2" fmla="*/ 1062681 h 1062681"/>
                <a:gd name="connsiteX1-3" fmla="*/ 2160240 w 2160240"/>
                <a:gd name="connsiteY1-4" fmla="*/ 0 h 1062681"/>
                <a:gd name="connsiteX2-5" fmla="*/ 2160240 w 2160240"/>
                <a:gd name="connsiteY2-6" fmla="*/ 1062681 h 1062681"/>
                <a:gd name="connsiteX3-7" fmla="*/ 0 w 2160240"/>
                <a:gd name="connsiteY3-8" fmla="*/ 1062681 h 1062681"/>
              </a:gdLst>
              <a:ahLst/>
              <a:cxnLst>
                <a:cxn ang="0">
                  <a:pos x="connsiteX0-1" y="connsiteY0-2"/>
                </a:cxn>
                <a:cxn ang="0">
                  <a:pos x="connsiteX1-3" y="connsiteY1-4"/>
                </a:cxn>
                <a:cxn ang="0">
                  <a:pos x="connsiteX2-5" y="connsiteY2-6"/>
                </a:cxn>
                <a:cxn ang="0">
                  <a:pos x="connsiteX3-7" y="connsiteY3-8"/>
                </a:cxn>
              </a:cxnLst>
              <a:rect l="l" t="t" r="r" b="b"/>
              <a:pathLst>
                <a:path w="2160240" h="1062681">
                  <a:moveTo>
                    <a:pt x="0" y="1062681"/>
                  </a:moveTo>
                  <a:lnTo>
                    <a:pt x="2160240" y="0"/>
                  </a:lnTo>
                  <a:lnTo>
                    <a:pt x="2160240" y="1062681"/>
                  </a:lnTo>
                  <a:lnTo>
                    <a:pt x="0" y="1062681"/>
                  </a:lnTo>
                  <a:close/>
                </a:path>
              </a:pathLst>
            </a:custGeom>
            <a:gradFill flip="none" rotWithShape="1">
              <a:gsLst>
                <a:gs pos="0">
                  <a:schemeClr val="accent1">
                    <a:lumMod val="50000"/>
                  </a:schemeClr>
                </a:gs>
                <a:gs pos="100000">
                  <a:schemeClr val="accent1">
                    <a:lumMod val="75000"/>
                  </a:schemeClr>
                </a:gs>
              </a:gsLst>
              <a:lin ang="0" scaled="1"/>
              <a:tileRect/>
            </a:gra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panose="020F0502020204030204"/>
                <a:ea typeface="宋体" panose="02010600030101010101" pitchFamily="2" charset="-122"/>
              </a:endParaRPr>
            </a:p>
          </p:txBody>
        </p:sp>
      </p:grpSp>
      <p:grpSp>
        <p:nvGrpSpPr>
          <p:cNvPr id="2" name="组合 1"/>
          <p:cNvGrpSpPr/>
          <p:nvPr/>
        </p:nvGrpSpPr>
        <p:grpSpPr>
          <a:xfrm>
            <a:off x="1433514" y="887015"/>
            <a:ext cx="1282700" cy="1433513"/>
            <a:chOff x="1433514" y="887015"/>
            <a:chExt cx="1282700" cy="1433513"/>
          </a:xfrm>
        </p:grpSpPr>
        <p:sp>
          <p:nvSpPr>
            <p:cNvPr id="4" name="Oval 65"/>
            <p:cNvSpPr>
              <a:spLocks noChangeArrowheads="1"/>
            </p:cNvSpPr>
            <p:nvPr/>
          </p:nvSpPr>
          <p:spPr bwMode="auto">
            <a:xfrm rot="16200000">
              <a:off x="1976438" y="1580753"/>
              <a:ext cx="1433513" cy="46038"/>
            </a:xfrm>
            <a:prstGeom prst="ellipse">
              <a:avLst/>
            </a:prstGeom>
            <a:gradFill rotWithShape="1">
              <a:gsLst>
                <a:gs pos="0">
                  <a:schemeClr val="tx1">
                    <a:lumMod val="65000"/>
                    <a:lumOff val="35000"/>
                  </a:schemeClr>
                </a:gs>
                <a:gs pos="100000">
                  <a:schemeClr val="bg1">
                    <a:lumMod val="95000"/>
                    <a:alpha val="0"/>
                  </a:schemeClr>
                </a:gs>
              </a:gsLst>
              <a:path path="shape">
                <a:fillToRect l="50000" t="50000" r="50000" b="50000"/>
              </a:path>
            </a:gradFill>
            <a:ln w="9525">
              <a:noFill/>
              <a:round/>
            </a:ln>
            <a:effectLst/>
          </p:spPr>
          <p:txBody>
            <a:bodyPr wrap="none" anchor="ctr"/>
            <a:lstStyle/>
            <a:p>
              <a:pPr>
                <a:defRPr/>
              </a:pPr>
              <a:endParaRPr lang="zh-CN" altLang="en-US" sz="1350" kern="0">
                <a:solidFill>
                  <a:sysClr val="windowText" lastClr="000000"/>
                </a:solidFill>
                <a:ea typeface="宋体" panose="02010600030101010101" pitchFamily="2" charset="-122"/>
              </a:endParaRPr>
            </a:p>
          </p:txBody>
        </p:sp>
        <p:sp>
          <p:nvSpPr>
            <p:cNvPr id="6" name="矩形 1"/>
            <p:cNvSpPr/>
            <p:nvPr/>
          </p:nvSpPr>
          <p:spPr>
            <a:xfrm>
              <a:off x="1433514" y="1273969"/>
              <a:ext cx="1254125" cy="431006"/>
            </a:xfrm>
            <a:custGeom>
              <a:avLst/>
              <a:gdLst>
                <a:gd name="connsiteX0" fmla="*/ 0 w 2160240"/>
                <a:gd name="connsiteY0" fmla="*/ 0 h 1062681"/>
                <a:gd name="connsiteX1" fmla="*/ 2160240 w 2160240"/>
                <a:gd name="connsiteY1" fmla="*/ 0 h 1062681"/>
                <a:gd name="connsiteX2" fmla="*/ 2160240 w 2160240"/>
                <a:gd name="connsiteY2" fmla="*/ 1062681 h 1062681"/>
                <a:gd name="connsiteX3" fmla="*/ 0 w 2160240"/>
                <a:gd name="connsiteY3" fmla="*/ 1062681 h 1062681"/>
                <a:gd name="connsiteX4" fmla="*/ 0 w 2160240"/>
                <a:gd name="connsiteY4" fmla="*/ 0 h 1062681"/>
                <a:gd name="connsiteX0-1" fmla="*/ 0 w 2160240"/>
                <a:gd name="connsiteY0-2" fmla="*/ 1062681 h 1062681"/>
                <a:gd name="connsiteX1-3" fmla="*/ 2160240 w 2160240"/>
                <a:gd name="connsiteY1-4" fmla="*/ 0 h 1062681"/>
                <a:gd name="connsiteX2-5" fmla="*/ 2160240 w 2160240"/>
                <a:gd name="connsiteY2-6" fmla="*/ 1062681 h 1062681"/>
                <a:gd name="connsiteX3-7" fmla="*/ 0 w 2160240"/>
                <a:gd name="connsiteY3-8" fmla="*/ 1062681 h 1062681"/>
              </a:gdLst>
              <a:ahLst/>
              <a:cxnLst>
                <a:cxn ang="0">
                  <a:pos x="connsiteX0-1" y="connsiteY0-2"/>
                </a:cxn>
                <a:cxn ang="0">
                  <a:pos x="connsiteX1-3" y="connsiteY1-4"/>
                </a:cxn>
                <a:cxn ang="0">
                  <a:pos x="connsiteX2-5" y="connsiteY2-6"/>
                </a:cxn>
                <a:cxn ang="0">
                  <a:pos x="connsiteX3-7" y="connsiteY3-8"/>
                </a:cxn>
              </a:cxnLst>
              <a:rect l="l" t="t" r="r" b="b"/>
              <a:pathLst>
                <a:path w="2160240" h="1062681">
                  <a:moveTo>
                    <a:pt x="0" y="1062681"/>
                  </a:moveTo>
                  <a:lnTo>
                    <a:pt x="2160240" y="0"/>
                  </a:lnTo>
                  <a:lnTo>
                    <a:pt x="2160240" y="1062681"/>
                  </a:lnTo>
                  <a:lnTo>
                    <a:pt x="0" y="1062681"/>
                  </a:lnTo>
                  <a:close/>
                </a:path>
              </a:pathLst>
            </a:custGeom>
            <a:gradFill flip="none" rotWithShape="1">
              <a:gsLst>
                <a:gs pos="0">
                  <a:schemeClr val="accent1">
                    <a:lumMod val="50000"/>
                  </a:schemeClr>
                </a:gs>
                <a:gs pos="100000">
                  <a:schemeClr val="accent1">
                    <a:lumMod val="75000"/>
                  </a:schemeClr>
                </a:gs>
              </a:gsLst>
              <a:lin ang="0" scaled="1"/>
              <a:tileRect/>
            </a:gra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panose="020F0502020204030204"/>
                <a:ea typeface="宋体" panose="02010600030101010101" pitchFamily="2" charset="-122"/>
              </a:endParaRPr>
            </a:p>
          </p:txBody>
        </p:sp>
      </p:grpSp>
      <p:sp>
        <p:nvSpPr>
          <p:cNvPr id="7" name="流程图: 决策 6"/>
          <p:cNvSpPr/>
          <p:nvPr/>
        </p:nvSpPr>
        <p:spPr>
          <a:xfrm rot="20672971">
            <a:off x="1986309" y="3566696"/>
            <a:ext cx="1758950" cy="288131"/>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601"/>
              <a:gd name="connsiteY0-52" fmla="*/ 596 h 10675"/>
              <a:gd name="connsiteX1-53" fmla="*/ 6157 w 10601"/>
              <a:gd name="connsiteY1-54" fmla="*/ 0 h 10675"/>
              <a:gd name="connsiteX2-55" fmla="*/ 10601 w 10601"/>
              <a:gd name="connsiteY2-56" fmla="*/ 9186 h 10675"/>
              <a:gd name="connsiteX3-57" fmla="*/ 7566 w 10601"/>
              <a:gd name="connsiteY3-58" fmla="*/ 10675 h 10675"/>
              <a:gd name="connsiteX4-59" fmla="*/ 0 w 10601"/>
              <a:gd name="connsiteY4-60" fmla="*/ 596 h 10675"/>
              <a:gd name="connsiteX0-61" fmla="*/ 0 w 10716"/>
              <a:gd name="connsiteY0-62" fmla="*/ 596 h 10675"/>
              <a:gd name="connsiteX1-63" fmla="*/ 6157 w 10716"/>
              <a:gd name="connsiteY1-64" fmla="*/ 0 h 10675"/>
              <a:gd name="connsiteX2-65" fmla="*/ 10716 w 10716"/>
              <a:gd name="connsiteY2-66" fmla="*/ 5887 h 10675"/>
              <a:gd name="connsiteX3-67" fmla="*/ 7566 w 10716"/>
              <a:gd name="connsiteY3-68" fmla="*/ 10675 h 10675"/>
              <a:gd name="connsiteX4-69" fmla="*/ 0 w 10716"/>
              <a:gd name="connsiteY4-70" fmla="*/ 596 h 10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16" h="10675">
                <a:moveTo>
                  <a:pt x="0" y="596"/>
                </a:moveTo>
                <a:lnTo>
                  <a:pt x="6157" y="0"/>
                </a:lnTo>
                <a:lnTo>
                  <a:pt x="10716" y="5887"/>
                </a:lnTo>
                <a:lnTo>
                  <a:pt x="7566" y="10675"/>
                </a:lnTo>
                <a:lnTo>
                  <a:pt x="0" y="596"/>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8" name="流程图: 决策 6"/>
          <p:cNvSpPr/>
          <p:nvPr/>
        </p:nvSpPr>
        <p:spPr>
          <a:xfrm rot="20926064">
            <a:off x="1695097" y="2937578"/>
            <a:ext cx="2379663" cy="269081"/>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082"/>
              <a:gd name="connsiteY0-52" fmla="*/ 596 h 10675"/>
              <a:gd name="connsiteX1-53" fmla="*/ 6157 w 10082"/>
              <a:gd name="connsiteY1-54" fmla="*/ 0 h 10675"/>
              <a:gd name="connsiteX2-55" fmla="*/ 10082 w 10082"/>
              <a:gd name="connsiteY2-56" fmla="*/ 10082 h 10675"/>
              <a:gd name="connsiteX3-57" fmla="*/ 7566 w 10082"/>
              <a:gd name="connsiteY3-58" fmla="*/ 10675 h 10675"/>
              <a:gd name="connsiteX4-59" fmla="*/ 0 w 10082"/>
              <a:gd name="connsiteY4-60" fmla="*/ 596 h 10675"/>
              <a:gd name="connsiteX0-61" fmla="*/ 0 w 10082"/>
              <a:gd name="connsiteY0-62" fmla="*/ 596 h 10675"/>
              <a:gd name="connsiteX1-63" fmla="*/ 6157 w 10082"/>
              <a:gd name="connsiteY1-64" fmla="*/ 0 h 10675"/>
              <a:gd name="connsiteX2-65" fmla="*/ 10082 w 10082"/>
              <a:gd name="connsiteY2-66" fmla="*/ 8715 h 10675"/>
              <a:gd name="connsiteX3-67" fmla="*/ 7566 w 10082"/>
              <a:gd name="connsiteY3-68" fmla="*/ 10675 h 10675"/>
              <a:gd name="connsiteX4-69" fmla="*/ 0 w 10082"/>
              <a:gd name="connsiteY4-70" fmla="*/ 596 h 10675"/>
              <a:gd name="connsiteX0-71" fmla="*/ 0 w 10171"/>
              <a:gd name="connsiteY0-72" fmla="*/ 596 h 10675"/>
              <a:gd name="connsiteX1-73" fmla="*/ 6157 w 10171"/>
              <a:gd name="connsiteY1-74" fmla="*/ 0 h 10675"/>
              <a:gd name="connsiteX2-75" fmla="*/ 10171 w 10171"/>
              <a:gd name="connsiteY2-76" fmla="*/ 7190 h 10675"/>
              <a:gd name="connsiteX3-77" fmla="*/ 7566 w 10171"/>
              <a:gd name="connsiteY3-78" fmla="*/ 10675 h 10675"/>
              <a:gd name="connsiteX4-79" fmla="*/ 0 w 10171"/>
              <a:gd name="connsiteY4-80" fmla="*/ 596 h 10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71" h="10675">
                <a:moveTo>
                  <a:pt x="0" y="596"/>
                </a:moveTo>
                <a:lnTo>
                  <a:pt x="6157" y="0"/>
                </a:lnTo>
                <a:lnTo>
                  <a:pt x="10171" y="7190"/>
                </a:lnTo>
                <a:lnTo>
                  <a:pt x="7566" y="10675"/>
                </a:lnTo>
                <a:lnTo>
                  <a:pt x="0" y="596"/>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9" name="流程图: 决策 6"/>
          <p:cNvSpPr/>
          <p:nvPr/>
        </p:nvSpPr>
        <p:spPr>
          <a:xfrm rot="20909760">
            <a:off x="1163061" y="2143544"/>
            <a:ext cx="2967038" cy="397669"/>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041"/>
              <a:gd name="connsiteY0-52" fmla="*/ 596 h 10981"/>
              <a:gd name="connsiteX1-53" fmla="*/ 6157 w 10041"/>
              <a:gd name="connsiteY1-54" fmla="*/ 0 h 10981"/>
              <a:gd name="connsiteX2-55" fmla="*/ 10041 w 10041"/>
              <a:gd name="connsiteY2-56" fmla="*/ 10981 h 10981"/>
              <a:gd name="connsiteX3-57" fmla="*/ 7566 w 10041"/>
              <a:gd name="connsiteY3-58" fmla="*/ 10675 h 10981"/>
              <a:gd name="connsiteX4-59" fmla="*/ 0 w 10041"/>
              <a:gd name="connsiteY4-60" fmla="*/ 596 h 10981"/>
              <a:gd name="connsiteX0-61" fmla="*/ 0 w 10312"/>
              <a:gd name="connsiteY0-62" fmla="*/ 596 h 10675"/>
              <a:gd name="connsiteX1-63" fmla="*/ 6157 w 10312"/>
              <a:gd name="connsiteY1-64" fmla="*/ 0 h 10675"/>
              <a:gd name="connsiteX2-65" fmla="*/ 10312 w 10312"/>
              <a:gd name="connsiteY2-66" fmla="*/ 6778 h 10675"/>
              <a:gd name="connsiteX3-67" fmla="*/ 7566 w 10312"/>
              <a:gd name="connsiteY3-68" fmla="*/ 10675 h 10675"/>
              <a:gd name="connsiteX4-69" fmla="*/ 0 w 10312"/>
              <a:gd name="connsiteY4-70" fmla="*/ 596 h 10675"/>
              <a:gd name="connsiteX0-71" fmla="*/ 0 w 10493"/>
              <a:gd name="connsiteY0-72" fmla="*/ 596 h 10675"/>
              <a:gd name="connsiteX1-73" fmla="*/ 6157 w 10493"/>
              <a:gd name="connsiteY1-74" fmla="*/ 0 h 10675"/>
              <a:gd name="connsiteX2-75" fmla="*/ 10493 w 10493"/>
              <a:gd name="connsiteY2-76" fmla="*/ 6978 h 10675"/>
              <a:gd name="connsiteX3-77" fmla="*/ 7566 w 10493"/>
              <a:gd name="connsiteY3-78" fmla="*/ 10675 h 10675"/>
              <a:gd name="connsiteX4-79" fmla="*/ 0 w 10493"/>
              <a:gd name="connsiteY4-80" fmla="*/ 596 h 10675"/>
              <a:gd name="connsiteX0-81" fmla="*/ 0 w 11332"/>
              <a:gd name="connsiteY0-82" fmla="*/ 0 h 11825"/>
              <a:gd name="connsiteX1-83" fmla="*/ 6996 w 11332"/>
              <a:gd name="connsiteY1-84" fmla="*/ 1150 h 11825"/>
              <a:gd name="connsiteX2-85" fmla="*/ 11332 w 11332"/>
              <a:gd name="connsiteY2-86" fmla="*/ 8128 h 11825"/>
              <a:gd name="connsiteX3-87" fmla="*/ 8405 w 11332"/>
              <a:gd name="connsiteY3-88" fmla="*/ 11825 h 11825"/>
              <a:gd name="connsiteX4-89" fmla="*/ 0 w 11332"/>
              <a:gd name="connsiteY4-90" fmla="*/ 0 h 118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332" h="11825">
                <a:moveTo>
                  <a:pt x="0" y="0"/>
                </a:moveTo>
                <a:lnTo>
                  <a:pt x="6996" y="1150"/>
                </a:lnTo>
                <a:lnTo>
                  <a:pt x="11332" y="8128"/>
                </a:lnTo>
                <a:lnTo>
                  <a:pt x="8405" y="11825"/>
                </a:lnTo>
                <a:lnTo>
                  <a:pt x="0" y="0"/>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0" name="矩形 4"/>
          <p:cNvSpPr/>
          <p:nvPr/>
        </p:nvSpPr>
        <p:spPr>
          <a:xfrm>
            <a:off x="1120775" y="2406253"/>
            <a:ext cx="3621088" cy="641747"/>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20 w 2411182"/>
              <a:gd name="connsiteY0-202" fmla="*/ 25697 h 804393"/>
              <a:gd name="connsiteX1-203" fmla="*/ 2409820 w 2411182"/>
              <a:gd name="connsiteY1-204" fmla="*/ 8 h 804393"/>
              <a:gd name="connsiteX2-205" fmla="*/ 2128466 w 2411182"/>
              <a:gd name="connsiteY2-206" fmla="*/ 804393 h 804393"/>
              <a:gd name="connsiteX3-207" fmla="*/ 281373 w 2411182"/>
              <a:gd name="connsiteY3-208" fmla="*/ 791548 h 804393"/>
              <a:gd name="connsiteX4-209" fmla="*/ 20 w 2411182"/>
              <a:gd name="connsiteY4-210" fmla="*/ 25697 h 804393"/>
              <a:gd name="connsiteX0-211" fmla="*/ 20 w 2412149"/>
              <a:gd name="connsiteY0-212" fmla="*/ 25695 h 804391"/>
              <a:gd name="connsiteX1-213" fmla="*/ 2409820 w 2412149"/>
              <a:gd name="connsiteY1-214" fmla="*/ 6 h 804391"/>
              <a:gd name="connsiteX2-215" fmla="*/ 2128466 w 2412149"/>
              <a:gd name="connsiteY2-216" fmla="*/ 804391 h 804391"/>
              <a:gd name="connsiteX3-217" fmla="*/ 1229557 w 2412149"/>
              <a:gd name="connsiteY3-218" fmla="*/ 787343 h 804391"/>
              <a:gd name="connsiteX4-219" fmla="*/ 281373 w 2412149"/>
              <a:gd name="connsiteY4-220" fmla="*/ 791546 h 804391"/>
              <a:gd name="connsiteX5" fmla="*/ 20 w 2412149"/>
              <a:gd name="connsiteY5" fmla="*/ 25695 h 804391"/>
              <a:gd name="connsiteX0-221" fmla="*/ 20 w 2412149"/>
              <a:gd name="connsiteY0-222" fmla="*/ 25695 h 814182"/>
              <a:gd name="connsiteX1-223" fmla="*/ 2409820 w 2412149"/>
              <a:gd name="connsiteY1-224" fmla="*/ 6 h 814182"/>
              <a:gd name="connsiteX2-225" fmla="*/ 2128466 w 2412149"/>
              <a:gd name="connsiteY2-226" fmla="*/ 804391 h 814182"/>
              <a:gd name="connsiteX3-227" fmla="*/ 1222100 w 2412149"/>
              <a:gd name="connsiteY3-228" fmla="*/ 814182 h 814182"/>
              <a:gd name="connsiteX4-229" fmla="*/ 281373 w 2412149"/>
              <a:gd name="connsiteY4-230" fmla="*/ 791546 h 814182"/>
              <a:gd name="connsiteX5-231" fmla="*/ 20 w 2412149"/>
              <a:gd name="connsiteY5-232" fmla="*/ 25695 h 814182"/>
              <a:gd name="connsiteX0-233" fmla="*/ 20 w 2410718"/>
              <a:gd name="connsiteY0-234" fmla="*/ 25694 h 814181"/>
              <a:gd name="connsiteX1-235" fmla="*/ 2409820 w 2410718"/>
              <a:gd name="connsiteY1-236" fmla="*/ 5 h 814181"/>
              <a:gd name="connsiteX2-237" fmla="*/ 2128466 w 2410718"/>
              <a:gd name="connsiteY2-238" fmla="*/ 804390 h 814181"/>
              <a:gd name="connsiteX3-239" fmla="*/ 1222100 w 2410718"/>
              <a:gd name="connsiteY3-240" fmla="*/ 814181 h 814181"/>
              <a:gd name="connsiteX4-241" fmla="*/ 281373 w 2410718"/>
              <a:gd name="connsiteY4-242" fmla="*/ 791545 h 814181"/>
              <a:gd name="connsiteX5-243" fmla="*/ 20 w 2410718"/>
              <a:gd name="connsiteY5-244" fmla="*/ 25694 h 814181"/>
              <a:gd name="connsiteX0-245" fmla="*/ 20 w 2410718"/>
              <a:gd name="connsiteY0-246" fmla="*/ 25694 h 867858"/>
              <a:gd name="connsiteX1-247" fmla="*/ 2409820 w 2410718"/>
              <a:gd name="connsiteY1-248" fmla="*/ 5 h 867858"/>
              <a:gd name="connsiteX2-249" fmla="*/ 2128466 w 2410718"/>
              <a:gd name="connsiteY2-250" fmla="*/ 804390 h 867858"/>
              <a:gd name="connsiteX3-251" fmla="*/ 1214643 w 2410718"/>
              <a:gd name="connsiteY3-252" fmla="*/ 867858 h 867858"/>
              <a:gd name="connsiteX4-253" fmla="*/ 281373 w 2410718"/>
              <a:gd name="connsiteY4-254" fmla="*/ 791545 h 867858"/>
              <a:gd name="connsiteX5-255" fmla="*/ 20 w 2410718"/>
              <a:gd name="connsiteY5-256" fmla="*/ 25694 h 867858"/>
              <a:gd name="connsiteX0-257" fmla="*/ 20 w 2410718"/>
              <a:gd name="connsiteY0-258" fmla="*/ 25694 h 832073"/>
              <a:gd name="connsiteX1-259" fmla="*/ 2409820 w 2410718"/>
              <a:gd name="connsiteY1-260" fmla="*/ 5 h 832073"/>
              <a:gd name="connsiteX2-261" fmla="*/ 2128466 w 2410718"/>
              <a:gd name="connsiteY2-262" fmla="*/ 804390 h 832073"/>
              <a:gd name="connsiteX3-263" fmla="*/ 1214643 w 2410718"/>
              <a:gd name="connsiteY3-264" fmla="*/ 832073 h 832073"/>
              <a:gd name="connsiteX4-265" fmla="*/ 281373 w 2410718"/>
              <a:gd name="connsiteY4-266" fmla="*/ 791545 h 832073"/>
              <a:gd name="connsiteX5-267" fmla="*/ 20 w 2410718"/>
              <a:gd name="connsiteY5-268" fmla="*/ 25694 h 832073"/>
              <a:gd name="connsiteX0-269" fmla="*/ 20 w 2410718"/>
              <a:gd name="connsiteY0-270" fmla="*/ 25694 h 866829"/>
              <a:gd name="connsiteX1-271" fmla="*/ 2409820 w 2410718"/>
              <a:gd name="connsiteY1-272" fmla="*/ 5 h 866829"/>
              <a:gd name="connsiteX2-273" fmla="*/ 2128466 w 2410718"/>
              <a:gd name="connsiteY2-274" fmla="*/ 804390 h 866829"/>
              <a:gd name="connsiteX3-275" fmla="*/ 1214643 w 2410718"/>
              <a:gd name="connsiteY3-276" fmla="*/ 832073 h 866829"/>
              <a:gd name="connsiteX4-277" fmla="*/ 281373 w 2410718"/>
              <a:gd name="connsiteY4-278" fmla="*/ 791545 h 866829"/>
              <a:gd name="connsiteX5-279" fmla="*/ 20 w 2410718"/>
              <a:gd name="connsiteY5-280" fmla="*/ 25694 h 866829"/>
              <a:gd name="connsiteX0-281" fmla="*/ 20 w 2410718"/>
              <a:gd name="connsiteY0-282" fmla="*/ 25694 h 858839"/>
              <a:gd name="connsiteX1-283" fmla="*/ 2409820 w 2410718"/>
              <a:gd name="connsiteY1-284" fmla="*/ 5 h 858839"/>
              <a:gd name="connsiteX2-285" fmla="*/ 2128466 w 2410718"/>
              <a:gd name="connsiteY2-286" fmla="*/ 804390 h 858839"/>
              <a:gd name="connsiteX3-287" fmla="*/ 1214643 w 2410718"/>
              <a:gd name="connsiteY3-288" fmla="*/ 832073 h 858839"/>
              <a:gd name="connsiteX4-289" fmla="*/ 281373 w 2410718"/>
              <a:gd name="connsiteY4-290" fmla="*/ 791545 h 858839"/>
              <a:gd name="connsiteX5-291" fmla="*/ 20 w 2410718"/>
              <a:gd name="connsiteY5-292" fmla="*/ 25694 h 858839"/>
              <a:gd name="connsiteX0-293" fmla="*/ 20 w 2410718"/>
              <a:gd name="connsiteY0-294" fmla="*/ 25694 h 836850"/>
              <a:gd name="connsiteX1-295" fmla="*/ 2409820 w 2410718"/>
              <a:gd name="connsiteY1-296" fmla="*/ 5 h 836850"/>
              <a:gd name="connsiteX2-297" fmla="*/ 2128466 w 2410718"/>
              <a:gd name="connsiteY2-298" fmla="*/ 804390 h 836850"/>
              <a:gd name="connsiteX3-299" fmla="*/ 1214643 w 2410718"/>
              <a:gd name="connsiteY3-300" fmla="*/ 832073 h 836850"/>
              <a:gd name="connsiteX4-301" fmla="*/ 281373 w 2410718"/>
              <a:gd name="connsiteY4-302" fmla="*/ 791545 h 836850"/>
              <a:gd name="connsiteX5-303" fmla="*/ 20 w 2410718"/>
              <a:gd name="connsiteY5-304" fmla="*/ 25694 h 836850"/>
              <a:gd name="connsiteX0-305" fmla="*/ 20 w 2410718"/>
              <a:gd name="connsiteY0-306" fmla="*/ 25694 h 840739"/>
              <a:gd name="connsiteX1-307" fmla="*/ 2409820 w 2410718"/>
              <a:gd name="connsiteY1-308" fmla="*/ 5 h 840739"/>
              <a:gd name="connsiteX2-309" fmla="*/ 2128466 w 2410718"/>
              <a:gd name="connsiteY2-310" fmla="*/ 804390 h 840739"/>
              <a:gd name="connsiteX3-311" fmla="*/ 1214643 w 2410718"/>
              <a:gd name="connsiteY3-312" fmla="*/ 832073 h 840739"/>
              <a:gd name="connsiteX4-313" fmla="*/ 281373 w 2410718"/>
              <a:gd name="connsiteY4-314" fmla="*/ 791545 h 840739"/>
              <a:gd name="connsiteX5-315" fmla="*/ 20 w 2410718"/>
              <a:gd name="connsiteY5-316" fmla="*/ 25694 h 840739"/>
              <a:gd name="connsiteX0-317" fmla="*/ 20 w 2410718"/>
              <a:gd name="connsiteY0-318" fmla="*/ 25694 h 855476"/>
              <a:gd name="connsiteX1-319" fmla="*/ 2409820 w 2410718"/>
              <a:gd name="connsiteY1-320" fmla="*/ 5 h 855476"/>
              <a:gd name="connsiteX2-321" fmla="*/ 2128466 w 2410718"/>
              <a:gd name="connsiteY2-322" fmla="*/ 804390 h 855476"/>
              <a:gd name="connsiteX3-323" fmla="*/ 1169901 w 2410718"/>
              <a:gd name="connsiteY3-324" fmla="*/ 849965 h 855476"/>
              <a:gd name="connsiteX4-325" fmla="*/ 281373 w 2410718"/>
              <a:gd name="connsiteY4-326" fmla="*/ 791545 h 855476"/>
              <a:gd name="connsiteX5-327" fmla="*/ 20 w 2410718"/>
              <a:gd name="connsiteY5-328" fmla="*/ 25694 h 855476"/>
              <a:gd name="connsiteX0-329" fmla="*/ 20 w 2410718"/>
              <a:gd name="connsiteY0-330" fmla="*/ 25694 h 850751"/>
              <a:gd name="connsiteX1-331" fmla="*/ 2409820 w 2410718"/>
              <a:gd name="connsiteY1-332" fmla="*/ 5 h 850751"/>
              <a:gd name="connsiteX2-333" fmla="*/ 2128466 w 2410718"/>
              <a:gd name="connsiteY2-334" fmla="*/ 804390 h 850751"/>
              <a:gd name="connsiteX3-335" fmla="*/ 1169901 w 2410718"/>
              <a:gd name="connsiteY3-336" fmla="*/ 849965 h 850751"/>
              <a:gd name="connsiteX4-337" fmla="*/ 281373 w 2410718"/>
              <a:gd name="connsiteY4-338" fmla="*/ 791545 h 850751"/>
              <a:gd name="connsiteX5-339" fmla="*/ 20 w 2410718"/>
              <a:gd name="connsiteY5-340" fmla="*/ 25694 h 8507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31" y="connsiteY5-232"/>
              </a:cxn>
            </a:cxnLst>
            <a:rect l="l" t="t" r="r" b="b"/>
            <a:pathLst>
              <a:path w="2410718" h="850751">
                <a:moveTo>
                  <a:pt x="20" y="25694"/>
                </a:moveTo>
                <a:cubicBezTo>
                  <a:pt x="2601" y="33890"/>
                  <a:pt x="2390281" y="2256"/>
                  <a:pt x="2409820" y="5"/>
                </a:cubicBezTo>
                <a:cubicBezTo>
                  <a:pt x="2429359" y="-2246"/>
                  <a:pt x="2123840" y="798415"/>
                  <a:pt x="2128466" y="804390"/>
                </a:cubicBezTo>
                <a:cubicBezTo>
                  <a:pt x="1905884" y="840457"/>
                  <a:pt x="1488448" y="842600"/>
                  <a:pt x="1169901" y="849965"/>
                </a:cubicBezTo>
                <a:cubicBezTo>
                  <a:pt x="851354" y="857330"/>
                  <a:pt x="577549" y="811018"/>
                  <a:pt x="281373" y="791545"/>
                </a:cubicBezTo>
                <a:cubicBezTo>
                  <a:pt x="252924" y="771178"/>
                  <a:pt x="-2561" y="17498"/>
                  <a:pt x="20" y="25694"/>
                </a:cubicBezTo>
                <a:close/>
              </a:path>
            </a:pathLst>
          </a:custGeom>
          <a:solidFill>
            <a:schemeClr val="accent1"/>
          </a:solidFill>
          <a:ln w="25400" cap="flat" cmpd="sng" algn="ctr">
            <a:noFill/>
            <a:prstDash val="solid"/>
          </a:ln>
          <a:effectLst/>
        </p:spPr>
        <p:txBody>
          <a:bodyPr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文本内容</a:t>
            </a:r>
          </a:p>
        </p:txBody>
      </p:sp>
      <p:sp>
        <p:nvSpPr>
          <p:cNvPr id="11" name="矩形 4"/>
          <p:cNvSpPr/>
          <p:nvPr/>
        </p:nvSpPr>
        <p:spPr>
          <a:xfrm>
            <a:off x="1691680" y="3146822"/>
            <a:ext cx="2330450" cy="495300"/>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590 w 2412798"/>
              <a:gd name="connsiteY0-202" fmla="*/ 25695 h 804391"/>
              <a:gd name="connsiteX1-203" fmla="*/ 2410390 w 2412798"/>
              <a:gd name="connsiteY1-204" fmla="*/ 6 h 804391"/>
              <a:gd name="connsiteX2-205" fmla="*/ 2129036 w 2412798"/>
              <a:gd name="connsiteY2-206" fmla="*/ 804391 h 804391"/>
              <a:gd name="connsiteX3-207" fmla="*/ 1204231 w 2412798"/>
              <a:gd name="connsiteY3-208" fmla="*/ 784118 h 804391"/>
              <a:gd name="connsiteX4-209" fmla="*/ 281943 w 2412798"/>
              <a:gd name="connsiteY4-210" fmla="*/ 791546 h 804391"/>
              <a:gd name="connsiteX5" fmla="*/ 590 w 2412798"/>
              <a:gd name="connsiteY5" fmla="*/ 25695 h 804391"/>
              <a:gd name="connsiteX0-211" fmla="*/ 590 w 2411665"/>
              <a:gd name="connsiteY0-212" fmla="*/ 25695 h 804391"/>
              <a:gd name="connsiteX1-213" fmla="*/ 2410390 w 2411665"/>
              <a:gd name="connsiteY1-214" fmla="*/ 6 h 804391"/>
              <a:gd name="connsiteX2-215" fmla="*/ 2129036 w 2411665"/>
              <a:gd name="connsiteY2-216" fmla="*/ 804391 h 804391"/>
              <a:gd name="connsiteX3-217" fmla="*/ 1204231 w 2411665"/>
              <a:gd name="connsiteY3-218" fmla="*/ 784118 h 804391"/>
              <a:gd name="connsiteX4-219" fmla="*/ 281943 w 2411665"/>
              <a:gd name="connsiteY4-220" fmla="*/ 791546 h 804391"/>
              <a:gd name="connsiteX5-221" fmla="*/ 590 w 2411665"/>
              <a:gd name="connsiteY5-222" fmla="*/ 25695 h 804391"/>
              <a:gd name="connsiteX0-223" fmla="*/ 590 w 2411665"/>
              <a:gd name="connsiteY0-224" fmla="*/ 25695 h 856155"/>
              <a:gd name="connsiteX1-225" fmla="*/ 2410390 w 2411665"/>
              <a:gd name="connsiteY1-226" fmla="*/ 6 h 856155"/>
              <a:gd name="connsiteX2-227" fmla="*/ 2129036 w 2411665"/>
              <a:gd name="connsiteY2-228" fmla="*/ 804391 h 856155"/>
              <a:gd name="connsiteX3-229" fmla="*/ 1204231 w 2411665"/>
              <a:gd name="connsiteY3-230" fmla="*/ 856155 h 856155"/>
              <a:gd name="connsiteX4-231" fmla="*/ 281943 w 2411665"/>
              <a:gd name="connsiteY4-232" fmla="*/ 791546 h 856155"/>
              <a:gd name="connsiteX5-233" fmla="*/ 590 w 2411665"/>
              <a:gd name="connsiteY5-234" fmla="*/ 25695 h 856155"/>
              <a:gd name="connsiteX0-235" fmla="*/ 590 w 2411665"/>
              <a:gd name="connsiteY0-236" fmla="*/ 25695 h 892173"/>
              <a:gd name="connsiteX1-237" fmla="*/ 2410390 w 2411665"/>
              <a:gd name="connsiteY1-238" fmla="*/ 6 h 892173"/>
              <a:gd name="connsiteX2-239" fmla="*/ 2129036 w 2411665"/>
              <a:gd name="connsiteY2-240" fmla="*/ 804391 h 892173"/>
              <a:gd name="connsiteX3-241" fmla="*/ 1204231 w 2411665"/>
              <a:gd name="connsiteY3-242" fmla="*/ 892173 h 892173"/>
              <a:gd name="connsiteX4-243" fmla="*/ 281943 w 2411665"/>
              <a:gd name="connsiteY4-244" fmla="*/ 791546 h 892173"/>
              <a:gd name="connsiteX5-245" fmla="*/ 590 w 2411665"/>
              <a:gd name="connsiteY5-246" fmla="*/ 25695 h 892173"/>
              <a:gd name="connsiteX0-247" fmla="*/ 590 w 2411665"/>
              <a:gd name="connsiteY0-248" fmla="*/ 25695 h 911317"/>
              <a:gd name="connsiteX1-249" fmla="*/ 2410390 w 2411665"/>
              <a:gd name="connsiteY1-250" fmla="*/ 6 h 911317"/>
              <a:gd name="connsiteX2-251" fmla="*/ 2129036 w 2411665"/>
              <a:gd name="connsiteY2-252" fmla="*/ 804391 h 911317"/>
              <a:gd name="connsiteX3-253" fmla="*/ 1204231 w 2411665"/>
              <a:gd name="connsiteY3-254" fmla="*/ 892173 h 911317"/>
              <a:gd name="connsiteX4-255" fmla="*/ 281943 w 2411665"/>
              <a:gd name="connsiteY4-256" fmla="*/ 791546 h 911317"/>
              <a:gd name="connsiteX5-257" fmla="*/ 590 w 2411665"/>
              <a:gd name="connsiteY5-258" fmla="*/ 25695 h 911317"/>
              <a:gd name="connsiteX0-259" fmla="*/ 590 w 2411665"/>
              <a:gd name="connsiteY0-260" fmla="*/ 25695 h 895452"/>
              <a:gd name="connsiteX1-261" fmla="*/ 2410390 w 2411665"/>
              <a:gd name="connsiteY1-262" fmla="*/ 6 h 895452"/>
              <a:gd name="connsiteX2-263" fmla="*/ 2129036 w 2411665"/>
              <a:gd name="connsiteY2-264" fmla="*/ 804391 h 895452"/>
              <a:gd name="connsiteX3-265" fmla="*/ 1204231 w 2411665"/>
              <a:gd name="connsiteY3-266" fmla="*/ 892173 h 895452"/>
              <a:gd name="connsiteX4-267" fmla="*/ 281943 w 2411665"/>
              <a:gd name="connsiteY4-268" fmla="*/ 791546 h 895452"/>
              <a:gd name="connsiteX5-269" fmla="*/ 590 w 2411665"/>
              <a:gd name="connsiteY5-270" fmla="*/ 25695 h 895452"/>
              <a:gd name="connsiteX0-271" fmla="*/ 590 w 2411665"/>
              <a:gd name="connsiteY0-272" fmla="*/ 25695 h 892660"/>
              <a:gd name="connsiteX1-273" fmla="*/ 2410390 w 2411665"/>
              <a:gd name="connsiteY1-274" fmla="*/ 6 h 892660"/>
              <a:gd name="connsiteX2-275" fmla="*/ 2129036 w 2411665"/>
              <a:gd name="connsiteY2-276" fmla="*/ 804391 h 892660"/>
              <a:gd name="connsiteX3-277" fmla="*/ 1204231 w 2411665"/>
              <a:gd name="connsiteY3-278" fmla="*/ 892173 h 892660"/>
              <a:gd name="connsiteX4-279" fmla="*/ 281943 w 2411665"/>
              <a:gd name="connsiteY4-280" fmla="*/ 791546 h 892660"/>
              <a:gd name="connsiteX5-281" fmla="*/ 590 w 2411665"/>
              <a:gd name="connsiteY5-282" fmla="*/ 25695 h 892660"/>
              <a:gd name="connsiteX0-283" fmla="*/ 590 w 2411665"/>
              <a:gd name="connsiteY0-284" fmla="*/ 25695 h 892660"/>
              <a:gd name="connsiteX1-285" fmla="*/ 2410390 w 2411665"/>
              <a:gd name="connsiteY1-286" fmla="*/ 6 h 892660"/>
              <a:gd name="connsiteX2-287" fmla="*/ 2129036 w 2411665"/>
              <a:gd name="connsiteY2-288" fmla="*/ 804391 h 892660"/>
              <a:gd name="connsiteX3-289" fmla="*/ 1204231 w 2411665"/>
              <a:gd name="connsiteY3-290" fmla="*/ 892173 h 892660"/>
              <a:gd name="connsiteX4-291" fmla="*/ 281943 w 2411665"/>
              <a:gd name="connsiteY4-292" fmla="*/ 791546 h 892660"/>
              <a:gd name="connsiteX5-293" fmla="*/ 590 w 2411665"/>
              <a:gd name="connsiteY5-294" fmla="*/ 25695 h 892660"/>
              <a:gd name="connsiteX0-295" fmla="*/ 590 w 2411665"/>
              <a:gd name="connsiteY0-296" fmla="*/ 25695 h 892537"/>
              <a:gd name="connsiteX1-297" fmla="*/ 2410390 w 2411665"/>
              <a:gd name="connsiteY1-298" fmla="*/ 6 h 892537"/>
              <a:gd name="connsiteX2-299" fmla="*/ 2129036 w 2411665"/>
              <a:gd name="connsiteY2-300" fmla="*/ 804391 h 892537"/>
              <a:gd name="connsiteX3-301" fmla="*/ 1204231 w 2411665"/>
              <a:gd name="connsiteY3-302" fmla="*/ 892173 h 892537"/>
              <a:gd name="connsiteX4-303" fmla="*/ 281943 w 2411665"/>
              <a:gd name="connsiteY4-304" fmla="*/ 791546 h 892537"/>
              <a:gd name="connsiteX5-305" fmla="*/ 590 w 2411665"/>
              <a:gd name="connsiteY5-306" fmla="*/ 25695 h 892537"/>
              <a:gd name="connsiteX0-307" fmla="*/ 590 w 2411665"/>
              <a:gd name="connsiteY0-308" fmla="*/ 25695 h 892537"/>
              <a:gd name="connsiteX1-309" fmla="*/ 2410390 w 2411665"/>
              <a:gd name="connsiteY1-310" fmla="*/ 6 h 892537"/>
              <a:gd name="connsiteX2-311" fmla="*/ 2129036 w 2411665"/>
              <a:gd name="connsiteY2-312" fmla="*/ 804391 h 892537"/>
              <a:gd name="connsiteX3-313" fmla="*/ 1204231 w 2411665"/>
              <a:gd name="connsiteY3-314" fmla="*/ 892173 h 892537"/>
              <a:gd name="connsiteX4-315" fmla="*/ 281943 w 2411665"/>
              <a:gd name="connsiteY4-316" fmla="*/ 791546 h 892537"/>
              <a:gd name="connsiteX5-317" fmla="*/ 590 w 2411665"/>
              <a:gd name="connsiteY5-318" fmla="*/ 25695 h 892537"/>
              <a:gd name="connsiteX0-319" fmla="*/ 590 w 2411665"/>
              <a:gd name="connsiteY0-320" fmla="*/ 25695 h 928455"/>
              <a:gd name="connsiteX1-321" fmla="*/ 2410390 w 2411665"/>
              <a:gd name="connsiteY1-322" fmla="*/ 6 h 928455"/>
              <a:gd name="connsiteX2-323" fmla="*/ 2129036 w 2411665"/>
              <a:gd name="connsiteY2-324" fmla="*/ 804391 h 928455"/>
              <a:gd name="connsiteX3-325" fmla="*/ 1234253 w 2411665"/>
              <a:gd name="connsiteY3-326" fmla="*/ 928192 h 928455"/>
              <a:gd name="connsiteX4-327" fmla="*/ 281943 w 2411665"/>
              <a:gd name="connsiteY4-328" fmla="*/ 791546 h 928455"/>
              <a:gd name="connsiteX5-329" fmla="*/ 590 w 2411665"/>
              <a:gd name="connsiteY5-330" fmla="*/ 25695 h 928455"/>
              <a:gd name="connsiteX0-331" fmla="*/ 590 w 2411665"/>
              <a:gd name="connsiteY0-332" fmla="*/ 25695 h 880585"/>
              <a:gd name="connsiteX1-333" fmla="*/ 2410390 w 2411665"/>
              <a:gd name="connsiteY1-334" fmla="*/ 6 h 880585"/>
              <a:gd name="connsiteX2-335" fmla="*/ 2129036 w 2411665"/>
              <a:gd name="connsiteY2-336" fmla="*/ 804391 h 880585"/>
              <a:gd name="connsiteX3-337" fmla="*/ 1234253 w 2411665"/>
              <a:gd name="connsiteY3-338" fmla="*/ 880167 h 880585"/>
              <a:gd name="connsiteX4-339" fmla="*/ 281943 w 2411665"/>
              <a:gd name="connsiteY4-340" fmla="*/ 791546 h 880585"/>
              <a:gd name="connsiteX5-341" fmla="*/ 590 w 2411665"/>
              <a:gd name="connsiteY5-342" fmla="*/ 25695 h 88058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21" y="connsiteY5-222"/>
              </a:cxn>
            </a:cxnLst>
            <a:rect l="l" t="t" r="r" b="b"/>
            <a:pathLst>
              <a:path w="2411665" h="880585">
                <a:moveTo>
                  <a:pt x="590" y="25695"/>
                </a:moveTo>
                <a:cubicBezTo>
                  <a:pt x="15362" y="9377"/>
                  <a:pt x="2390851" y="2257"/>
                  <a:pt x="2410390" y="6"/>
                </a:cubicBezTo>
                <a:cubicBezTo>
                  <a:pt x="2429929" y="-2245"/>
                  <a:pt x="2219982" y="673707"/>
                  <a:pt x="2129036" y="804391"/>
                </a:cubicBezTo>
                <a:cubicBezTo>
                  <a:pt x="2110981" y="809639"/>
                  <a:pt x="1612572" y="886925"/>
                  <a:pt x="1234253" y="880167"/>
                </a:cubicBezTo>
                <a:cubicBezTo>
                  <a:pt x="855934" y="873409"/>
                  <a:pt x="332440" y="827904"/>
                  <a:pt x="281943" y="791546"/>
                </a:cubicBezTo>
                <a:cubicBezTo>
                  <a:pt x="253494" y="771179"/>
                  <a:pt x="-14182" y="42013"/>
                  <a:pt x="590" y="25695"/>
                </a:cubicBezTo>
                <a:close/>
              </a:path>
            </a:pathLst>
          </a:custGeom>
          <a:solidFill>
            <a:schemeClr val="accent1"/>
          </a:solidFill>
          <a:ln w="25400" cap="flat" cmpd="sng" algn="ctr">
            <a:noFill/>
            <a:prstDash val="solid"/>
          </a:ln>
          <a:effectLst/>
        </p:spPr>
        <p:txBody>
          <a:bodyPr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文本内容</a:t>
            </a:r>
          </a:p>
        </p:txBody>
      </p:sp>
      <p:sp>
        <p:nvSpPr>
          <p:cNvPr id="12" name="矩形 4"/>
          <p:cNvSpPr/>
          <p:nvPr/>
        </p:nvSpPr>
        <p:spPr>
          <a:xfrm>
            <a:off x="1979712" y="3783831"/>
            <a:ext cx="1627188" cy="444103"/>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590 w 2412666"/>
              <a:gd name="connsiteY0-202" fmla="*/ 25695 h 804391"/>
              <a:gd name="connsiteX1-203" fmla="*/ 2410390 w 2412666"/>
              <a:gd name="connsiteY1-204" fmla="*/ 6 h 804391"/>
              <a:gd name="connsiteX2-205" fmla="*/ 2129036 w 2412666"/>
              <a:gd name="connsiteY2-206" fmla="*/ 804391 h 804391"/>
              <a:gd name="connsiteX3-207" fmla="*/ 1248861 w 2412666"/>
              <a:gd name="connsiteY3-208" fmla="*/ 799589 h 804391"/>
              <a:gd name="connsiteX4-209" fmla="*/ 281943 w 2412666"/>
              <a:gd name="connsiteY4-210" fmla="*/ 791546 h 804391"/>
              <a:gd name="connsiteX5" fmla="*/ 590 w 2412666"/>
              <a:gd name="connsiteY5" fmla="*/ 25695 h 804391"/>
              <a:gd name="connsiteX0-211" fmla="*/ 590 w 2411677"/>
              <a:gd name="connsiteY0-212" fmla="*/ 25695 h 804391"/>
              <a:gd name="connsiteX1-213" fmla="*/ 2410390 w 2411677"/>
              <a:gd name="connsiteY1-214" fmla="*/ 6 h 804391"/>
              <a:gd name="connsiteX2-215" fmla="*/ 2129036 w 2411677"/>
              <a:gd name="connsiteY2-216" fmla="*/ 804391 h 804391"/>
              <a:gd name="connsiteX3-217" fmla="*/ 1248861 w 2411677"/>
              <a:gd name="connsiteY3-218" fmla="*/ 799589 h 804391"/>
              <a:gd name="connsiteX4-219" fmla="*/ 281943 w 2411677"/>
              <a:gd name="connsiteY4-220" fmla="*/ 791546 h 804391"/>
              <a:gd name="connsiteX5-221" fmla="*/ 590 w 2411677"/>
              <a:gd name="connsiteY5-222" fmla="*/ 25695 h 804391"/>
              <a:gd name="connsiteX0-223" fmla="*/ 590 w 2411678"/>
              <a:gd name="connsiteY0-224" fmla="*/ 25695 h 898030"/>
              <a:gd name="connsiteX1-225" fmla="*/ 2410390 w 2411678"/>
              <a:gd name="connsiteY1-226" fmla="*/ 6 h 898030"/>
              <a:gd name="connsiteX2-227" fmla="*/ 2129036 w 2411678"/>
              <a:gd name="connsiteY2-228" fmla="*/ 804391 h 898030"/>
              <a:gd name="connsiteX3-229" fmla="*/ 1248861 w 2411678"/>
              <a:gd name="connsiteY3-230" fmla="*/ 898030 h 898030"/>
              <a:gd name="connsiteX4-231" fmla="*/ 281943 w 2411678"/>
              <a:gd name="connsiteY4-232" fmla="*/ 791546 h 898030"/>
              <a:gd name="connsiteX5-233" fmla="*/ 590 w 2411678"/>
              <a:gd name="connsiteY5-234" fmla="*/ 25695 h 898030"/>
              <a:gd name="connsiteX0-235" fmla="*/ 590 w 2411678"/>
              <a:gd name="connsiteY0-236" fmla="*/ 25695 h 916618"/>
              <a:gd name="connsiteX1-237" fmla="*/ 2410390 w 2411678"/>
              <a:gd name="connsiteY1-238" fmla="*/ 6 h 916618"/>
              <a:gd name="connsiteX2-239" fmla="*/ 2129036 w 2411678"/>
              <a:gd name="connsiteY2-240" fmla="*/ 804391 h 916618"/>
              <a:gd name="connsiteX3-241" fmla="*/ 1248861 w 2411678"/>
              <a:gd name="connsiteY3-242" fmla="*/ 898030 h 916618"/>
              <a:gd name="connsiteX4-243" fmla="*/ 281943 w 2411678"/>
              <a:gd name="connsiteY4-244" fmla="*/ 791546 h 916618"/>
              <a:gd name="connsiteX5-245" fmla="*/ 590 w 2411678"/>
              <a:gd name="connsiteY5-246" fmla="*/ 25695 h 916618"/>
              <a:gd name="connsiteX0-247" fmla="*/ 590 w 2411678"/>
              <a:gd name="connsiteY0-248" fmla="*/ 25695 h 904127"/>
              <a:gd name="connsiteX1-249" fmla="*/ 2410390 w 2411678"/>
              <a:gd name="connsiteY1-250" fmla="*/ 6 h 904127"/>
              <a:gd name="connsiteX2-251" fmla="*/ 2129036 w 2411678"/>
              <a:gd name="connsiteY2-252" fmla="*/ 804391 h 904127"/>
              <a:gd name="connsiteX3-253" fmla="*/ 1248861 w 2411678"/>
              <a:gd name="connsiteY3-254" fmla="*/ 898030 h 904127"/>
              <a:gd name="connsiteX4-255" fmla="*/ 281943 w 2411678"/>
              <a:gd name="connsiteY4-256" fmla="*/ 791546 h 904127"/>
              <a:gd name="connsiteX5-257" fmla="*/ 590 w 2411678"/>
              <a:gd name="connsiteY5-258" fmla="*/ 25695 h 904127"/>
              <a:gd name="connsiteX0-259" fmla="*/ 590 w 2411678"/>
              <a:gd name="connsiteY0-260" fmla="*/ 25695 h 899138"/>
              <a:gd name="connsiteX1-261" fmla="*/ 2410390 w 2411678"/>
              <a:gd name="connsiteY1-262" fmla="*/ 6 h 899138"/>
              <a:gd name="connsiteX2-263" fmla="*/ 2129036 w 2411678"/>
              <a:gd name="connsiteY2-264" fmla="*/ 804391 h 899138"/>
              <a:gd name="connsiteX3-265" fmla="*/ 1248861 w 2411678"/>
              <a:gd name="connsiteY3-266" fmla="*/ 898030 h 899138"/>
              <a:gd name="connsiteX4-267" fmla="*/ 281943 w 2411678"/>
              <a:gd name="connsiteY4-268" fmla="*/ 791546 h 899138"/>
              <a:gd name="connsiteX5-269" fmla="*/ 590 w 2411678"/>
              <a:gd name="connsiteY5-270" fmla="*/ 25695 h 899138"/>
              <a:gd name="connsiteX0-271" fmla="*/ 590 w 2411678"/>
              <a:gd name="connsiteY0-272" fmla="*/ 25695 h 954940"/>
              <a:gd name="connsiteX1-273" fmla="*/ 2410390 w 2411678"/>
              <a:gd name="connsiteY1-274" fmla="*/ 6 h 954940"/>
              <a:gd name="connsiteX2-275" fmla="*/ 2129036 w 2411678"/>
              <a:gd name="connsiteY2-276" fmla="*/ 804391 h 954940"/>
              <a:gd name="connsiteX3-277" fmla="*/ 1248861 w 2411678"/>
              <a:gd name="connsiteY3-278" fmla="*/ 954283 h 954940"/>
              <a:gd name="connsiteX4-279" fmla="*/ 281943 w 2411678"/>
              <a:gd name="connsiteY4-280" fmla="*/ 791546 h 954940"/>
              <a:gd name="connsiteX5-281" fmla="*/ 590 w 2411678"/>
              <a:gd name="connsiteY5-282" fmla="*/ 25695 h 954940"/>
              <a:gd name="connsiteX0-283" fmla="*/ 590 w 2411678"/>
              <a:gd name="connsiteY0-284" fmla="*/ 25695 h 926980"/>
              <a:gd name="connsiteX1-285" fmla="*/ 2410390 w 2411678"/>
              <a:gd name="connsiteY1-286" fmla="*/ 6 h 926980"/>
              <a:gd name="connsiteX2-287" fmla="*/ 2129036 w 2411678"/>
              <a:gd name="connsiteY2-288" fmla="*/ 804391 h 926980"/>
              <a:gd name="connsiteX3-289" fmla="*/ 1306228 w 2411678"/>
              <a:gd name="connsiteY3-290" fmla="*/ 926155 h 926980"/>
              <a:gd name="connsiteX4-291" fmla="*/ 281943 w 2411678"/>
              <a:gd name="connsiteY4-292" fmla="*/ 791546 h 926980"/>
              <a:gd name="connsiteX5-293" fmla="*/ 590 w 2411678"/>
              <a:gd name="connsiteY5-294" fmla="*/ 25695 h 926980"/>
              <a:gd name="connsiteX0-295" fmla="*/ 590 w 2411678"/>
              <a:gd name="connsiteY0-296" fmla="*/ 25695 h 926980"/>
              <a:gd name="connsiteX1-297" fmla="*/ 2410390 w 2411678"/>
              <a:gd name="connsiteY1-298" fmla="*/ 6 h 926980"/>
              <a:gd name="connsiteX2-299" fmla="*/ 2129036 w 2411678"/>
              <a:gd name="connsiteY2-300" fmla="*/ 804391 h 926980"/>
              <a:gd name="connsiteX3-301" fmla="*/ 1306228 w 2411678"/>
              <a:gd name="connsiteY3-302" fmla="*/ 926155 h 926980"/>
              <a:gd name="connsiteX4-303" fmla="*/ 281943 w 2411678"/>
              <a:gd name="connsiteY4-304" fmla="*/ 791546 h 926980"/>
              <a:gd name="connsiteX5-305" fmla="*/ 590 w 2411678"/>
              <a:gd name="connsiteY5-306" fmla="*/ 25695 h 926980"/>
              <a:gd name="connsiteX0-307" fmla="*/ 590 w 2411678"/>
              <a:gd name="connsiteY0-308" fmla="*/ 25695 h 926980"/>
              <a:gd name="connsiteX1-309" fmla="*/ 2410390 w 2411678"/>
              <a:gd name="connsiteY1-310" fmla="*/ 6 h 926980"/>
              <a:gd name="connsiteX2-311" fmla="*/ 2129036 w 2411678"/>
              <a:gd name="connsiteY2-312" fmla="*/ 804391 h 926980"/>
              <a:gd name="connsiteX3-313" fmla="*/ 1306228 w 2411678"/>
              <a:gd name="connsiteY3-314" fmla="*/ 926155 h 926980"/>
              <a:gd name="connsiteX4-315" fmla="*/ 281943 w 2411678"/>
              <a:gd name="connsiteY4-316" fmla="*/ 791546 h 926980"/>
              <a:gd name="connsiteX5-317" fmla="*/ 590 w 2411678"/>
              <a:gd name="connsiteY5-318" fmla="*/ 25695 h 9269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21" y="connsiteY5-222"/>
              </a:cxn>
            </a:cxnLst>
            <a:rect l="l" t="t" r="r" b="b"/>
            <a:pathLst>
              <a:path w="2411678" h="926980">
                <a:moveTo>
                  <a:pt x="590" y="25695"/>
                </a:moveTo>
                <a:cubicBezTo>
                  <a:pt x="15362" y="9377"/>
                  <a:pt x="2390851" y="2257"/>
                  <a:pt x="2410390" y="6"/>
                </a:cubicBezTo>
                <a:cubicBezTo>
                  <a:pt x="2429929" y="-2245"/>
                  <a:pt x="2222230" y="671127"/>
                  <a:pt x="2129036" y="804391"/>
                </a:cubicBezTo>
                <a:cubicBezTo>
                  <a:pt x="2093799" y="835604"/>
                  <a:pt x="1585278" y="937133"/>
                  <a:pt x="1306228" y="926155"/>
                </a:cubicBezTo>
                <a:cubicBezTo>
                  <a:pt x="1027178" y="915177"/>
                  <a:pt x="389594" y="908808"/>
                  <a:pt x="281943" y="791546"/>
                </a:cubicBezTo>
                <a:cubicBezTo>
                  <a:pt x="253494" y="771179"/>
                  <a:pt x="-14182" y="42013"/>
                  <a:pt x="590" y="25695"/>
                </a:cubicBezTo>
                <a:close/>
              </a:path>
            </a:pathLst>
          </a:custGeom>
          <a:solidFill>
            <a:schemeClr val="accent1"/>
          </a:solidFill>
          <a:ln w="25400" cap="flat" cmpd="sng" algn="ctr">
            <a:noFill/>
            <a:prstDash val="solid"/>
          </a:ln>
          <a:effectLst/>
        </p:spPr>
        <p:txBody>
          <a:bodyPr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文本内容</a:t>
            </a:r>
          </a:p>
        </p:txBody>
      </p:sp>
      <p:sp>
        <p:nvSpPr>
          <p:cNvPr id="13" name="矩形 4"/>
          <p:cNvSpPr/>
          <p:nvPr/>
        </p:nvSpPr>
        <p:spPr>
          <a:xfrm>
            <a:off x="1420814" y="1679973"/>
            <a:ext cx="3036887" cy="640556"/>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20 w 2411182"/>
              <a:gd name="connsiteY0-202" fmla="*/ 25697 h 804393"/>
              <a:gd name="connsiteX1-203" fmla="*/ 2409820 w 2411182"/>
              <a:gd name="connsiteY1-204" fmla="*/ 8 h 804393"/>
              <a:gd name="connsiteX2-205" fmla="*/ 2128466 w 2411182"/>
              <a:gd name="connsiteY2-206" fmla="*/ 804393 h 804393"/>
              <a:gd name="connsiteX3-207" fmla="*/ 281373 w 2411182"/>
              <a:gd name="connsiteY3-208" fmla="*/ 791548 h 804393"/>
              <a:gd name="connsiteX4-209" fmla="*/ 20 w 2411182"/>
              <a:gd name="connsiteY4-210" fmla="*/ 25697 h 804393"/>
              <a:gd name="connsiteX0-211" fmla="*/ 20 w 2412149"/>
              <a:gd name="connsiteY0-212" fmla="*/ 25695 h 804391"/>
              <a:gd name="connsiteX1-213" fmla="*/ 2409820 w 2412149"/>
              <a:gd name="connsiteY1-214" fmla="*/ 6 h 804391"/>
              <a:gd name="connsiteX2-215" fmla="*/ 2128466 w 2412149"/>
              <a:gd name="connsiteY2-216" fmla="*/ 804391 h 804391"/>
              <a:gd name="connsiteX3-217" fmla="*/ 1229557 w 2412149"/>
              <a:gd name="connsiteY3-218" fmla="*/ 787343 h 804391"/>
              <a:gd name="connsiteX4-219" fmla="*/ 281373 w 2412149"/>
              <a:gd name="connsiteY4-220" fmla="*/ 791546 h 804391"/>
              <a:gd name="connsiteX5" fmla="*/ 20 w 2412149"/>
              <a:gd name="connsiteY5" fmla="*/ 25695 h 804391"/>
              <a:gd name="connsiteX0-221" fmla="*/ 20 w 2412149"/>
              <a:gd name="connsiteY0-222" fmla="*/ 25695 h 814182"/>
              <a:gd name="connsiteX1-223" fmla="*/ 2409820 w 2412149"/>
              <a:gd name="connsiteY1-224" fmla="*/ 6 h 814182"/>
              <a:gd name="connsiteX2-225" fmla="*/ 2128466 w 2412149"/>
              <a:gd name="connsiteY2-226" fmla="*/ 804391 h 814182"/>
              <a:gd name="connsiteX3-227" fmla="*/ 1222100 w 2412149"/>
              <a:gd name="connsiteY3-228" fmla="*/ 814182 h 814182"/>
              <a:gd name="connsiteX4-229" fmla="*/ 281373 w 2412149"/>
              <a:gd name="connsiteY4-230" fmla="*/ 791546 h 814182"/>
              <a:gd name="connsiteX5-231" fmla="*/ 20 w 2412149"/>
              <a:gd name="connsiteY5-232" fmla="*/ 25695 h 814182"/>
              <a:gd name="connsiteX0-233" fmla="*/ 20 w 2410718"/>
              <a:gd name="connsiteY0-234" fmla="*/ 25694 h 814181"/>
              <a:gd name="connsiteX1-235" fmla="*/ 2409820 w 2410718"/>
              <a:gd name="connsiteY1-236" fmla="*/ 5 h 814181"/>
              <a:gd name="connsiteX2-237" fmla="*/ 2128466 w 2410718"/>
              <a:gd name="connsiteY2-238" fmla="*/ 804390 h 814181"/>
              <a:gd name="connsiteX3-239" fmla="*/ 1222100 w 2410718"/>
              <a:gd name="connsiteY3-240" fmla="*/ 814181 h 814181"/>
              <a:gd name="connsiteX4-241" fmla="*/ 281373 w 2410718"/>
              <a:gd name="connsiteY4-242" fmla="*/ 791545 h 814181"/>
              <a:gd name="connsiteX5-243" fmla="*/ 20 w 2410718"/>
              <a:gd name="connsiteY5-244" fmla="*/ 25694 h 814181"/>
              <a:gd name="connsiteX0-245" fmla="*/ 20 w 2410718"/>
              <a:gd name="connsiteY0-246" fmla="*/ 25694 h 867858"/>
              <a:gd name="connsiteX1-247" fmla="*/ 2409820 w 2410718"/>
              <a:gd name="connsiteY1-248" fmla="*/ 5 h 867858"/>
              <a:gd name="connsiteX2-249" fmla="*/ 2128466 w 2410718"/>
              <a:gd name="connsiteY2-250" fmla="*/ 804390 h 867858"/>
              <a:gd name="connsiteX3-251" fmla="*/ 1214643 w 2410718"/>
              <a:gd name="connsiteY3-252" fmla="*/ 867858 h 867858"/>
              <a:gd name="connsiteX4-253" fmla="*/ 281373 w 2410718"/>
              <a:gd name="connsiteY4-254" fmla="*/ 791545 h 867858"/>
              <a:gd name="connsiteX5-255" fmla="*/ 20 w 2410718"/>
              <a:gd name="connsiteY5-256" fmla="*/ 25694 h 867858"/>
              <a:gd name="connsiteX0-257" fmla="*/ 20 w 2410718"/>
              <a:gd name="connsiteY0-258" fmla="*/ 25694 h 832073"/>
              <a:gd name="connsiteX1-259" fmla="*/ 2409820 w 2410718"/>
              <a:gd name="connsiteY1-260" fmla="*/ 5 h 832073"/>
              <a:gd name="connsiteX2-261" fmla="*/ 2128466 w 2410718"/>
              <a:gd name="connsiteY2-262" fmla="*/ 804390 h 832073"/>
              <a:gd name="connsiteX3-263" fmla="*/ 1214643 w 2410718"/>
              <a:gd name="connsiteY3-264" fmla="*/ 832073 h 832073"/>
              <a:gd name="connsiteX4-265" fmla="*/ 281373 w 2410718"/>
              <a:gd name="connsiteY4-266" fmla="*/ 791545 h 832073"/>
              <a:gd name="connsiteX5-267" fmla="*/ 20 w 2410718"/>
              <a:gd name="connsiteY5-268" fmla="*/ 25694 h 832073"/>
              <a:gd name="connsiteX0-269" fmla="*/ 20 w 2410718"/>
              <a:gd name="connsiteY0-270" fmla="*/ 25694 h 866829"/>
              <a:gd name="connsiteX1-271" fmla="*/ 2409820 w 2410718"/>
              <a:gd name="connsiteY1-272" fmla="*/ 5 h 866829"/>
              <a:gd name="connsiteX2-273" fmla="*/ 2128466 w 2410718"/>
              <a:gd name="connsiteY2-274" fmla="*/ 804390 h 866829"/>
              <a:gd name="connsiteX3-275" fmla="*/ 1214643 w 2410718"/>
              <a:gd name="connsiteY3-276" fmla="*/ 832073 h 866829"/>
              <a:gd name="connsiteX4-277" fmla="*/ 281373 w 2410718"/>
              <a:gd name="connsiteY4-278" fmla="*/ 791545 h 866829"/>
              <a:gd name="connsiteX5-279" fmla="*/ 20 w 2410718"/>
              <a:gd name="connsiteY5-280" fmla="*/ 25694 h 866829"/>
              <a:gd name="connsiteX0-281" fmla="*/ 20 w 2410718"/>
              <a:gd name="connsiteY0-282" fmla="*/ 25694 h 858839"/>
              <a:gd name="connsiteX1-283" fmla="*/ 2409820 w 2410718"/>
              <a:gd name="connsiteY1-284" fmla="*/ 5 h 858839"/>
              <a:gd name="connsiteX2-285" fmla="*/ 2128466 w 2410718"/>
              <a:gd name="connsiteY2-286" fmla="*/ 804390 h 858839"/>
              <a:gd name="connsiteX3-287" fmla="*/ 1214643 w 2410718"/>
              <a:gd name="connsiteY3-288" fmla="*/ 832073 h 858839"/>
              <a:gd name="connsiteX4-289" fmla="*/ 281373 w 2410718"/>
              <a:gd name="connsiteY4-290" fmla="*/ 791545 h 858839"/>
              <a:gd name="connsiteX5-291" fmla="*/ 20 w 2410718"/>
              <a:gd name="connsiteY5-292" fmla="*/ 25694 h 858839"/>
              <a:gd name="connsiteX0-293" fmla="*/ 20 w 2410718"/>
              <a:gd name="connsiteY0-294" fmla="*/ 25694 h 836850"/>
              <a:gd name="connsiteX1-295" fmla="*/ 2409820 w 2410718"/>
              <a:gd name="connsiteY1-296" fmla="*/ 5 h 836850"/>
              <a:gd name="connsiteX2-297" fmla="*/ 2128466 w 2410718"/>
              <a:gd name="connsiteY2-298" fmla="*/ 804390 h 836850"/>
              <a:gd name="connsiteX3-299" fmla="*/ 1214643 w 2410718"/>
              <a:gd name="connsiteY3-300" fmla="*/ 832073 h 836850"/>
              <a:gd name="connsiteX4-301" fmla="*/ 281373 w 2410718"/>
              <a:gd name="connsiteY4-302" fmla="*/ 791545 h 836850"/>
              <a:gd name="connsiteX5-303" fmla="*/ 20 w 2410718"/>
              <a:gd name="connsiteY5-304" fmla="*/ 25694 h 836850"/>
              <a:gd name="connsiteX0-305" fmla="*/ 20 w 2410718"/>
              <a:gd name="connsiteY0-306" fmla="*/ 25694 h 840739"/>
              <a:gd name="connsiteX1-307" fmla="*/ 2409820 w 2410718"/>
              <a:gd name="connsiteY1-308" fmla="*/ 5 h 840739"/>
              <a:gd name="connsiteX2-309" fmla="*/ 2128466 w 2410718"/>
              <a:gd name="connsiteY2-310" fmla="*/ 804390 h 840739"/>
              <a:gd name="connsiteX3-311" fmla="*/ 1214643 w 2410718"/>
              <a:gd name="connsiteY3-312" fmla="*/ 832073 h 840739"/>
              <a:gd name="connsiteX4-313" fmla="*/ 281373 w 2410718"/>
              <a:gd name="connsiteY4-314" fmla="*/ 791545 h 840739"/>
              <a:gd name="connsiteX5-315" fmla="*/ 20 w 2410718"/>
              <a:gd name="connsiteY5-316" fmla="*/ 25694 h 840739"/>
              <a:gd name="connsiteX0-317" fmla="*/ 20 w 2410718"/>
              <a:gd name="connsiteY0-318" fmla="*/ 25694 h 855476"/>
              <a:gd name="connsiteX1-319" fmla="*/ 2409820 w 2410718"/>
              <a:gd name="connsiteY1-320" fmla="*/ 5 h 855476"/>
              <a:gd name="connsiteX2-321" fmla="*/ 2128466 w 2410718"/>
              <a:gd name="connsiteY2-322" fmla="*/ 804390 h 855476"/>
              <a:gd name="connsiteX3-323" fmla="*/ 1169901 w 2410718"/>
              <a:gd name="connsiteY3-324" fmla="*/ 849965 h 855476"/>
              <a:gd name="connsiteX4-325" fmla="*/ 281373 w 2410718"/>
              <a:gd name="connsiteY4-326" fmla="*/ 791545 h 855476"/>
              <a:gd name="connsiteX5-327" fmla="*/ 20 w 2410718"/>
              <a:gd name="connsiteY5-328" fmla="*/ 25694 h 855476"/>
              <a:gd name="connsiteX0-329" fmla="*/ 20 w 2410718"/>
              <a:gd name="connsiteY0-330" fmla="*/ 25694 h 850751"/>
              <a:gd name="connsiteX1-331" fmla="*/ 2409820 w 2410718"/>
              <a:gd name="connsiteY1-332" fmla="*/ 5 h 850751"/>
              <a:gd name="connsiteX2-333" fmla="*/ 2128466 w 2410718"/>
              <a:gd name="connsiteY2-334" fmla="*/ 804390 h 850751"/>
              <a:gd name="connsiteX3-335" fmla="*/ 1169901 w 2410718"/>
              <a:gd name="connsiteY3-336" fmla="*/ 849965 h 850751"/>
              <a:gd name="connsiteX4-337" fmla="*/ 281373 w 2410718"/>
              <a:gd name="connsiteY4-338" fmla="*/ 791545 h 850751"/>
              <a:gd name="connsiteX5-339" fmla="*/ 20 w 2410718"/>
              <a:gd name="connsiteY5-340" fmla="*/ 25694 h 8507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31" y="connsiteY5-232"/>
              </a:cxn>
            </a:cxnLst>
            <a:rect l="l" t="t" r="r" b="b"/>
            <a:pathLst>
              <a:path w="2410718" h="850751">
                <a:moveTo>
                  <a:pt x="20" y="25694"/>
                </a:moveTo>
                <a:cubicBezTo>
                  <a:pt x="2601" y="33890"/>
                  <a:pt x="2390281" y="2256"/>
                  <a:pt x="2409820" y="5"/>
                </a:cubicBezTo>
                <a:cubicBezTo>
                  <a:pt x="2429359" y="-2246"/>
                  <a:pt x="2123840" y="798415"/>
                  <a:pt x="2128466" y="804390"/>
                </a:cubicBezTo>
                <a:cubicBezTo>
                  <a:pt x="1905884" y="840457"/>
                  <a:pt x="1488448" y="842600"/>
                  <a:pt x="1169901" y="849965"/>
                </a:cubicBezTo>
                <a:cubicBezTo>
                  <a:pt x="851354" y="857330"/>
                  <a:pt x="577549" y="811018"/>
                  <a:pt x="281373" y="791545"/>
                </a:cubicBezTo>
                <a:cubicBezTo>
                  <a:pt x="252924" y="771178"/>
                  <a:pt x="-2561" y="17498"/>
                  <a:pt x="20" y="25694"/>
                </a:cubicBezTo>
                <a:close/>
              </a:path>
            </a:pathLst>
          </a:custGeom>
          <a:solidFill>
            <a:schemeClr val="accent1"/>
          </a:solidFill>
          <a:ln w="25400" cap="flat" cmpd="sng" algn="ctr">
            <a:noFill/>
            <a:prstDash val="solid"/>
          </a:ln>
          <a:effectLst/>
        </p:spPr>
        <p:txBody>
          <a:bodyPr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文本内容</a:t>
            </a:r>
          </a:p>
        </p:txBody>
      </p:sp>
      <p:sp>
        <p:nvSpPr>
          <p:cNvPr id="22" name="TextBox 49"/>
          <p:cNvSpPr txBox="1"/>
          <p:nvPr/>
        </p:nvSpPr>
        <p:spPr>
          <a:xfrm>
            <a:off x="4340225" y="3765352"/>
            <a:ext cx="3822700" cy="534590"/>
          </a:xfrm>
          <a:prstGeom prst="rect">
            <a:avLst/>
          </a:prstGeom>
          <a:noFill/>
        </p:spPr>
        <p:txBody>
          <a:bodyPr anchor="ctr"/>
          <a:lstStyle/>
          <a:p>
            <a:pPr algn="just">
              <a:lnSpc>
                <a:spcPct val="130000"/>
              </a:lnSpc>
              <a:defRPr/>
            </a:pPr>
            <a:r>
              <a:rPr lang="zh-CN" altLang="en-US" sz="14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3" name="TextBox 50"/>
          <p:cNvSpPr txBox="1"/>
          <p:nvPr/>
        </p:nvSpPr>
        <p:spPr>
          <a:xfrm>
            <a:off x="4676775" y="3130154"/>
            <a:ext cx="3486150" cy="534590"/>
          </a:xfrm>
          <a:prstGeom prst="rect">
            <a:avLst/>
          </a:prstGeom>
          <a:noFill/>
        </p:spPr>
        <p:txBody>
          <a:bodyPr anchor="ctr"/>
          <a:lstStyle/>
          <a:p>
            <a:pPr algn="just">
              <a:lnSpc>
                <a:spcPct val="130000"/>
              </a:lnSpc>
              <a:defRPr/>
            </a:pPr>
            <a:r>
              <a:rPr lang="zh-CN" altLang="en-US" sz="14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4" name="TextBox 51"/>
          <p:cNvSpPr txBox="1"/>
          <p:nvPr/>
        </p:nvSpPr>
        <p:spPr>
          <a:xfrm>
            <a:off x="5257801" y="2452688"/>
            <a:ext cx="2905125" cy="534591"/>
          </a:xfrm>
          <a:prstGeom prst="rect">
            <a:avLst/>
          </a:prstGeom>
          <a:noFill/>
        </p:spPr>
        <p:txBody>
          <a:bodyPr anchor="ctr"/>
          <a:lstStyle/>
          <a:p>
            <a:pPr algn="just">
              <a:lnSpc>
                <a:spcPct val="130000"/>
              </a:lnSpc>
              <a:defRPr/>
            </a:pPr>
            <a:r>
              <a:rPr lang="zh-CN" altLang="en-US" sz="14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
        <p:nvSpPr>
          <p:cNvPr id="25" name="TextBox 52"/>
          <p:cNvSpPr txBox="1"/>
          <p:nvPr/>
        </p:nvSpPr>
        <p:spPr>
          <a:xfrm>
            <a:off x="5060951" y="1732360"/>
            <a:ext cx="3101975" cy="534590"/>
          </a:xfrm>
          <a:prstGeom prst="rect">
            <a:avLst/>
          </a:prstGeom>
          <a:noFill/>
        </p:spPr>
        <p:txBody>
          <a:bodyPr anchor="ctr"/>
          <a:lstStyle/>
          <a:p>
            <a:pPr algn="just">
              <a:lnSpc>
                <a:spcPct val="130000"/>
              </a:lnSpc>
              <a:defRPr/>
            </a:pPr>
            <a:r>
              <a:rPr lang="zh-CN" altLang="en-US" sz="1400" dirty="0">
                <a:solidFill>
                  <a:srgbClr val="FFFFFF">
                    <a:lumMod val="50000"/>
                  </a:srgbClr>
                </a:solidFill>
                <a:latin typeface="微软雅黑" panose="020B0503020204020204" pitchFamily="34" charset="-122"/>
                <a:ea typeface="微软雅黑" panose="020B0503020204020204" pitchFamily="34" charset="-122"/>
              </a:rPr>
              <a:t>请在此处输入您的文字，或者复制您的文字粘贴到此处。</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1+#ppt_w/2"/>
                                          </p:val>
                                        </p:tav>
                                        <p:tav tm="100000">
                                          <p:val>
                                            <p:strVal val="#ppt_x"/>
                                          </p:val>
                                        </p:tav>
                                      </p:tavLst>
                                    </p:anim>
                                    <p:anim calcmode="lin" valueType="num">
                                      <p:cBhvr additive="base">
                                        <p:cTn id="20" dur="500" fill="hold"/>
                                        <p:tgtEl>
                                          <p:spTgt spid="25"/>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2" presetClass="entr" presetSubtype="2"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par>
                                <p:cTn id="29" presetID="22" presetClass="entr" presetSubtype="8"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3000"/>
                            </p:stCondLst>
                            <p:childTnLst>
                              <p:par>
                                <p:cTn id="33" presetID="2" presetClass="entr" presetSubtype="2"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1+#ppt_w/2"/>
                                          </p:val>
                                        </p:tav>
                                        <p:tav tm="100000">
                                          <p:val>
                                            <p:strVal val="#ppt_x"/>
                                          </p:val>
                                        </p:tav>
                                      </p:tavLst>
                                    </p:anim>
                                    <p:anim calcmode="lin" valueType="num">
                                      <p:cBhvr additive="base">
                                        <p:cTn id="36" dur="500" fill="hold"/>
                                        <p:tgtEl>
                                          <p:spTgt spid="24"/>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22" presetClass="entr" presetSubtype="2"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right)">
                                      <p:cBhvr>
                                        <p:cTn id="40" dur="500"/>
                                        <p:tgtEl>
                                          <p:spTgt spid="8"/>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par>
                                <p:cTn id="45" presetID="22" presetClass="entr" presetSubtype="8"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1+#ppt_w/2"/>
                                          </p:val>
                                        </p:tav>
                                        <p:tav tm="100000">
                                          <p:val>
                                            <p:strVal val="#ppt_x"/>
                                          </p:val>
                                        </p:tav>
                                      </p:tavLst>
                                    </p:anim>
                                    <p:anim calcmode="lin" valueType="num">
                                      <p:cBhvr additive="base">
                                        <p:cTn id="52" dur="500" fill="hold"/>
                                        <p:tgtEl>
                                          <p:spTgt spid="23"/>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2"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right)">
                                      <p:cBhvr>
                                        <p:cTn id="56" dur="500"/>
                                        <p:tgtEl>
                                          <p:spTgt spid="7"/>
                                        </p:tgtEl>
                                      </p:cBhvr>
                                    </p:animEffect>
                                  </p:childTnLst>
                                </p:cTn>
                              </p:par>
                            </p:childTnLst>
                          </p:cTn>
                        </p:par>
                        <p:par>
                          <p:cTn id="57" fill="hold">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par>
                                <p:cTn id="61" presetID="22" presetClass="entr" presetSubtype="8"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left)">
                                      <p:cBhvr>
                                        <p:cTn id="63" dur="500"/>
                                        <p:tgtEl>
                                          <p:spTgt spid="2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left)">
                                      <p:cBhvr>
                                        <p:cTn id="67" dur="500"/>
                                        <p:tgtEl>
                                          <p:spTgt spid="1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1+#ppt_w/2"/>
                                          </p:val>
                                        </p:tav>
                                        <p:tav tm="100000">
                                          <p:val>
                                            <p:strVal val="#ppt_x"/>
                                          </p:val>
                                        </p:tav>
                                      </p:tavLst>
                                    </p:anim>
                                    <p:anim calcmode="lin" valueType="num">
                                      <p:cBhvr additive="base">
                                        <p:cTn id="7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52464" y="1763316"/>
            <a:ext cx="7862887" cy="215026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a:lnSpc>
                <a:spcPct val="130000"/>
              </a:lnSpc>
              <a:spcBef>
                <a:spcPts val="600"/>
              </a:spcBef>
              <a:spcAft>
                <a:spcPts val="600"/>
              </a:spcAft>
              <a:defRPr/>
            </a:pPr>
            <a:r>
              <a:rPr lang="zh-CN" altLang="en-US" sz="1400" dirty="0">
                <a:solidFill>
                  <a:schemeClr val="tx1"/>
                </a:solidFill>
                <a:latin typeface="微软雅黑" panose="020B0503020204020204" pitchFamily="34" charset="-122"/>
              </a:rPr>
              <a:t>请在此处输入您的文本，或者复制您的文本粘贴到。</a:t>
            </a:r>
            <a:endParaRPr lang="en-US" altLang="zh-CN" sz="1400" dirty="0">
              <a:solidFill>
                <a:schemeClr val="tx1"/>
              </a:solidFill>
              <a:latin typeface="微软雅黑" panose="020B0503020204020204" pitchFamily="34" charset="-122"/>
            </a:endParaRPr>
          </a:p>
          <a:p>
            <a:pPr algn="just">
              <a:lnSpc>
                <a:spcPct val="130000"/>
              </a:lnSpc>
              <a:spcBef>
                <a:spcPts val="600"/>
              </a:spcBef>
              <a:spcAft>
                <a:spcPts val="600"/>
              </a:spcAft>
              <a:defRPr/>
            </a:pPr>
            <a:r>
              <a:rPr lang="zh-CN" altLang="en-US" sz="1400" dirty="0">
                <a:solidFill>
                  <a:schemeClr val="tx1"/>
                </a:solidFill>
                <a:latin typeface="微软雅黑" panose="020B0503020204020204" pitchFamily="34" charset="-122"/>
              </a:rPr>
              <a:t>请在此处输入您的文本，或者复制您的文本粘贴到。</a:t>
            </a:r>
          </a:p>
          <a:p>
            <a:pPr algn="just">
              <a:lnSpc>
                <a:spcPct val="130000"/>
              </a:lnSpc>
              <a:spcBef>
                <a:spcPts val="600"/>
              </a:spcBef>
              <a:spcAft>
                <a:spcPts val="600"/>
              </a:spcAft>
              <a:defRPr/>
            </a:pPr>
            <a:r>
              <a:rPr lang="zh-CN" altLang="en-US" sz="1400" dirty="0">
                <a:solidFill>
                  <a:schemeClr val="tx1"/>
                </a:solidFill>
                <a:latin typeface="微软雅黑" panose="020B0503020204020204" pitchFamily="34" charset="-122"/>
              </a:rPr>
              <a:t>请在此处输入您的文本，或者复制您的文本粘贴到。</a:t>
            </a:r>
          </a:p>
        </p:txBody>
      </p:sp>
      <p:grpSp>
        <p:nvGrpSpPr>
          <p:cNvPr id="23" name="组合 22"/>
          <p:cNvGrpSpPr/>
          <p:nvPr/>
        </p:nvGrpSpPr>
        <p:grpSpPr>
          <a:xfrm>
            <a:off x="1557338" y="1678781"/>
            <a:ext cx="519113" cy="2306241"/>
            <a:chOff x="1557338" y="1678781"/>
            <a:chExt cx="519113" cy="2306241"/>
          </a:xfrm>
          <a:solidFill>
            <a:schemeClr val="accent1">
              <a:lumMod val="75000"/>
            </a:schemeClr>
          </a:solidFill>
        </p:grpSpPr>
        <p:sp>
          <p:nvSpPr>
            <p:cNvPr id="11" name="椭圆 10"/>
            <p:cNvSpPr/>
            <p:nvPr/>
          </p:nvSpPr>
          <p:spPr>
            <a:xfrm>
              <a:off x="1557338" y="1681163"/>
              <a:ext cx="95250" cy="11787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6" name="椭圆 5"/>
            <p:cNvSpPr/>
            <p:nvPr/>
          </p:nvSpPr>
          <p:spPr>
            <a:xfrm>
              <a:off x="1558925" y="3864769"/>
              <a:ext cx="96838" cy="11787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5" name="圆角矩形 15"/>
            <p:cNvSpPr/>
            <p:nvPr/>
          </p:nvSpPr>
          <p:spPr>
            <a:xfrm>
              <a:off x="1584326" y="1678781"/>
              <a:ext cx="492125" cy="2306241"/>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grpSp>
        <p:nvGrpSpPr>
          <p:cNvPr id="22" name="组合 21"/>
          <p:cNvGrpSpPr/>
          <p:nvPr/>
        </p:nvGrpSpPr>
        <p:grpSpPr>
          <a:xfrm>
            <a:off x="2166939" y="1681163"/>
            <a:ext cx="520700" cy="2305050"/>
            <a:chOff x="2166939" y="1681163"/>
            <a:chExt cx="520700" cy="2305050"/>
          </a:xfrm>
        </p:grpSpPr>
        <p:sp>
          <p:nvSpPr>
            <p:cNvPr id="10" name="椭圆 9"/>
            <p:cNvSpPr/>
            <p:nvPr/>
          </p:nvSpPr>
          <p:spPr>
            <a:xfrm>
              <a:off x="2166939" y="1681163"/>
              <a:ext cx="96837" cy="116681"/>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5" name="椭圆 4"/>
            <p:cNvSpPr/>
            <p:nvPr/>
          </p:nvSpPr>
          <p:spPr>
            <a:xfrm>
              <a:off x="2168525" y="3868341"/>
              <a:ext cx="96838" cy="117872"/>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6" name="圆角矩形 15"/>
            <p:cNvSpPr/>
            <p:nvPr/>
          </p:nvSpPr>
          <p:spPr>
            <a:xfrm>
              <a:off x="2193926" y="1681163"/>
              <a:ext cx="493713" cy="230505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grpSp>
        <p:nvGrpSpPr>
          <p:cNvPr id="20" name="组合 19"/>
          <p:cNvGrpSpPr/>
          <p:nvPr/>
        </p:nvGrpSpPr>
        <p:grpSpPr>
          <a:xfrm>
            <a:off x="2784475" y="1683544"/>
            <a:ext cx="520700" cy="2306241"/>
            <a:chOff x="2784475" y="1683544"/>
            <a:chExt cx="520700" cy="2306241"/>
          </a:xfrm>
          <a:solidFill>
            <a:schemeClr val="accent1">
              <a:lumMod val="75000"/>
            </a:schemeClr>
          </a:solidFill>
        </p:grpSpPr>
        <p:sp>
          <p:nvSpPr>
            <p:cNvPr id="3" name="椭圆 2"/>
            <p:cNvSpPr/>
            <p:nvPr/>
          </p:nvSpPr>
          <p:spPr>
            <a:xfrm>
              <a:off x="2787650" y="3871913"/>
              <a:ext cx="96838" cy="116681"/>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8" name="椭圆 7"/>
            <p:cNvSpPr/>
            <p:nvPr/>
          </p:nvSpPr>
          <p:spPr>
            <a:xfrm>
              <a:off x="2784475" y="1691878"/>
              <a:ext cx="95250" cy="11787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7" name="圆角矩形 15"/>
            <p:cNvSpPr/>
            <p:nvPr/>
          </p:nvSpPr>
          <p:spPr>
            <a:xfrm>
              <a:off x="2813050" y="1683544"/>
              <a:ext cx="492125" cy="2306241"/>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grpSp>
        <p:nvGrpSpPr>
          <p:cNvPr id="24" name="组合 23"/>
          <p:cNvGrpSpPr/>
          <p:nvPr/>
        </p:nvGrpSpPr>
        <p:grpSpPr>
          <a:xfrm>
            <a:off x="954089" y="1677591"/>
            <a:ext cx="522287" cy="2305050"/>
            <a:chOff x="954089" y="1677591"/>
            <a:chExt cx="522287" cy="2305050"/>
          </a:xfrm>
        </p:grpSpPr>
        <p:sp>
          <p:nvSpPr>
            <p:cNvPr id="7" name="椭圆 6"/>
            <p:cNvSpPr/>
            <p:nvPr/>
          </p:nvSpPr>
          <p:spPr>
            <a:xfrm>
              <a:off x="958850" y="3863579"/>
              <a:ext cx="95250" cy="116681"/>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2" name="椭圆 11"/>
            <p:cNvSpPr/>
            <p:nvPr/>
          </p:nvSpPr>
          <p:spPr>
            <a:xfrm>
              <a:off x="954089" y="1679973"/>
              <a:ext cx="96837" cy="116681"/>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圆角矩形 15"/>
            <p:cNvSpPr/>
            <p:nvPr/>
          </p:nvSpPr>
          <p:spPr>
            <a:xfrm>
              <a:off x="984251" y="1677591"/>
              <a:ext cx="492125" cy="230505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grpSp>
        <p:nvGrpSpPr>
          <p:cNvPr id="13" name="组合 12"/>
          <p:cNvGrpSpPr/>
          <p:nvPr/>
        </p:nvGrpSpPr>
        <p:grpSpPr>
          <a:xfrm>
            <a:off x="3429000" y="1689497"/>
            <a:ext cx="520701" cy="2305051"/>
            <a:chOff x="3429000" y="1689497"/>
            <a:chExt cx="520701" cy="2305051"/>
          </a:xfrm>
        </p:grpSpPr>
        <p:sp>
          <p:nvSpPr>
            <p:cNvPr id="4" name="椭圆 3"/>
            <p:cNvSpPr/>
            <p:nvPr/>
          </p:nvSpPr>
          <p:spPr>
            <a:xfrm>
              <a:off x="3432175" y="3876676"/>
              <a:ext cx="95250" cy="117872"/>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9" name="椭圆 8"/>
            <p:cNvSpPr/>
            <p:nvPr/>
          </p:nvSpPr>
          <p:spPr>
            <a:xfrm>
              <a:off x="3429000" y="1689497"/>
              <a:ext cx="95250" cy="117872"/>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9" name="圆角矩形 15"/>
            <p:cNvSpPr/>
            <p:nvPr/>
          </p:nvSpPr>
          <p:spPr>
            <a:xfrm>
              <a:off x="3457576" y="1689497"/>
              <a:ext cx="492125" cy="230505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grpSp>
        <p:nvGrpSpPr>
          <p:cNvPr id="2" name="组合 1"/>
          <p:cNvGrpSpPr/>
          <p:nvPr/>
        </p:nvGrpSpPr>
        <p:grpSpPr>
          <a:xfrm>
            <a:off x="4068764" y="1689497"/>
            <a:ext cx="527050" cy="2305051"/>
            <a:chOff x="4068764" y="1689497"/>
            <a:chExt cx="527050" cy="2305051"/>
          </a:xfrm>
          <a:solidFill>
            <a:schemeClr val="accent1">
              <a:lumMod val="75000"/>
            </a:schemeClr>
          </a:solidFill>
        </p:grpSpPr>
        <p:sp>
          <p:nvSpPr>
            <p:cNvPr id="29" name="椭圆 28"/>
            <p:cNvSpPr/>
            <p:nvPr/>
          </p:nvSpPr>
          <p:spPr>
            <a:xfrm>
              <a:off x="4076700" y="3876676"/>
              <a:ext cx="96838" cy="11787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0" name="椭圆 29"/>
            <p:cNvSpPr/>
            <p:nvPr/>
          </p:nvSpPr>
          <p:spPr>
            <a:xfrm>
              <a:off x="4068764" y="1689497"/>
              <a:ext cx="96837" cy="11787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1" name="圆角矩形 15"/>
            <p:cNvSpPr/>
            <p:nvPr/>
          </p:nvSpPr>
          <p:spPr>
            <a:xfrm>
              <a:off x="4102101" y="1689497"/>
              <a:ext cx="493713" cy="230505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FFFFFF"/>
                  </a:solidFill>
                  <a:latin typeface="微软雅黑" panose="020B0503020204020204" pitchFamily="34" charset="-122"/>
                </a:rPr>
                <a:t>点击添加文本内容</a:t>
              </a: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0-#ppt_w/2"/>
                                          </p:val>
                                        </p:tav>
                                        <p:tav tm="100000">
                                          <p:val>
                                            <p:strVal val="#ppt_x"/>
                                          </p:val>
                                        </p:tav>
                                      </p:tavLst>
                                    </p:anim>
                                    <p:anim calcmode="lin" valueType="num">
                                      <p:cBhvr additive="base">
                                        <p:cTn id="17" dur="500" fill="hold"/>
                                        <p:tgtEl>
                                          <p:spTgt spid="1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0-#ppt_w/2"/>
                                          </p:val>
                                        </p:tav>
                                        <p:tav tm="100000">
                                          <p:val>
                                            <p:strVal val="#ppt_x"/>
                                          </p:val>
                                        </p:tav>
                                      </p:tavLst>
                                    </p:anim>
                                    <p:anim calcmode="lin" valueType="num">
                                      <p:cBhvr additive="base">
                                        <p:cTn id="22" dur="50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0-#ppt_w/2"/>
                                          </p:val>
                                        </p:tav>
                                        <p:tav tm="100000">
                                          <p:val>
                                            <p:strVal val="#ppt_x"/>
                                          </p:val>
                                        </p:tav>
                                      </p:tavLst>
                                    </p:anim>
                                    <p:anim calcmode="lin" valueType="num">
                                      <p:cBhvr additive="base">
                                        <p:cTn id="27" dur="500" fill="hold"/>
                                        <p:tgtEl>
                                          <p:spTgt spid="22"/>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0-#ppt_w/2"/>
                                          </p:val>
                                        </p:tav>
                                        <p:tav tm="100000">
                                          <p:val>
                                            <p:strVal val="#ppt_x"/>
                                          </p:val>
                                        </p:tav>
                                      </p:tavLst>
                                    </p:anim>
                                    <p:anim calcmode="lin" valueType="num">
                                      <p:cBhvr additive="base">
                                        <p:cTn id="37" dur="500" fill="hold"/>
                                        <p:tgtEl>
                                          <p:spTgt spid="24"/>
                                        </p:tgtEl>
                                        <p:attrNameLst>
                                          <p:attrName>ppt_y</p:attrName>
                                        </p:attrNameLst>
                                      </p:cBhvr>
                                      <p:tavLst>
                                        <p:tav tm="0">
                                          <p:val>
                                            <p:strVal val="#ppt_y"/>
                                          </p:val>
                                        </p:tav>
                                        <p:tav tm="100000">
                                          <p:val>
                                            <p:strVal val="#ppt_y"/>
                                          </p:val>
                                        </p:tav>
                                      </p:tavLst>
                                    </p:anim>
                                  </p:childTnLst>
                                </p:cTn>
                              </p:par>
                              <p:par>
                                <p:cTn id="38" presetID="41" presetClass="entr" presetSubtype="0" fill="hold" nodeType="withEffect">
                                  <p:stCondLst>
                                    <p:cond delay="0"/>
                                  </p:stCondLst>
                                  <p:iterate type="lt">
                                    <p:tmPct val="10000"/>
                                  </p:iterate>
                                  <p:childTnLst>
                                    <p:set>
                                      <p:cBhvr>
                                        <p:cTn id="39" dur="1" fill="hold">
                                          <p:stCondLst>
                                            <p:cond delay="0"/>
                                          </p:stCondLst>
                                        </p:cTn>
                                        <p:tgtEl>
                                          <p:spTgt spid="14">
                                            <p:txEl>
                                              <p:pRg st="0" end="0"/>
                                            </p:txEl>
                                          </p:spTgt>
                                        </p:tgtEl>
                                        <p:attrNameLst>
                                          <p:attrName>style.visibility</p:attrName>
                                        </p:attrNameLst>
                                      </p:cBhvr>
                                      <p:to>
                                        <p:strVal val="visible"/>
                                      </p:to>
                                    </p:set>
                                    <p:anim calcmode="lin" valueType="num">
                                      <p:cBhvr>
                                        <p:cTn id="40" dur="500" fill="hold"/>
                                        <p:tgtEl>
                                          <p:spTgt spid="1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4">
                                            <p:txEl>
                                              <p:pRg st="0" end="0"/>
                                            </p:txEl>
                                          </p:spTgt>
                                        </p:tgtEl>
                                        <p:attrNameLst>
                                          <p:attrName>ppt_y</p:attrName>
                                        </p:attrNameLst>
                                      </p:cBhvr>
                                      <p:tavLst>
                                        <p:tav tm="0">
                                          <p:val>
                                            <p:strVal val="#ppt_y"/>
                                          </p:val>
                                        </p:tav>
                                        <p:tav tm="100000">
                                          <p:val>
                                            <p:strVal val="#ppt_y"/>
                                          </p:val>
                                        </p:tav>
                                      </p:tavLst>
                                    </p:anim>
                                    <p:anim calcmode="lin" valueType="num">
                                      <p:cBhvr>
                                        <p:cTn id="42" dur="500" fill="hold"/>
                                        <p:tgtEl>
                                          <p:spTgt spid="1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4">
                                            <p:txEl>
                                              <p:pRg st="0" end="0"/>
                                            </p:txEl>
                                          </p:spTgt>
                                        </p:tgtEl>
                                      </p:cBhvr>
                                    </p:animEffect>
                                  </p:childTnLst>
                                </p:cTn>
                              </p:par>
                            </p:childTnLst>
                          </p:cTn>
                        </p:par>
                        <p:par>
                          <p:cTn id="45" fill="hold">
                            <p:stCondLst>
                              <p:cond delay="4599"/>
                            </p:stCondLst>
                            <p:childTnLst>
                              <p:par>
                                <p:cTn id="46" presetID="41" presetClass="entr" presetSubtype="0" fill="hold" nodeType="afterEffect">
                                  <p:stCondLst>
                                    <p:cond delay="0"/>
                                  </p:stCondLst>
                                  <p:iterate type="lt">
                                    <p:tmPct val="10000"/>
                                  </p:iterate>
                                  <p:childTnLst>
                                    <p:set>
                                      <p:cBhvr>
                                        <p:cTn id="47" dur="1" fill="hold">
                                          <p:stCondLst>
                                            <p:cond delay="0"/>
                                          </p:stCondLst>
                                        </p:cTn>
                                        <p:tgtEl>
                                          <p:spTgt spid="14">
                                            <p:txEl>
                                              <p:pRg st="1" end="1"/>
                                            </p:txEl>
                                          </p:spTgt>
                                        </p:tgtEl>
                                        <p:attrNameLst>
                                          <p:attrName>style.visibility</p:attrName>
                                        </p:attrNameLst>
                                      </p:cBhvr>
                                      <p:to>
                                        <p:strVal val="visible"/>
                                      </p:to>
                                    </p:set>
                                    <p:anim calcmode="lin" valueType="num">
                                      <p:cBhvr>
                                        <p:cTn id="48" dur="500" fill="hold"/>
                                        <p:tgtEl>
                                          <p:spTgt spid="1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4">
                                            <p:txEl>
                                              <p:pRg st="1" end="1"/>
                                            </p:txEl>
                                          </p:spTgt>
                                        </p:tgtEl>
                                        <p:attrNameLst>
                                          <p:attrName>ppt_y</p:attrName>
                                        </p:attrNameLst>
                                      </p:cBhvr>
                                      <p:tavLst>
                                        <p:tav tm="0">
                                          <p:val>
                                            <p:strVal val="#ppt_y"/>
                                          </p:val>
                                        </p:tav>
                                        <p:tav tm="100000">
                                          <p:val>
                                            <p:strVal val="#ppt_y"/>
                                          </p:val>
                                        </p:tav>
                                      </p:tavLst>
                                    </p:anim>
                                    <p:anim calcmode="lin" valueType="num">
                                      <p:cBhvr>
                                        <p:cTn id="50" dur="500" fill="hold"/>
                                        <p:tgtEl>
                                          <p:spTgt spid="1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4">
                                            <p:txEl>
                                              <p:pRg st="1" end="1"/>
                                            </p:txEl>
                                          </p:spTgt>
                                        </p:tgtEl>
                                      </p:cBhvr>
                                    </p:animEffect>
                                  </p:childTnLst>
                                </p:cTn>
                              </p:par>
                            </p:childTnLst>
                          </p:cTn>
                        </p:par>
                        <p:par>
                          <p:cTn id="53" fill="hold">
                            <p:stCondLst>
                              <p:cond delay="6199"/>
                            </p:stCondLst>
                            <p:childTnLst>
                              <p:par>
                                <p:cTn id="54" presetID="41" presetClass="entr" presetSubtype="0" fill="hold" nodeType="afterEffect">
                                  <p:stCondLst>
                                    <p:cond delay="0"/>
                                  </p:stCondLst>
                                  <p:iterate type="lt">
                                    <p:tmPct val="10000"/>
                                  </p:iterate>
                                  <p:childTnLst>
                                    <p:set>
                                      <p:cBhvr>
                                        <p:cTn id="55" dur="1" fill="hold">
                                          <p:stCondLst>
                                            <p:cond delay="0"/>
                                          </p:stCondLst>
                                        </p:cTn>
                                        <p:tgtEl>
                                          <p:spTgt spid="14">
                                            <p:txEl>
                                              <p:pRg st="2" end="2"/>
                                            </p:txEl>
                                          </p:spTgt>
                                        </p:tgtEl>
                                        <p:attrNameLst>
                                          <p:attrName>style.visibility</p:attrName>
                                        </p:attrNameLst>
                                      </p:cBhvr>
                                      <p:to>
                                        <p:strVal val="visible"/>
                                      </p:to>
                                    </p:set>
                                    <p:anim calcmode="lin" valueType="num">
                                      <p:cBhvr>
                                        <p:cTn id="56" dur="500" fill="hold"/>
                                        <p:tgtEl>
                                          <p:spTgt spid="1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4">
                                            <p:txEl>
                                              <p:pRg st="2" end="2"/>
                                            </p:txEl>
                                          </p:spTgt>
                                        </p:tgtEl>
                                        <p:attrNameLst>
                                          <p:attrName>ppt_y</p:attrName>
                                        </p:attrNameLst>
                                      </p:cBhvr>
                                      <p:tavLst>
                                        <p:tav tm="0">
                                          <p:val>
                                            <p:strVal val="#ppt_y"/>
                                          </p:val>
                                        </p:tav>
                                        <p:tav tm="100000">
                                          <p:val>
                                            <p:strVal val="#ppt_y"/>
                                          </p:val>
                                        </p:tav>
                                      </p:tavLst>
                                    </p:anim>
                                    <p:anim calcmode="lin" valueType="num">
                                      <p:cBhvr>
                                        <p:cTn id="58" dur="500" fill="hold"/>
                                        <p:tgtEl>
                                          <p:spTgt spid="1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组合 4"/>
          <p:cNvGrpSpPr/>
          <p:nvPr/>
        </p:nvGrpSpPr>
        <p:grpSpPr>
          <a:xfrm>
            <a:off x="522514" y="0"/>
            <a:ext cx="2322286" cy="1001486"/>
            <a:chOff x="522514" y="0"/>
            <a:chExt cx="2322286" cy="1001486"/>
          </a:xfrm>
        </p:grpSpPr>
        <p:sp>
          <p:nvSpPr>
            <p:cNvPr id="2" name="矩形 1"/>
            <p:cNvSpPr/>
            <p:nvPr/>
          </p:nvSpPr>
          <p:spPr>
            <a:xfrm>
              <a:off x="522514" y="0"/>
              <a:ext cx="2322286" cy="1001486"/>
            </a:xfrm>
            <a:prstGeom prst="rect">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67994" y="170489"/>
              <a:ext cx="2031325"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过渡页</a:t>
              </a:r>
            </a:p>
          </p:txBody>
        </p:sp>
      </p:grpSp>
      <p:sp>
        <p:nvSpPr>
          <p:cNvPr id="14" name="立方体 13"/>
          <p:cNvSpPr/>
          <p:nvPr/>
        </p:nvSpPr>
        <p:spPr>
          <a:xfrm>
            <a:off x="1674131" y="2139496"/>
            <a:ext cx="5268517" cy="1206233"/>
          </a:xfrm>
          <a:prstGeom prst="cube">
            <a:avLst>
              <a:gd name="adj" fmla="val 11863"/>
            </a:avLst>
          </a:prstGeom>
          <a:solidFill>
            <a:srgbClr val="61C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微软雅黑" panose="020B0503020204020204" pitchFamily="34" charset="-122"/>
                <a:ea typeface="微软雅黑" panose="020B0503020204020204" pitchFamily="34" charset="-122"/>
              </a:rPr>
              <a:t>第二部分内容单击添加文字</a:t>
            </a: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strVal val="#ppt_w+.3"/>
                                          </p:val>
                                        </p:tav>
                                        <p:tav tm="100000">
                                          <p:val>
                                            <p:strVal val="#ppt_w"/>
                                          </p:val>
                                        </p:tav>
                                      </p:tavLst>
                                    </p:anim>
                                    <p:anim calcmode="lin" valueType="num">
                                      <p:cBhvr>
                                        <p:cTn id="12" dur="1000" fill="hold"/>
                                        <p:tgtEl>
                                          <p:spTgt spid="14"/>
                                        </p:tgtEl>
                                        <p:attrNameLst>
                                          <p:attrName>ppt_h</p:attrName>
                                        </p:attrNameLst>
                                      </p:cBhvr>
                                      <p:tavLst>
                                        <p:tav tm="0">
                                          <p:val>
                                            <p:strVal val="#ppt_h"/>
                                          </p:val>
                                        </p:tav>
                                        <p:tav tm="100000">
                                          <p:val>
                                            <p:strVal val="#ppt_h"/>
                                          </p:val>
                                        </p:tav>
                                      </p:tavLst>
                                    </p:anim>
                                    <p:animEffect transition="in" filter="fade">
                                      <p:cBhvr>
                                        <p:cTn id="1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1401</Words>
  <Application>Microsoft Office PowerPoint</Application>
  <PresentationFormat>全屏显示(16:9)</PresentationFormat>
  <Paragraphs>216</Paragraphs>
  <Slides>25</Slides>
  <Notes>15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等线</vt:lpstr>
      <vt:lpstr>等线 Light</vt:lpstr>
      <vt:lpstr>黑体</vt:lpstr>
      <vt:lpstr>微软雅黑</vt:lpstr>
      <vt:lpstr>幼圆</vt:lpstr>
      <vt:lpstr>Agency FB</vt:lpstr>
      <vt:lpstr>Arial</vt:lpstr>
      <vt:lpstr>Arial Black</vt:lpstr>
      <vt:lpstr>Arial Rounded MT Bold</vt:lpstr>
      <vt:lpstr>Berlin Sans FB</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10</cp:revision>
  <dcterms:created xsi:type="dcterms:W3CDTF">2016-12-25T02:27:00Z</dcterms:created>
  <dcterms:modified xsi:type="dcterms:W3CDTF">2021-01-06T00:54:03Z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