
<file path=[Content_Types].xml><?xml version="1.0" encoding="utf-8"?>
<Types xmlns="http://schemas.openxmlformats.org/package/2006/content-types">
  <Default Extension="emf" ContentType="image/x-emf"/>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5" r:id="rId2"/>
  </p:sldMasterIdLst>
  <p:notesMasterIdLst>
    <p:notesMasterId r:id="rId28"/>
  </p:notesMasterIdLst>
  <p:sldIdLst>
    <p:sldId id="292" r:id="rId3"/>
    <p:sldId id="256" r:id="rId4"/>
    <p:sldId id="294" r:id="rId5"/>
    <p:sldId id="295" r:id="rId6"/>
    <p:sldId id="308" r:id="rId7"/>
    <p:sldId id="310" r:id="rId8"/>
    <p:sldId id="315" r:id="rId9"/>
    <p:sldId id="316" r:id="rId10"/>
    <p:sldId id="318" r:id="rId11"/>
    <p:sldId id="296" r:id="rId12"/>
    <p:sldId id="299" r:id="rId13"/>
    <p:sldId id="301" r:id="rId14"/>
    <p:sldId id="303" r:id="rId15"/>
    <p:sldId id="306" r:id="rId16"/>
    <p:sldId id="311" r:id="rId17"/>
    <p:sldId id="297" r:id="rId18"/>
    <p:sldId id="300" r:id="rId19"/>
    <p:sldId id="304" r:id="rId20"/>
    <p:sldId id="305" r:id="rId21"/>
    <p:sldId id="312" r:id="rId22"/>
    <p:sldId id="314" r:id="rId23"/>
    <p:sldId id="298" r:id="rId24"/>
    <p:sldId id="302" r:id="rId25"/>
    <p:sldId id="313" r:id="rId26"/>
    <p:sldId id="319" r:id="rId27"/>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B469D"/>
    <a:srgbClr val="2C3666"/>
    <a:srgbClr val="0D12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45" d="100"/>
          <a:sy n="145" d="100"/>
        </p:scale>
        <p:origin x="624" y="120"/>
      </p:cViewPr>
      <p:guideLst>
        <p:guide orient="horz" pos="162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01D1CDA-62B6-412E-B163-BA9F3C1D4344}"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5DBB490-566C-467F-B399-51AB5A3EAEFC}"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5DBB490-566C-467F-B399-51AB5A3EAEFC}"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5DBB490-566C-467F-B399-51AB5A3EAEFC}"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7744F346-9435-41B1-AD1D-461963F20BE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11</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7744F346-9435-41B1-AD1D-461963F20BE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12</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7744F346-9435-41B1-AD1D-461963F20BE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13</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B36EE78B-84D8-412F-BC69-ACC7C447BAFC}"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14</a:t>
            </a:fld>
            <a:endParaRPr kumimoji="0" lang="en-US" sz="1200" b="0" i="0" u="none" strike="noStrike" kern="1200" cap="none" spc="0" normalizeH="0" baseline="0" noProof="0">
              <a:ln>
                <a:noFill/>
              </a:ln>
              <a:solidFill>
                <a:prstClr val="black"/>
              </a:solidFill>
              <a:effectLst/>
              <a:uLnTx/>
              <a:uFillTx/>
              <a:latin typeface="等线" panose="02010600030101010101" charset="-122"/>
              <a:ea typeface="+mn-ea"/>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7744F346-9435-41B1-AD1D-461963F20BE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15</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5DBB490-566C-467F-B399-51AB5A3EAEFC}"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7744F346-9435-41B1-AD1D-461963F20BE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17</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7744F346-9435-41B1-AD1D-461963F20BE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18</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7744F346-9435-41B1-AD1D-461963F20BE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19</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5DBB490-566C-467F-B399-51AB5A3EAEFC}"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7744F346-9435-41B1-AD1D-461963F20BE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20</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7744F346-9435-41B1-AD1D-461963F20BE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21</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5DBB490-566C-467F-B399-51AB5A3EAEFC}"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B36EE78B-84D8-412F-BC69-ACC7C447BAFC}"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23</a:t>
            </a:fld>
            <a:endParaRPr kumimoji="0" lang="en-US" sz="1200" b="0" i="0" u="none" strike="noStrike" kern="1200" cap="none" spc="0" normalizeH="0" baseline="0" noProof="0">
              <a:ln>
                <a:noFill/>
              </a:ln>
              <a:solidFill>
                <a:prstClr val="black"/>
              </a:solidFill>
              <a:effectLst/>
              <a:uLnTx/>
              <a:uFillTx/>
              <a:latin typeface="等线" panose="02010600030101010101" charset="-122"/>
              <a:ea typeface="+mn-ea"/>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7744F346-9435-41B1-AD1D-461963F20BE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24</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5DBB490-566C-467F-B399-51AB5A3EAEF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25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5DBB490-566C-467F-B399-51AB5A3EAEFC}"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5DBB490-566C-467F-B399-51AB5A3EAEFC}"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7744F346-9435-41B1-AD1D-461963F20BE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5</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7744F346-9435-41B1-AD1D-461963F20BE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6</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7744F346-9435-41B1-AD1D-461963F20BE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7</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7744F346-9435-41B1-AD1D-461963F20BE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8</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7744F346-9435-41B1-AD1D-461963F20BE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9</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advTm="0">
        <p14:ferris dir="l"/>
      </p:transition>
    </mc:Choice>
    <mc:Fallback xmlns="">
      <p:transition spd="slow" advClick="0" advTm="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hasCustomPrompt="1"/>
          </p:nvPr>
        </p:nvSpPr>
        <p:spPr>
          <a:xfrm>
            <a:off x="6286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hasCustomPrompt="1"/>
          </p:nvPr>
        </p:nvSpPr>
        <p:spPr>
          <a:xfrm>
            <a:off x="46291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pPr defTabSz="685800"/>
            <a:fld id="{9CE5B826-6809-49B3-9B4B-177D412235B0}" type="datetimeFigureOut">
              <a:rPr lang="zh-CN" altLang="en-US" smtClean="0">
                <a:solidFill>
                  <a:prstClr val="black">
                    <a:tint val="75000"/>
                  </a:prstClr>
                </a:solidFill>
              </a:rPr>
              <a:t>2021/1/6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pPr defTabSz="685800"/>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fld id="{601AD0B5-09AD-499F-88BC-01FCE55CDA76}"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Content Placeholder 3"/>
          <p:cNvSpPr>
            <a:spLocks noGrp="1"/>
          </p:cNvSpPr>
          <p:nvPr>
            <p:ph sz="half" idx="2" hasCustomPrompt="1"/>
          </p:nvPr>
        </p:nvSpPr>
        <p:spPr>
          <a:xfrm>
            <a:off x="629842" y="1878806"/>
            <a:ext cx="3868340"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hasCustomPrompt="1"/>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Content Placeholder 5"/>
          <p:cNvSpPr>
            <a:spLocks noGrp="1"/>
          </p:cNvSpPr>
          <p:nvPr>
            <p:ph sz="quarter" idx="4" hasCustomPrompt="1"/>
          </p:nvPr>
        </p:nvSpPr>
        <p:spPr>
          <a:xfrm>
            <a:off x="4629150" y="1878806"/>
            <a:ext cx="3887391"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pPr defTabSz="685800"/>
            <a:fld id="{9CE5B826-6809-49B3-9B4B-177D412235B0}" type="datetimeFigureOut">
              <a:rPr lang="zh-CN" altLang="en-US" smtClean="0">
                <a:solidFill>
                  <a:prstClr val="black">
                    <a:tint val="75000"/>
                  </a:prstClr>
                </a:solidFill>
              </a:rPr>
              <a:t>2021/1/6</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pPr defTabSz="685800"/>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685800"/>
            <a:fld id="{601AD0B5-09AD-499F-88BC-01FCE55CDA76}"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pPr defTabSz="685800"/>
            <a:fld id="{9CE5B826-6809-49B3-9B4B-177D412235B0}" type="datetimeFigureOut">
              <a:rPr lang="zh-CN" altLang="en-US" smtClean="0">
                <a:solidFill>
                  <a:prstClr val="black">
                    <a:tint val="75000"/>
                  </a:prstClr>
                </a:solidFill>
              </a:rPr>
              <a:t>2021/1/6</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pPr defTabSz="685800"/>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685800"/>
            <a:fld id="{601AD0B5-09AD-499F-88BC-01FCE55CDA76}"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85800"/>
            <a:fld id="{9CE5B826-6809-49B3-9B4B-177D412235B0}" type="datetimeFigureOut">
              <a:rPr lang="zh-CN" altLang="en-US" smtClean="0">
                <a:solidFill>
                  <a:prstClr val="black">
                    <a:tint val="75000"/>
                  </a:prstClr>
                </a:solidFill>
              </a:rPr>
              <a:t>2021/1/6</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pPr defTabSz="685800"/>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685800"/>
            <a:fld id="{601AD0B5-09AD-499F-88BC-01FCE55CDA76}"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hasCustomPrompt="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pPr defTabSz="685800"/>
            <a:fld id="{9CE5B826-6809-49B3-9B4B-177D412235B0}" type="datetimeFigureOut">
              <a:rPr lang="zh-CN" altLang="en-US" smtClean="0">
                <a:solidFill>
                  <a:prstClr val="black">
                    <a:tint val="75000"/>
                  </a:prstClr>
                </a:solidFill>
              </a:rPr>
              <a:t>2021/1/6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pPr defTabSz="685800"/>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fld id="{601AD0B5-09AD-499F-88BC-01FCE55CDA76}"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pPr defTabSz="685800"/>
            <a:fld id="{9CE5B826-6809-49B3-9B4B-177D412235B0}" type="datetimeFigureOut">
              <a:rPr lang="zh-CN" altLang="en-US" smtClean="0">
                <a:solidFill>
                  <a:prstClr val="black">
                    <a:tint val="75000"/>
                  </a:prstClr>
                </a:solidFill>
              </a:rPr>
              <a:t>2021/1/6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pPr defTabSz="685800"/>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fld id="{601AD0B5-09AD-499F-88BC-01FCE55CDA76}"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pPr defTabSz="685800"/>
            <a:fld id="{9CE5B826-6809-49B3-9B4B-177D412235B0}" type="datetimeFigureOut">
              <a:rPr lang="zh-CN" altLang="en-US" smtClean="0">
                <a:solidFill>
                  <a:prstClr val="black">
                    <a:tint val="75000"/>
                  </a:prstClr>
                </a:solidFill>
              </a:rPr>
              <a:t>2021/1/6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601AD0B5-09AD-499F-88BC-01FCE55CDA76}"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a:xfrm>
            <a:off x="628650" y="273844"/>
            <a:ext cx="5800725" cy="435887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pPr defTabSz="685800"/>
            <a:fld id="{9CE5B826-6809-49B3-9B4B-177D412235B0}" type="datetimeFigureOut">
              <a:rPr lang="zh-CN" altLang="en-US" smtClean="0">
                <a:solidFill>
                  <a:prstClr val="black">
                    <a:tint val="75000"/>
                  </a:prstClr>
                </a:solidFill>
              </a:rPr>
              <a:t>2021/1/6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601AD0B5-09AD-499F-88BC-01FCE55CDA76}"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75" y="1372"/>
            <a:ext cx="9134251" cy="5140757"/>
          </a:xfrm>
          <a:prstGeom prst="rect">
            <a:avLst/>
          </a:prstGeom>
        </p:spPr>
      </p:pic>
      <p:sp>
        <p:nvSpPr>
          <p:cNvPr id="8" name="矩形 7"/>
          <p:cNvSpPr/>
          <p:nvPr userDrawn="1"/>
        </p:nvSpPr>
        <p:spPr>
          <a:xfrm>
            <a:off x="0" y="660400"/>
            <a:ext cx="9144000" cy="4279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9" name="文本框 8"/>
          <p:cNvSpPr txBox="1"/>
          <p:nvPr userDrawn="1"/>
        </p:nvSpPr>
        <p:spPr>
          <a:xfrm>
            <a:off x="241300" y="101601"/>
            <a:ext cx="3262432" cy="461665"/>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prstClr val="white"/>
                </a:solidFill>
                <a:effectLst/>
                <a:uLnTx/>
                <a:uFillTx/>
                <a:latin typeface="等线" panose="02010600030101010101" charset="-122"/>
                <a:ea typeface="微软雅黑" panose="020B0503020204020204" charset="-122"/>
                <a:cs typeface="+mn-cs"/>
              </a:rPr>
              <a:t>单击此处添加文字标题</a:t>
            </a:r>
          </a:p>
        </p:txBody>
      </p:sp>
    </p:spTree>
  </p:cSld>
  <p:clrMapOvr>
    <a:masterClrMapping/>
  </p:clrMapOvr>
  <mc:AlternateContent xmlns:mc="http://schemas.openxmlformats.org/markup-compatibility/2006" xmlns:p14="http://schemas.microsoft.com/office/powerpoint/2010/main">
    <mc:Choice Requires="p14">
      <p:transition spd="slow" p14:dur="2000" advClick="0" advTm="0">
        <p14:ferris dir="l"/>
      </p:transition>
    </mc:Choice>
    <mc:Fallback xmlns="">
      <p:transition spd="slow" advClick="0" advTm="0">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75" y="1372"/>
            <a:ext cx="9134251" cy="5140757"/>
          </a:xfrm>
          <a:prstGeom prst="rect">
            <a:avLst/>
          </a:prstGeom>
        </p:spPr>
      </p:pic>
      <p:sp>
        <p:nvSpPr>
          <p:cNvPr id="8" name="矩形 7"/>
          <p:cNvSpPr/>
          <p:nvPr userDrawn="1"/>
        </p:nvSpPr>
        <p:spPr>
          <a:xfrm>
            <a:off x="0" y="660400"/>
            <a:ext cx="9144000" cy="4279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9" name="文本框 8"/>
          <p:cNvSpPr txBox="1"/>
          <p:nvPr userDrawn="1"/>
        </p:nvSpPr>
        <p:spPr>
          <a:xfrm>
            <a:off x="241300" y="101601"/>
            <a:ext cx="3262432" cy="461665"/>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prstClr val="white"/>
                </a:solidFill>
                <a:effectLst/>
                <a:uLnTx/>
                <a:uFillTx/>
                <a:latin typeface="等线" panose="02010600030101010101" charset="-122"/>
                <a:ea typeface="微软雅黑" panose="020B0503020204020204" charset="-122"/>
                <a:cs typeface="+mn-cs"/>
              </a:rPr>
              <a:t>单击此处添加文字标题</a:t>
            </a:r>
          </a:p>
        </p:txBody>
      </p:sp>
    </p:spTree>
  </p:cSld>
  <p:clrMapOvr>
    <a:masterClrMapping/>
  </p:clrMapOvr>
  <mc:AlternateContent xmlns:mc="http://schemas.openxmlformats.org/markup-compatibility/2006" xmlns:p14="http://schemas.microsoft.com/office/powerpoint/2010/main">
    <mc:Choice Requires="p14">
      <p:transition spd="slow" p14:dur="2000" advClick="0" advTm="0">
        <p14:ferris dir="l"/>
      </p:transition>
    </mc:Choice>
    <mc:Fallback xmlns="">
      <p:transition spd="slow" advClick="0" advTm="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advTm="0">
        <p14:ferris dir="l"/>
      </p:transition>
    </mc:Choice>
    <mc:Fallback xmlns="">
      <p:transition spd="slow" advClick="0" advTm="0">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75" y="1372"/>
            <a:ext cx="9134251" cy="5140757"/>
          </a:xfrm>
          <a:prstGeom prst="rect">
            <a:avLst/>
          </a:prstGeom>
        </p:spPr>
      </p:pic>
      <p:sp>
        <p:nvSpPr>
          <p:cNvPr id="8" name="矩形 7"/>
          <p:cNvSpPr/>
          <p:nvPr userDrawn="1"/>
        </p:nvSpPr>
        <p:spPr>
          <a:xfrm>
            <a:off x="0" y="660400"/>
            <a:ext cx="9144000" cy="4279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9" name="文本框 8"/>
          <p:cNvSpPr txBox="1"/>
          <p:nvPr userDrawn="1"/>
        </p:nvSpPr>
        <p:spPr>
          <a:xfrm>
            <a:off x="241300" y="101601"/>
            <a:ext cx="3262432" cy="461665"/>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prstClr val="white"/>
                </a:solidFill>
                <a:effectLst/>
                <a:uLnTx/>
                <a:uFillTx/>
                <a:latin typeface="等线" panose="02010600030101010101" charset="-122"/>
                <a:ea typeface="微软雅黑" panose="020B0503020204020204" charset="-122"/>
                <a:cs typeface="+mn-cs"/>
              </a:rPr>
              <a:t>单击此处添加文字标题</a:t>
            </a:r>
          </a:p>
        </p:txBody>
      </p:sp>
    </p:spTree>
  </p:cSld>
  <p:clrMapOvr>
    <a:masterClrMapping/>
  </p:clrMapOvr>
  <mc:AlternateContent xmlns:mc="http://schemas.openxmlformats.org/markup-compatibility/2006" xmlns:p14="http://schemas.microsoft.com/office/powerpoint/2010/main">
    <mc:Choice Requires="p14">
      <p:transition spd="slow" p14:dur="2000" advClick="0" advTm="0">
        <p14:ferris dir="l"/>
      </p:transition>
    </mc:Choice>
    <mc:Fallback xmlns="">
      <p:transition spd="slow" advClick="0" advTm="0">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75" y="1372"/>
            <a:ext cx="9134251" cy="5140757"/>
          </a:xfrm>
          <a:prstGeom prst="rect">
            <a:avLst/>
          </a:prstGeom>
        </p:spPr>
      </p:pic>
      <p:sp>
        <p:nvSpPr>
          <p:cNvPr id="8" name="矩形 7"/>
          <p:cNvSpPr/>
          <p:nvPr userDrawn="1"/>
        </p:nvSpPr>
        <p:spPr>
          <a:xfrm>
            <a:off x="0" y="660400"/>
            <a:ext cx="9144000" cy="4279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9" name="文本框 8"/>
          <p:cNvSpPr txBox="1"/>
          <p:nvPr userDrawn="1"/>
        </p:nvSpPr>
        <p:spPr>
          <a:xfrm>
            <a:off x="241300" y="101601"/>
            <a:ext cx="3262432" cy="461665"/>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prstClr val="white"/>
                </a:solidFill>
                <a:effectLst/>
                <a:uLnTx/>
                <a:uFillTx/>
                <a:latin typeface="等线" panose="02010600030101010101" charset="-122"/>
                <a:ea typeface="微软雅黑" panose="020B0503020204020204" charset="-122"/>
                <a:cs typeface="+mn-cs"/>
              </a:rPr>
              <a:t>单击此处添加文字标题</a:t>
            </a:r>
          </a:p>
        </p:txBody>
      </p:sp>
    </p:spTree>
  </p:cSld>
  <p:clrMapOvr>
    <a:masterClrMapping/>
  </p:clrMapOvr>
  <mc:AlternateContent xmlns:mc="http://schemas.openxmlformats.org/markup-compatibility/2006" xmlns:p14="http://schemas.microsoft.com/office/powerpoint/2010/main">
    <mc:Choice Requires="p14">
      <p:transition spd="slow" p14:dur="2000" advClick="0" advTm="0">
        <p14:ferris dir="l"/>
      </p:transition>
    </mc:Choice>
    <mc:Fallback xmlns="">
      <p:transition spd="slow" advClick="0" advTm="0">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5_标题和内容">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75" y="1372"/>
            <a:ext cx="9134251" cy="5140757"/>
          </a:xfrm>
          <a:prstGeom prst="rect">
            <a:avLst/>
          </a:prstGeom>
        </p:spPr>
      </p:pic>
      <p:sp>
        <p:nvSpPr>
          <p:cNvPr id="8" name="矩形 7"/>
          <p:cNvSpPr/>
          <p:nvPr userDrawn="1"/>
        </p:nvSpPr>
        <p:spPr>
          <a:xfrm>
            <a:off x="0" y="660400"/>
            <a:ext cx="9144000" cy="4279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9" name="文本框 8"/>
          <p:cNvSpPr txBox="1"/>
          <p:nvPr userDrawn="1"/>
        </p:nvSpPr>
        <p:spPr>
          <a:xfrm>
            <a:off x="241300" y="101601"/>
            <a:ext cx="3262432" cy="461665"/>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prstClr val="white"/>
                </a:solidFill>
                <a:effectLst/>
                <a:uLnTx/>
                <a:uFillTx/>
                <a:latin typeface="等线" panose="02010600030101010101" charset="-122"/>
                <a:ea typeface="微软雅黑" panose="020B0503020204020204" charset="-122"/>
                <a:cs typeface="+mn-cs"/>
              </a:rPr>
              <a:t>单击此处添加文字标题</a:t>
            </a:r>
          </a:p>
        </p:txBody>
      </p:sp>
    </p:spTree>
  </p:cSld>
  <p:clrMapOvr>
    <a:masterClrMapping/>
  </p:clrMapOvr>
  <mc:AlternateContent xmlns:mc="http://schemas.openxmlformats.org/markup-compatibility/2006" xmlns:p14="http://schemas.microsoft.com/office/powerpoint/2010/main">
    <mc:Choice Requires="p14">
      <p:transition spd="slow" p14:dur="2000" advClick="0" advTm="0">
        <p14:ferris dir="l"/>
      </p:transition>
    </mc:Choice>
    <mc:Fallback xmlns="">
      <p:transition spd="slow" advClick="0" advTm="0">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6_标题和内容">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75" y="1372"/>
            <a:ext cx="9134251" cy="5140757"/>
          </a:xfrm>
          <a:prstGeom prst="rect">
            <a:avLst/>
          </a:prstGeom>
        </p:spPr>
      </p:pic>
      <p:sp>
        <p:nvSpPr>
          <p:cNvPr id="8" name="矩形 7"/>
          <p:cNvSpPr/>
          <p:nvPr userDrawn="1"/>
        </p:nvSpPr>
        <p:spPr>
          <a:xfrm>
            <a:off x="0" y="660400"/>
            <a:ext cx="9144000" cy="4279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9" name="文本框 8"/>
          <p:cNvSpPr txBox="1"/>
          <p:nvPr userDrawn="1"/>
        </p:nvSpPr>
        <p:spPr>
          <a:xfrm>
            <a:off x="241300" y="101601"/>
            <a:ext cx="3262432" cy="461665"/>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prstClr val="white"/>
                </a:solidFill>
                <a:effectLst/>
                <a:uLnTx/>
                <a:uFillTx/>
                <a:latin typeface="等线" panose="02010600030101010101" charset="-122"/>
                <a:ea typeface="微软雅黑" panose="020B0503020204020204" charset="-122"/>
                <a:cs typeface="+mn-cs"/>
              </a:rPr>
              <a:t>单击此处添加文字标题</a:t>
            </a:r>
          </a:p>
        </p:txBody>
      </p:sp>
    </p:spTree>
  </p:cSld>
  <p:clrMapOvr>
    <a:masterClrMapping/>
  </p:clrMapOvr>
  <mc:AlternateContent xmlns:mc="http://schemas.openxmlformats.org/markup-compatibility/2006" xmlns:p14="http://schemas.microsoft.com/office/powerpoint/2010/main">
    <mc:Choice Requires="p14">
      <p:transition spd="slow" p14:dur="2000" advClick="0" advTm="0">
        <p14:ferris dir="l"/>
      </p:transition>
    </mc:Choice>
    <mc:Fallback xmlns="">
      <p:transition spd="slow" advClick="0" advTm="0">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7_标题和内容">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75" y="1372"/>
            <a:ext cx="9134251" cy="5140757"/>
          </a:xfrm>
          <a:prstGeom prst="rect">
            <a:avLst/>
          </a:prstGeom>
        </p:spPr>
      </p:pic>
      <p:sp>
        <p:nvSpPr>
          <p:cNvPr id="8" name="矩形 7"/>
          <p:cNvSpPr/>
          <p:nvPr userDrawn="1"/>
        </p:nvSpPr>
        <p:spPr>
          <a:xfrm>
            <a:off x="0" y="660400"/>
            <a:ext cx="9144000" cy="4279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9" name="文本框 8"/>
          <p:cNvSpPr txBox="1"/>
          <p:nvPr userDrawn="1"/>
        </p:nvSpPr>
        <p:spPr>
          <a:xfrm>
            <a:off x="241300" y="101601"/>
            <a:ext cx="3262432" cy="461665"/>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prstClr val="white"/>
                </a:solidFill>
                <a:effectLst/>
                <a:uLnTx/>
                <a:uFillTx/>
                <a:latin typeface="等线" panose="02010600030101010101" charset="-122"/>
                <a:ea typeface="微软雅黑" panose="020B0503020204020204" charset="-122"/>
                <a:cs typeface="+mn-cs"/>
              </a:rPr>
              <a:t>单击此处添加文字标题</a:t>
            </a:r>
          </a:p>
        </p:txBody>
      </p:sp>
    </p:spTree>
  </p:cSld>
  <p:clrMapOvr>
    <a:masterClrMapping/>
  </p:clrMapOvr>
  <mc:AlternateContent xmlns:mc="http://schemas.openxmlformats.org/markup-compatibility/2006" xmlns:p14="http://schemas.microsoft.com/office/powerpoint/2010/main">
    <mc:Choice Requires="p14">
      <p:transition spd="slow" p14:dur="2000" advClick="0" advTm="0">
        <p14:ferris dir="l"/>
      </p:transition>
    </mc:Choice>
    <mc:Fallback xmlns="">
      <p:transition spd="slow" advClick="0" advTm="0">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8_标题和内容">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75" y="1372"/>
            <a:ext cx="9134251" cy="5140757"/>
          </a:xfrm>
          <a:prstGeom prst="rect">
            <a:avLst/>
          </a:prstGeom>
        </p:spPr>
      </p:pic>
      <p:sp>
        <p:nvSpPr>
          <p:cNvPr id="8" name="矩形 7"/>
          <p:cNvSpPr/>
          <p:nvPr userDrawn="1"/>
        </p:nvSpPr>
        <p:spPr>
          <a:xfrm>
            <a:off x="0" y="660400"/>
            <a:ext cx="9144000" cy="4279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9" name="文本框 8"/>
          <p:cNvSpPr txBox="1"/>
          <p:nvPr userDrawn="1"/>
        </p:nvSpPr>
        <p:spPr>
          <a:xfrm>
            <a:off x="241300" y="101601"/>
            <a:ext cx="3262432" cy="461665"/>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prstClr val="white"/>
                </a:solidFill>
                <a:effectLst/>
                <a:uLnTx/>
                <a:uFillTx/>
                <a:latin typeface="等线" panose="02010600030101010101" charset="-122"/>
                <a:ea typeface="微软雅黑" panose="020B0503020204020204" charset="-122"/>
                <a:cs typeface="+mn-cs"/>
              </a:rPr>
              <a:t>单击此处添加文字标题</a:t>
            </a:r>
          </a:p>
        </p:txBody>
      </p:sp>
    </p:spTree>
  </p:cSld>
  <p:clrMapOvr>
    <a:masterClrMapping/>
  </p:clrMapOvr>
  <mc:AlternateContent xmlns:mc="http://schemas.openxmlformats.org/markup-compatibility/2006" xmlns:p14="http://schemas.microsoft.com/office/powerpoint/2010/main">
    <mc:Choice Requires="p14">
      <p:transition spd="slow" p14:dur="2000" advClick="0" advTm="0">
        <p14:ferris dir="l"/>
      </p:transition>
    </mc:Choice>
    <mc:Fallback xmlns="">
      <p:transition spd="slow" advClick="0" advTm="0">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9_标题和内容">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75" y="1372"/>
            <a:ext cx="9134251" cy="5140757"/>
          </a:xfrm>
          <a:prstGeom prst="rect">
            <a:avLst/>
          </a:prstGeom>
        </p:spPr>
      </p:pic>
      <p:sp>
        <p:nvSpPr>
          <p:cNvPr id="8" name="矩形 7"/>
          <p:cNvSpPr/>
          <p:nvPr userDrawn="1"/>
        </p:nvSpPr>
        <p:spPr>
          <a:xfrm>
            <a:off x="0" y="660400"/>
            <a:ext cx="9144000" cy="4279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9" name="文本框 8"/>
          <p:cNvSpPr txBox="1"/>
          <p:nvPr userDrawn="1"/>
        </p:nvSpPr>
        <p:spPr>
          <a:xfrm>
            <a:off x="241300" y="101601"/>
            <a:ext cx="3262432" cy="461665"/>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prstClr val="white"/>
                </a:solidFill>
                <a:effectLst/>
                <a:uLnTx/>
                <a:uFillTx/>
                <a:latin typeface="等线" panose="02010600030101010101" charset="-122"/>
                <a:ea typeface="微软雅黑" panose="020B0503020204020204" charset="-122"/>
                <a:cs typeface="+mn-cs"/>
              </a:rPr>
              <a:t>单击此处添加文字标题</a:t>
            </a:r>
          </a:p>
        </p:txBody>
      </p:sp>
    </p:spTree>
  </p:cSld>
  <p:clrMapOvr>
    <a:masterClrMapping/>
  </p:clrMapOvr>
  <mc:AlternateContent xmlns:mc="http://schemas.openxmlformats.org/markup-compatibility/2006" xmlns:p14="http://schemas.microsoft.com/office/powerpoint/2010/main">
    <mc:Choice Requires="p14">
      <p:transition spd="slow" p14:dur="2000" advClick="0" advTm="0">
        <p14:ferris dir="l"/>
      </p:transition>
    </mc:Choice>
    <mc:Fallback xmlns="">
      <p:transition spd="slow" advClick="0" advTm="0">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0_标题和内容">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75" y="1372"/>
            <a:ext cx="9134251" cy="5140757"/>
          </a:xfrm>
          <a:prstGeom prst="rect">
            <a:avLst/>
          </a:prstGeom>
        </p:spPr>
      </p:pic>
      <p:sp>
        <p:nvSpPr>
          <p:cNvPr id="8" name="矩形 7"/>
          <p:cNvSpPr/>
          <p:nvPr userDrawn="1"/>
        </p:nvSpPr>
        <p:spPr>
          <a:xfrm>
            <a:off x="0" y="660400"/>
            <a:ext cx="9144000" cy="4279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9" name="文本框 8"/>
          <p:cNvSpPr txBox="1"/>
          <p:nvPr userDrawn="1"/>
        </p:nvSpPr>
        <p:spPr>
          <a:xfrm>
            <a:off x="241300" y="101601"/>
            <a:ext cx="3262432" cy="461665"/>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prstClr val="white"/>
                </a:solidFill>
                <a:effectLst/>
                <a:uLnTx/>
                <a:uFillTx/>
                <a:latin typeface="等线" panose="02010600030101010101" charset="-122"/>
                <a:ea typeface="微软雅黑" panose="020B0503020204020204" charset="-122"/>
                <a:cs typeface="+mn-cs"/>
              </a:rPr>
              <a:t>单击此处添加文字标题</a:t>
            </a:r>
          </a:p>
        </p:txBody>
      </p:sp>
    </p:spTree>
  </p:cSld>
  <p:clrMapOvr>
    <a:masterClrMapping/>
  </p:clrMapOvr>
  <mc:AlternateContent xmlns:mc="http://schemas.openxmlformats.org/markup-compatibility/2006" xmlns:p14="http://schemas.microsoft.com/office/powerpoint/2010/main">
    <mc:Choice Requires="p14">
      <p:transition spd="slow" p14:dur="2000" advClick="0" advTm="0">
        <p14:ferris dir="l"/>
      </p:transition>
    </mc:Choice>
    <mc:Fallback xmlns="">
      <p:transition spd="slow" advClick="0" advTm="0">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1_标题和内容">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75" y="1372"/>
            <a:ext cx="9134251" cy="5140757"/>
          </a:xfrm>
          <a:prstGeom prst="rect">
            <a:avLst/>
          </a:prstGeom>
        </p:spPr>
      </p:pic>
      <p:sp>
        <p:nvSpPr>
          <p:cNvPr id="8" name="矩形 7"/>
          <p:cNvSpPr/>
          <p:nvPr userDrawn="1"/>
        </p:nvSpPr>
        <p:spPr>
          <a:xfrm>
            <a:off x="0" y="660400"/>
            <a:ext cx="9144000" cy="4279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9" name="文本框 8"/>
          <p:cNvSpPr txBox="1"/>
          <p:nvPr userDrawn="1"/>
        </p:nvSpPr>
        <p:spPr>
          <a:xfrm>
            <a:off x="241300" y="101601"/>
            <a:ext cx="3262432" cy="461665"/>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prstClr val="white"/>
                </a:solidFill>
                <a:effectLst/>
                <a:uLnTx/>
                <a:uFillTx/>
                <a:latin typeface="等线" panose="02010600030101010101" charset="-122"/>
                <a:ea typeface="微软雅黑" panose="020B0503020204020204" charset="-122"/>
                <a:cs typeface="+mn-cs"/>
              </a:rPr>
              <a:t>单击此处添加文字标题</a:t>
            </a:r>
          </a:p>
        </p:txBody>
      </p:sp>
    </p:spTree>
  </p:cSld>
  <p:clrMapOvr>
    <a:masterClrMapping/>
  </p:clrMapOvr>
  <mc:AlternateContent xmlns:mc="http://schemas.openxmlformats.org/markup-compatibility/2006" xmlns:p14="http://schemas.microsoft.com/office/powerpoint/2010/main">
    <mc:Choice Requires="p14">
      <p:transition spd="slow" p14:dur="2000" advClick="0" advTm="0">
        <p14:ferris dir="l"/>
      </p:transition>
    </mc:Choice>
    <mc:Fallback xmlns="">
      <p:transition spd="slow" advClick="0" advTm="0">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2_标题和内容">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75" y="1372"/>
            <a:ext cx="9134251" cy="5140757"/>
          </a:xfrm>
          <a:prstGeom prst="rect">
            <a:avLst/>
          </a:prstGeom>
        </p:spPr>
      </p:pic>
      <p:sp>
        <p:nvSpPr>
          <p:cNvPr id="8" name="矩形 7"/>
          <p:cNvSpPr/>
          <p:nvPr userDrawn="1"/>
        </p:nvSpPr>
        <p:spPr>
          <a:xfrm>
            <a:off x="0" y="660400"/>
            <a:ext cx="9144000" cy="4279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9" name="文本框 8"/>
          <p:cNvSpPr txBox="1"/>
          <p:nvPr userDrawn="1"/>
        </p:nvSpPr>
        <p:spPr>
          <a:xfrm>
            <a:off x="241300" y="101601"/>
            <a:ext cx="3262432" cy="461665"/>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prstClr val="white"/>
                </a:solidFill>
                <a:effectLst/>
                <a:uLnTx/>
                <a:uFillTx/>
                <a:latin typeface="等线" panose="02010600030101010101" charset="-122"/>
                <a:ea typeface="微软雅黑" panose="020B0503020204020204" charset="-122"/>
                <a:cs typeface="+mn-cs"/>
              </a:rPr>
              <a:t>单击此处添加文字标题</a:t>
            </a:r>
          </a:p>
        </p:txBody>
      </p:sp>
    </p:spTree>
  </p:cSld>
  <p:clrMapOvr>
    <a:masterClrMapping/>
  </p:clrMapOvr>
  <mc:AlternateContent xmlns:mc="http://schemas.openxmlformats.org/markup-compatibility/2006" xmlns:p14="http://schemas.microsoft.com/office/powerpoint/2010/main">
    <mc:Choice Requires="p14">
      <p:transition spd="slow" p14:dur="2000" advClick="0" advTm="0">
        <p14:ferris dir="l"/>
      </p:transition>
    </mc:Choice>
    <mc:Fallback xmlns="">
      <p:transition spd="slow" advClick="0" advTm="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advTm="0">
        <p14:ferris dir="l"/>
      </p:transition>
    </mc:Choice>
    <mc:Fallback xmlns="">
      <p:transition spd="slow" advClick="0" advTm="0">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3_标题和内容">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75" y="1372"/>
            <a:ext cx="9134251" cy="5140757"/>
          </a:xfrm>
          <a:prstGeom prst="rect">
            <a:avLst/>
          </a:prstGeom>
        </p:spPr>
      </p:pic>
      <p:sp>
        <p:nvSpPr>
          <p:cNvPr id="8" name="矩形 7"/>
          <p:cNvSpPr/>
          <p:nvPr userDrawn="1"/>
        </p:nvSpPr>
        <p:spPr>
          <a:xfrm>
            <a:off x="0" y="660400"/>
            <a:ext cx="9144000" cy="4279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9" name="文本框 8"/>
          <p:cNvSpPr txBox="1"/>
          <p:nvPr userDrawn="1"/>
        </p:nvSpPr>
        <p:spPr>
          <a:xfrm>
            <a:off x="241300" y="101601"/>
            <a:ext cx="3262432" cy="461665"/>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prstClr val="white"/>
                </a:solidFill>
                <a:effectLst/>
                <a:uLnTx/>
                <a:uFillTx/>
                <a:latin typeface="等线" panose="02010600030101010101" charset="-122"/>
                <a:ea typeface="微软雅黑" panose="020B0503020204020204" charset="-122"/>
                <a:cs typeface="+mn-cs"/>
              </a:rPr>
              <a:t>单击此处添加文字标题</a:t>
            </a:r>
          </a:p>
        </p:txBody>
      </p:sp>
    </p:spTree>
  </p:cSld>
  <p:clrMapOvr>
    <a:masterClrMapping/>
  </p:clrMapOvr>
  <mc:AlternateContent xmlns:mc="http://schemas.openxmlformats.org/markup-compatibility/2006" xmlns:p14="http://schemas.microsoft.com/office/powerpoint/2010/main">
    <mc:Choice Requires="p14">
      <p:transition spd="slow" p14:dur="2000" advClick="0" advTm="0">
        <p14:ferris dir="l"/>
      </p:transition>
    </mc:Choice>
    <mc:Fallback xmlns="">
      <p:transition spd="slow" advClick="0" advTm="0">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4_标题和内容">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75" y="1372"/>
            <a:ext cx="9134251" cy="5140757"/>
          </a:xfrm>
          <a:prstGeom prst="rect">
            <a:avLst/>
          </a:prstGeom>
        </p:spPr>
      </p:pic>
      <p:sp>
        <p:nvSpPr>
          <p:cNvPr id="8" name="矩形 7"/>
          <p:cNvSpPr/>
          <p:nvPr userDrawn="1"/>
        </p:nvSpPr>
        <p:spPr>
          <a:xfrm>
            <a:off x="0" y="660400"/>
            <a:ext cx="9144000" cy="4279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9" name="文本框 8"/>
          <p:cNvSpPr txBox="1"/>
          <p:nvPr userDrawn="1"/>
        </p:nvSpPr>
        <p:spPr>
          <a:xfrm>
            <a:off x="241300" y="101601"/>
            <a:ext cx="3262432" cy="461665"/>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prstClr val="white"/>
                </a:solidFill>
                <a:effectLst/>
                <a:uLnTx/>
                <a:uFillTx/>
                <a:latin typeface="等线" panose="02010600030101010101" charset="-122"/>
                <a:ea typeface="微软雅黑" panose="020B0503020204020204" charset="-122"/>
                <a:cs typeface="+mn-cs"/>
              </a:rPr>
              <a:t>单击此处添加文字标题</a:t>
            </a:r>
          </a:p>
        </p:txBody>
      </p:sp>
    </p:spTree>
  </p:cSld>
  <p:clrMapOvr>
    <a:masterClrMapping/>
  </p:clrMapOvr>
  <mc:AlternateContent xmlns:mc="http://schemas.openxmlformats.org/markup-compatibility/2006" xmlns:p14="http://schemas.microsoft.com/office/powerpoint/2010/main">
    <mc:Choice Requires="p14">
      <p:transition spd="slow" p14:dur="2000" advClick="0" advTm="0">
        <p14:ferris dir="l"/>
      </p:transition>
    </mc:Choice>
    <mc:Fallback xmlns="">
      <p:transition spd="slow" advClick="0" advTm="0">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5_标题和内容">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75" y="1372"/>
            <a:ext cx="9134251" cy="5140757"/>
          </a:xfrm>
          <a:prstGeom prst="rect">
            <a:avLst/>
          </a:prstGeom>
        </p:spPr>
      </p:pic>
      <p:sp>
        <p:nvSpPr>
          <p:cNvPr id="8" name="矩形 7"/>
          <p:cNvSpPr/>
          <p:nvPr userDrawn="1"/>
        </p:nvSpPr>
        <p:spPr>
          <a:xfrm>
            <a:off x="0" y="660400"/>
            <a:ext cx="9144000" cy="4279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9" name="文本框 8"/>
          <p:cNvSpPr txBox="1"/>
          <p:nvPr userDrawn="1"/>
        </p:nvSpPr>
        <p:spPr>
          <a:xfrm>
            <a:off x="241300" y="101601"/>
            <a:ext cx="3262432" cy="461665"/>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prstClr val="white"/>
                </a:solidFill>
                <a:effectLst/>
                <a:uLnTx/>
                <a:uFillTx/>
                <a:latin typeface="等线" panose="02010600030101010101" charset="-122"/>
                <a:ea typeface="微软雅黑" panose="020B0503020204020204" charset="-122"/>
                <a:cs typeface="+mn-cs"/>
              </a:rPr>
              <a:t>单击此处添加文字标题</a:t>
            </a:r>
          </a:p>
        </p:txBody>
      </p:sp>
    </p:spTree>
  </p:cSld>
  <p:clrMapOvr>
    <a:masterClrMapping/>
  </p:clrMapOvr>
  <mc:AlternateContent xmlns:mc="http://schemas.openxmlformats.org/markup-compatibility/2006" xmlns:p14="http://schemas.microsoft.com/office/powerpoint/2010/main">
    <mc:Choice Requires="p14">
      <p:transition spd="slow" p14:dur="2000" advClick="0" advTm="0">
        <p14:ferris dir="l"/>
      </p:transition>
    </mc:Choice>
    <mc:Fallback xmlns="">
      <p:transition spd="slow" advClick="0" advTm="0">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6_标题和内容">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75" y="1372"/>
            <a:ext cx="9134251" cy="5140757"/>
          </a:xfrm>
          <a:prstGeom prst="rect">
            <a:avLst/>
          </a:prstGeom>
        </p:spPr>
      </p:pic>
      <p:sp>
        <p:nvSpPr>
          <p:cNvPr id="8" name="矩形 7"/>
          <p:cNvSpPr/>
          <p:nvPr userDrawn="1"/>
        </p:nvSpPr>
        <p:spPr>
          <a:xfrm>
            <a:off x="0" y="660400"/>
            <a:ext cx="9144000" cy="4279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9" name="文本框 8"/>
          <p:cNvSpPr txBox="1"/>
          <p:nvPr userDrawn="1"/>
        </p:nvSpPr>
        <p:spPr>
          <a:xfrm>
            <a:off x="241300" y="101601"/>
            <a:ext cx="3262432" cy="461665"/>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prstClr val="white"/>
                </a:solidFill>
                <a:effectLst/>
                <a:uLnTx/>
                <a:uFillTx/>
                <a:latin typeface="等线" panose="02010600030101010101" charset="-122"/>
                <a:ea typeface="微软雅黑" panose="020B0503020204020204" charset="-122"/>
                <a:cs typeface="+mn-cs"/>
              </a:rPr>
              <a:t>单击此处添加文字标题</a:t>
            </a:r>
          </a:p>
        </p:txBody>
      </p:sp>
    </p:spTree>
  </p:cSld>
  <p:clrMapOvr>
    <a:masterClrMapping/>
  </p:clrMapOvr>
  <mc:AlternateContent xmlns:mc="http://schemas.openxmlformats.org/markup-compatibility/2006" xmlns:p14="http://schemas.microsoft.com/office/powerpoint/2010/main">
    <mc:Choice Requires="p14">
      <p:transition spd="slow" p14:dur="2000" advClick="0" advTm="0">
        <p14:ferris dir="l"/>
      </p:transition>
    </mc:Choice>
    <mc:Fallback xmlns="">
      <p:transition spd="slow" advClick="0" advTm="0">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9_标题和内容">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75" y="1372"/>
            <a:ext cx="9134251" cy="5140757"/>
          </a:xfrm>
          <a:prstGeom prst="rect">
            <a:avLst/>
          </a:prstGeom>
        </p:spPr>
      </p:pic>
      <p:sp>
        <p:nvSpPr>
          <p:cNvPr id="8" name="矩形 7"/>
          <p:cNvSpPr/>
          <p:nvPr userDrawn="1"/>
        </p:nvSpPr>
        <p:spPr>
          <a:xfrm>
            <a:off x="0" y="660400"/>
            <a:ext cx="9144000" cy="4279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9" name="文本框 8"/>
          <p:cNvSpPr txBox="1"/>
          <p:nvPr userDrawn="1"/>
        </p:nvSpPr>
        <p:spPr>
          <a:xfrm>
            <a:off x="241300" y="101601"/>
            <a:ext cx="3262432" cy="461665"/>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prstClr val="white"/>
                </a:solidFill>
                <a:effectLst/>
                <a:uLnTx/>
                <a:uFillTx/>
                <a:latin typeface="等线" panose="02010600030101010101" charset="-122"/>
                <a:ea typeface="微软雅黑" panose="020B0503020204020204" charset="-122"/>
                <a:cs typeface="+mn-cs"/>
              </a:rPr>
              <a:t>单击此处添加文字标题</a:t>
            </a:r>
          </a:p>
        </p:txBody>
      </p:sp>
    </p:spTree>
  </p:cSld>
  <p:clrMapOvr>
    <a:masterClrMapping/>
  </p:clrMapOvr>
  <mc:AlternateContent xmlns:mc="http://schemas.openxmlformats.org/markup-compatibility/2006" xmlns:p14="http://schemas.microsoft.com/office/powerpoint/2010/main">
    <mc:Choice Requires="p14">
      <p:transition spd="slow" p14:dur="2000" advClick="0" advTm="0">
        <p14:ferris dir="l"/>
      </p:transition>
    </mc:Choice>
    <mc:Fallback xmlns="">
      <p:transition spd="slow" advClick="0" advTm="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advTm="0">
        <p14:ferris dir="l"/>
      </p:transition>
    </mc:Choice>
    <mc:Fallback xmlns="">
      <p:transition spd="slow" advClick="0"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advTm="0">
        <p14:ferris dir="l"/>
      </p:transition>
    </mc:Choice>
    <mc:Fallback xmlns="">
      <p:transition spd="slow" advClick="0" advTm="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p14:ferris dir="l"/>
      </p:transition>
    </mc:Choice>
    <mc:Fallback xmlns="">
      <p:transition spd="slow" advClick="0" advTm="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hasCustomPrompt="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pPr defTabSz="685800"/>
            <a:fld id="{9CE5B826-6809-49B3-9B4B-177D412235B0}" type="datetimeFigureOut">
              <a:rPr lang="zh-CN" altLang="en-US" smtClean="0">
                <a:solidFill>
                  <a:prstClr val="black">
                    <a:tint val="75000"/>
                  </a:prstClr>
                </a:solidFill>
              </a:rPr>
              <a:t>2021/1/6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601AD0B5-09AD-499F-88BC-01FCE55CDA76}"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pPr defTabSz="685800"/>
            <a:fld id="{9CE5B826-6809-49B3-9B4B-177D412235B0}" type="datetimeFigureOut">
              <a:rPr lang="zh-CN" altLang="en-US" smtClean="0">
                <a:solidFill>
                  <a:prstClr val="black">
                    <a:tint val="75000"/>
                  </a:prstClr>
                </a:solidFill>
              </a:rPr>
              <a:t>2021/1/6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601AD0B5-09AD-499F-88BC-01FCE55CDA76}"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pPr defTabSz="685800"/>
            <a:fld id="{9CE5B826-6809-49B3-9B4B-177D412235B0}" type="datetimeFigureOut">
              <a:rPr lang="zh-CN" altLang="en-US" smtClean="0">
                <a:solidFill>
                  <a:prstClr val="black">
                    <a:tint val="75000"/>
                  </a:prstClr>
                </a:solidFill>
              </a:rPr>
              <a:t>2021/1/6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601AD0B5-09AD-499F-88BC-01FCE55CDA76}"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18" Type="http://schemas.openxmlformats.org/officeDocument/2006/relationships/slideLayout" Target="../slideLayouts/slideLayout24.xml"/><Relationship Id="rId26" Type="http://schemas.openxmlformats.org/officeDocument/2006/relationships/slideLayout" Target="../slideLayouts/slideLayout32.xml"/><Relationship Id="rId3" Type="http://schemas.openxmlformats.org/officeDocument/2006/relationships/slideLayout" Target="../slideLayouts/slideLayout9.xml"/><Relationship Id="rId21" Type="http://schemas.openxmlformats.org/officeDocument/2006/relationships/slideLayout" Target="../slideLayouts/slideLayout27.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17" Type="http://schemas.openxmlformats.org/officeDocument/2006/relationships/slideLayout" Target="../slideLayouts/slideLayout23.xml"/><Relationship Id="rId25" Type="http://schemas.openxmlformats.org/officeDocument/2006/relationships/slideLayout" Target="../slideLayouts/slideLayout31.xml"/><Relationship Id="rId2" Type="http://schemas.openxmlformats.org/officeDocument/2006/relationships/slideLayout" Target="../slideLayouts/slideLayout8.xml"/><Relationship Id="rId16" Type="http://schemas.openxmlformats.org/officeDocument/2006/relationships/slideLayout" Target="../slideLayouts/slideLayout22.xml"/><Relationship Id="rId20" Type="http://schemas.openxmlformats.org/officeDocument/2006/relationships/slideLayout" Target="../slideLayouts/slideLayout26.xml"/><Relationship Id="rId29" Type="http://schemas.openxmlformats.org/officeDocument/2006/relationships/theme" Target="../theme/theme2.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24" Type="http://schemas.openxmlformats.org/officeDocument/2006/relationships/slideLayout" Target="../slideLayouts/slideLayout30.xml"/><Relationship Id="rId5" Type="http://schemas.openxmlformats.org/officeDocument/2006/relationships/slideLayout" Target="../slideLayouts/slideLayout11.xml"/><Relationship Id="rId15" Type="http://schemas.openxmlformats.org/officeDocument/2006/relationships/slideLayout" Target="../slideLayouts/slideLayout21.xml"/><Relationship Id="rId23" Type="http://schemas.openxmlformats.org/officeDocument/2006/relationships/slideLayout" Target="../slideLayouts/slideLayout29.xml"/><Relationship Id="rId28" Type="http://schemas.openxmlformats.org/officeDocument/2006/relationships/slideLayout" Target="../slideLayouts/slideLayout34.xml"/><Relationship Id="rId10" Type="http://schemas.openxmlformats.org/officeDocument/2006/relationships/slideLayout" Target="../slideLayouts/slideLayout16.xml"/><Relationship Id="rId19" Type="http://schemas.openxmlformats.org/officeDocument/2006/relationships/slideLayout" Target="../slideLayouts/slideLayout25.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 Id="rId22" Type="http://schemas.openxmlformats.org/officeDocument/2006/relationships/slideLayout" Target="../slideLayouts/slideLayout28.xml"/><Relationship Id="rId27"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t>2021/1/6</a:t>
            </a:fld>
            <a:endParaRPr lang="zh-CN" altLang="en-US"/>
          </a:p>
        </p:txBody>
      </p:sp>
      <p:sp>
        <p:nvSpPr>
          <p:cNvPr id="5" name="页脚占位符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mc:AlternateContent xmlns:mc="http://schemas.openxmlformats.org/markup-compatibility/2006" xmlns:p14="http://schemas.microsoft.com/office/powerpoint/2010/main">
    <mc:Choice Requires="p14">
      <p:transition spd="slow" p14:dur="2000" advClick="0" advTm="0">
        <p14:ferris dir="l"/>
      </p:transition>
    </mc:Choice>
    <mc:Fallback xmlns="">
      <p:transition spd="slow" advClick="0" advTm="0">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530820CF-B880-4189-942D-D702A7CBA730}" type="datetimeFigureOut">
              <a:rPr lang="zh-CN" altLang="en-US" smtClean="0"/>
              <a:t>2021/1/6</a:t>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0C913308-F349-4B6D-A68A-DD1791B4A57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 id="2147483667" r:id="rId12"/>
    <p:sldLayoutId id="2147483668" r:id="rId13"/>
    <p:sldLayoutId id="2147483669" r:id="rId14"/>
    <p:sldLayoutId id="2147483670" r:id="rId15"/>
    <p:sldLayoutId id="2147483671" r:id="rId16"/>
    <p:sldLayoutId id="2147483672" r:id="rId17"/>
    <p:sldLayoutId id="2147483673" r:id="rId18"/>
    <p:sldLayoutId id="2147483674" r:id="rId19"/>
    <p:sldLayoutId id="2147483675" r:id="rId20"/>
    <p:sldLayoutId id="2147483676" r:id="rId21"/>
    <p:sldLayoutId id="2147483677" r:id="rId22"/>
    <p:sldLayoutId id="2147483678" r:id="rId23"/>
    <p:sldLayoutId id="2147483679" r:id="rId24"/>
    <p:sldLayoutId id="2147483680" r:id="rId25"/>
    <p:sldLayoutId id="2147483681" r:id="rId26"/>
    <p:sldLayoutId id="2147483682" r:id="rId27"/>
    <p:sldLayoutId id="2147483683" r:id="rId28"/>
  </p:sldLayoutIdLst>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4.xml"/><Relationship Id="rId7" Type="http://schemas.openxmlformats.org/officeDocument/2006/relationships/image" Target="../media/image3.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8.xml"/><Relationship Id="rId5" Type="http://schemas.openxmlformats.org/officeDocument/2006/relationships/image" Target="../media/image17.png"/><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29.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19.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31.xml"/><Relationship Id="rId4" Type="http://schemas.openxmlformats.org/officeDocument/2006/relationships/image" Target="../media/image23.emf"/></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1.xml"/><Relationship Id="rId1" Type="http://schemas.openxmlformats.org/officeDocument/2006/relationships/slideLayout" Target="../slideLayouts/slideLayout32.xml"/><Relationship Id="rId5" Type="http://schemas.openxmlformats.org/officeDocument/2006/relationships/image" Target="../media/image26.jpeg"/><Relationship Id="rId4" Type="http://schemas.openxmlformats.org/officeDocument/2006/relationships/image" Target="../media/image25.jpe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3.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4.xml"/><Relationship Id="rId1" Type="http://schemas.openxmlformats.org/officeDocument/2006/relationships/slideLayout" Target="../slideLayouts/slideLayout34.xml"/></Relationships>
</file>

<file path=ppt/slides/_rels/slide2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4.xml"/><Relationship Id="rId7" Type="http://schemas.openxmlformats.org/officeDocument/2006/relationships/image" Target="../media/image3.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0.xml"/><Relationship Id="rId5" Type="http://schemas.openxmlformats.org/officeDocument/2006/relationships/image" Target="../media/image9.jpe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75" y="-284226"/>
            <a:ext cx="9134251" cy="5711952"/>
          </a:xfrm>
          <a:prstGeom prst="rect">
            <a:avLst/>
          </a:prstGeom>
        </p:spPr>
      </p:pic>
      <p:sp>
        <p:nvSpPr>
          <p:cNvPr id="26" name="TextBox 25"/>
          <p:cNvSpPr txBox="1"/>
          <p:nvPr/>
        </p:nvSpPr>
        <p:spPr>
          <a:xfrm>
            <a:off x="1115616" y="1871848"/>
            <a:ext cx="5682966" cy="923330"/>
          </a:xfrm>
          <a:prstGeom prst="rect">
            <a:avLst/>
          </a:prstGeom>
          <a:noFill/>
        </p:spPr>
        <p:txBody>
          <a:bodyPr wrap="none" rtlCol="0">
            <a:spAutoFit/>
          </a:bodyPr>
          <a:lstStyle/>
          <a:p>
            <a:r>
              <a:rPr lang="zh-CN" altLang="en-US" sz="5400" b="1" dirty="0">
                <a:latin typeface="微软雅黑" panose="020B0503020204020204" charset="-122"/>
                <a:ea typeface="微软雅黑" panose="020B0503020204020204" charset="-122"/>
              </a:rPr>
              <a:t>航空航天</a:t>
            </a:r>
            <a:r>
              <a:rPr lang="en-US" altLang="zh-CN" sz="5400" b="1" dirty="0">
                <a:latin typeface="微软雅黑" panose="020B0503020204020204" charset="-122"/>
                <a:ea typeface="微软雅黑" panose="020B0503020204020204" charset="-122"/>
              </a:rPr>
              <a:t>PPT</a:t>
            </a:r>
            <a:r>
              <a:rPr lang="zh-CN" altLang="en-US" sz="5400" b="1" dirty="0">
                <a:latin typeface="微软雅黑" panose="020B0503020204020204" charset="-122"/>
                <a:ea typeface="微软雅黑" panose="020B0503020204020204" charset="-122"/>
              </a:rPr>
              <a:t>模板</a:t>
            </a:r>
          </a:p>
        </p:txBody>
      </p:sp>
      <p:pic>
        <p:nvPicPr>
          <p:cNvPr id="7" name="图片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74" y="2852755"/>
            <a:ext cx="9144000" cy="2632548"/>
          </a:xfrm>
          <a:prstGeom prst="rect">
            <a:avLst/>
          </a:prstGeom>
        </p:spPr>
      </p:pic>
      <p:pic>
        <p:nvPicPr>
          <p:cNvPr id="9" name="With An Orchid - 纯音乐版">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4267199" y="-1033191"/>
            <a:ext cx="609600" cy="609600"/>
          </a:xfrm>
          <a:prstGeom prst="rect">
            <a:avLst/>
          </a:prstGeom>
        </p:spPr>
      </p:pic>
      <p:pic>
        <p:nvPicPr>
          <p:cNvPr id="5" name="图片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1672" y="-311419"/>
            <a:ext cx="4812802" cy="202997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0">
        <p14:ferris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9"/>
                                        </p:tgtEl>
                                      </p:cBhvr>
                                    </p:cmd>
                                  </p:childTnLst>
                                </p:cTn>
                              </p:par>
                              <p:par>
                                <p:cTn id="7" presetID="18" presetClass="entr" presetSubtype="9" fill="hold" nodeType="withEffect">
                                  <p:stCondLst>
                                    <p:cond delay="0"/>
                                  </p:stCondLst>
                                  <p:childTnLst>
                                    <p:set>
                                      <p:cBhvr>
                                        <p:cTn id="8" dur="1" fill="hold">
                                          <p:stCondLst>
                                            <p:cond delay="0"/>
                                          </p:stCondLst>
                                        </p:cTn>
                                        <p:tgtEl>
                                          <p:spTgt spid="4"/>
                                        </p:tgtEl>
                                        <p:attrNameLst>
                                          <p:attrName>style.visibility</p:attrName>
                                        </p:attrNameLst>
                                      </p:cBhvr>
                                      <p:to>
                                        <p:strVal val="visible"/>
                                      </p:to>
                                    </p:set>
                                    <p:animEffect transition="in" filter="strips(upLeft)">
                                      <p:cBhvr>
                                        <p:cTn id="9" dur="1500"/>
                                        <p:tgtEl>
                                          <p:spTgt spid="4"/>
                                        </p:tgtEl>
                                      </p:cBhvr>
                                    </p:animEffect>
                                  </p:childTnLst>
                                </p:cTn>
                              </p:par>
                            </p:childTnLst>
                          </p:cTn>
                        </p:par>
                        <p:par>
                          <p:cTn id="10" fill="hold">
                            <p:stCondLst>
                              <p:cond delay="0"/>
                            </p:stCondLst>
                            <p:childTnLst>
                              <p:par>
                                <p:cTn id="11" presetID="22" presetClass="entr" presetSubtype="8"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10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2" presetClass="entr" presetSubtype="4" fill="hold" grpId="0" nodeType="afterEffect">
                                  <p:stCondLst>
                                    <p:cond delay="0"/>
                                  </p:stCondLst>
                                  <p:iterate type="lt">
                                    <p:tmPct val="10000"/>
                                  </p:iterate>
                                  <p:childTnLst>
                                    <p:set>
                                      <p:cBhvr>
                                        <p:cTn id="22" dur="1" fill="hold">
                                          <p:stCondLst>
                                            <p:cond delay="0"/>
                                          </p:stCondLst>
                                        </p:cTn>
                                        <p:tgtEl>
                                          <p:spTgt spid="26"/>
                                        </p:tgtEl>
                                        <p:attrNameLst>
                                          <p:attrName>style.visibility</p:attrName>
                                        </p:attrNameLst>
                                      </p:cBhvr>
                                      <p:to>
                                        <p:strVal val="visible"/>
                                      </p:to>
                                    </p:set>
                                    <p:anim calcmode="lin" valueType="num">
                                      <p:cBhvr additive="base">
                                        <p:cTn id="23" dur="500"/>
                                        <p:tgtEl>
                                          <p:spTgt spid="26"/>
                                        </p:tgtEl>
                                        <p:attrNameLst>
                                          <p:attrName>ppt_y</p:attrName>
                                        </p:attrNameLst>
                                      </p:cBhvr>
                                      <p:tavLst>
                                        <p:tav tm="0">
                                          <p:val>
                                            <p:strVal val="#ppt_y+#ppt_h*1.125000"/>
                                          </p:val>
                                        </p:tav>
                                        <p:tav tm="100000">
                                          <p:val>
                                            <p:strVal val="#ppt_y"/>
                                          </p:val>
                                        </p:tav>
                                      </p:tavLst>
                                    </p:anim>
                                    <p:animEffect transition="in" filter="wipe(up)">
                                      <p:cBhvr>
                                        <p:cTn id="2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25" fill="hold" display="0">
                  <p:stCondLst>
                    <p:cond delay="indefinite"/>
                  </p:stCondLst>
                  <p:endCondLst>
                    <p:cond evt="onStopAudio" delay="0">
                      <p:tgtEl>
                        <p:sldTgt/>
                      </p:tgtEl>
                    </p:cond>
                  </p:endCondLst>
                </p:cTn>
                <p:tgtEl>
                  <p:spTgt spid="9"/>
                </p:tgtEl>
              </p:cMediaNode>
            </p:audio>
          </p:childTnLst>
        </p:cTn>
      </p:par>
    </p:tnLst>
    <p:bldLst>
      <p:bldP spid="2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1958367" y="3219823"/>
            <a:ext cx="5400837" cy="646331"/>
          </a:xfrm>
          <a:prstGeom prst="rect">
            <a:avLst/>
          </a:prstGeom>
          <a:noFill/>
        </p:spPr>
        <p:txBody>
          <a:bodyPr wrap="none" rtlCol="0">
            <a:spAutoFit/>
          </a:bodyPr>
          <a:lstStyle/>
          <a:p>
            <a:pPr marL="0" lvl="1">
              <a:defRPr/>
            </a:pPr>
            <a:r>
              <a:rPr lang="zh-CN" altLang="en-US" sz="3600" b="1" kern="0" dirty="0">
                <a:solidFill>
                  <a:srgbClr val="0B469D"/>
                </a:solidFill>
                <a:latin typeface="微软雅黑" panose="020B0503020204020204" charset="-122"/>
                <a:ea typeface="微软雅黑" panose="020B0503020204020204" charset="-122"/>
              </a:rPr>
              <a:t> 第二部分：标题文字内容</a:t>
            </a:r>
            <a:endParaRPr lang="en-US" altLang="zh-CN" sz="3600" b="1" kern="0" dirty="0">
              <a:solidFill>
                <a:srgbClr val="0B469D"/>
              </a:solidFill>
              <a:latin typeface="微软雅黑" panose="020B0503020204020204" charset="-122"/>
              <a:ea typeface="微软雅黑" panose="020B0503020204020204" charset="-122"/>
            </a:endParaRPr>
          </a:p>
        </p:txBody>
      </p:sp>
      <p:sp>
        <p:nvSpPr>
          <p:cNvPr id="16" name="TextBox 20"/>
          <p:cNvSpPr txBox="1"/>
          <p:nvPr/>
        </p:nvSpPr>
        <p:spPr>
          <a:xfrm>
            <a:off x="1639669" y="4104718"/>
            <a:ext cx="1027882" cy="245726"/>
          </a:xfrm>
          <a:prstGeom prst="rect">
            <a:avLst/>
          </a:prstGeom>
          <a:noFill/>
        </p:spPr>
        <p:txBody>
          <a:bodyPr wrap="square" lIns="60469" tIns="30235" rIns="60469" bIns="30235" rtlCol="0">
            <a:spAutoFit/>
          </a:bodyPr>
          <a:lstStyle/>
          <a:p>
            <a:r>
              <a:rPr lang="en-US" altLang="zh-CN" sz="1200" dirty="0">
                <a:solidFill>
                  <a:srgbClr val="080808"/>
                </a:solidFill>
                <a:latin typeface="+mj-ea"/>
                <a:ea typeface="+mj-ea"/>
              </a:rPr>
              <a:t>※ </a:t>
            </a:r>
            <a:r>
              <a:rPr lang="zh-CN" altLang="en-US" sz="1200" dirty="0">
                <a:solidFill>
                  <a:srgbClr val="080808"/>
                </a:solidFill>
                <a:latin typeface="+mj-ea"/>
                <a:ea typeface="+mj-ea"/>
              </a:rPr>
              <a:t>添加内容</a:t>
            </a:r>
          </a:p>
        </p:txBody>
      </p:sp>
      <p:sp>
        <p:nvSpPr>
          <p:cNvPr id="21" name="TextBox 21"/>
          <p:cNvSpPr txBox="1"/>
          <p:nvPr/>
        </p:nvSpPr>
        <p:spPr>
          <a:xfrm>
            <a:off x="2692340" y="4104718"/>
            <a:ext cx="985236" cy="245726"/>
          </a:xfrm>
          <a:prstGeom prst="rect">
            <a:avLst/>
          </a:prstGeom>
          <a:noFill/>
        </p:spPr>
        <p:txBody>
          <a:bodyPr wrap="square" lIns="60469" tIns="30235" rIns="60469" bIns="30235" rtlCol="0">
            <a:spAutoFit/>
          </a:bodyPr>
          <a:lstStyle/>
          <a:p>
            <a:r>
              <a:rPr lang="en-US" altLang="zh-CN" sz="1200" dirty="0">
                <a:solidFill>
                  <a:srgbClr val="080808"/>
                </a:solidFill>
                <a:latin typeface="+mj-ea"/>
                <a:ea typeface="+mj-ea"/>
              </a:rPr>
              <a:t>※ </a:t>
            </a:r>
            <a:r>
              <a:rPr lang="zh-CN" altLang="en-US" sz="1200" dirty="0">
                <a:solidFill>
                  <a:srgbClr val="080808"/>
                </a:solidFill>
                <a:latin typeface="+mj-ea"/>
                <a:ea typeface="+mj-ea"/>
              </a:rPr>
              <a:t>添加内容</a:t>
            </a:r>
          </a:p>
        </p:txBody>
      </p:sp>
      <p:sp>
        <p:nvSpPr>
          <p:cNvPr id="22" name="TextBox 22"/>
          <p:cNvSpPr txBox="1"/>
          <p:nvPr/>
        </p:nvSpPr>
        <p:spPr>
          <a:xfrm>
            <a:off x="3702366" y="4104718"/>
            <a:ext cx="1027882" cy="245726"/>
          </a:xfrm>
          <a:prstGeom prst="rect">
            <a:avLst/>
          </a:prstGeom>
          <a:noFill/>
        </p:spPr>
        <p:txBody>
          <a:bodyPr wrap="square" lIns="60469" tIns="30235" rIns="60469" bIns="30235" rtlCol="0">
            <a:spAutoFit/>
          </a:bodyPr>
          <a:lstStyle/>
          <a:p>
            <a:r>
              <a:rPr lang="en-US" altLang="zh-CN" sz="1200" dirty="0">
                <a:solidFill>
                  <a:srgbClr val="080808"/>
                </a:solidFill>
                <a:latin typeface="+mj-ea"/>
                <a:ea typeface="+mj-ea"/>
              </a:rPr>
              <a:t>※ </a:t>
            </a:r>
            <a:r>
              <a:rPr lang="zh-CN" altLang="en-US" sz="1200" dirty="0">
                <a:solidFill>
                  <a:srgbClr val="080808"/>
                </a:solidFill>
                <a:latin typeface="+mj-ea"/>
                <a:ea typeface="+mj-ea"/>
              </a:rPr>
              <a:t>添加内容</a:t>
            </a:r>
          </a:p>
        </p:txBody>
      </p:sp>
      <p:sp>
        <p:nvSpPr>
          <p:cNvPr id="23" name="TextBox 23"/>
          <p:cNvSpPr txBox="1"/>
          <p:nvPr/>
        </p:nvSpPr>
        <p:spPr>
          <a:xfrm>
            <a:off x="4710859" y="4104718"/>
            <a:ext cx="985236" cy="245726"/>
          </a:xfrm>
          <a:prstGeom prst="rect">
            <a:avLst/>
          </a:prstGeom>
          <a:noFill/>
        </p:spPr>
        <p:txBody>
          <a:bodyPr wrap="square" lIns="60469" tIns="30235" rIns="60469" bIns="30235" rtlCol="0">
            <a:spAutoFit/>
          </a:bodyPr>
          <a:lstStyle/>
          <a:p>
            <a:r>
              <a:rPr lang="en-US" altLang="zh-CN" sz="1200" dirty="0">
                <a:solidFill>
                  <a:srgbClr val="080808"/>
                </a:solidFill>
                <a:latin typeface="+mj-ea"/>
                <a:ea typeface="+mj-ea"/>
              </a:rPr>
              <a:t>※ </a:t>
            </a:r>
            <a:r>
              <a:rPr lang="zh-CN" altLang="en-US" sz="1200" dirty="0">
                <a:solidFill>
                  <a:srgbClr val="080808"/>
                </a:solidFill>
                <a:latin typeface="+mj-ea"/>
                <a:ea typeface="+mj-ea"/>
              </a:rPr>
              <a:t>添加内容</a:t>
            </a:r>
          </a:p>
        </p:txBody>
      </p:sp>
      <p:sp>
        <p:nvSpPr>
          <p:cNvPr id="24" name="TextBox 24"/>
          <p:cNvSpPr txBox="1"/>
          <p:nvPr/>
        </p:nvSpPr>
        <p:spPr>
          <a:xfrm>
            <a:off x="5763531" y="4104718"/>
            <a:ext cx="985236" cy="245726"/>
          </a:xfrm>
          <a:prstGeom prst="rect">
            <a:avLst/>
          </a:prstGeom>
          <a:noFill/>
        </p:spPr>
        <p:txBody>
          <a:bodyPr wrap="square" lIns="60469" tIns="30235" rIns="60469" bIns="30235" rtlCol="0">
            <a:spAutoFit/>
          </a:bodyPr>
          <a:lstStyle/>
          <a:p>
            <a:r>
              <a:rPr lang="en-US" altLang="zh-CN" sz="1200" dirty="0">
                <a:solidFill>
                  <a:srgbClr val="080808"/>
                </a:solidFill>
                <a:latin typeface="+mj-ea"/>
                <a:ea typeface="+mj-ea"/>
              </a:rPr>
              <a:t>※ </a:t>
            </a:r>
            <a:r>
              <a:rPr lang="zh-CN" altLang="en-US" sz="1200" dirty="0">
                <a:solidFill>
                  <a:srgbClr val="080808"/>
                </a:solidFill>
                <a:latin typeface="+mj-ea"/>
                <a:ea typeface="+mj-ea"/>
              </a:rPr>
              <a:t>添加内容</a:t>
            </a:r>
          </a:p>
        </p:txBody>
      </p:sp>
      <p:sp>
        <p:nvSpPr>
          <p:cNvPr id="25" name="TextBox 25"/>
          <p:cNvSpPr txBox="1"/>
          <p:nvPr/>
        </p:nvSpPr>
        <p:spPr>
          <a:xfrm>
            <a:off x="6773170" y="4104718"/>
            <a:ext cx="985236" cy="245726"/>
          </a:xfrm>
          <a:prstGeom prst="rect">
            <a:avLst/>
          </a:prstGeom>
          <a:noFill/>
        </p:spPr>
        <p:txBody>
          <a:bodyPr wrap="square" lIns="60469" tIns="30235" rIns="60469" bIns="30235" rtlCol="0">
            <a:spAutoFit/>
          </a:bodyPr>
          <a:lstStyle/>
          <a:p>
            <a:r>
              <a:rPr lang="en-US" altLang="zh-CN" sz="1200" dirty="0">
                <a:solidFill>
                  <a:srgbClr val="080808"/>
                </a:solidFill>
                <a:latin typeface="+mj-ea"/>
                <a:ea typeface="+mj-ea"/>
              </a:rPr>
              <a:t>※ </a:t>
            </a:r>
            <a:r>
              <a:rPr lang="zh-CN" altLang="en-US" sz="1200" dirty="0">
                <a:solidFill>
                  <a:srgbClr val="080808"/>
                </a:solidFill>
                <a:latin typeface="+mj-ea"/>
                <a:ea typeface="+mj-ea"/>
              </a:rPr>
              <a:t>添加内容</a:t>
            </a:r>
          </a:p>
        </p:txBody>
      </p:sp>
      <p:pic>
        <p:nvPicPr>
          <p:cNvPr id="26" name="图片 25"/>
          <p:cNvPicPr>
            <a:picLocks noChangeAspect="1"/>
          </p:cNvPicPr>
          <p:nvPr/>
        </p:nvPicPr>
        <p:blipFill rotWithShape="1">
          <a:blip r:embed="rId3">
            <a:extLst>
              <a:ext uri="{28A0092B-C50C-407E-A947-70E740481C1C}">
                <a14:useLocalDpi xmlns:a14="http://schemas.microsoft.com/office/drawing/2010/main" val="0"/>
              </a:ext>
            </a:extLst>
          </a:blip>
          <a:srcRect t="9251" b="33186"/>
          <a:stretch>
            <a:fillRect/>
          </a:stretch>
        </p:blipFill>
        <p:spPr>
          <a:xfrm>
            <a:off x="4875" y="-284226"/>
            <a:ext cx="9134251" cy="3288024"/>
          </a:xfrm>
          <a:prstGeom prst="rect">
            <a:avLst/>
          </a:prstGeom>
        </p:spPr>
      </p:pic>
      <p:pic>
        <p:nvPicPr>
          <p:cNvPr id="36" name="图片 3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4875" y="11210"/>
            <a:ext cx="9144000" cy="2632548"/>
          </a:xfrm>
          <a:prstGeom prst="rect">
            <a:avLst/>
          </a:prstGeom>
        </p:spPr>
      </p:pic>
      <p:grpSp>
        <p:nvGrpSpPr>
          <p:cNvPr id="37" name="组合 78"/>
          <p:cNvGrpSpPr/>
          <p:nvPr/>
        </p:nvGrpSpPr>
        <p:grpSpPr bwMode="auto">
          <a:xfrm>
            <a:off x="1307543" y="1235508"/>
            <a:ext cx="1338680" cy="1185225"/>
            <a:chOff x="1349437" y="779714"/>
            <a:chExt cx="2923167" cy="2620769"/>
          </a:xfrm>
        </p:grpSpPr>
        <p:sp>
          <p:nvSpPr>
            <p:cNvPr id="38" name="Freeform 23"/>
            <p:cNvSpPr/>
            <p:nvPr/>
          </p:nvSpPr>
          <p:spPr bwMode="auto">
            <a:xfrm>
              <a:off x="1349437" y="779714"/>
              <a:ext cx="2923167" cy="2620769"/>
            </a:xfrm>
            <a:custGeom>
              <a:avLst/>
              <a:gdLst>
                <a:gd name="T0" fmla="*/ 167 w 511"/>
                <a:gd name="T1" fmla="*/ 459 h 459"/>
                <a:gd name="T2" fmla="*/ 101 w 511"/>
                <a:gd name="T3" fmla="*/ 420 h 459"/>
                <a:gd name="T4" fmla="*/ 12 w 511"/>
                <a:gd name="T5" fmla="*/ 267 h 459"/>
                <a:gd name="T6" fmla="*/ 12 w 511"/>
                <a:gd name="T7" fmla="*/ 191 h 459"/>
                <a:gd name="T8" fmla="*/ 101 w 511"/>
                <a:gd name="T9" fmla="*/ 38 h 459"/>
                <a:gd name="T10" fmla="*/ 167 w 511"/>
                <a:gd name="T11" fmla="*/ 0 h 459"/>
                <a:gd name="T12" fmla="*/ 344 w 511"/>
                <a:gd name="T13" fmla="*/ 0 h 459"/>
                <a:gd name="T14" fmla="*/ 410 w 511"/>
                <a:gd name="T15" fmla="*/ 38 h 459"/>
                <a:gd name="T16" fmla="*/ 498 w 511"/>
                <a:gd name="T17" fmla="*/ 191 h 459"/>
                <a:gd name="T18" fmla="*/ 498 w 511"/>
                <a:gd name="T19" fmla="*/ 267 h 459"/>
                <a:gd name="T20" fmla="*/ 410 w 511"/>
                <a:gd name="T21" fmla="*/ 420 h 459"/>
                <a:gd name="T22" fmla="*/ 344 w 511"/>
                <a:gd name="T23" fmla="*/ 459 h 459"/>
                <a:gd name="T24" fmla="*/ 167 w 511"/>
                <a:gd name="T25" fmla="*/ 459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1" h="459">
                  <a:moveTo>
                    <a:pt x="167" y="459"/>
                  </a:moveTo>
                  <a:cubicBezTo>
                    <a:pt x="141" y="459"/>
                    <a:pt x="113" y="443"/>
                    <a:pt x="101" y="420"/>
                  </a:cubicBezTo>
                  <a:cubicBezTo>
                    <a:pt x="12" y="267"/>
                    <a:pt x="12" y="267"/>
                    <a:pt x="12" y="267"/>
                  </a:cubicBezTo>
                  <a:cubicBezTo>
                    <a:pt x="0" y="245"/>
                    <a:pt x="0" y="213"/>
                    <a:pt x="12" y="191"/>
                  </a:cubicBezTo>
                  <a:cubicBezTo>
                    <a:pt x="101" y="38"/>
                    <a:pt x="101" y="38"/>
                    <a:pt x="101" y="38"/>
                  </a:cubicBezTo>
                  <a:cubicBezTo>
                    <a:pt x="113" y="16"/>
                    <a:pt x="141" y="0"/>
                    <a:pt x="167" y="0"/>
                  </a:cubicBezTo>
                  <a:cubicBezTo>
                    <a:pt x="344" y="0"/>
                    <a:pt x="344" y="0"/>
                    <a:pt x="344" y="0"/>
                  </a:cubicBezTo>
                  <a:cubicBezTo>
                    <a:pt x="369" y="0"/>
                    <a:pt x="397" y="16"/>
                    <a:pt x="410" y="38"/>
                  </a:cubicBezTo>
                  <a:cubicBezTo>
                    <a:pt x="498" y="191"/>
                    <a:pt x="498" y="191"/>
                    <a:pt x="498" y="191"/>
                  </a:cubicBezTo>
                  <a:cubicBezTo>
                    <a:pt x="511" y="213"/>
                    <a:pt x="511" y="245"/>
                    <a:pt x="498" y="267"/>
                  </a:cubicBezTo>
                  <a:cubicBezTo>
                    <a:pt x="410" y="420"/>
                    <a:pt x="410" y="420"/>
                    <a:pt x="410" y="420"/>
                  </a:cubicBezTo>
                  <a:cubicBezTo>
                    <a:pt x="397" y="443"/>
                    <a:pt x="369" y="459"/>
                    <a:pt x="344" y="459"/>
                  </a:cubicBezTo>
                  <a:lnTo>
                    <a:pt x="167" y="459"/>
                  </a:lnTo>
                  <a:close/>
                </a:path>
              </a:pathLst>
            </a:custGeom>
            <a:gradFill>
              <a:gsLst>
                <a:gs pos="0">
                  <a:srgbClr val="F1F1F1"/>
                </a:gs>
                <a:gs pos="100000">
                  <a:srgbClr val="FFFFFF"/>
                </a:gs>
              </a:gsLst>
              <a:lin ang="5400000" scaled="1"/>
            </a:gradFill>
            <a:ln w="28575" cap="flat">
              <a:gradFill>
                <a:gsLst>
                  <a:gs pos="0">
                    <a:srgbClr val="FFFFFF"/>
                  </a:gs>
                  <a:gs pos="100000">
                    <a:srgbClr val="DDDDDD"/>
                  </a:gs>
                </a:gsLst>
                <a:lin ang="5400000" scaled="1"/>
              </a:gradFill>
              <a:prstDash val="solid"/>
              <a:miter lim="800000"/>
            </a:ln>
            <a:effectLst>
              <a:outerShdw blurRad="228600" dist="228600" dir="5400000" algn="t" rotWithShape="0">
                <a:srgbClr val="1C1C1C">
                  <a:lumMod val="85000"/>
                  <a:lumOff val="15000"/>
                  <a:alpha val="28000"/>
                </a:srgbClr>
              </a:outerShdw>
            </a:effectLst>
          </p:spPr>
          <p:txBody>
            <a:bodyPr/>
            <a:lstStyle/>
            <a:p>
              <a:pPr>
                <a:defRPr/>
              </a:pPr>
              <a:endParaRPr lang="zh-CN" altLang="en-US" kern="0">
                <a:solidFill>
                  <a:prstClr val="black"/>
                </a:solidFill>
                <a:latin typeface="Arial" panose="020B0604020202020204"/>
                <a:ea typeface="微软雅黑" panose="020B0503020204020204" charset="-122"/>
              </a:endParaRPr>
            </a:p>
          </p:txBody>
        </p:sp>
        <p:sp>
          <p:nvSpPr>
            <p:cNvPr id="39" name="Freeform 21"/>
            <p:cNvSpPr>
              <a:spLocks noChangeAspect="1"/>
            </p:cNvSpPr>
            <p:nvPr/>
          </p:nvSpPr>
          <p:spPr bwMode="auto">
            <a:xfrm rot="16200000">
              <a:off x="1623020" y="1024995"/>
              <a:ext cx="2376000" cy="2130208"/>
            </a:xfrm>
            <a:custGeom>
              <a:avLst/>
              <a:gdLst>
                <a:gd name="T0" fmla="*/ 167 w 511"/>
                <a:gd name="T1" fmla="*/ 459 h 459"/>
                <a:gd name="T2" fmla="*/ 101 w 511"/>
                <a:gd name="T3" fmla="*/ 420 h 459"/>
                <a:gd name="T4" fmla="*/ 12 w 511"/>
                <a:gd name="T5" fmla="*/ 267 h 459"/>
                <a:gd name="T6" fmla="*/ 12 w 511"/>
                <a:gd name="T7" fmla="*/ 191 h 459"/>
                <a:gd name="T8" fmla="*/ 101 w 511"/>
                <a:gd name="T9" fmla="*/ 38 h 459"/>
                <a:gd name="T10" fmla="*/ 167 w 511"/>
                <a:gd name="T11" fmla="*/ 0 h 459"/>
                <a:gd name="T12" fmla="*/ 344 w 511"/>
                <a:gd name="T13" fmla="*/ 0 h 459"/>
                <a:gd name="T14" fmla="*/ 410 w 511"/>
                <a:gd name="T15" fmla="*/ 38 h 459"/>
                <a:gd name="T16" fmla="*/ 498 w 511"/>
                <a:gd name="T17" fmla="*/ 191 h 459"/>
                <a:gd name="T18" fmla="*/ 498 w 511"/>
                <a:gd name="T19" fmla="*/ 267 h 459"/>
                <a:gd name="T20" fmla="*/ 410 w 511"/>
                <a:gd name="T21" fmla="*/ 420 h 459"/>
                <a:gd name="T22" fmla="*/ 344 w 511"/>
                <a:gd name="T23" fmla="*/ 459 h 459"/>
                <a:gd name="T24" fmla="*/ 167 w 511"/>
                <a:gd name="T25" fmla="*/ 459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1" h="459">
                  <a:moveTo>
                    <a:pt x="167" y="459"/>
                  </a:moveTo>
                  <a:cubicBezTo>
                    <a:pt x="141" y="459"/>
                    <a:pt x="113" y="443"/>
                    <a:pt x="101" y="420"/>
                  </a:cubicBezTo>
                  <a:cubicBezTo>
                    <a:pt x="12" y="267"/>
                    <a:pt x="12" y="267"/>
                    <a:pt x="12" y="267"/>
                  </a:cubicBezTo>
                  <a:cubicBezTo>
                    <a:pt x="0" y="245"/>
                    <a:pt x="0" y="213"/>
                    <a:pt x="12" y="191"/>
                  </a:cubicBezTo>
                  <a:cubicBezTo>
                    <a:pt x="101" y="38"/>
                    <a:pt x="101" y="38"/>
                    <a:pt x="101" y="38"/>
                  </a:cubicBezTo>
                  <a:cubicBezTo>
                    <a:pt x="113" y="16"/>
                    <a:pt x="141" y="0"/>
                    <a:pt x="167" y="0"/>
                  </a:cubicBezTo>
                  <a:cubicBezTo>
                    <a:pt x="344" y="0"/>
                    <a:pt x="344" y="0"/>
                    <a:pt x="344" y="0"/>
                  </a:cubicBezTo>
                  <a:cubicBezTo>
                    <a:pt x="369" y="0"/>
                    <a:pt x="397" y="16"/>
                    <a:pt x="410" y="38"/>
                  </a:cubicBezTo>
                  <a:cubicBezTo>
                    <a:pt x="498" y="191"/>
                    <a:pt x="498" y="191"/>
                    <a:pt x="498" y="191"/>
                  </a:cubicBezTo>
                  <a:cubicBezTo>
                    <a:pt x="511" y="213"/>
                    <a:pt x="511" y="245"/>
                    <a:pt x="498" y="267"/>
                  </a:cubicBezTo>
                  <a:cubicBezTo>
                    <a:pt x="410" y="420"/>
                    <a:pt x="410" y="420"/>
                    <a:pt x="410" y="420"/>
                  </a:cubicBezTo>
                  <a:cubicBezTo>
                    <a:pt x="397" y="443"/>
                    <a:pt x="369" y="459"/>
                    <a:pt x="344" y="459"/>
                  </a:cubicBezTo>
                  <a:lnTo>
                    <a:pt x="167" y="459"/>
                  </a:lnTo>
                  <a:close/>
                </a:path>
              </a:pathLst>
            </a:custGeom>
            <a:solidFill>
              <a:srgbClr val="0B469D"/>
            </a:solidFill>
            <a:ln w="15875" cap="flat" cmpd="sng" algn="ctr">
              <a:noFill/>
              <a:prstDash val="solid"/>
            </a:ln>
            <a:effectLst>
              <a:innerShdw blurRad="241300" dist="114300">
                <a:prstClr val="black">
                  <a:alpha val="40000"/>
                </a:prstClr>
              </a:innerShdw>
            </a:effectLst>
          </p:spPr>
          <p:txBody>
            <a:bodyPr anchor="ctr"/>
            <a:lstStyle/>
            <a:p>
              <a:pPr algn="ctr">
                <a:defRPr/>
              </a:pPr>
              <a:endParaRPr lang="zh-CN" altLang="en-US" kern="0" dirty="0">
                <a:solidFill>
                  <a:prstClr val="white"/>
                </a:solidFill>
                <a:latin typeface="Arial" panose="020B0604020202020204"/>
                <a:ea typeface="微软雅黑" panose="020B0503020204020204" charset="-122"/>
              </a:endParaRPr>
            </a:p>
          </p:txBody>
        </p:sp>
      </p:grpSp>
      <p:sp>
        <p:nvSpPr>
          <p:cNvPr id="40" name="TextBox 43"/>
          <p:cNvSpPr txBox="1"/>
          <p:nvPr/>
        </p:nvSpPr>
        <p:spPr>
          <a:xfrm>
            <a:off x="1691680" y="1299946"/>
            <a:ext cx="609462" cy="1107996"/>
          </a:xfrm>
          <a:prstGeom prst="rect">
            <a:avLst/>
          </a:prstGeom>
          <a:noFill/>
          <a:effectLst>
            <a:innerShdw blurRad="63500" dist="50800" dir="18900000">
              <a:prstClr val="black">
                <a:alpha val="50000"/>
              </a:prstClr>
            </a:innerShdw>
          </a:effectLst>
        </p:spPr>
        <p:txBody>
          <a:bodyPr wrap="none" rtlCol="0">
            <a:spAutoFit/>
          </a:bodyPr>
          <a:lstStyle/>
          <a:p>
            <a:r>
              <a:rPr lang="en-US" altLang="zh-CN" sz="6600" dirty="0">
                <a:solidFill>
                  <a:schemeClr val="bg1"/>
                </a:solidFill>
                <a:latin typeface="Impact" panose="020B0806030902050204" pitchFamily="34" charset="0"/>
              </a:rPr>
              <a:t>2</a:t>
            </a:r>
            <a:endParaRPr lang="zh-CN" altLang="en-US" sz="6600" dirty="0">
              <a:solidFill>
                <a:schemeClr val="bg1"/>
              </a:solidFill>
              <a:latin typeface="Impact" panose="020B0806030902050204" pitchFamily="34" charset="0"/>
            </a:endParaRPr>
          </a:p>
        </p:txBody>
      </p:sp>
      <p:cxnSp>
        <p:nvCxnSpPr>
          <p:cNvPr id="41" name="直接连接符 40"/>
          <p:cNvCxnSpPr/>
          <p:nvPr/>
        </p:nvCxnSpPr>
        <p:spPr>
          <a:xfrm>
            <a:off x="1639670" y="3991765"/>
            <a:ext cx="6118737"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2000" advClick="0" advTm="0">
        <p14:ferris dir="l"/>
      </p:transition>
    </mc:Choice>
    <mc:Fallback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2" fill="hold" nodeType="afterEffect">
                                      <p:stCondLst>
                                        <p:cond delay="0"/>
                                      </p:stCondLst>
                                      <p:childTnLst>
                                        <p:set>
                                          <p:cBhvr>
                                            <p:cTn id="12" dur="1" fill="hold">
                                              <p:stCondLst>
                                                <p:cond delay="0"/>
                                              </p:stCondLst>
                                            </p:cTn>
                                            <p:tgtEl>
                                              <p:spTgt spid="36"/>
                                            </p:tgtEl>
                                            <p:attrNameLst>
                                              <p:attrName>style.visibility</p:attrName>
                                            </p:attrNameLst>
                                          </p:cBhvr>
                                          <p:to>
                                            <p:strVal val="visible"/>
                                          </p:to>
                                        </p:set>
                                        <p:animEffect transition="in" filter="wipe(right)">
                                          <p:cBhvr>
                                            <p:cTn id="13" dur="1000"/>
                                            <p:tgtEl>
                                              <p:spTgt spid="36"/>
                                            </p:tgtEl>
                                          </p:cBhvr>
                                        </p:animEffect>
                                      </p:childTnLst>
                                    </p:cTn>
                                  </p:par>
                                </p:childTnLst>
                              </p:cTn>
                            </p:par>
                            <p:par>
                              <p:cTn id="14" fill="hold">
                                <p:stCondLst>
                                  <p:cond delay="2000"/>
                                </p:stCondLst>
                                <p:childTnLst>
                                  <p:par>
                                    <p:cTn id="15" presetID="2" presetClass="entr" presetSubtype="1" fill="hold" nodeType="afterEffect" p14:presetBounceEnd="32000">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14:bounceEnd="32000">
                                          <p:cBhvr additive="base">
                                            <p:cTn id="17" dur="500" fill="hold"/>
                                            <p:tgtEl>
                                              <p:spTgt spid="37"/>
                                            </p:tgtEl>
                                            <p:attrNameLst>
                                              <p:attrName>ppt_x</p:attrName>
                                            </p:attrNameLst>
                                          </p:cBhvr>
                                          <p:tavLst>
                                            <p:tav tm="0">
                                              <p:val>
                                                <p:strVal val="#ppt_x"/>
                                              </p:val>
                                            </p:tav>
                                            <p:tav tm="100000">
                                              <p:val>
                                                <p:strVal val="#ppt_x"/>
                                              </p:val>
                                            </p:tav>
                                          </p:tavLst>
                                        </p:anim>
                                        <p:anim calcmode="lin" valueType="num" p14:bounceEnd="32000">
                                          <p:cBhvr additive="base">
                                            <p:cTn id="18" dur="500" fill="hold"/>
                                            <p:tgtEl>
                                              <p:spTgt spid="37"/>
                                            </p:tgtEl>
                                            <p:attrNameLst>
                                              <p:attrName>ppt_y</p:attrName>
                                            </p:attrNameLst>
                                          </p:cBhvr>
                                          <p:tavLst>
                                            <p:tav tm="0">
                                              <p:val>
                                                <p:strVal val="0-#ppt_h/2"/>
                                              </p:val>
                                            </p:tav>
                                            <p:tav tm="100000">
                                              <p:val>
                                                <p:strVal val="#ppt_y"/>
                                              </p:val>
                                            </p:tav>
                                          </p:tavLst>
                                        </p:anim>
                                      </p:childTnLst>
                                    </p:cTn>
                                  </p:par>
                                  <p:par>
                                    <p:cTn id="19" presetID="45" presetClass="entr" presetSubtype="0" fill="hold" grpId="0" nodeType="withEffect">
                                      <p:stCondLst>
                                        <p:cond delay="0"/>
                                      </p:stCondLst>
                                      <p:childTnLst>
                                        <p:set>
                                          <p:cBhvr>
                                            <p:cTn id="20" dur="1" fill="hold">
                                              <p:stCondLst>
                                                <p:cond delay="0"/>
                                              </p:stCondLst>
                                            </p:cTn>
                                            <p:tgtEl>
                                              <p:spTgt spid="40"/>
                                            </p:tgtEl>
                                            <p:attrNameLst>
                                              <p:attrName>style.visibility</p:attrName>
                                            </p:attrNameLst>
                                          </p:cBhvr>
                                          <p:to>
                                            <p:strVal val="visible"/>
                                          </p:to>
                                        </p:set>
                                        <p:animEffect transition="in" filter="fade">
                                          <p:cBhvr>
                                            <p:cTn id="21" dur="2000"/>
                                            <p:tgtEl>
                                              <p:spTgt spid="40"/>
                                            </p:tgtEl>
                                          </p:cBhvr>
                                        </p:animEffect>
                                        <p:anim calcmode="lin" valueType="num">
                                          <p:cBhvr>
                                            <p:cTn id="22" dur="2000" fill="hold"/>
                                            <p:tgtEl>
                                              <p:spTgt spid="40"/>
                                            </p:tgtEl>
                                            <p:attrNameLst>
                                              <p:attrName>ppt_w</p:attrName>
                                            </p:attrNameLst>
                                          </p:cBhvr>
                                          <p:tavLst>
                                            <p:tav tm="0" fmla="#ppt_w*sin(2.5*pi*$)">
                                              <p:val>
                                                <p:fltVal val="0"/>
                                              </p:val>
                                            </p:tav>
                                            <p:tav tm="100000">
                                              <p:val>
                                                <p:fltVal val="1"/>
                                              </p:val>
                                            </p:tav>
                                          </p:tavLst>
                                        </p:anim>
                                        <p:anim calcmode="lin" valueType="num">
                                          <p:cBhvr>
                                            <p:cTn id="23" dur="2000" fill="hold"/>
                                            <p:tgtEl>
                                              <p:spTgt spid="40"/>
                                            </p:tgtEl>
                                            <p:attrNameLst>
                                              <p:attrName>ppt_h</p:attrName>
                                            </p:attrNameLst>
                                          </p:cBhvr>
                                          <p:tavLst>
                                            <p:tav tm="0">
                                              <p:val>
                                                <p:strVal val="#ppt_h"/>
                                              </p:val>
                                            </p:tav>
                                            <p:tav tm="100000">
                                              <p:val>
                                                <p:strVal val="#ppt_h"/>
                                              </p:val>
                                            </p:tav>
                                          </p:tavLst>
                                        </p:anim>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wipe(left)">
                                          <p:cBhvr>
                                            <p:cTn id="27" dur="500"/>
                                            <p:tgtEl>
                                              <p:spTgt spid="41"/>
                                            </p:tgtEl>
                                          </p:cBhvr>
                                        </p:animEffect>
                                      </p:childTnLst>
                                    </p:cTn>
                                  </p:par>
                                </p:childTnLst>
                              </p:cTn>
                            </p:par>
                            <p:par>
                              <p:cTn id="28" fill="hold">
                                <p:stCondLst>
                                  <p:cond delay="3000"/>
                                </p:stCondLst>
                                <p:childTnLst>
                                  <p:par>
                                    <p:cTn id="29" presetID="12"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p:tgtEl>
                                              <p:spTgt spid="15"/>
                                            </p:tgtEl>
                                            <p:attrNameLst>
                                              <p:attrName>ppt_x</p:attrName>
                                            </p:attrNameLst>
                                          </p:cBhvr>
                                          <p:tavLst>
                                            <p:tav tm="0">
                                              <p:val>
                                                <p:strVal val="#ppt_x-#ppt_w*1.125000"/>
                                              </p:val>
                                            </p:tav>
                                            <p:tav tm="100000">
                                              <p:val>
                                                <p:strVal val="#ppt_x"/>
                                              </p:val>
                                            </p:tav>
                                          </p:tavLst>
                                        </p:anim>
                                        <p:animEffect transition="in" filter="wipe(right)">
                                          <p:cBhvr>
                                            <p:cTn id="32" dur="500"/>
                                            <p:tgtEl>
                                              <p:spTgt spid="15"/>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ppt_x"/>
                                              </p:val>
                                            </p:tav>
                                            <p:tav tm="100000">
                                              <p:val>
                                                <p:strVal val="#ppt_x"/>
                                              </p:val>
                                            </p:tav>
                                          </p:tavLst>
                                        </p:anim>
                                        <p:anim calcmode="lin" valueType="num">
                                          <p:cBhvr additive="base">
                                            <p:cTn id="37" dur="500" fill="hold"/>
                                            <p:tgtEl>
                                              <p:spTgt spid="16"/>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20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500" fill="hold"/>
                                            <p:tgtEl>
                                              <p:spTgt spid="21"/>
                                            </p:tgtEl>
                                            <p:attrNameLst>
                                              <p:attrName>ppt_x</p:attrName>
                                            </p:attrNameLst>
                                          </p:cBhvr>
                                          <p:tavLst>
                                            <p:tav tm="0">
                                              <p:val>
                                                <p:strVal val="#ppt_x"/>
                                              </p:val>
                                            </p:tav>
                                            <p:tav tm="100000">
                                              <p:val>
                                                <p:strVal val="#ppt_x"/>
                                              </p:val>
                                            </p:tav>
                                          </p:tavLst>
                                        </p:anim>
                                        <p:anim calcmode="lin" valueType="num">
                                          <p:cBhvr additive="base">
                                            <p:cTn id="41" dur="500" fill="hold"/>
                                            <p:tgtEl>
                                              <p:spTgt spid="21"/>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400"/>
                                      </p:stCondLst>
                                      <p:childTnLst>
                                        <p:set>
                                          <p:cBhvr>
                                            <p:cTn id="43" dur="1" fill="hold">
                                              <p:stCondLst>
                                                <p:cond delay="0"/>
                                              </p:stCondLst>
                                            </p:cTn>
                                            <p:tgtEl>
                                              <p:spTgt spid="22"/>
                                            </p:tgtEl>
                                            <p:attrNameLst>
                                              <p:attrName>style.visibility</p:attrName>
                                            </p:attrNameLst>
                                          </p:cBhvr>
                                          <p:to>
                                            <p:strVal val="visible"/>
                                          </p:to>
                                        </p:set>
                                        <p:anim calcmode="lin" valueType="num">
                                          <p:cBhvr additive="base">
                                            <p:cTn id="44" dur="500" fill="hold"/>
                                            <p:tgtEl>
                                              <p:spTgt spid="22"/>
                                            </p:tgtEl>
                                            <p:attrNameLst>
                                              <p:attrName>ppt_x</p:attrName>
                                            </p:attrNameLst>
                                          </p:cBhvr>
                                          <p:tavLst>
                                            <p:tav tm="0">
                                              <p:val>
                                                <p:strVal val="#ppt_x"/>
                                              </p:val>
                                            </p:tav>
                                            <p:tav tm="100000">
                                              <p:val>
                                                <p:strVal val="#ppt_x"/>
                                              </p:val>
                                            </p:tav>
                                          </p:tavLst>
                                        </p:anim>
                                        <p:anim calcmode="lin" valueType="num">
                                          <p:cBhvr additive="base">
                                            <p:cTn id="45" dur="500" fill="hold"/>
                                            <p:tgtEl>
                                              <p:spTgt spid="22"/>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60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ppt_x"/>
                                              </p:val>
                                            </p:tav>
                                            <p:tav tm="100000">
                                              <p:val>
                                                <p:strVal val="#ppt_x"/>
                                              </p:val>
                                            </p:tav>
                                          </p:tavLst>
                                        </p:anim>
                                        <p:anim calcmode="lin" valueType="num">
                                          <p:cBhvr additive="base">
                                            <p:cTn id="49" dur="500" fill="hold"/>
                                            <p:tgtEl>
                                              <p:spTgt spid="23"/>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800"/>
                                      </p:stCondLst>
                                      <p:childTnLst>
                                        <p:set>
                                          <p:cBhvr>
                                            <p:cTn id="51" dur="1" fill="hold">
                                              <p:stCondLst>
                                                <p:cond delay="0"/>
                                              </p:stCondLst>
                                            </p:cTn>
                                            <p:tgtEl>
                                              <p:spTgt spid="24"/>
                                            </p:tgtEl>
                                            <p:attrNameLst>
                                              <p:attrName>style.visibility</p:attrName>
                                            </p:attrNameLst>
                                          </p:cBhvr>
                                          <p:to>
                                            <p:strVal val="visible"/>
                                          </p:to>
                                        </p:set>
                                        <p:anim calcmode="lin" valueType="num">
                                          <p:cBhvr additive="base">
                                            <p:cTn id="52" dur="500" fill="hold"/>
                                            <p:tgtEl>
                                              <p:spTgt spid="24"/>
                                            </p:tgtEl>
                                            <p:attrNameLst>
                                              <p:attrName>ppt_x</p:attrName>
                                            </p:attrNameLst>
                                          </p:cBhvr>
                                          <p:tavLst>
                                            <p:tav tm="0">
                                              <p:val>
                                                <p:strVal val="#ppt_x"/>
                                              </p:val>
                                            </p:tav>
                                            <p:tav tm="100000">
                                              <p:val>
                                                <p:strVal val="#ppt_x"/>
                                              </p:val>
                                            </p:tav>
                                          </p:tavLst>
                                        </p:anim>
                                        <p:anim calcmode="lin" valueType="num">
                                          <p:cBhvr additive="base">
                                            <p:cTn id="53" dur="500" fill="hold"/>
                                            <p:tgtEl>
                                              <p:spTgt spid="24"/>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1000"/>
                                      </p:stCondLst>
                                      <p:childTnLst>
                                        <p:set>
                                          <p:cBhvr>
                                            <p:cTn id="55" dur="1" fill="hold">
                                              <p:stCondLst>
                                                <p:cond delay="0"/>
                                              </p:stCondLst>
                                            </p:cTn>
                                            <p:tgtEl>
                                              <p:spTgt spid="25"/>
                                            </p:tgtEl>
                                            <p:attrNameLst>
                                              <p:attrName>style.visibility</p:attrName>
                                            </p:attrNameLst>
                                          </p:cBhvr>
                                          <p:to>
                                            <p:strVal val="visible"/>
                                          </p:to>
                                        </p:set>
                                        <p:anim calcmode="lin" valueType="num">
                                          <p:cBhvr additive="base">
                                            <p:cTn id="56" dur="500" fill="hold"/>
                                            <p:tgtEl>
                                              <p:spTgt spid="25"/>
                                            </p:tgtEl>
                                            <p:attrNameLst>
                                              <p:attrName>ppt_x</p:attrName>
                                            </p:attrNameLst>
                                          </p:cBhvr>
                                          <p:tavLst>
                                            <p:tav tm="0">
                                              <p:val>
                                                <p:strVal val="#ppt_x"/>
                                              </p:val>
                                            </p:tav>
                                            <p:tav tm="100000">
                                              <p:val>
                                                <p:strVal val="#ppt_x"/>
                                              </p:val>
                                            </p:tav>
                                          </p:tavLst>
                                        </p:anim>
                                        <p:anim calcmode="lin" valueType="num">
                                          <p:cBhvr additive="base">
                                            <p:cTn id="57"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21" grpId="0"/>
          <p:bldP spid="22" grpId="0"/>
          <p:bldP spid="23" grpId="0"/>
          <p:bldP spid="24" grpId="0"/>
          <p:bldP spid="25" grpId="0"/>
          <p:bldP spid="4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2" fill="hold" nodeType="afterEffect">
                                      <p:stCondLst>
                                        <p:cond delay="0"/>
                                      </p:stCondLst>
                                      <p:childTnLst>
                                        <p:set>
                                          <p:cBhvr>
                                            <p:cTn id="12" dur="1" fill="hold">
                                              <p:stCondLst>
                                                <p:cond delay="0"/>
                                              </p:stCondLst>
                                            </p:cTn>
                                            <p:tgtEl>
                                              <p:spTgt spid="36"/>
                                            </p:tgtEl>
                                            <p:attrNameLst>
                                              <p:attrName>style.visibility</p:attrName>
                                            </p:attrNameLst>
                                          </p:cBhvr>
                                          <p:to>
                                            <p:strVal val="visible"/>
                                          </p:to>
                                        </p:set>
                                        <p:animEffect transition="in" filter="wipe(right)">
                                          <p:cBhvr>
                                            <p:cTn id="13" dur="1000"/>
                                            <p:tgtEl>
                                              <p:spTgt spid="36"/>
                                            </p:tgtEl>
                                          </p:cBhvr>
                                        </p:animEffect>
                                      </p:childTnLst>
                                    </p:cTn>
                                  </p:par>
                                </p:childTnLst>
                              </p:cTn>
                            </p:par>
                            <p:par>
                              <p:cTn id="14" fill="hold">
                                <p:stCondLst>
                                  <p:cond delay="2000"/>
                                </p:stCondLst>
                                <p:childTnLst>
                                  <p:par>
                                    <p:cTn id="15" presetID="2" presetClass="entr" presetSubtype="1"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additive="base">
                                            <p:cTn id="17" dur="500" fill="hold"/>
                                            <p:tgtEl>
                                              <p:spTgt spid="37"/>
                                            </p:tgtEl>
                                            <p:attrNameLst>
                                              <p:attrName>ppt_x</p:attrName>
                                            </p:attrNameLst>
                                          </p:cBhvr>
                                          <p:tavLst>
                                            <p:tav tm="0">
                                              <p:val>
                                                <p:strVal val="#ppt_x"/>
                                              </p:val>
                                            </p:tav>
                                            <p:tav tm="100000">
                                              <p:val>
                                                <p:strVal val="#ppt_x"/>
                                              </p:val>
                                            </p:tav>
                                          </p:tavLst>
                                        </p:anim>
                                        <p:anim calcmode="lin" valueType="num">
                                          <p:cBhvr additive="base">
                                            <p:cTn id="18" dur="500" fill="hold"/>
                                            <p:tgtEl>
                                              <p:spTgt spid="37"/>
                                            </p:tgtEl>
                                            <p:attrNameLst>
                                              <p:attrName>ppt_y</p:attrName>
                                            </p:attrNameLst>
                                          </p:cBhvr>
                                          <p:tavLst>
                                            <p:tav tm="0">
                                              <p:val>
                                                <p:strVal val="0-#ppt_h/2"/>
                                              </p:val>
                                            </p:tav>
                                            <p:tav tm="100000">
                                              <p:val>
                                                <p:strVal val="#ppt_y"/>
                                              </p:val>
                                            </p:tav>
                                          </p:tavLst>
                                        </p:anim>
                                      </p:childTnLst>
                                    </p:cTn>
                                  </p:par>
                                  <p:par>
                                    <p:cTn id="19" presetID="45" presetClass="entr" presetSubtype="0" fill="hold" grpId="0" nodeType="withEffect">
                                      <p:stCondLst>
                                        <p:cond delay="0"/>
                                      </p:stCondLst>
                                      <p:childTnLst>
                                        <p:set>
                                          <p:cBhvr>
                                            <p:cTn id="20" dur="1" fill="hold">
                                              <p:stCondLst>
                                                <p:cond delay="0"/>
                                              </p:stCondLst>
                                            </p:cTn>
                                            <p:tgtEl>
                                              <p:spTgt spid="40"/>
                                            </p:tgtEl>
                                            <p:attrNameLst>
                                              <p:attrName>style.visibility</p:attrName>
                                            </p:attrNameLst>
                                          </p:cBhvr>
                                          <p:to>
                                            <p:strVal val="visible"/>
                                          </p:to>
                                        </p:set>
                                        <p:animEffect transition="in" filter="fade">
                                          <p:cBhvr>
                                            <p:cTn id="21" dur="2000"/>
                                            <p:tgtEl>
                                              <p:spTgt spid="40"/>
                                            </p:tgtEl>
                                          </p:cBhvr>
                                        </p:animEffect>
                                        <p:anim calcmode="lin" valueType="num">
                                          <p:cBhvr>
                                            <p:cTn id="22" dur="2000" fill="hold"/>
                                            <p:tgtEl>
                                              <p:spTgt spid="40"/>
                                            </p:tgtEl>
                                            <p:attrNameLst>
                                              <p:attrName>ppt_w</p:attrName>
                                            </p:attrNameLst>
                                          </p:cBhvr>
                                          <p:tavLst>
                                            <p:tav tm="0" fmla="#ppt_w*sin(2.5*pi*$)">
                                              <p:val>
                                                <p:fltVal val="0"/>
                                              </p:val>
                                            </p:tav>
                                            <p:tav tm="100000">
                                              <p:val>
                                                <p:fltVal val="1"/>
                                              </p:val>
                                            </p:tav>
                                          </p:tavLst>
                                        </p:anim>
                                        <p:anim calcmode="lin" valueType="num">
                                          <p:cBhvr>
                                            <p:cTn id="23" dur="2000" fill="hold"/>
                                            <p:tgtEl>
                                              <p:spTgt spid="40"/>
                                            </p:tgtEl>
                                            <p:attrNameLst>
                                              <p:attrName>ppt_h</p:attrName>
                                            </p:attrNameLst>
                                          </p:cBhvr>
                                          <p:tavLst>
                                            <p:tav tm="0">
                                              <p:val>
                                                <p:strVal val="#ppt_h"/>
                                              </p:val>
                                            </p:tav>
                                            <p:tav tm="100000">
                                              <p:val>
                                                <p:strVal val="#ppt_h"/>
                                              </p:val>
                                            </p:tav>
                                          </p:tavLst>
                                        </p:anim>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wipe(left)">
                                          <p:cBhvr>
                                            <p:cTn id="27" dur="500"/>
                                            <p:tgtEl>
                                              <p:spTgt spid="41"/>
                                            </p:tgtEl>
                                          </p:cBhvr>
                                        </p:animEffect>
                                      </p:childTnLst>
                                    </p:cTn>
                                  </p:par>
                                </p:childTnLst>
                              </p:cTn>
                            </p:par>
                            <p:par>
                              <p:cTn id="28" fill="hold">
                                <p:stCondLst>
                                  <p:cond delay="3000"/>
                                </p:stCondLst>
                                <p:childTnLst>
                                  <p:par>
                                    <p:cTn id="29" presetID="12"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p:tgtEl>
                                              <p:spTgt spid="15"/>
                                            </p:tgtEl>
                                            <p:attrNameLst>
                                              <p:attrName>ppt_x</p:attrName>
                                            </p:attrNameLst>
                                          </p:cBhvr>
                                          <p:tavLst>
                                            <p:tav tm="0">
                                              <p:val>
                                                <p:strVal val="#ppt_x-#ppt_w*1.125000"/>
                                              </p:val>
                                            </p:tav>
                                            <p:tav tm="100000">
                                              <p:val>
                                                <p:strVal val="#ppt_x"/>
                                              </p:val>
                                            </p:tav>
                                          </p:tavLst>
                                        </p:anim>
                                        <p:animEffect transition="in" filter="wipe(right)">
                                          <p:cBhvr>
                                            <p:cTn id="32" dur="500"/>
                                            <p:tgtEl>
                                              <p:spTgt spid="15"/>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ppt_x"/>
                                              </p:val>
                                            </p:tav>
                                            <p:tav tm="100000">
                                              <p:val>
                                                <p:strVal val="#ppt_x"/>
                                              </p:val>
                                            </p:tav>
                                          </p:tavLst>
                                        </p:anim>
                                        <p:anim calcmode="lin" valueType="num">
                                          <p:cBhvr additive="base">
                                            <p:cTn id="37" dur="500" fill="hold"/>
                                            <p:tgtEl>
                                              <p:spTgt spid="16"/>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20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500" fill="hold"/>
                                            <p:tgtEl>
                                              <p:spTgt spid="21"/>
                                            </p:tgtEl>
                                            <p:attrNameLst>
                                              <p:attrName>ppt_x</p:attrName>
                                            </p:attrNameLst>
                                          </p:cBhvr>
                                          <p:tavLst>
                                            <p:tav tm="0">
                                              <p:val>
                                                <p:strVal val="#ppt_x"/>
                                              </p:val>
                                            </p:tav>
                                            <p:tav tm="100000">
                                              <p:val>
                                                <p:strVal val="#ppt_x"/>
                                              </p:val>
                                            </p:tav>
                                          </p:tavLst>
                                        </p:anim>
                                        <p:anim calcmode="lin" valueType="num">
                                          <p:cBhvr additive="base">
                                            <p:cTn id="41" dur="500" fill="hold"/>
                                            <p:tgtEl>
                                              <p:spTgt spid="21"/>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400"/>
                                      </p:stCondLst>
                                      <p:childTnLst>
                                        <p:set>
                                          <p:cBhvr>
                                            <p:cTn id="43" dur="1" fill="hold">
                                              <p:stCondLst>
                                                <p:cond delay="0"/>
                                              </p:stCondLst>
                                            </p:cTn>
                                            <p:tgtEl>
                                              <p:spTgt spid="22"/>
                                            </p:tgtEl>
                                            <p:attrNameLst>
                                              <p:attrName>style.visibility</p:attrName>
                                            </p:attrNameLst>
                                          </p:cBhvr>
                                          <p:to>
                                            <p:strVal val="visible"/>
                                          </p:to>
                                        </p:set>
                                        <p:anim calcmode="lin" valueType="num">
                                          <p:cBhvr additive="base">
                                            <p:cTn id="44" dur="500" fill="hold"/>
                                            <p:tgtEl>
                                              <p:spTgt spid="22"/>
                                            </p:tgtEl>
                                            <p:attrNameLst>
                                              <p:attrName>ppt_x</p:attrName>
                                            </p:attrNameLst>
                                          </p:cBhvr>
                                          <p:tavLst>
                                            <p:tav tm="0">
                                              <p:val>
                                                <p:strVal val="#ppt_x"/>
                                              </p:val>
                                            </p:tav>
                                            <p:tav tm="100000">
                                              <p:val>
                                                <p:strVal val="#ppt_x"/>
                                              </p:val>
                                            </p:tav>
                                          </p:tavLst>
                                        </p:anim>
                                        <p:anim calcmode="lin" valueType="num">
                                          <p:cBhvr additive="base">
                                            <p:cTn id="45" dur="500" fill="hold"/>
                                            <p:tgtEl>
                                              <p:spTgt spid="22"/>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60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ppt_x"/>
                                              </p:val>
                                            </p:tav>
                                            <p:tav tm="100000">
                                              <p:val>
                                                <p:strVal val="#ppt_x"/>
                                              </p:val>
                                            </p:tav>
                                          </p:tavLst>
                                        </p:anim>
                                        <p:anim calcmode="lin" valueType="num">
                                          <p:cBhvr additive="base">
                                            <p:cTn id="49" dur="500" fill="hold"/>
                                            <p:tgtEl>
                                              <p:spTgt spid="23"/>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800"/>
                                      </p:stCondLst>
                                      <p:childTnLst>
                                        <p:set>
                                          <p:cBhvr>
                                            <p:cTn id="51" dur="1" fill="hold">
                                              <p:stCondLst>
                                                <p:cond delay="0"/>
                                              </p:stCondLst>
                                            </p:cTn>
                                            <p:tgtEl>
                                              <p:spTgt spid="24"/>
                                            </p:tgtEl>
                                            <p:attrNameLst>
                                              <p:attrName>style.visibility</p:attrName>
                                            </p:attrNameLst>
                                          </p:cBhvr>
                                          <p:to>
                                            <p:strVal val="visible"/>
                                          </p:to>
                                        </p:set>
                                        <p:anim calcmode="lin" valueType="num">
                                          <p:cBhvr additive="base">
                                            <p:cTn id="52" dur="500" fill="hold"/>
                                            <p:tgtEl>
                                              <p:spTgt spid="24"/>
                                            </p:tgtEl>
                                            <p:attrNameLst>
                                              <p:attrName>ppt_x</p:attrName>
                                            </p:attrNameLst>
                                          </p:cBhvr>
                                          <p:tavLst>
                                            <p:tav tm="0">
                                              <p:val>
                                                <p:strVal val="#ppt_x"/>
                                              </p:val>
                                            </p:tav>
                                            <p:tav tm="100000">
                                              <p:val>
                                                <p:strVal val="#ppt_x"/>
                                              </p:val>
                                            </p:tav>
                                          </p:tavLst>
                                        </p:anim>
                                        <p:anim calcmode="lin" valueType="num">
                                          <p:cBhvr additive="base">
                                            <p:cTn id="53" dur="500" fill="hold"/>
                                            <p:tgtEl>
                                              <p:spTgt spid="24"/>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1000"/>
                                      </p:stCondLst>
                                      <p:childTnLst>
                                        <p:set>
                                          <p:cBhvr>
                                            <p:cTn id="55" dur="1" fill="hold">
                                              <p:stCondLst>
                                                <p:cond delay="0"/>
                                              </p:stCondLst>
                                            </p:cTn>
                                            <p:tgtEl>
                                              <p:spTgt spid="25"/>
                                            </p:tgtEl>
                                            <p:attrNameLst>
                                              <p:attrName>style.visibility</p:attrName>
                                            </p:attrNameLst>
                                          </p:cBhvr>
                                          <p:to>
                                            <p:strVal val="visible"/>
                                          </p:to>
                                        </p:set>
                                        <p:anim calcmode="lin" valueType="num">
                                          <p:cBhvr additive="base">
                                            <p:cTn id="56" dur="500" fill="hold"/>
                                            <p:tgtEl>
                                              <p:spTgt spid="25"/>
                                            </p:tgtEl>
                                            <p:attrNameLst>
                                              <p:attrName>ppt_x</p:attrName>
                                            </p:attrNameLst>
                                          </p:cBhvr>
                                          <p:tavLst>
                                            <p:tav tm="0">
                                              <p:val>
                                                <p:strVal val="#ppt_x"/>
                                              </p:val>
                                            </p:tav>
                                            <p:tav tm="100000">
                                              <p:val>
                                                <p:strVal val="#ppt_x"/>
                                              </p:val>
                                            </p:tav>
                                          </p:tavLst>
                                        </p:anim>
                                        <p:anim calcmode="lin" valueType="num">
                                          <p:cBhvr additive="base">
                                            <p:cTn id="57"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21" grpId="0"/>
          <p:bldP spid="22" grpId="0"/>
          <p:bldP spid="23" grpId="0"/>
          <p:bldP spid="24" grpId="0"/>
          <p:bldP spid="25" grpId="0"/>
          <p:bldP spid="40" grpId="0"/>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angle 2"/>
          <p:cNvSpPr/>
          <p:nvPr/>
        </p:nvSpPr>
        <p:spPr>
          <a:xfrm>
            <a:off x="4572002" y="915897"/>
            <a:ext cx="3662363" cy="1750219"/>
          </a:xfrm>
          <a:prstGeom prst="rect">
            <a:avLst/>
          </a:prstGeom>
          <a:blipFill rotWithShape="1">
            <a:blip r:embed="rId3" cstate="print"/>
            <a:srcRect/>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defTabSz="685165">
              <a:defRPr/>
            </a:pPr>
            <a:endParaRPr lang="en-US" sz="1350">
              <a:solidFill>
                <a:prstClr val="white"/>
              </a:solidFill>
              <a:latin typeface="等线" panose="02010600030101010101" charset="-122"/>
              <a:ea typeface="微软雅黑" panose="020B0503020204020204" charset="-122"/>
            </a:endParaRPr>
          </a:p>
        </p:txBody>
      </p:sp>
      <p:sp>
        <p:nvSpPr>
          <p:cNvPr id="68" name="Rectangle 3"/>
          <p:cNvSpPr/>
          <p:nvPr/>
        </p:nvSpPr>
        <p:spPr>
          <a:xfrm>
            <a:off x="914400" y="915895"/>
            <a:ext cx="3657600" cy="1752600"/>
          </a:xfrm>
          <a:prstGeom prst="rect">
            <a:avLst/>
          </a:prstGeom>
          <a:solidFill>
            <a:srgbClr val="0070C0"/>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defTabSz="685165">
              <a:defRPr/>
            </a:pPr>
            <a:endParaRPr lang="en-US" sz="1350">
              <a:solidFill>
                <a:prstClr val="white"/>
              </a:solidFill>
              <a:latin typeface="等线" panose="02010600030101010101" charset="-122"/>
              <a:ea typeface="微软雅黑" panose="020B0503020204020204" charset="-122"/>
            </a:endParaRPr>
          </a:p>
        </p:txBody>
      </p:sp>
      <p:sp>
        <p:nvSpPr>
          <p:cNvPr id="69" name="Oval 4"/>
          <p:cNvSpPr/>
          <p:nvPr/>
        </p:nvSpPr>
        <p:spPr>
          <a:xfrm>
            <a:off x="1259682" y="2800656"/>
            <a:ext cx="716756" cy="720329"/>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lIns="68580" tIns="34290" rIns="68580" bIns="34290" anchor="ctr"/>
          <a:lstStyle/>
          <a:p>
            <a:pPr algn="ctr" defTabSz="685165">
              <a:defRPr/>
            </a:pPr>
            <a:endParaRPr lang="en-US" sz="8800">
              <a:solidFill>
                <a:prstClr val="white"/>
              </a:solidFill>
              <a:latin typeface="等线" panose="02010600030101010101" charset="-122"/>
              <a:ea typeface="微软雅黑" panose="020B0503020204020204" charset="-122"/>
            </a:endParaRPr>
          </a:p>
        </p:txBody>
      </p:sp>
      <p:sp>
        <p:nvSpPr>
          <p:cNvPr id="70" name="Oval 12"/>
          <p:cNvSpPr/>
          <p:nvPr/>
        </p:nvSpPr>
        <p:spPr>
          <a:xfrm>
            <a:off x="3239693" y="2800656"/>
            <a:ext cx="717947" cy="720329"/>
          </a:xfrm>
          <a:prstGeom prst="ellipse">
            <a:avLst/>
          </a:prstGeom>
          <a:solidFill>
            <a:srgbClr val="7E7E7E"/>
          </a:solidFill>
          <a:ln>
            <a:noFill/>
          </a:ln>
        </p:spPr>
        <p:style>
          <a:lnRef idx="2">
            <a:schemeClr val="accent5">
              <a:shade val="50000"/>
            </a:schemeClr>
          </a:lnRef>
          <a:fillRef idx="1">
            <a:schemeClr val="accent5"/>
          </a:fillRef>
          <a:effectRef idx="0">
            <a:schemeClr val="accent5"/>
          </a:effectRef>
          <a:fontRef idx="minor">
            <a:schemeClr val="lt1"/>
          </a:fontRef>
        </p:style>
        <p:txBody>
          <a:bodyPr lIns="68580" tIns="34290" rIns="68580" bIns="34290" anchor="ctr"/>
          <a:lstStyle/>
          <a:p>
            <a:pPr algn="ctr" defTabSz="685165">
              <a:defRPr/>
            </a:pPr>
            <a:endParaRPr lang="en-US" sz="8800">
              <a:solidFill>
                <a:prstClr val="white"/>
              </a:solidFill>
              <a:latin typeface="等线" panose="02010600030101010101" charset="-122"/>
              <a:ea typeface="微软雅黑" panose="020B0503020204020204" charset="-122"/>
            </a:endParaRPr>
          </a:p>
        </p:txBody>
      </p:sp>
      <p:sp>
        <p:nvSpPr>
          <p:cNvPr id="71" name="Oval 14"/>
          <p:cNvSpPr/>
          <p:nvPr/>
        </p:nvSpPr>
        <p:spPr>
          <a:xfrm>
            <a:off x="5219701" y="2800656"/>
            <a:ext cx="716756" cy="720329"/>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lIns="68580" tIns="34290" rIns="68580" bIns="34290" anchor="ctr"/>
          <a:lstStyle/>
          <a:p>
            <a:pPr algn="ctr" defTabSz="685165">
              <a:defRPr/>
            </a:pPr>
            <a:endParaRPr lang="en-US" sz="8800">
              <a:solidFill>
                <a:prstClr val="white"/>
              </a:solidFill>
              <a:latin typeface="等线" panose="02010600030101010101" charset="-122"/>
              <a:ea typeface="微软雅黑" panose="020B0503020204020204" charset="-122"/>
            </a:endParaRPr>
          </a:p>
        </p:txBody>
      </p:sp>
      <p:sp>
        <p:nvSpPr>
          <p:cNvPr id="72" name="Oval 16"/>
          <p:cNvSpPr/>
          <p:nvPr/>
        </p:nvSpPr>
        <p:spPr>
          <a:xfrm>
            <a:off x="7198519" y="2800656"/>
            <a:ext cx="716756" cy="720329"/>
          </a:xfrm>
          <a:prstGeom prst="ellipse">
            <a:avLst/>
          </a:prstGeom>
          <a:solidFill>
            <a:srgbClr val="7E7E7E"/>
          </a:solidFill>
          <a:ln>
            <a:noFill/>
          </a:ln>
        </p:spPr>
        <p:style>
          <a:lnRef idx="2">
            <a:schemeClr val="accent5">
              <a:shade val="50000"/>
            </a:schemeClr>
          </a:lnRef>
          <a:fillRef idx="1">
            <a:schemeClr val="accent5"/>
          </a:fillRef>
          <a:effectRef idx="0">
            <a:schemeClr val="accent5"/>
          </a:effectRef>
          <a:fontRef idx="minor">
            <a:schemeClr val="lt1"/>
          </a:fontRef>
        </p:style>
        <p:txBody>
          <a:bodyPr lIns="68580" tIns="34290" rIns="68580" bIns="34290" anchor="ctr"/>
          <a:lstStyle/>
          <a:p>
            <a:pPr algn="ctr" defTabSz="685165">
              <a:defRPr/>
            </a:pPr>
            <a:endParaRPr lang="en-US" sz="8800">
              <a:solidFill>
                <a:prstClr val="white"/>
              </a:solidFill>
              <a:latin typeface="等线" panose="02010600030101010101" charset="-122"/>
              <a:ea typeface="微软雅黑" panose="020B0503020204020204" charset="-122"/>
            </a:endParaRPr>
          </a:p>
        </p:txBody>
      </p:sp>
      <p:grpSp>
        <p:nvGrpSpPr>
          <p:cNvPr id="73" name="Group 20"/>
          <p:cNvGrpSpPr/>
          <p:nvPr/>
        </p:nvGrpSpPr>
        <p:grpSpPr>
          <a:xfrm>
            <a:off x="1427362" y="2956657"/>
            <a:ext cx="401822" cy="404317"/>
            <a:chOff x="7971783" y="2080670"/>
            <a:chExt cx="401822" cy="404317"/>
          </a:xfrm>
          <a:solidFill>
            <a:schemeClr val="bg1"/>
          </a:solidFill>
        </p:grpSpPr>
        <p:sp>
          <p:nvSpPr>
            <p:cNvPr id="74" name="Freeform 42"/>
            <p:cNvSpPr>
              <a:spLocks noEditPoints="1"/>
            </p:cNvSpPr>
            <p:nvPr/>
          </p:nvSpPr>
          <p:spPr bwMode="auto">
            <a:xfrm>
              <a:off x="7971783" y="2080670"/>
              <a:ext cx="401822" cy="404317"/>
            </a:xfrm>
            <a:custGeom>
              <a:avLst/>
              <a:gdLst>
                <a:gd name="T0" fmla="*/ 60 w 121"/>
                <a:gd name="T1" fmla="*/ 0 h 121"/>
                <a:gd name="T2" fmla="*/ 0 w 121"/>
                <a:gd name="T3" fmla="*/ 61 h 121"/>
                <a:gd name="T4" fmla="*/ 60 w 121"/>
                <a:gd name="T5" fmla="*/ 121 h 121"/>
                <a:gd name="T6" fmla="*/ 121 w 121"/>
                <a:gd name="T7" fmla="*/ 61 h 121"/>
                <a:gd name="T8" fmla="*/ 60 w 121"/>
                <a:gd name="T9" fmla="*/ 0 h 121"/>
                <a:gd name="T10" fmla="*/ 60 w 121"/>
                <a:gd name="T11" fmla="*/ 111 h 121"/>
                <a:gd name="T12" fmla="*/ 10 w 121"/>
                <a:gd name="T13" fmla="*/ 61 h 121"/>
                <a:gd name="T14" fmla="*/ 60 w 121"/>
                <a:gd name="T15" fmla="*/ 10 h 121"/>
                <a:gd name="T16" fmla="*/ 111 w 121"/>
                <a:gd name="T17" fmla="*/ 61 h 121"/>
                <a:gd name="T18" fmla="*/ 60 w 121"/>
                <a:gd name="T19" fmla="*/ 11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1" h="121">
                  <a:moveTo>
                    <a:pt x="60" y="0"/>
                  </a:moveTo>
                  <a:cubicBezTo>
                    <a:pt x="27" y="0"/>
                    <a:pt x="0" y="27"/>
                    <a:pt x="0" y="61"/>
                  </a:cubicBezTo>
                  <a:cubicBezTo>
                    <a:pt x="0" y="94"/>
                    <a:pt x="27" y="121"/>
                    <a:pt x="60" y="121"/>
                  </a:cubicBezTo>
                  <a:cubicBezTo>
                    <a:pt x="94" y="121"/>
                    <a:pt x="121" y="94"/>
                    <a:pt x="121" y="61"/>
                  </a:cubicBezTo>
                  <a:cubicBezTo>
                    <a:pt x="121" y="27"/>
                    <a:pt x="94" y="0"/>
                    <a:pt x="60" y="0"/>
                  </a:cubicBezTo>
                  <a:close/>
                  <a:moveTo>
                    <a:pt x="60" y="111"/>
                  </a:moveTo>
                  <a:cubicBezTo>
                    <a:pt x="32" y="111"/>
                    <a:pt x="10" y="89"/>
                    <a:pt x="10" y="61"/>
                  </a:cubicBezTo>
                  <a:cubicBezTo>
                    <a:pt x="10" y="33"/>
                    <a:pt x="32" y="10"/>
                    <a:pt x="60" y="10"/>
                  </a:cubicBezTo>
                  <a:cubicBezTo>
                    <a:pt x="88" y="10"/>
                    <a:pt x="111" y="33"/>
                    <a:pt x="111" y="61"/>
                  </a:cubicBezTo>
                  <a:cubicBezTo>
                    <a:pt x="111" y="89"/>
                    <a:pt x="88" y="111"/>
                    <a:pt x="60" y="111"/>
                  </a:cubicBezTo>
                  <a:close/>
                </a:path>
              </a:pathLst>
            </a:custGeom>
            <a:grpFill/>
            <a:ln>
              <a:noFill/>
            </a:ln>
          </p:spPr>
          <p:txBody>
            <a:bodyPr/>
            <a:lstStyle/>
            <a:p>
              <a:pPr defTabSz="685165">
                <a:defRPr/>
              </a:pPr>
              <a:endParaRPr lang="en-US" sz="1350">
                <a:solidFill>
                  <a:prstClr val="black"/>
                </a:solidFill>
                <a:latin typeface="等线" panose="02010600030101010101" charset="-122"/>
                <a:ea typeface="微软雅黑" panose="020B0503020204020204" charset="-122"/>
              </a:endParaRPr>
            </a:p>
          </p:txBody>
        </p:sp>
        <p:sp>
          <p:nvSpPr>
            <p:cNvPr id="75" name="Freeform 43"/>
            <p:cNvSpPr/>
            <p:nvPr/>
          </p:nvSpPr>
          <p:spPr bwMode="auto">
            <a:xfrm>
              <a:off x="8079103" y="2178006"/>
              <a:ext cx="139764" cy="199662"/>
            </a:xfrm>
            <a:custGeom>
              <a:avLst/>
              <a:gdLst>
                <a:gd name="T0" fmla="*/ 42 w 42"/>
                <a:gd name="T1" fmla="*/ 60 h 60"/>
                <a:gd name="T2" fmla="*/ 42 w 42"/>
                <a:gd name="T3" fmla="*/ 0 h 60"/>
                <a:gd name="T4" fmla="*/ 0 w 42"/>
                <a:gd name="T5" fmla="*/ 42 h 60"/>
                <a:gd name="T6" fmla="*/ 42 w 42"/>
                <a:gd name="T7" fmla="*/ 60 h 60"/>
              </a:gdLst>
              <a:ahLst/>
              <a:cxnLst>
                <a:cxn ang="0">
                  <a:pos x="T0" y="T1"/>
                </a:cxn>
                <a:cxn ang="0">
                  <a:pos x="T2" y="T3"/>
                </a:cxn>
                <a:cxn ang="0">
                  <a:pos x="T4" y="T5"/>
                </a:cxn>
                <a:cxn ang="0">
                  <a:pos x="T6" y="T7"/>
                </a:cxn>
              </a:cxnLst>
              <a:rect l="0" t="0" r="r" b="b"/>
              <a:pathLst>
                <a:path w="42" h="60">
                  <a:moveTo>
                    <a:pt x="42" y="60"/>
                  </a:moveTo>
                  <a:cubicBezTo>
                    <a:pt x="42" y="0"/>
                    <a:pt x="42" y="0"/>
                    <a:pt x="42" y="0"/>
                  </a:cubicBezTo>
                  <a:cubicBezTo>
                    <a:pt x="0" y="42"/>
                    <a:pt x="0" y="42"/>
                    <a:pt x="0" y="42"/>
                  </a:cubicBezTo>
                  <a:cubicBezTo>
                    <a:pt x="29" y="42"/>
                    <a:pt x="42" y="60"/>
                    <a:pt x="42" y="60"/>
                  </a:cubicBezTo>
                  <a:close/>
                </a:path>
              </a:pathLst>
            </a:custGeom>
            <a:grpFill/>
            <a:ln>
              <a:noFill/>
            </a:ln>
          </p:spPr>
          <p:txBody>
            <a:bodyPr/>
            <a:lstStyle/>
            <a:p>
              <a:pPr defTabSz="685165">
                <a:defRPr/>
              </a:pPr>
              <a:endParaRPr lang="en-US" sz="1350">
                <a:solidFill>
                  <a:prstClr val="black"/>
                </a:solidFill>
                <a:latin typeface="等线" panose="02010600030101010101" charset="-122"/>
                <a:ea typeface="微软雅黑" panose="020B0503020204020204" charset="-122"/>
              </a:endParaRPr>
            </a:p>
          </p:txBody>
        </p:sp>
      </p:grpSp>
      <p:grpSp>
        <p:nvGrpSpPr>
          <p:cNvPr id="76" name="Group 23"/>
          <p:cNvGrpSpPr/>
          <p:nvPr/>
        </p:nvGrpSpPr>
        <p:grpSpPr>
          <a:xfrm>
            <a:off x="3437021" y="3000331"/>
            <a:ext cx="389342" cy="339426"/>
            <a:chOff x="7540014" y="4306907"/>
            <a:chExt cx="389342" cy="339426"/>
          </a:xfrm>
          <a:solidFill>
            <a:schemeClr val="bg1"/>
          </a:solidFill>
        </p:grpSpPr>
        <p:sp>
          <p:nvSpPr>
            <p:cNvPr id="77" name="Freeform 110"/>
            <p:cNvSpPr/>
            <p:nvPr/>
          </p:nvSpPr>
          <p:spPr bwMode="auto">
            <a:xfrm>
              <a:off x="7799575" y="4409234"/>
              <a:ext cx="102328" cy="102328"/>
            </a:xfrm>
            <a:custGeom>
              <a:avLst/>
              <a:gdLst>
                <a:gd name="T0" fmla="*/ 0 w 41"/>
                <a:gd name="T1" fmla="*/ 39 h 41"/>
                <a:gd name="T2" fmla="*/ 3 w 41"/>
                <a:gd name="T3" fmla="*/ 41 h 41"/>
                <a:gd name="T4" fmla="*/ 41 w 41"/>
                <a:gd name="T5" fmla="*/ 3 h 41"/>
                <a:gd name="T6" fmla="*/ 39 w 41"/>
                <a:gd name="T7" fmla="*/ 0 h 41"/>
                <a:gd name="T8" fmla="*/ 0 w 41"/>
                <a:gd name="T9" fmla="*/ 39 h 41"/>
              </a:gdLst>
              <a:ahLst/>
              <a:cxnLst>
                <a:cxn ang="0">
                  <a:pos x="T0" y="T1"/>
                </a:cxn>
                <a:cxn ang="0">
                  <a:pos x="T2" y="T3"/>
                </a:cxn>
                <a:cxn ang="0">
                  <a:pos x="T4" y="T5"/>
                </a:cxn>
                <a:cxn ang="0">
                  <a:pos x="T6" y="T7"/>
                </a:cxn>
                <a:cxn ang="0">
                  <a:pos x="T8" y="T9"/>
                </a:cxn>
              </a:cxnLst>
              <a:rect l="0" t="0" r="r" b="b"/>
              <a:pathLst>
                <a:path w="41" h="41">
                  <a:moveTo>
                    <a:pt x="0" y="39"/>
                  </a:moveTo>
                  <a:lnTo>
                    <a:pt x="3" y="41"/>
                  </a:lnTo>
                  <a:lnTo>
                    <a:pt x="41" y="3"/>
                  </a:lnTo>
                  <a:lnTo>
                    <a:pt x="39" y="0"/>
                  </a:lnTo>
                  <a:lnTo>
                    <a:pt x="0" y="39"/>
                  </a:lnTo>
                  <a:close/>
                </a:path>
              </a:pathLst>
            </a:custGeom>
            <a:grpFill/>
            <a:ln>
              <a:noFill/>
            </a:ln>
          </p:spPr>
          <p:txBody>
            <a:bodyPr/>
            <a:lstStyle/>
            <a:p>
              <a:pPr defTabSz="685165">
                <a:defRPr/>
              </a:pPr>
              <a:endParaRPr lang="en-US" sz="1350">
                <a:solidFill>
                  <a:prstClr val="black"/>
                </a:solidFill>
                <a:latin typeface="等线" panose="02010600030101010101" charset="-122"/>
                <a:ea typeface="微软雅黑" panose="020B0503020204020204" charset="-122"/>
              </a:endParaRPr>
            </a:p>
          </p:txBody>
        </p:sp>
        <p:sp>
          <p:nvSpPr>
            <p:cNvPr id="78" name="Freeform 111"/>
            <p:cNvSpPr/>
            <p:nvPr/>
          </p:nvSpPr>
          <p:spPr bwMode="auto">
            <a:xfrm>
              <a:off x="7777112" y="4381780"/>
              <a:ext cx="109814" cy="114806"/>
            </a:xfrm>
            <a:custGeom>
              <a:avLst/>
              <a:gdLst>
                <a:gd name="T0" fmla="*/ 37 w 44"/>
                <a:gd name="T1" fmla="*/ 0 h 46"/>
                <a:gd name="T2" fmla="*/ 0 w 44"/>
                <a:gd name="T3" fmla="*/ 39 h 46"/>
                <a:gd name="T4" fmla="*/ 6 w 44"/>
                <a:gd name="T5" fmla="*/ 46 h 46"/>
                <a:gd name="T6" fmla="*/ 44 w 44"/>
                <a:gd name="T7" fmla="*/ 8 h 46"/>
                <a:gd name="T8" fmla="*/ 37 w 44"/>
                <a:gd name="T9" fmla="*/ 0 h 46"/>
              </a:gdLst>
              <a:ahLst/>
              <a:cxnLst>
                <a:cxn ang="0">
                  <a:pos x="T0" y="T1"/>
                </a:cxn>
                <a:cxn ang="0">
                  <a:pos x="T2" y="T3"/>
                </a:cxn>
                <a:cxn ang="0">
                  <a:pos x="T4" y="T5"/>
                </a:cxn>
                <a:cxn ang="0">
                  <a:pos x="T6" y="T7"/>
                </a:cxn>
                <a:cxn ang="0">
                  <a:pos x="T8" y="T9"/>
                </a:cxn>
              </a:cxnLst>
              <a:rect l="0" t="0" r="r" b="b"/>
              <a:pathLst>
                <a:path w="44" h="46">
                  <a:moveTo>
                    <a:pt x="37" y="0"/>
                  </a:moveTo>
                  <a:lnTo>
                    <a:pt x="0" y="39"/>
                  </a:lnTo>
                  <a:lnTo>
                    <a:pt x="6" y="46"/>
                  </a:lnTo>
                  <a:lnTo>
                    <a:pt x="44" y="8"/>
                  </a:lnTo>
                  <a:lnTo>
                    <a:pt x="37" y="0"/>
                  </a:lnTo>
                  <a:close/>
                </a:path>
              </a:pathLst>
            </a:custGeom>
            <a:grpFill/>
            <a:ln>
              <a:noFill/>
            </a:ln>
          </p:spPr>
          <p:txBody>
            <a:bodyPr/>
            <a:lstStyle/>
            <a:p>
              <a:pPr defTabSz="685165">
                <a:defRPr/>
              </a:pPr>
              <a:endParaRPr lang="en-US" sz="1350">
                <a:solidFill>
                  <a:prstClr val="black"/>
                </a:solidFill>
                <a:latin typeface="等线" panose="02010600030101010101" charset="-122"/>
                <a:ea typeface="微软雅黑" panose="020B0503020204020204" charset="-122"/>
              </a:endParaRPr>
            </a:p>
          </p:txBody>
        </p:sp>
        <p:sp>
          <p:nvSpPr>
            <p:cNvPr id="79" name="Freeform 112"/>
            <p:cNvSpPr/>
            <p:nvPr/>
          </p:nvSpPr>
          <p:spPr bwMode="auto">
            <a:xfrm>
              <a:off x="7757146" y="4366805"/>
              <a:ext cx="104823" cy="104823"/>
            </a:xfrm>
            <a:custGeom>
              <a:avLst/>
              <a:gdLst>
                <a:gd name="T0" fmla="*/ 0 w 42"/>
                <a:gd name="T1" fmla="*/ 38 h 42"/>
                <a:gd name="T2" fmla="*/ 4 w 42"/>
                <a:gd name="T3" fmla="*/ 42 h 42"/>
                <a:gd name="T4" fmla="*/ 42 w 42"/>
                <a:gd name="T5" fmla="*/ 4 h 42"/>
                <a:gd name="T6" fmla="*/ 38 w 42"/>
                <a:gd name="T7" fmla="*/ 0 h 42"/>
                <a:gd name="T8" fmla="*/ 0 w 42"/>
                <a:gd name="T9" fmla="*/ 38 h 42"/>
              </a:gdLst>
              <a:ahLst/>
              <a:cxnLst>
                <a:cxn ang="0">
                  <a:pos x="T0" y="T1"/>
                </a:cxn>
                <a:cxn ang="0">
                  <a:pos x="T2" y="T3"/>
                </a:cxn>
                <a:cxn ang="0">
                  <a:pos x="T4" y="T5"/>
                </a:cxn>
                <a:cxn ang="0">
                  <a:pos x="T6" y="T7"/>
                </a:cxn>
                <a:cxn ang="0">
                  <a:pos x="T8" y="T9"/>
                </a:cxn>
              </a:cxnLst>
              <a:rect l="0" t="0" r="r" b="b"/>
              <a:pathLst>
                <a:path w="42" h="42">
                  <a:moveTo>
                    <a:pt x="0" y="38"/>
                  </a:moveTo>
                  <a:lnTo>
                    <a:pt x="4" y="42"/>
                  </a:lnTo>
                  <a:lnTo>
                    <a:pt x="42" y="4"/>
                  </a:lnTo>
                  <a:lnTo>
                    <a:pt x="38" y="0"/>
                  </a:lnTo>
                  <a:lnTo>
                    <a:pt x="0" y="38"/>
                  </a:lnTo>
                  <a:close/>
                </a:path>
              </a:pathLst>
            </a:custGeom>
            <a:grpFill/>
            <a:ln>
              <a:noFill/>
            </a:ln>
          </p:spPr>
          <p:txBody>
            <a:bodyPr/>
            <a:lstStyle/>
            <a:p>
              <a:pPr defTabSz="685165">
                <a:defRPr/>
              </a:pPr>
              <a:endParaRPr lang="en-US" sz="1350">
                <a:solidFill>
                  <a:prstClr val="black"/>
                </a:solidFill>
                <a:latin typeface="等线" panose="02010600030101010101" charset="-122"/>
                <a:ea typeface="微软雅黑" panose="020B0503020204020204" charset="-122"/>
              </a:endParaRPr>
            </a:p>
          </p:txBody>
        </p:sp>
        <p:sp>
          <p:nvSpPr>
            <p:cNvPr id="80" name="Freeform 113"/>
            <p:cNvSpPr/>
            <p:nvPr/>
          </p:nvSpPr>
          <p:spPr bwMode="auto">
            <a:xfrm>
              <a:off x="7729693" y="4469133"/>
              <a:ext cx="69882" cy="69882"/>
            </a:xfrm>
            <a:custGeom>
              <a:avLst/>
              <a:gdLst>
                <a:gd name="T0" fmla="*/ 28 w 28"/>
                <a:gd name="T1" fmla="*/ 20 h 28"/>
                <a:gd name="T2" fmla="*/ 8 w 28"/>
                <a:gd name="T3" fmla="*/ 0 h 28"/>
                <a:gd name="T4" fmla="*/ 0 w 28"/>
                <a:gd name="T5" fmla="*/ 20 h 28"/>
                <a:gd name="T6" fmla="*/ 9 w 28"/>
                <a:gd name="T7" fmla="*/ 28 h 28"/>
                <a:gd name="T8" fmla="*/ 28 w 28"/>
                <a:gd name="T9" fmla="*/ 20 h 28"/>
              </a:gdLst>
              <a:ahLst/>
              <a:cxnLst>
                <a:cxn ang="0">
                  <a:pos x="T0" y="T1"/>
                </a:cxn>
                <a:cxn ang="0">
                  <a:pos x="T2" y="T3"/>
                </a:cxn>
                <a:cxn ang="0">
                  <a:pos x="T4" y="T5"/>
                </a:cxn>
                <a:cxn ang="0">
                  <a:pos x="T6" y="T7"/>
                </a:cxn>
                <a:cxn ang="0">
                  <a:pos x="T8" y="T9"/>
                </a:cxn>
              </a:cxnLst>
              <a:rect l="0" t="0" r="r" b="b"/>
              <a:pathLst>
                <a:path w="28" h="28">
                  <a:moveTo>
                    <a:pt x="28" y="20"/>
                  </a:moveTo>
                  <a:lnTo>
                    <a:pt x="8" y="0"/>
                  </a:lnTo>
                  <a:lnTo>
                    <a:pt x="0" y="20"/>
                  </a:lnTo>
                  <a:lnTo>
                    <a:pt x="9" y="28"/>
                  </a:lnTo>
                  <a:lnTo>
                    <a:pt x="28" y="20"/>
                  </a:lnTo>
                  <a:close/>
                </a:path>
              </a:pathLst>
            </a:custGeom>
            <a:grpFill/>
            <a:ln>
              <a:noFill/>
            </a:ln>
          </p:spPr>
          <p:txBody>
            <a:bodyPr/>
            <a:lstStyle/>
            <a:p>
              <a:pPr defTabSz="685165">
                <a:defRPr/>
              </a:pPr>
              <a:endParaRPr lang="en-US" sz="1350">
                <a:solidFill>
                  <a:prstClr val="black"/>
                </a:solidFill>
                <a:latin typeface="等线" panose="02010600030101010101" charset="-122"/>
                <a:ea typeface="微软雅黑" panose="020B0503020204020204" charset="-122"/>
              </a:endParaRPr>
            </a:p>
          </p:txBody>
        </p:sp>
        <p:sp>
          <p:nvSpPr>
            <p:cNvPr id="81" name="Freeform 114"/>
            <p:cNvSpPr/>
            <p:nvPr/>
          </p:nvSpPr>
          <p:spPr bwMode="auto">
            <a:xfrm>
              <a:off x="7712222" y="4526535"/>
              <a:ext cx="34941" cy="32446"/>
            </a:xfrm>
            <a:custGeom>
              <a:avLst/>
              <a:gdLst>
                <a:gd name="T0" fmla="*/ 0 w 14"/>
                <a:gd name="T1" fmla="*/ 13 h 13"/>
                <a:gd name="T2" fmla="*/ 14 w 14"/>
                <a:gd name="T3" fmla="*/ 6 h 13"/>
                <a:gd name="T4" fmla="*/ 6 w 14"/>
                <a:gd name="T5" fmla="*/ 0 h 13"/>
                <a:gd name="T6" fmla="*/ 0 w 14"/>
                <a:gd name="T7" fmla="*/ 13 h 13"/>
              </a:gdLst>
              <a:ahLst/>
              <a:cxnLst>
                <a:cxn ang="0">
                  <a:pos x="T0" y="T1"/>
                </a:cxn>
                <a:cxn ang="0">
                  <a:pos x="T2" y="T3"/>
                </a:cxn>
                <a:cxn ang="0">
                  <a:pos x="T4" y="T5"/>
                </a:cxn>
                <a:cxn ang="0">
                  <a:pos x="T6" y="T7"/>
                </a:cxn>
              </a:cxnLst>
              <a:rect l="0" t="0" r="r" b="b"/>
              <a:pathLst>
                <a:path w="14" h="13">
                  <a:moveTo>
                    <a:pt x="0" y="13"/>
                  </a:moveTo>
                  <a:lnTo>
                    <a:pt x="14" y="6"/>
                  </a:lnTo>
                  <a:lnTo>
                    <a:pt x="6" y="0"/>
                  </a:lnTo>
                  <a:lnTo>
                    <a:pt x="0" y="13"/>
                  </a:lnTo>
                  <a:close/>
                </a:path>
              </a:pathLst>
            </a:custGeom>
            <a:grpFill/>
            <a:ln>
              <a:noFill/>
            </a:ln>
          </p:spPr>
          <p:txBody>
            <a:bodyPr/>
            <a:lstStyle/>
            <a:p>
              <a:pPr defTabSz="685165">
                <a:defRPr/>
              </a:pPr>
              <a:endParaRPr lang="en-US" sz="1350">
                <a:solidFill>
                  <a:prstClr val="black"/>
                </a:solidFill>
                <a:latin typeface="等线" panose="02010600030101010101" charset="-122"/>
                <a:ea typeface="微软雅黑" panose="020B0503020204020204" charset="-122"/>
              </a:endParaRPr>
            </a:p>
          </p:txBody>
        </p:sp>
        <p:sp>
          <p:nvSpPr>
            <p:cNvPr id="82" name="Freeform 115"/>
            <p:cNvSpPr/>
            <p:nvPr/>
          </p:nvSpPr>
          <p:spPr bwMode="auto">
            <a:xfrm>
              <a:off x="7859474" y="4341848"/>
              <a:ext cx="69882" cy="69882"/>
            </a:xfrm>
            <a:custGeom>
              <a:avLst/>
              <a:gdLst>
                <a:gd name="T0" fmla="*/ 7 w 28"/>
                <a:gd name="T1" fmla="*/ 0 h 28"/>
                <a:gd name="T2" fmla="*/ 0 w 28"/>
                <a:gd name="T3" fmla="*/ 8 h 28"/>
                <a:gd name="T4" fmla="*/ 20 w 28"/>
                <a:gd name="T5" fmla="*/ 28 h 28"/>
                <a:gd name="T6" fmla="*/ 28 w 28"/>
                <a:gd name="T7" fmla="*/ 20 h 28"/>
                <a:gd name="T8" fmla="*/ 7 w 28"/>
                <a:gd name="T9" fmla="*/ 0 h 28"/>
              </a:gdLst>
              <a:ahLst/>
              <a:cxnLst>
                <a:cxn ang="0">
                  <a:pos x="T0" y="T1"/>
                </a:cxn>
                <a:cxn ang="0">
                  <a:pos x="T2" y="T3"/>
                </a:cxn>
                <a:cxn ang="0">
                  <a:pos x="T4" y="T5"/>
                </a:cxn>
                <a:cxn ang="0">
                  <a:pos x="T6" y="T7"/>
                </a:cxn>
                <a:cxn ang="0">
                  <a:pos x="T8" y="T9"/>
                </a:cxn>
              </a:cxnLst>
              <a:rect l="0" t="0" r="r" b="b"/>
              <a:pathLst>
                <a:path w="28" h="28">
                  <a:moveTo>
                    <a:pt x="7" y="0"/>
                  </a:moveTo>
                  <a:lnTo>
                    <a:pt x="0" y="8"/>
                  </a:lnTo>
                  <a:lnTo>
                    <a:pt x="20" y="28"/>
                  </a:lnTo>
                  <a:lnTo>
                    <a:pt x="28" y="20"/>
                  </a:lnTo>
                  <a:lnTo>
                    <a:pt x="7" y="0"/>
                  </a:lnTo>
                  <a:close/>
                </a:path>
              </a:pathLst>
            </a:custGeom>
            <a:grpFill/>
            <a:ln>
              <a:noFill/>
            </a:ln>
          </p:spPr>
          <p:txBody>
            <a:bodyPr/>
            <a:lstStyle/>
            <a:p>
              <a:pPr defTabSz="685165">
                <a:defRPr/>
              </a:pPr>
              <a:endParaRPr lang="en-US" sz="1350">
                <a:solidFill>
                  <a:prstClr val="black"/>
                </a:solidFill>
                <a:latin typeface="等线" panose="02010600030101010101" charset="-122"/>
                <a:ea typeface="微软雅黑" panose="020B0503020204020204" charset="-122"/>
              </a:endParaRPr>
            </a:p>
          </p:txBody>
        </p:sp>
        <p:sp>
          <p:nvSpPr>
            <p:cNvPr id="83" name="Freeform 116"/>
            <p:cNvSpPr/>
            <p:nvPr/>
          </p:nvSpPr>
          <p:spPr bwMode="auto">
            <a:xfrm>
              <a:off x="7540014" y="4306907"/>
              <a:ext cx="279527" cy="339426"/>
            </a:xfrm>
            <a:custGeom>
              <a:avLst/>
              <a:gdLst>
                <a:gd name="T0" fmla="*/ 104 w 112"/>
                <a:gd name="T1" fmla="*/ 101 h 136"/>
                <a:gd name="T2" fmla="*/ 83 w 112"/>
                <a:gd name="T3" fmla="*/ 101 h 136"/>
                <a:gd name="T4" fmla="*/ 83 w 112"/>
                <a:gd name="T5" fmla="*/ 129 h 136"/>
                <a:gd name="T6" fmla="*/ 7 w 112"/>
                <a:gd name="T7" fmla="*/ 129 h 136"/>
                <a:gd name="T8" fmla="*/ 7 w 112"/>
                <a:gd name="T9" fmla="*/ 32 h 136"/>
                <a:gd name="T10" fmla="*/ 104 w 112"/>
                <a:gd name="T11" fmla="*/ 32 h 136"/>
                <a:gd name="T12" fmla="*/ 104 w 112"/>
                <a:gd name="T13" fmla="*/ 40 h 136"/>
                <a:gd name="T14" fmla="*/ 112 w 112"/>
                <a:gd name="T15" fmla="*/ 32 h 136"/>
                <a:gd name="T16" fmla="*/ 112 w 112"/>
                <a:gd name="T17" fmla="*/ 6 h 136"/>
                <a:gd name="T18" fmla="*/ 97 w 112"/>
                <a:gd name="T19" fmla="*/ 6 h 136"/>
                <a:gd name="T20" fmla="*/ 97 w 112"/>
                <a:gd name="T21" fmla="*/ 20 h 136"/>
                <a:gd name="T22" fmla="*/ 95 w 112"/>
                <a:gd name="T23" fmla="*/ 20 h 136"/>
                <a:gd name="T24" fmla="*/ 95 w 112"/>
                <a:gd name="T25" fmla="*/ 0 h 136"/>
                <a:gd name="T26" fmla="*/ 89 w 112"/>
                <a:gd name="T27" fmla="*/ 0 h 136"/>
                <a:gd name="T28" fmla="*/ 89 w 112"/>
                <a:gd name="T29" fmla="*/ 20 h 136"/>
                <a:gd name="T30" fmla="*/ 87 w 112"/>
                <a:gd name="T31" fmla="*/ 20 h 136"/>
                <a:gd name="T32" fmla="*/ 87 w 112"/>
                <a:gd name="T33" fmla="*/ 6 h 136"/>
                <a:gd name="T34" fmla="*/ 79 w 112"/>
                <a:gd name="T35" fmla="*/ 6 h 136"/>
                <a:gd name="T36" fmla="*/ 79 w 112"/>
                <a:gd name="T37" fmla="*/ 20 h 136"/>
                <a:gd name="T38" fmla="*/ 76 w 112"/>
                <a:gd name="T39" fmla="*/ 20 h 136"/>
                <a:gd name="T40" fmla="*/ 76 w 112"/>
                <a:gd name="T41" fmla="*/ 0 h 136"/>
                <a:gd name="T42" fmla="*/ 72 w 112"/>
                <a:gd name="T43" fmla="*/ 0 h 136"/>
                <a:gd name="T44" fmla="*/ 72 w 112"/>
                <a:gd name="T45" fmla="*/ 20 h 136"/>
                <a:gd name="T46" fmla="*/ 68 w 112"/>
                <a:gd name="T47" fmla="*/ 20 h 136"/>
                <a:gd name="T48" fmla="*/ 68 w 112"/>
                <a:gd name="T49" fmla="*/ 6 h 136"/>
                <a:gd name="T50" fmla="*/ 60 w 112"/>
                <a:gd name="T51" fmla="*/ 6 h 136"/>
                <a:gd name="T52" fmla="*/ 60 w 112"/>
                <a:gd name="T53" fmla="*/ 20 h 136"/>
                <a:gd name="T54" fmla="*/ 57 w 112"/>
                <a:gd name="T55" fmla="*/ 20 h 136"/>
                <a:gd name="T56" fmla="*/ 57 w 112"/>
                <a:gd name="T57" fmla="*/ 0 h 136"/>
                <a:gd name="T58" fmla="*/ 53 w 112"/>
                <a:gd name="T59" fmla="*/ 0 h 136"/>
                <a:gd name="T60" fmla="*/ 53 w 112"/>
                <a:gd name="T61" fmla="*/ 20 h 136"/>
                <a:gd name="T62" fmla="*/ 51 w 112"/>
                <a:gd name="T63" fmla="*/ 20 h 136"/>
                <a:gd name="T64" fmla="*/ 51 w 112"/>
                <a:gd name="T65" fmla="*/ 6 h 136"/>
                <a:gd name="T66" fmla="*/ 43 w 112"/>
                <a:gd name="T67" fmla="*/ 6 h 136"/>
                <a:gd name="T68" fmla="*/ 43 w 112"/>
                <a:gd name="T69" fmla="*/ 20 h 136"/>
                <a:gd name="T70" fmla="*/ 40 w 112"/>
                <a:gd name="T71" fmla="*/ 20 h 136"/>
                <a:gd name="T72" fmla="*/ 40 w 112"/>
                <a:gd name="T73" fmla="*/ 0 h 136"/>
                <a:gd name="T74" fmla="*/ 35 w 112"/>
                <a:gd name="T75" fmla="*/ 0 h 136"/>
                <a:gd name="T76" fmla="*/ 35 w 112"/>
                <a:gd name="T77" fmla="*/ 20 h 136"/>
                <a:gd name="T78" fmla="*/ 32 w 112"/>
                <a:gd name="T79" fmla="*/ 20 h 136"/>
                <a:gd name="T80" fmla="*/ 32 w 112"/>
                <a:gd name="T81" fmla="*/ 6 h 136"/>
                <a:gd name="T82" fmla="*/ 25 w 112"/>
                <a:gd name="T83" fmla="*/ 6 h 136"/>
                <a:gd name="T84" fmla="*/ 25 w 112"/>
                <a:gd name="T85" fmla="*/ 20 h 136"/>
                <a:gd name="T86" fmla="*/ 23 w 112"/>
                <a:gd name="T87" fmla="*/ 20 h 136"/>
                <a:gd name="T88" fmla="*/ 23 w 112"/>
                <a:gd name="T89" fmla="*/ 0 h 136"/>
                <a:gd name="T90" fmla="*/ 17 w 112"/>
                <a:gd name="T91" fmla="*/ 0 h 136"/>
                <a:gd name="T92" fmla="*/ 17 w 112"/>
                <a:gd name="T93" fmla="*/ 20 h 136"/>
                <a:gd name="T94" fmla="*/ 15 w 112"/>
                <a:gd name="T95" fmla="*/ 20 h 136"/>
                <a:gd name="T96" fmla="*/ 15 w 112"/>
                <a:gd name="T97" fmla="*/ 6 h 136"/>
                <a:gd name="T98" fmla="*/ 0 w 112"/>
                <a:gd name="T99" fmla="*/ 6 h 136"/>
                <a:gd name="T100" fmla="*/ 0 w 112"/>
                <a:gd name="T101" fmla="*/ 24 h 136"/>
                <a:gd name="T102" fmla="*/ 0 w 112"/>
                <a:gd name="T103" fmla="*/ 28 h 136"/>
                <a:gd name="T104" fmla="*/ 0 w 112"/>
                <a:gd name="T105" fmla="*/ 136 h 136"/>
                <a:gd name="T106" fmla="*/ 89 w 112"/>
                <a:gd name="T107" fmla="*/ 136 h 136"/>
                <a:gd name="T108" fmla="*/ 112 w 112"/>
                <a:gd name="T109" fmla="*/ 110 h 136"/>
                <a:gd name="T110" fmla="*/ 112 w 112"/>
                <a:gd name="T111" fmla="*/ 84 h 136"/>
                <a:gd name="T112" fmla="*/ 104 w 112"/>
                <a:gd name="T113" fmla="*/ 92 h 136"/>
                <a:gd name="T114" fmla="*/ 104 w 112"/>
                <a:gd name="T115" fmla="*/ 10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2" h="136">
                  <a:moveTo>
                    <a:pt x="104" y="101"/>
                  </a:moveTo>
                  <a:lnTo>
                    <a:pt x="83" y="101"/>
                  </a:lnTo>
                  <a:lnTo>
                    <a:pt x="83" y="129"/>
                  </a:lnTo>
                  <a:lnTo>
                    <a:pt x="7" y="129"/>
                  </a:lnTo>
                  <a:lnTo>
                    <a:pt x="7" y="32"/>
                  </a:lnTo>
                  <a:lnTo>
                    <a:pt x="104" y="32"/>
                  </a:lnTo>
                  <a:lnTo>
                    <a:pt x="104" y="40"/>
                  </a:lnTo>
                  <a:lnTo>
                    <a:pt x="112" y="32"/>
                  </a:lnTo>
                  <a:lnTo>
                    <a:pt x="112" y="6"/>
                  </a:lnTo>
                  <a:lnTo>
                    <a:pt x="97" y="6"/>
                  </a:lnTo>
                  <a:lnTo>
                    <a:pt x="97" y="20"/>
                  </a:lnTo>
                  <a:lnTo>
                    <a:pt x="95" y="20"/>
                  </a:lnTo>
                  <a:lnTo>
                    <a:pt x="95" y="0"/>
                  </a:lnTo>
                  <a:lnTo>
                    <a:pt x="89" y="0"/>
                  </a:lnTo>
                  <a:lnTo>
                    <a:pt x="89" y="20"/>
                  </a:lnTo>
                  <a:lnTo>
                    <a:pt x="87" y="20"/>
                  </a:lnTo>
                  <a:lnTo>
                    <a:pt x="87" y="6"/>
                  </a:lnTo>
                  <a:lnTo>
                    <a:pt x="79" y="6"/>
                  </a:lnTo>
                  <a:lnTo>
                    <a:pt x="79" y="20"/>
                  </a:lnTo>
                  <a:lnTo>
                    <a:pt x="76" y="20"/>
                  </a:lnTo>
                  <a:lnTo>
                    <a:pt x="76" y="0"/>
                  </a:lnTo>
                  <a:lnTo>
                    <a:pt x="72" y="0"/>
                  </a:lnTo>
                  <a:lnTo>
                    <a:pt x="72" y="20"/>
                  </a:lnTo>
                  <a:lnTo>
                    <a:pt x="68" y="20"/>
                  </a:lnTo>
                  <a:lnTo>
                    <a:pt x="68" y="6"/>
                  </a:lnTo>
                  <a:lnTo>
                    <a:pt x="60" y="6"/>
                  </a:lnTo>
                  <a:lnTo>
                    <a:pt x="60" y="20"/>
                  </a:lnTo>
                  <a:lnTo>
                    <a:pt x="57" y="20"/>
                  </a:lnTo>
                  <a:lnTo>
                    <a:pt x="57" y="0"/>
                  </a:lnTo>
                  <a:lnTo>
                    <a:pt x="53" y="0"/>
                  </a:lnTo>
                  <a:lnTo>
                    <a:pt x="53" y="20"/>
                  </a:lnTo>
                  <a:lnTo>
                    <a:pt x="51" y="20"/>
                  </a:lnTo>
                  <a:lnTo>
                    <a:pt x="51" y="6"/>
                  </a:lnTo>
                  <a:lnTo>
                    <a:pt x="43" y="6"/>
                  </a:lnTo>
                  <a:lnTo>
                    <a:pt x="43" y="20"/>
                  </a:lnTo>
                  <a:lnTo>
                    <a:pt x="40" y="20"/>
                  </a:lnTo>
                  <a:lnTo>
                    <a:pt x="40" y="0"/>
                  </a:lnTo>
                  <a:lnTo>
                    <a:pt x="35" y="0"/>
                  </a:lnTo>
                  <a:lnTo>
                    <a:pt x="35" y="20"/>
                  </a:lnTo>
                  <a:lnTo>
                    <a:pt x="32" y="20"/>
                  </a:lnTo>
                  <a:lnTo>
                    <a:pt x="32" y="6"/>
                  </a:lnTo>
                  <a:lnTo>
                    <a:pt x="25" y="6"/>
                  </a:lnTo>
                  <a:lnTo>
                    <a:pt x="25" y="20"/>
                  </a:lnTo>
                  <a:lnTo>
                    <a:pt x="23" y="20"/>
                  </a:lnTo>
                  <a:lnTo>
                    <a:pt x="23" y="0"/>
                  </a:lnTo>
                  <a:lnTo>
                    <a:pt x="17" y="0"/>
                  </a:lnTo>
                  <a:lnTo>
                    <a:pt x="17" y="20"/>
                  </a:lnTo>
                  <a:lnTo>
                    <a:pt x="15" y="20"/>
                  </a:lnTo>
                  <a:lnTo>
                    <a:pt x="15" y="6"/>
                  </a:lnTo>
                  <a:lnTo>
                    <a:pt x="0" y="6"/>
                  </a:lnTo>
                  <a:lnTo>
                    <a:pt x="0" y="24"/>
                  </a:lnTo>
                  <a:lnTo>
                    <a:pt x="0" y="28"/>
                  </a:lnTo>
                  <a:lnTo>
                    <a:pt x="0" y="136"/>
                  </a:lnTo>
                  <a:lnTo>
                    <a:pt x="89" y="136"/>
                  </a:lnTo>
                  <a:lnTo>
                    <a:pt x="112" y="110"/>
                  </a:lnTo>
                  <a:lnTo>
                    <a:pt x="112" y="84"/>
                  </a:lnTo>
                  <a:lnTo>
                    <a:pt x="104" y="92"/>
                  </a:lnTo>
                  <a:lnTo>
                    <a:pt x="104" y="101"/>
                  </a:lnTo>
                  <a:close/>
                </a:path>
              </a:pathLst>
            </a:custGeom>
            <a:grpFill/>
            <a:ln>
              <a:noFill/>
            </a:ln>
          </p:spPr>
          <p:txBody>
            <a:bodyPr/>
            <a:lstStyle/>
            <a:p>
              <a:pPr defTabSz="685165">
                <a:defRPr/>
              </a:pPr>
              <a:endParaRPr lang="en-US" sz="1350">
                <a:solidFill>
                  <a:prstClr val="black"/>
                </a:solidFill>
                <a:latin typeface="等线" panose="02010600030101010101" charset="-122"/>
                <a:ea typeface="微软雅黑" panose="020B0503020204020204" charset="-122"/>
              </a:endParaRPr>
            </a:p>
          </p:txBody>
        </p:sp>
        <p:sp>
          <p:nvSpPr>
            <p:cNvPr id="84" name="Rectangle 117"/>
            <p:cNvSpPr>
              <a:spLocks noChangeArrowheads="1"/>
            </p:cNvSpPr>
            <p:nvPr/>
          </p:nvSpPr>
          <p:spPr bwMode="auto">
            <a:xfrm>
              <a:off x="7589930" y="4421713"/>
              <a:ext cx="109814" cy="17471"/>
            </a:xfrm>
            <a:prstGeom prst="rect">
              <a:avLst/>
            </a:prstGeom>
            <a:grpFill/>
            <a:ln>
              <a:noFill/>
            </a:ln>
          </p:spPr>
          <p:txBody>
            <a:bodyPr/>
            <a:lstStyle/>
            <a:p>
              <a:pPr defTabSz="685165">
                <a:defRPr/>
              </a:pPr>
              <a:endParaRPr lang="en-US" sz="1350">
                <a:solidFill>
                  <a:prstClr val="black"/>
                </a:solidFill>
                <a:latin typeface="等线" panose="02010600030101010101" charset="-122"/>
                <a:ea typeface="微软雅黑" panose="020B0503020204020204" charset="-122"/>
              </a:endParaRPr>
            </a:p>
          </p:txBody>
        </p:sp>
        <p:sp>
          <p:nvSpPr>
            <p:cNvPr id="85" name="Rectangle 118"/>
            <p:cNvSpPr>
              <a:spLocks noChangeArrowheads="1"/>
            </p:cNvSpPr>
            <p:nvPr/>
          </p:nvSpPr>
          <p:spPr bwMode="auto">
            <a:xfrm>
              <a:off x="7589930" y="4461645"/>
              <a:ext cx="109814" cy="17471"/>
            </a:xfrm>
            <a:prstGeom prst="rect">
              <a:avLst/>
            </a:prstGeom>
            <a:grpFill/>
            <a:ln>
              <a:noFill/>
            </a:ln>
          </p:spPr>
          <p:txBody>
            <a:bodyPr/>
            <a:lstStyle/>
            <a:p>
              <a:pPr defTabSz="685165">
                <a:defRPr/>
              </a:pPr>
              <a:endParaRPr lang="en-US" sz="1350">
                <a:solidFill>
                  <a:prstClr val="black"/>
                </a:solidFill>
                <a:latin typeface="等线" panose="02010600030101010101" charset="-122"/>
                <a:ea typeface="微软雅黑" panose="020B0503020204020204" charset="-122"/>
              </a:endParaRPr>
            </a:p>
          </p:txBody>
        </p:sp>
        <p:sp>
          <p:nvSpPr>
            <p:cNvPr id="86" name="Rectangle 119"/>
            <p:cNvSpPr>
              <a:spLocks noChangeArrowheads="1"/>
            </p:cNvSpPr>
            <p:nvPr/>
          </p:nvSpPr>
          <p:spPr bwMode="auto">
            <a:xfrm>
              <a:off x="7589930" y="4506569"/>
              <a:ext cx="109814" cy="14975"/>
            </a:xfrm>
            <a:prstGeom prst="rect">
              <a:avLst/>
            </a:prstGeom>
            <a:grpFill/>
            <a:ln>
              <a:noFill/>
            </a:ln>
          </p:spPr>
          <p:txBody>
            <a:bodyPr/>
            <a:lstStyle/>
            <a:p>
              <a:pPr defTabSz="685165">
                <a:defRPr/>
              </a:pPr>
              <a:endParaRPr lang="en-US" sz="1350">
                <a:solidFill>
                  <a:prstClr val="black"/>
                </a:solidFill>
                <a:latin typeface="等线" panose="02010600030101010101" charset="-122"/>
                <a:ea typeface="微软雅黑" panose="020B0503020204020204" charset="-122"/>
              </a:endParaRPr>
            </a:p>
          </p:txBody>
        </p:sp>
        <p:sp>
          <p:nvSpPr>
            <p:cNvPr id="87" name="Rectangle 120"/>
            <p:cNvSpPr>
              <a:spLocks noChangeArrowheads="1"/>
            </p:cNvSpPr>
            <p:nvPr/>
          </p:nvSpPr>
          <p:spPr bwMode="auto">
            <a:xfrm>
              <a:off x="7589930" y="4548998"/>
              <a:ext cx="109814" cy="17471"/>
            </a:xfrm>
            <a:prstGeom prst="rect">
              <a:avLst/>
            </a:prstGeom>
            <a:grpFill/>
            <a:ln>
              <a:noFill/>
            </a:ln>
          </p:spPr>
          <p:txBody>
            <a:bodyPr/>
            <a:lstStyle/>
            <a:p>
              <a:pPr defTabSz="685165">
                <a:defRPr/>
              </a:pPr>
              <a:endParaRPr lang="en-US" sz="1350">
                <a:solidFill>
                  <a:prstClr val="black"/>
                </a:solidFill>
                <a:latin typeface="等线" panose="02010600030101010101" charset="-122"/>
                <a:ea typeface="微软雅黑" panose="020B0503020204020204" charset="-122"/>
              </a:endParaRPr>
            </a:p>
          </p:txBody>
        </p:sp>
      </p:grpSp>
      <p:grpSp>
        <p:nvGrpSpPr>
          <p:cNvPr id="88" name="Group 35"/>
          <p:cNvGrpSpPr/>
          <p:nvPr/>
        </p:nvGrpSpPr>
        <p:grpSpPr>
          <a:xfrm>
            <a:off x="7366137" y="2965838"/>
            <a:ext cx="379359" cy="376864"/>
            <a:chOff x="6853673" y="3715407"/>
            <a:chExt cx="379359" cy="376864"/>
          </a:xfrm>
          <a:solidFill>
            <a:schemeClr val="bg1"/>
          </a:solidFill>
        </p:grpSpPr>
        <p:sp>
          <p:nvSpPr>
            <p:cNvPr id="89" name="Freeform 150"/>
            <p:cNvSpPr>
              <a:spLocks noEditPoints="1"/>
            </p:cNvSpPr>
            <p:nvPr/>
          </p:nvSpPr>
          <p:spPr bwMode="auto">
            <a:xfrm>
              <a:off x="6853673" y="3715407"/>
              <a:ext cx="379359" cy="376864"/>
            </a:xfrm>
            <a:custGeom>
              <a:avLst/>
              <a:gdLst>
                <a:gd name="T0" fmla="*/ 57 w 114"/>
                <a:gd name="T1" fmla="*/ 0 h 114"/>
                <a:gd name="T2" fmla="*/ 0 w 114"/>
                <a:gd name="T3" fmla="*/ 57 h 114"/>
                <a:gd name="T4" fmla="*/ 57 w 114"/>
                <a:gd name="T5" fmla="*/ 114 h 114"/>
                <a:gd name="T6" fmla="*/ 114 w 114"/>
                <a:gd name="T7" fmla="*/ 57 h 114"/>
                <a:gd name="T8" fmla="*/ 57 w 114"/>
                <a:gd name="T9" fmla="*/ 0 h 114"/>
                <a:gd name="T10" fmla="*/ 57 w 114"/>
                <a:gd name="T11" fmla="*/ 108 h 114"/>
                <a:gd name="T12" fmla="*/ 6 w 114"/>
                <a:gd name="T13" fmla="*/ 57 h 114"/>
                <a:gd name="T14" fmla="*/ 57 w 114"/>
                <a:gd name="T15" fmla="*/ 6 h 114"/>
                <a:gd name="T16" fmla="*/ 108 w 114"/>
                <a:gd name="T17" fmla="*/ 57 h 114"/>
                <a:gd name="T18" fmla="*/ 57 w 114"/>
                <a:gd name="T19" fmla="*/ 10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4" h="114">
                  <a:moveTo>
                    <a:pt x="57" y="0"/>
                  </a:moveTo>
                  <a:cubicBezTo>
                    <a:pt x="25" y="0"/>
                    <a:pt x="0" y="25"/>
                    <a:pt x="0" y="57"/>
                  </a:cubicBezTo>
                  <a:cubicBezTo>
                    <a:pt x="0" y="89"/>
                    <a:pt x="25" y="114"/>
                    <a:pt x="57" y="114"/>
                  </a:cubicBezTo>
                  <a:cubicBezTo>
                    <a:pt x="89" y="114"/>
                    <a:pt x="114" y="89"/>
                    <a:pt x="114" y="57"/>
                  </a:cubicBezTo>
                  <a:cubicBezTo>
                    <a:pt x="114" y="25"/>
                    <a:pt x="89" y="0"/>
                    <a:pt x="57" y="0"/>
                  </a:cubicBezTo>
                  <a:close/>
                  <a:moveTo>
                    <a:pt x="57" y="108"/>
                  </a:moveTo>
                  <a:cubicBezTo>
                    <a:pt x="29" y="108"/>
                    <a:pt x="6" y="85"/>
                    <a:pt x="6" y="57"/>
                  </a:cubicBezTo>
                  <a:cubicBezTo>
                    <a:pt x="6" y="29"/>
                    <a:pt x="29" y="6"/>
                    <a:pt x="57" y="6"/>
                  </a:cubicBezTo>
                  <a:cubicBezTo>
                    <a:pt x="85" y="6"/>
                    <a:pt x="108" y="29"/>
                    <a:pt x="108" y="57"/>
                  </a:cubicBezTo>
                  <a:cubicBezTo>
                    <a:pt x="108" y="85"/>
                    <a:pt x="85" y="108"/>
                    <a:pt x="57" y="108"/>
                  </a:cubicBezTo>
                  <a:close/>
                </a:path>
              </a:pathLst>
            </a:custGeom>
            <a:grpFill/>
            <a:ln>
              <a:noFill/>
            </a:ln>
          </p:spPr>
          <p:txBody>
            <a:bodyPr/>
            <a:lstStyle/>
            <a:p>
              <a:pPr defTabSz="685165">
                <a:defRPr/>
              </a:pPr>
              <a:endParaRPr lang="en-US" sz="1350">
                <a:solidFill>
                  <a:prstClr val="black"/>
                </a:solidFill>
                <a:latin typeface="等线" panose="02010600030101010101" charset="-122"/>
                <a:ea typeface="微软雅黑" panose="020B0503020204020204" charset="-122"/>
              </a:endParaRPr>
            </a:p>
          </p:txBody>
        </p:sp>
        <p:sp>
          <p:nvSpPr>
            <p:cNvPr id="90" name="Rectangle 151"/>
            <p:cNvSpPr>
              <a:spLocks noChangeArrowheads="1"/>
            </p:cNvSpPr>
            <p:nvPr/>
          </p:nvSpPr>
          <p:spPr bwMode="auto">
            <a:xfrm>
              <a:off x="6998429" y="3987447"/>
              <a:ext cx="22463" cy="42429"/>
            </a:xfrm>
            <a:prstGeom prst="rect">
              <a:avLst/>
            </a:prstGeom>
            <a:grpFill/>
            <a:ln>
              <a:noFill/>
            </a:ln>
          </p:spPr>
          <p:txBody>
            <a:bodyPr/>
            <a:lstStyle/>
            <a:p>
              <a:pPr defTabSz="685165">
                <a:defRPr/>
              </a:pPr>
              <a:endParaRPr lang="en-US" sz="1350">
                <a:solidFill>
                  <a:prstClr val="black"/>
                </a:solidFill>
                <a:latin typeface="等线" panose="02010600030101010101" charset="-122"/>
                <a:ea typeface="微软雅黑" panose="020B0503020204020204" charset="-122"/>
              </a:endParaRPr>
            </a:p>
          </p:txBody>
        </p:sp>
        <p:sp>
          <p:nvSpPr>
            <p:cNvPr id="91" name="Rectangle 152"/>
            <p:cNvSpPr>
              <a:spLocks noChangeArrowheads="1"/>
            </p:cNvSpPr>
            <p:nvPr/>
          </p:nvSpPr>
          <p:spPr bwMode="auto">
            <a:xfrm>
              <a:off x="7033370" y="3987447"/>
              <a:ext cx="19966" cy="42429"/>
            </a:xfrm>
            <a:prstGeom prst="rect">
              <a:avLst/>
            </a:prstGeom>
            <a:grpFill/>
            <a:ln>
              <a:noFill/>
            </a:ln>
          </p:spPr>
          <p:txBody>
            <a:bodyPr/>
            <a:lstStyle/>
            <a:p>
              <a:pPr defTabSz="685165">
                <a:defRPr/>
              </a:pPr>
              <a:endParaRPr lang="en-US" sz="1350">
                <a:solidFill>
                  <a:prstClr val="black"/>
                </a:solidFill>
                <a:latin typeface="等线" panose="02010600030101010101" charset="-122"/>
                <a:ea typeface="微软雅黑" panose="020B0503020204020204" charset="-122"/>
              </a:endParaRPr>
            </a:p>
          </p:txBody>
        </p:sp>
        <p:sp>
          <p:nvSpPr>
            <p:cNvPr id="92" name="Rectangle 153"/>
            <p:cNvSpPr>
              <a:spLocks noChangeArrowheads="1"/>
            </p:cNvSpPr>
            <p:nvPr/>
          </p:nvSpPr>
          <p:spPr bwMode="auto">
            <a:xfrm>
              <a:off x="7068311" y="3987447"/>
              <a:ext cx="19966" cy="42429"/>
            </a:xfrm>
            <a:prstGeom prst="rect">
              <a:avLst/>
            </a:prstGeom>
            <a:grpFill/>
            <a:ln>
              <a:noFill/>
            </a:ln>
          </p:spPr>
          <p:txBody>
            <a:bodyPr/>
            <a:lstStyle/>
            <a:p>
              <a:pPr defTabSz="685165">
                <a:defRPr/>
              </a:pPr>
              <a:endParaRPr lang="en-US" sz="1350">
                <a:solidFill>
                  <a:prstClr val="black"/>
                </a:solidFill>
                <a:latin typeface="等线" panose="02010600030101010101" charset="-122"/>
                <a:ea typeface="微软雅黑" panose="020B0503020204020204" charset="-122"/>
              </a:endParaRPr>
            </a:p>
          </p:txBody>
        </p:sp>
        <p:sp>
          <p:nvSpPr>
            <p:cNvPr id="93" name="Freeform 154"/>
            <p:cNvSpPr/>
            <p:nvPr/>
          </p:nvSpPr>
          <p:spPr bwMode="auto">
            <a:xfrm>
              <a:off x="6970976" y="3822725"/>
              <a:ext cx="82362" cy="84857"/>
            </a:xfrm>
            <a:custGeom>
              <a:avLst/>
              <a:gdLst>
                <a:gd name="T0" fmla="*/ 19 w 25"/>
                <a:gd name="T1" fmla="*/ 22 h 25"/>
                <a:gd name="T2" fmla="*/ 22 w 25"/>
                <a:gd name="T3" fmla="*/ 25 h 25"/>
                <a:gd name="T4" fmla="*/ 25 w 25"/>
                <a:gd name="T5" fmla="*/ 22 h 25"/>
                <a:gd name="T6" fmla="*/ 22 w 25"/>
                <a:gd name="T7" fmla="*/ 19 h 25"/>
                <a:gd name="T8" fmla="*/ 21 w 25"/>
                <a:gd name="T9" fmla="*/ 19 h 25"/>
                <a:gd name="T10" fmla="*/ 0 w 25"/>
                <a:gd name="T11" fmla="*/ 0 h 25"/>
                <a:gd name="T12" fmla="*/ 19 w 25"/>
                <a:gd name="T13" fmla="*/ 22 h 25"/>
                <a:gd name="T14" fmla="*/ 19 w 25"/>
                <a:gd name="T15" fmla="*/ 22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5">
                  <a:moveTo>
                    <a:pt x="19" y="22"/>
                  </a:moveTo>
                  <a:cubicBezTo>
                    <a:pt x="19" y="24"/>
                    <a:pt x="20" y="25"/>
                    <a:pt x="22" y="25"/>
                  </a:cubicBezTo>
                  <a:cubicBezTo>
                    <a:pt x="24" y="25"/>
                    <a:pt x="25" y="24"/>
                    <a:pt x="25" y="22"/>
                  </a:cubicBezTo>
                  <a:cubicBezTo>
                    <a:pt x="25" y="21"/>
                    <a:pt x="24" y="19"/>
                    <a:pt x="22" y="19"/>
                  </a:cubicBezTo>
                  <a:cubicBezTo>
                    <a:pt x="22" y="19"/>
                    <a:pt x="22" y="19"/>
                    <a:pt x="21" y="19"/>
                  </a:cubicBezTo>
                  <a:cubicBezTo>
                    <a:pt x="0" y="0"/>
                    <a:pt x="0" y="0"/>
                    <a:pt x="0" y="0"/>
                  </a:cubicBezTo>
                  <a:cubicBezTo>
                    <a:pt x="19" y="22"/>
                    <a:pt x="19" y="22"/>
                    <a:pt x="19" y="22"/>
                  </a:cubicBezTo>
                  <a:cubicBezTo>
                    <a:pt x="19" y="22"/>
                    <a:pt x="19" y="22"/>
                    <a:pt x="19" y="22"/>
                  </a:cubicBezTo>
                  <a:close/>
                </a:path>
              </a:pathLst>
            </a:custGeom>
            <a:grpFill/>
            <a:ln>
              <a:noFill/>
            </a:ln>
          </p:spPr>
          <p:txBody>
            <a:bodyPr/>
            <a:lstStyle/>
            <a:p>
              <a:pPr defTabSz="685165">
                <a:defRPr/>
              </a:pPr>
              <a:endParaRPr lang="en-US" sz="1350">
                <a:solidFill>
                  <a:prstClr val="black"/>
                </a:solidFill>
                <a:latin typeface="等线" panose="02010600030101010101" charset="-122"/>
                <a:ea typeface="微软雅黑" panose="020B0503020204020204" charset="-122"/>
              </a:endParaRPr>
            </a:p>
          </p:txBody>
        </p:sp>
        <p:sp>
          <p:nvSpPr>
            <p:cNvPr id="94" name="Freeform 155"/>
            <p:cNvSpPr/>
            <p:nvPr/>
          </p:nvSpPr>
          <p:spPr bwMode="auto">
            <a:xfrm>
              <a:off x="6921060" y="3987447"/>
              <a:ext cx="22463" cy="19966"/>
            </a:xfrm>
            <a:custGeom>
              <a:avLst/>
              <a:gdLst>
                <a:gd name="T0" fmla="*/ 0 w 9"/>
                <a:gd name="T1" fmla="*/ 6 h 8"/>
                <a:gd name="T2" fmla="*/ 3 w 9"/>
                <a:gd name="T3" fmla="*/ 8 h 8"/>
                <a:gd name="T4" fmla="*/ 9 w 9"/>
                <a:gd name="T5" fmla="*/ 1 h 8"/>
                <a:gd name="T6" fmla="*/ 7 w 9"/>
                <a:gd name="T7" fmla="*/ 0 h 8"/>
                <a:gd name="T8" fmla="*/ 0 w 9"/>
                <a:gd name="T9" fmla="*/ 6 h 8"/>
              </a:gdLst>
              <a:ahLst/>
              <a:cxnLst>
                <a:cxn ang="0">
                  <a:pos x="T0" y="T1"/>
                </a:cxn>
                <a:cxn ang="0">
                  <a:pos x="T2" y="T3"/>
                </a:cxn>
                <a:cxn ang="0">
                  <a:pos x="T4" y="T5"/>
                </a:cxn>
                <a:cxn ang="0">
                  <a:pos x="T6" y="T7"/>
                </a:cxn>
                <a:cxn ang="0">
                  <a:pos x="T8" y="T9"/>
                </a:cxn>
              </a:cxnLst>
              <a:rect l="0" t="0" r="r" b="b"/>
              <a:pathLst>
                <a:path w="9" h="8">
                  <a:moveTo>
                    <a:pt x="0" y="6"/>
                  </a:moveTo>
                  <a:lnTo>
                    <a:pt x="3" y="8"/>
                  </a:lnTo>
                  <a:lnTo>
                    <a:pt x="9" y="1"/>
                  </a:lnTo>
                  <a:lnTo>
                    <a:pt x="7" y="0"/>
                  </a:lnTo>
                  <a:lnTo>
                    <a:pt x="0" y="6"/>
                  </a:lnTo>
                  <a:close/>
                </a:path>
              </a:pathLst>
            </a:custGeom>
            <a:grpFill/>
            <a:ln>
              <a:noFill/>
            </a:ln>
          </p:spPr>
          <p:txBody>
            <a:bodyPr/>
            <a:lstStyle/>
            <a:p>
              <a:pPr defTabSz="685165">
                <a:defRPr/>
              </a:pPr>
              <a:endParaRPr lang="en-US" sz="1350">
                <a:solidFill>
                  <a:prstClr val="black"/>
                </a:solidFill>
                <a:latin typeface="等线" panose="02010600030101010101" charset="-122"/>
                <a:ea typeface="微软雅黑" panose="020B0503020204020204" charset="-122"/>
              </a:endParaRPr>
            </a:p>
          </p:txBody>
        </p:sp>
        <p:sp>
          <p:nvSpPr>
            <p:cNvPr id="95" name="Freeform 156"/>
            <p:cNvSpPr/>
            <p:nvPr/>
          </p:nvSpPr>
          <p:spPr bwMode="auto">
            <a:xfrm>
              <a:off x="6901094" y="3942523"/>
              <a:ext cx="27454" cy="14975"/>
            </a:xfrm>
            <a:custGeom>
              <a:avLst/>
              <a:gdLst>
                <a:gd name="T0" fmla="*/ 9 w 11"/>
                <a:gd name="T1" fmla="*/ 0 h 6"/>
                <a:gd name="T2" fmla="*/ 0 w 11"/>
                <a:gd name="T3" fmla="*/ 3 h 6"/>
                <a:gd name="T4" fmla="*/ 1 w 11"/>
                <a:gd name="T5" fmla="*/ 6 h 6"/>
                <a:gd name="T6" fmla="*/ 11 w 11"/>
                <a:gd name="T7" fmla="*/ 3 h 6"/>
                <a:gd name="T8" fmla="*/ 9 w 11"/>
                <a:gd name="T9" fmla="*/ 0 h 6"/>
              </a:gdLst>
              <a:ahLst/>
              <a:cxnLst>
                <a:cxn ang="0">
                  <a:pos x="T0" y="T1"/>
                </a:cxn>
                <a:cxn ang="0">
                  <a:pos x="T2" y="T3"/>
                </a:cxn>
                <a:cxn ang="0">
                  <a:pos x="T4" y="T5"/>
                </a:cxn>
                <a:cxn ang="0">
                  <a:pos x="T6" y="T7"/>
                </a:cxn>
                <a:cxn ang="0">
                  <a:pos x="T8" y="T9"/>
                </a:cxn>
              </a:cxnLst>
              <a:rect l="0" t="0" r="r" b="b"/>
              <a:pathLst>
                <a:path w="11" h="6">
                  <a:moveTo>
                    <a:pt x="9" y="0"/>
                  </a:moveTo>
                  <a:lnTo>
                    <a:pt x="0" y="3"/>
                  </a:lnTo>
                  <a:lnTo>
                    <a:pt x="1" y="6"/>
                  </a:lnTo>
                  <a:lnTo>
                    <a:pt x="11" y="3"/>
                  </a:lnTo>
                  <a:lnTo>
                    <a:pt x="9" y="0"/>
                  </a:lnTo>
                  <a:close/>
                </a:path>
              </a:pathLst>
            </a:custGeom>
            <a:grpFill/>
            <a:ln>
              <a:noFill/>
            </a:ln>
          </p:spPr>
          <p:txBody>
            <a:bodyPr/>
            <a:lstStyle/>
            <a:p>
              <a:pPr defTabSz="685165">
                <a:defRPr/>
              </a:pPr>
              <a:endParaRPr lang="en-US" sz="1350">
                <a:solidFill>
                  <a:prstClr val="black"/>
                </a:solidFill>
                <a:latin typeface="等线" panose="02010600030101010101" charset="-122"/>
                <a:ea typeface="微软雅黑" panose="020B0503020204020204" charset="-122"/>
              </a:endParaRPr>
            </a:p>
          </p:txBody>
        </p:sp>
        <p:sp>
          <p:nvSpPr>
            <p:cNvPr id="96" name="Freeform 157"/>
            <p:cNvSpPr/>
            <p:nvPr/>
          </p:nvSpPr>
          <p:spPr bwMode="auto">
            <a:xfrm>
              <a:off x="6933538" y="3790281"/>
              <a:ext cx="19966" cy="22463"/>
            </a:xfrm>
            <a:custGeom>
              <a:avLst/>
              <a:gdLst>
                <a:gd name="T0" fmla="*/ 0 w 8"/>
                <a:gd name="T1" fmla="*/ 3 h 9"/>
                <a:gd name="T2" fmla="*/ 7 w 8"/>
                <a:gd name="T3" fmla="*/ 9 h 9"/>
                <a:gd name="T4" fmla="*/ 8 w 8"/>
                <a:gd name="T5" fmla="*/ 7 h 9"/>
                <a:gd name="T6" fmla="*/ 2 w 8"/>
                <a:gd name="T7" fmla="*/ 0 h 9"/>
                <a:gd name="T8" fmla="*/ 0 w 8"/>
                <a:gd name="T9" fmla="*/ 3 h 9"/>
              </a:gdLst>
              <a:ahLst/>
              <a:cxnLst>
                <a:cxn ang="0">
                  <a:pos x="T0" y="T1"/>
                </a:cxn>
                <a:cxn ang="0">
                  <a:pos x="T2" y="T3"/>
                </a:cxn>
                <a:cxn ang="0">
                  <a:pos x="T4" y="T5"/>
                </a:cxn>
                <a:cxn ang="0">
                  <a:pos x="T6" y="T7"/>
                </a:cxn>
                <a:cxn ang="0">
                  <a:pos x="T8" y="T9"/>
                </a:cxn>
              </a:cxnLst>
              <a:rect l="0" t="0" r="r" b="b"/>
              <a:pathLst>
                <a:path w="8" h="9">
                  <a:moveTo>
                    <a:pt x="0" y="3"/>
                  </a:moveTo>
                  <a:lnTo>
                    <a:pt x="7" y="9"/>
                  </a:lnTo>
                  <a:lnTo>
                    <a:pt x="8" y="7"/>
                  </a:lnTo>
                  <a:lnTo>
                    <a:pt x="2" y="0"/>
                  </a:lnTo>
                  <a:lnTo>
                    <a:pt x="0" y="3"/>
                  </a:lnTo>
                  <a:close/>
                </a:path>
              </a:pathLst>
            </a:custGeom>
            <a:grpFill/>
            <a:ln>
              <a:noFill/>
            </a:ln>
          </p:spPr>
          <p:txBody>
            <a:bodyPr/>
            <a:lstStyle/>
            <a:p>
              <a:pPr defTabSz="685165">
                <a:defRPr/>
              </a:pPr>
              <a:endParaRPr lang="en-US" sz="1350">
                <a:solidFill>
                  <a:prstClr val="black"/>
                </a:solidFill>
                <a:latin typeface="等线" panose="02010600030101010101" charset="-122"/>
                <a:ea typeface="微软雅黑" panose="020B0503020204020204" charset="-122"/>
              </a:endParaRPr>
            </a:p>
          </p:txBody>
        </p:sp>
        <p:sp>
          <p:nvSpPr>
            <p:cNvPr id="97" name="Freeform 158"/>
            <p:cNvSpPr/>
            <p:nvPr/>
          </p:nvSpPr>
          <p:spPr bwMode="auto">
            <a:xfrm>
              <a:off x="6903589" y="3840196"/>
              <a:ext cx="27454" cy="12480"/>
            </a:xfrm>
            <a:custGeom>
              <a:avLst/>
              <a:gdLst>
                <a:gd name="T0" fmla="*/ 11 w 11"/>
                <a:gd name="T1" fmla="*/ 3 h 5"/>
                <a:gd name="T2" fmla="*/ 2 w 11"/>
                <a:gd name="T3" fmla="*/ 0 h 5"/>
                <a:gd name="T4" fmla="*/ 0 w 11"/>
                <a:gd name="T5" fmla="*/ 3 h 5"/>
                <a:gd name="T6" fmla="*/ 10 w 11"/>
                <a:gd name="T7" fmla="*/ 5 h 5"/>
                <a:gd name="T8" fmla="*/ 11 w 11"/>
                <a:gd name="T9" fmla="*/ 3 h 5"/>
              </a:gdLst>
              <a:ahLst/>
              <a:cxnLst>
                <a:cxn ang="0">
                  <a:pos x="T0" y="T1"/>
                </a:cxn>
                <a:cxn ang="0">
                  <a:pos x="T2" y="T3"/>
                </a:cxn>
                <a:cxn ang="0">
                  <a:pos x="T4" y="T5"/>
                </a:cxn>
                <a:cxn ang="0">
                  <a:pos x="T6" y="T7"/>
                </a:cxn>
                <a:cxn ang="0">
                  <a:pos x="T8" y="T9"/>
                </a:cxn>
              </a:cxnLst>
              <a:rect l="0" t="0" r="r" b="b"/>
              <a:pathLst>
                <a:path w="11" h="5">
                  <a:moveTo>
                    <a:pt x="11" y="3"/>
                  </a:moveTo>
                  <a:lnTo>
                    <a:pt x="2" y="0"/>
                  </a:lnTo>
                  <a:lnTo>
                    <a:pt x="0" y="3"/>
                  </a:lnTo>
                  <a:lnTo>
                    <a:pt x="10" y="5"/>
                  </a:lnTo>
                  <a:lnTo>
                    <a:pt x="11" y="3"/>
                  </a:lnTo>
                  <a:close/>
                </a:path>
              </a:pathLst>
            </a:custGeom>
            <a:grpFill/>
            <a:ln>
              <a:noFill/>
            </a:ln>
          </p:spPr>
          <p:txBody>
            <a:bodyPr/>
            <a:lstStyle/>
            <a:p>
              <a:pPr defTabSz="685165">
                <a:defRPr/>
              </a:pPr>
              <a:endParaRPr lang="en-US" sz="1350">
                <a:solidFill>
                  <a:prstClr val="black"/>
                </a:solidFill>
                <a:latin typeface="等线" panose="02010600030101010101" charset="-122"/>
                <a:ea typeface="微软雅黑" panose="020B0503020204020204" charset="-122"/>
              </a:endParaRPr>
            </a:p>
          </p:txBody>
        </p:sp>
        <p:sp>
          <p:nvSpPr>
            <p:cNvPr id="98" name="Rectangle 159"/>
            <p:cNvSpPr>
              <a:spLocks noChangeArrowheads="1"/>
            </p:cNvSpPr>
            <p:nvPr/>
          </p:nvSpPr>
          <p:spPr bwMode="auto">
            <a:xfrm>
              <a:off x="7040858" y="3750348"/>
              <a:ext cx="7488" cy="22463"/>
            </a:xfrm>
            <a:prstGeom prst="rect">
              <a:avLst/>
            </a:prstGeom>
            <a:grpFill/>
            <a:ln>
              <a:noFill/>
            </a:ln>
          </p:spPr>
          <p:txBody>
            <a:bodyPr/>
            <a:lstStyle/>
            <a:p>
              <a:pPr defTabSz="685165">
                <a:defRPr/>
              </a:pPr>
              <a:endParaRPr lang="en-US" sz="1350">
                <a:solidFill>
                  <a:prstClr val="black"/>
                </a:solidFill>
                <a:latin typeface="等线" panose="02010600030101010101" charset="-122"/>
                <a:ea typeface="微软雅黑" panose="020B0503020204020204" charset="-122"/>
              </a:endParaRPr>
            </a:p>
          </p:txBody>
        </p:sp>
        <p:sp>
          <p:nvSpPr>
            <p:cNvPr id="99" name="Freeform 160"/>
            <p:cNvSpPr/>
            <p:nvPr/>
          </p:nvSpPr>
          <p:spPr bwMode="auto">
            <a:xfrm>
              <a:off x="6973471" y="3760331"/>
              <a:ext cx="17471" cy="22463"/>
            </a:xfrm>
            <a:custGeom>
              <a:avLst/>
              <a:gdLst>
                <a:gd name="T0" fmla="*/ 7 w 7"/>
                <a:gd name="T1" fmla="*/ 8 h 9"/>
                <a:gd name="T2" fmla="*/ 3 w 7"/>
                <a:gd name="T3" fmla="*/ 0 h 9"/>
                <a:gd name="T4" fmla="*/ 0 w 7"/>
                <a:gd name="T5" fmla="*/ 2 h 9"/>
                <a:gd name="T6" fmla="*/ 4 w 7"/>
                <a:gd name="T7" fmla="*/ 9 h 9"/>
                <a:gd name="T8" fmla="*/ 7 w 7"/>
                <a:gd name="T9" fmla="*/ 8 h 9"/>
              </a:gdLst>
              <a:ahLst/>
              <a:cxnLst>
                <a:cxn ang="0">
                  <a:pos x="T0" y="T1"/>
                </a:cxn>
                <a:cxn ang="0">
                  <a:pos x="T2" y="T3"/>
                </a:cxn>
                <a:cxn ang="0">
                  <a:pos x="T4" y="T5"/>
                </a:cxn>
                <a:cxn ang="0">
                  <a:pos x="T6" y="T7"/>
                </a:cxn>
                <a:cxn ang="0">
                  <a:pos x="T8" y="T9"/>
                </a:cxn>
              </a:cxnLst>
              <a:rect l="0" t="0" r="r" b="b"/>
              <a:pathLst>
                <a:path w="7" h="9">
                  <a:moveTo>
                    <a:pt x="7" y="8"/>
                  </a:moveTo>
                  <a:lnTo>
                    <a:pt x="3" y="0"/>
                  </a:lnTo>
                  <a:lnTo>
                    <a:pt x="0" y="2"/>
                  </a:lnTo>
                  <a:lnTo>
                    <a:pt x="4" y="9"/>
                  </a:lnTo>
                  <a:lnTo>
                    <a:pt x="7" y="8"/>
                  </a:lnTo>
                  <a:close/>
                </a:path>
              </a:pathLst>
            </a:custGeom>
            <a:grpFill/>
            <a:ln>
              <a:noFill/>
            </a:ln>
          </p:spPr>
          <p:txBody>
            <a:bodyPr/>
            <a:lstStyle/>
            <a:p>
              <a:pPr defTabSz="685165">
                <a:defRPr/>
              </a:pPr>
              <a:endParaRPr lang="en-US" sz="1350">
                <a:solidFill>
                  <a:prstClr val="black"/>
                </a:solidFill>
                <a:latin typeface="等线" panose="02010600030101010101" charset="-122"/>
                <a:ea typeface="微软雅黑" panose="020B0503020204020204" charset="-122"/>
              </a:endParaRPr>
            </a:p>
          </p:txBody>
        </p:sp>
        <p:sp>
          <p:nvSpPr>
            <p:cNvPr id="100" name="Freeform 161"/>
            <p:cNvSpPr/>
            <p:nvPr/>
          </p:nvSpPr>
          <p:spPr bwMode="auto">
            <a:xfrm>
              <a:off x="7088277" y="3760331"/>
              <a:ext cx="12480" cy="27454"/>
            </a:xfrm>
            <a:custGeom>
              <a:avLst/>
              <a:gdLst>
                <a:gd name="T0" fmla="*/ 0 w 5"/>
                <a:gd name="T1" fmla="*/ 9 h 11"/>
                <a:gd name="T2" fmla="*/ 2 w 5"/>
                <a:gd name="T3" fmla="*/ 11 h 11"/>
                <a:gd name="T4" fmla="*/ 5 w 5"/>
                <a:gd name="T5" fmla="*/ 2 h 11"/>
                <a:gd name="T6" fmla="*/ 2 w 5"/>
                <a:gd name="T7" fmla="*/ 0 h 11"/>
                <a:gd name="T8" fmla="*/ 0 w 5"/>
                <a:gd name="T9" fmla="*/ 9 h 11"/>
              </a:gdLst>
              <a:ahLst/>
              <a:cxnLst>
                <a:cxn ang="0">
                  <a:pos x="T0" y="T1"/>
                </a:cxn>
                <a:cxn ang="0">
                  <a:pos x="T2" y="T3"/>
                </a:cxn>
                <a:cxn ang="0">
                  <a:pos x="T4" y="T5"/>
                </a:cxn>
                <a:cxn ang="0">
                  <a:pos x="T6" y="T7"/>
                </a:cxn>
                <a:cxn ang="0">
                  <a:pos x="T8" y="T9"/>
                </a:cxn>
              </a:cxnLst>
              <a:rect l="0" t="0" r="r" b="b"/>
              <a:pathLst>
                <a:path w="5" h="11">
                  <a:moveTo>
                    <a:pt x="0" y="9"/>
                  </a:moveTo>
                  <a:lnTo>
                    <a:pt x="2" y="11"/>
                  </a:lnTo>
                  <a:lnTo>
                    <a:pt x="5" y="2"/>
                  </a:lnTo>
                  <a:lnTo>
                    <a:pt x="2" y="0"/>
                  </a:lnTo>
                  <a:lnTo>
                    <a:pt x="0" y="9"/>
                  </a:lnTo>
                  <a:close/>
                </a:path>
              </a:pathLst>
            </a:custGeom>
            <a:grpFill/>
            <a:ln>
              <a:noFill/>
            </a:ln>
          </p:spPr>
          <p:txBody>
            <a:bodyPr/>
            <a:lstStyle/>
            <a:p>
              <a:pPr defTabSz="685165">
                <a:defRPr/>
              </a:pPr>
              <a:endParaRPr lang="en-US" sz="1350">
                <a:solidFill>
                  <a:prstClr val="black"/>
                </a:solidFill>
                <a:latin typeface="等线" panose="02010600030101010101" charset="-122"/>
                <a:ea typeface="微软雅黑" panose="020B0503020204020204" charset="-122"/>
              </a:endParaRPr>
            </a:p>
          </p:txBody>
        </p:sp>
        <p:sp>
          <p:nvSpPr>
            <p:cNvPr id="101" name="Freeform 162"/>
            <p:cNvSpPr/>
            <p:nvPr/>
          </p:nvSpPr>
          <p:spPr bwMode="auto">
            <a:xfrm>
              <a:off x="7130706" y="3987447"/>
              <a:ext cx="22463" cy="19966"/>
            </a:xfrm>
            <a:custGeom>
              <a:avLst/>
              <a:gdLst>
                <a:gd name="T0" fmla="*/ 0 w 9"/>
                <a:gd name="T1" fmla="*/ 1 h 8"/>
                <a:gd name="T2" fmla="*/ 8 w 9"/>
                <a:gd name="T3" fmla="*/ 8 h 8"/>
                <a:gd name="T4" fmla="*/ 9 w 9"/>
                <a:gd name="T5" fmla="*/ 6 h 8"/>
                <a:gd name="T6" fmla="*/ 3 w 9"/>
                <a:gd name="T7" fmla="*/ 0 h 8"/>
                <a:gd name="T8" fmla="*/ 0 w 9"/>
                <a:gd name="T9" fmla="*/ 1 h 8"/>
              </a:gdLst>
              <a:ahLst/>
              <a:cxnLst>
                <a:cxn ang="0">
                  <a:pos x="T0" y="T1"/>
                </a:cxn>
                <a:cxn ang="0">
                  <a:pos x="T2" y="T3"/>
                </a:cxn>
                <a:cxn ang="0">
                  <a:pos x="T4" y="T5"/>
                </a:cxn>
                <a:cxn ang="0">
                  <a:pos x="T6" y="T7"/>
                </a:cxn>
                <a:cxn ang="0">
                  <a:pos x="T8" y="T9"/>
                </a:cxn>
              </a:cxnLst>
              <a:rect l="0" t="0" r="r" b="b"/>
              <a:pathLst>
                <a:path w="9" h="8">
                  <a:moveTo>
                    <a:pt x="0" y="1"/>
                  </a:moveTo>
                  <a:lnTo>
                    <a:pt x="8" y="8"/>
                  </a:lnTo>
                  <a:lnTo>
                    <a:pt x="9" y="6"/>
                  </a:lnTo>
                  <a:lnTo>
                    <a:pt x="3" y="0"/>
                  </a:lnTo>
                  <a:lnTo>
                    <a:pt x="0" y="1"/>
                  </a:lnTo>
                  <a:close/>
                </a:path>
              </a:pathLst>
            </a:custGeom>
            <a:grpFill/>
            <a:ln>
              <a:noFill/>
            </a:ln>
          </p:spPr>
          <p:txBody>
            <a:bodyPr/>
            <a:lstStyle/>
            <a:p>
              <a:pPr defTabSz="685165">
                <a:defRPr/>
              </a:pPr>
              <a:endParaRPr lang="en-US" sz="1350">
                <a:solidFill>
                  <a:prstClr val="black"/>
                </a:solidFill>
                <a:latin typeface="等线" panose="02010600030101010101" charset="-122"/>
                <a:ea typeface="微软雅黑" panose="020B0503020204020204" charset="-122"/>
              </a:endParaRPr>
            </a:p>
          </p:txBody>
        </p:sp>
        <p:sp>
          <p:nvSpPr>
            <p:cNvPr id="102" name="Freeform 163"/>
            <p:cNvSpPr/>
            <p:nvPr/>
          </p:nvSpPr>
          <p:spPr bwMode="auto">
            <a:xfrm>
              <a:off x="7158159" y="3942523"/>
              <a:ext cx="24958" cy="14975"/>
            </a:xfrm>
            <a:custGeom>
              <a:avLst/>
              <a:gdLst>
                <a:gd name="T0" fmla="*/ 0 w 10"/>
                <a:gd name="T1" fmla="*/ 3 h 6"/>
                <a:gd name="T2" fmla="*/ 9 w 10"/>
                <a:gd name="T3" fmla="*/ 6 h 6"/>
                <a:gd name="T4" fmla="*/ 10 w 10"/>
                <a:gd name="T5" fmla="*/ 3 h 6"/>
                <a:gd name="T6" fmla="*/ 1 w 10"/>
                <a:gd name="T7" fmla="*/ 0 h 6"/>
                <a:gd name="T8" fmla="*/ 0 w 10"/>
                <a:gd name="T9" fmla="*/ 3 h 6"/>
              </a:gdLst>
              <a:ahLst/>
              <a:cxnLst>
                <a:cxn ang="0">
                  <a:pos x="T0" y="T1"/>
                </a:cxn>
                <a:cxn ang="0">
                  <a:pos x="T2" y="T3"/>
                </a:cxn>
                <a:cxn ang="0">
                  <a:pos x="T4" y="T5"/>
                </a:cxn>
                <a:cxn ang="0">
                  <a:pos x="T6" y="T7"/>
                </a:cxn>
                <a:cxn ang="0">
                  <a:pos x="T8" y="T9"/>
                </a:cxn>
              </a:cxnLst>
              <a:rect l="0" t="0" r="r" b="b"/>
              <a:pathLst>
                <a:path w="10" h="6">
                  <a:moveTo>
                    <a:pt x="0" y="3"/>
                  </a:moveTo>
                  <a:lnTo>
                    <a:pt x="9" y="6"/>
                  </a:lnTo>
                  <a:lnTo>
                    <a:pt x="10" y="3"/>
                  </a:lnTo>
                  <a:lnTo>
                    <a:pt x="1" y="0"/>
                  </a:lnTo>
                  <a:lnTo>
                    <a:pt x="0" y="3"/>
                  </a:lnTo>
                  <a:close/>
                </a:path>
              </a:pathLst>
            </a:custGeom>
            <a:grpFill/>
            <a:ln>
              <a:noFill/>
            </a:ln>
          </p:spPr>
          <p:txBody>
            <a:bodyPr/>
            <a:lstStyle/>
            <a:p>
              <a:pPr defTabSz="685165">
                <a:defRPr/>
              </a:pPr>
              <a:endParaRPr lang="en-US" sz="1350">
                <a:solidFill>
                  <a:prstClr val="black"/>
                </a:solidFill>
                <a:latin typeface="等线" panose="02010600030101010101" charset="-122"/>
                <a:ea typeface="微软雅黑" panose="020B0503020204020204" charset="-122"/>
              </a:endParaRPr>
            </a:p>
          </p:txBody>
        </p:sp>
        <p:sp>
          <p:nvSpPr>
            <p:cNvPr id="103" name="Freeform 164"/>
            <p:cNvSpPr/>
            <p:nvPr/>
          </p:nvSpPr>
          <p:spPr bwMode="auto">
            <a:xfrm>
              <a:off x="7128209" y="3790281"/>
              <a:ext cx="22463" cy="22463"/>
            </a:xfrm>
            <a:custGeom>
              <a:avLst/>
              <a:gdLst>
                <a:gd name="T0" fmla="*/ 9 w 9"/>
                <a:gd name="T1" fmla="*/ 3 h 9"/>
                <a:gd name="T2" fmla="*/ 8 w 9"/>
                <a:gd name="T3" fmla="*/ 0 h 9"/>
                <a:gd name="T4" fmla="*/ 0 w 9"/>
                <a:gd name="T5" fmla="*/ 7 h 9"/>
                <a:gd name="T6" fmla="*/ 2 w 9"/>
                <a:gd name="T7" fmla="*/ 9 h 9"/>
                <a:gd name="T8" fmla="*/ 9 w 9"/>
                <a:gd name="T9" fmla="*/ 3 h 9"/>
              </a:gdLst>
              <a:ahLst/>
              <a:cxnLst>
                <a:cxn ang="0">
                  <a:pos x="T0" y="T1"/>
                </a:cxn>
                <a:cxn ang="0">
                  <a:pos x="T2" y="T3"/>
                </a:cxn>
                <a:cxn ang="0">
                  <a:pos x="T4" y="T5"/>
                </a:cxn>
                <a:cxn ang="0">
                  <a:pos x="T6" y="T7"/>
                </a:cxn>
                <a:cxn ang="0">
                  <a:pos x="T8" y="T9"/>
                </a:cxn>
              </a:cxnLst>
              <a:rect l="0" t="0" r="r" b="b"/>
              <a:pathLst>
                <a:path w="9" h="9">
                  <a:moveTo>
                    <a:pt x="9" y="3"/>
                  </a:moveTo>
                  <a:lnTo>
                    <a:pt x="8" y="0"/>
                  </a:lnTo>
                  <a:lnTo>
                    <a:pt x="0" y="7"/>
                  </a:lnTo>
                  <a:lnTo>
                    <a:pt x="2" y="9"/>
                  </a:lnTo>
                  <a:lnTo>
                    <a:pt x="9" y="3"/>
                  </a:lnTo>
                  <a:close/>
                </a:path>
              </a:pathLst>
            </a:custGeom>
            <a:grpFill/>
            <a:ln>
              <a:noFill/>
            </a:ln>
          </p:spPr>
          <p:txBody>
            <a:bodyPr/>
            <a:lstStyle/>
            <a:p>
              <a:pPr defTabSz="685165">
                <a:defRPr/>
              </a:pPr>
              <a:endParaRPr lang="en-US" sz="1350">
                <a:solidFill>
                  <a:prstClr val="black"/>
                </a:solidFill>
                <a:latin typeface="等线" panose="02010600030101010101" charset="-122"/>
                <a:ea typeface="微软雅黑" panose="020B0503020204020204" charset="-122"/>
              </a:endParaRPr>
            </a:p>
          </p:txBody>
        </p:sp>
        <p:sp>
          <p:nvSpPr>
            <p:cNvPr id="104" name="Freeform 165"/>
            <p:cNvSpPr/>
            <p:nvPr/>
          </p:nvSpPr>
          <p:spPr bwMode="auto">
            <a:xfrm>
              <a:off x="7153167" y="3840196"/>
              <a:ext cx="27454" cy="12480"/>
            </a:xfrm>
            <a:custGeom>
              <a:avLst/>
              <a:gdLst>
                <a:gd name="T0" fmla="*/ 10 w 11"/>
                <a:gd name="T1" fmla="*/ 0 h 5"/>
                <a:gd name="T2" fmla="*/ 0 w 11"/>
                <a:gd name="T3" fmla="*/ 3 h 5"/>
                <a:gd name="T4" fmla="*/ 2 w 11"/>
                <a:gd name="T5" fmla="*/ 5 h 5"/>
                <a:gd name="T6" fmla="*/ 11 w 11"/>
                <a:gd name="T7" fmla="*/ 3 h 5"/>
                <a:gd name="T8" fmla="*/ 10 w 11"/>
                <a:gd name="T9" fmla="*/ 0 h 5"/>
              </a:gdLst>
              <a:ahLst/>
              <a:cxnLst>
                <a:cxn ang="0">
                  <a:pos x="T0" y="T1"/>
                </a:cxn>
                <a:cxn ang="0">
                  <a:pos x="T2" y="T3"/>
                </a:cxn>
                <a:cxn ang="0">
                  <a:pos x="T4" y="T5"/>
                </a:cxn>
                <a:cxn ang="0">
                  <a:pos x="T6" y="T7"/>
                </a:cxn>
                <a:cxn ang="0">
                  <a:pos x="T8" y="T9"/>
                </a:cxn>
              </a:cxnLst>
              <a:rect l="0" t="0" r="r" b="b"/>
              <a:pathLst>
                <a:path w="11" h="5">
                  <a:moveTo>
                    <a:pt x="10" y="0"/>
                  </a:moveTo>
                  <a:lnTo>
                    <a:pt x="0" y="3"/>
                  </a:lnTo>
                  <a:lnTo>
                    <a:pt x="2" y="5"/>
                  </a:lnTo>
                  <a:lnTo>
                    <a:pt x="11" y="3"/>
                  </a:lnTo>
                  <a:lnTo>
                    <a:pt x="10" y="0"/>
                  </a:lnTo>
                  <a:close/>
                </a:path>
              </a:pathLst>
            </a:custGeom>
            <a:grpFill/>
            <a:ln>
              <a:noFill/>
            </a:ln>
          </p:spPr>
          <p:txBody>
            <a:bodyPr/>
            <a:lstStyle/>
            <a:p>
              <a:pPr defTabSz="685165">
                <a:defRPr/>
              </a:pPr>
              <a:endParaRPr lang="en-US" sz="1350">
                <a:solidFill>
                  <a:prstClr val="black"/>
                </a:solidFill>
                <a:latin typeface="等线" panose="02010600030101010101" charset="-122"/>
                <a:ea typeface="微软雅黑" panose="020B0503020204020204" charset="-122"/>
              </a:endParaRPr>
            </a:p>
          </p:txBody>
        </p:sp>
        <p:sp>
          <p:nvSpPr>
            <p:cNvPr id="105" name="Rectangle 166"/>
            <p:cNvSpPr>
              <a:spLocks noChangeArrowheads="1"/>
            </p:cNvSpPr>
            <p:nvPr/>
          </p:nvSpPr>
          <p:spPr bwMode="auto">
            <a:xfrm>
              <a:off x="6893606" y="3890112"/>
              <a:ext cx="24958" cy="7488"/>
            </a:xfrm>
            <a:prstGeom prst="rect">
              <a:avLst/>
            </a:prstGeom>
            <a:grpFill/>
            <a:ln>
              <a:noFill/>
            </a:ln>
          </p:spPr>
          <p:txBody>
            <a:bodyPr/>
            <a:lstStyle/>
            <a:p>
              <a:pPr defTabSz="685165">
                <a:defRPr/>
              </a:pPr>
              <a:endParaRPr lang="en-US" sz="1350">
                <a:solidFill>
                  <a:prstClr val="black"/>
                </a:solidFill>
                <a:latin typeface="等线" panose="02010600030101010101" charset="-122"/>
                <a:ea typeface="微软雅黑" panose="020B0503020204020204" charset="-122"/>
              </a:endParaRPr>
            </a:p>
          </p:txBody>
        </p:sp>
        <p:sp>
          <p:nvSpPr>
            <p:cNvPr id="106" name="Rectangle 167"/>
            <p:cNvSpPr>
              <a:spLocks noChangeArrowheads="1"/>
            </p:cNvSpPr>
            <p:nvPr/>
          </p:nvSpPr>
          <p:spPr bwMode="auto">
            <a:xfrm>
              <a:off x="7170638" y="3892607"/>
              <a:ext cx="27454" cy="7488"/>
            </a:xfrm>
            <a:prstGeom prst="rect">
              <a:avLst/>
            </a:prstGeom>
            <a:grpFill/>
            <a:ln>
              <a:noFill/>
            </a:ln>
          </p:spPr>
          <p:txBody>
            <a:bodyPr/>
            <a:lstStyle/>
            <a:p>
              <a:pPr defTabSz="685165">
                <a:defRPr/>
              </a:pPr>
              <a:endParaRPr lang="en-US" sz="1350">
                <a:solidFill>
                  <a:prstClr val="black"/>
                </a:solidFill>
                <a:latin typeface="等线" panose="02010600030101010101" charset="-122"/>
                <a:ea typeface="微软雅黑" panose="020B0503020204020204" charset="-122"/>
              </a:endParaRPr>
            </a:p>
          </p:txBody>
        </p:sp>
      </p:grpSp>
      <p:grpSp>
        <p:nvGrpSpPr>
          <p:cNvPr id="107" name="Group 54"/>
          <p:cNvGrpSpPr/>
          <p:nvPr/>
        </p:nvGrpSpPr>
        <p:grpSpPr>
          <a:xfrm>
            <a:off x="5432105" y="3002081"/>
            <a:ext cx="299494" cy="389342"/>
            <a:chOff x="6421904" y="4798576"/>
            <a:chExt cx="299494" cy="389342"/>
          </a:xfrm>
          <a:solidFill>
            <a:schemeClr val="bg1"/>
          </a:solidFill>
        </p:grpSpPr>
        <p:sp>
          <p:nvSpPr>
            <p:cNvPr id="108" name="Freeform 170"/>
            <p:cNvSpPr/>
            <p:nvPr/>
          </p:nvSpPr>
          <p:spPr bwMode="auto">
            <a:xfrm>
              <a:off x="6421904" y="4910886"/>
              <a:ext cx="299494" cy="277032"/>
            </a:xfrm>
            <a:custGeom>
              <a:avLst/>
              <a:gdLst>
                <a:gd name="T0" fmla="*/ 45 w 90"/>
                <a:gd name="T1" fmla="*/ 83 h 83"/>
                <a:gd name="T2" fmla="*/ 90 w 90"/>
                <a:gd name="T3" fmla="*/ 0 h 83"/>
                <a:gd name="T4" fmla="*/ 0 w 90"/>
                <a:gd name="T5" fmla="*/ 0 h 83"/>
                <a:gd name="T6" fmla="*/ 45 w 90"/>
                <a:gd name="T7" fmla="*/ 83 h 83"/>
              </a:gdLst>
              <a:ahLst/>
              <a:cxnLst>
                <a:cxn ang="0">
                  <a:pos x="T0" y="T1"/>
                </a:cxn>
                <a:cxn ang="0">
                  <a:pos x="T2" y="T3"/>
                </a:cxn>
                <a:cxn ang="0">
                  <a:pos x="T4" y="T5"/>
                </a:cxn>
                <a:cxn ang="0">
                  <a:pos x="T6" y="T7"/>
                </a:cxn>
              </a:cxnLst>
              <a:rect l="0" t="0" r="r" b="b"/>
              <a:pathLst>
                <a:path w="90" h="83">
                  <a:moveTo>
                    <a:pt x="45" y="83"/>
                  </a:moveTo>
                  <a:cubicBezTo>
                    <a:pt x="90" y="59"/>
                    <a:pt x="90" y="0"/>
                    <a:pt x="90" y="0"/>
                  </a:cubicBezTo>
                  <a:cubicBezTo>
                    <a:pt x="0" y="0"/>
                    <a:pt x="0" y="0"/>
                    <a:pt x="0" y="0"/>
                  </a:cubicBezTo>
                  <a:cubicBezTo>
                    <a:pt x="0" y="0"/>
                    <a:pt x="0" y="59"/>
                    <a:pt x="45" y="83"/>
                  </a:cubicBezTo>
                  <a:close/>
                </a:path>
              </a:pathLst>
            </a:custGeom>
            <a:grpFill/>
            <a:ln>
              <a:noFill/>
            </a:ln>
          </p:spPr>
          <p:txBody>
            <a:bodyPr/>
            <a:lstStyle/>
            <a:p>
              <a:pPr defTabSz="685165">
                <a:defRPr/>
              </a:pPr>
              <a:endParaRPr lang="en-US" sz="1350">
                <a:solidFill>
                  <a:prstClr val="black"/>
                </a:solidFill>
                <a:latin typeface="等线" panose="02010600030101010101" charset="-122"/>
                <a:ea typeface="微软雅黑" panose="020B0503020204020204" charset="-122"/>
              </a:endParaRPr>
            </a:p>
          </p:txBody>
        </p:sp>
        <p:sp>
          <p:nvSpPr>
            <p:cNvPr id="109" name="Freeform 171"/>
            <p:cNvSpPr/>
            <p:nvPr/>
          </p:nvSpPr>
          <p:spPr bwMode="auto">
            <a:xfrm>
              <a:off x="6421904" y="4798576"/>
              <a:ext cx="299494" cy="94840"/>
            </a:xfrm>
            <a:custGeom>
              <a:avLst/>
              <a:gdLst>
                <a:gd name="T0" fmla="*/ 84 w 90"/>
                <a:gd name="T1" fmla="*/ 0 h 29"/>
                <a:gd name="T2" fmla="*/ 68 w 90"/>
                <a:gd name="T3" fmla="*/ 16 h 29"/>
                <a:gd name="T4" fmla="*/ 52 w 90"/>
                <a:gd name="T5" fmla="*/ 0 h 29"/>
                <a:gd name="T6" fmla="*/ 39 w 90"/>
                <a:gd name="T7" fmla="*/ 0 h 29"/>
                <a:gd name="T8" fmla="*/ 23 w 90"/>
                <a:gd name="T9" fmla="*/ 16 h 29"/>
                <a:gd name="T10" fmla="*/ 7 w 90"/>
                <a:gd name="T11" fmla="*/ 0 h 29"/>
                <a:gd name="T12" fmla="*/ 0 w 90"/>
                <a:gd name="T13" fmla="*/ 0 h 29"/>
                <a:gd name="T14" fmla="*/ 0 w 90"/>
                <a:gd name="T15" fmla="*/ 29 h 29"/>
                <a:gd name="T16" fmla="*/ 90 w 90"/>
                <a:gd name="T17" fmla="*/ 29 h 29"/>
                <a:gd name="T18" fmla="*/ 90 w 90"/>
                <a:gd name="T19" fmla="*/ 0 h 29"/>
                <a:gd name="T20" fmla="*/ 84 w 90"/>
                <a:gd name="T21"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29">
                  <a:moveTo>
                    <a:pt x="84" y="0"/>
                  </a:moveTo>
                  <a:cubicBezTo>
                    <a:pt x="84" y="9"/>
                    <a:pt x="77" y="16"/>
                    <a:pt x="68" y="16"/>
                  </a:cubicBezTo>
                  <a:cubicBezTo>
                    <a:pt x="59" y="16"/>
                    <a:pt x="52" y="9"/>
                    <a:pt x="52" y="0"/>
                  </a:cubicBezTo>
                  <a:cubicBezTo>
                    <a:pt x="39" y="0"/>
                    <a:pt x="39" y="0"/>
                    <a:pt x="39" y="0"/>
                  </a:cubicBezTo>
                  <a:cubicBezTo>
                    <a:pt x="39" y="9"/>
                    <a:pt x="32" y="16"/>
                    <a:pt x="23" y="16"/>
                  </a:cubicBezTo>
                  <a:cubicBezTo>
                    <a:pt x="14" y="16"/>
                    <a:pt x="7" y="9"/>
                    <a:pt x="7" y="0"/>
                  </a:cubicBezTo>
                  <a:cubicBezTo>
                    <a:pt x="0" y="0"/>
                    <a:pt x="0" y="0"/>
                    <a:pt x="0" y="0"/>
                  </a:cubicBezTo>
                  <a:cubicBezTo>
                    <a:pt x="0" y="29"/>
                    <a:pt x="0" y="29"/>
                    <a:pt x="0" y="29"/>
                  </a:cubicBezTo>
                  <a:cubicBezTo>
                    <a:pt x="90" y="29"/>
                    <a:pt x="90" y="29"/>
                    <a:pt x="90" y="29"/>
                  </a:cubicBezTo>
                  <a:cubicBezTo>
                    <a:pt x="90" y="0"/>
                    <a:pt x="90" y="0"/>
                    <a:pt x="90" y="0"/>
                  </a:cubicBezTo>
                  <a:lnTo>
                    <a:pt x="84" y="0"/>
                  </a:lnTo>
                  <a:close/>
                </a:path>
              </a:pathLst>
            </a:custGeom>
            <a:grpFill/>
            <a:ln>
              <a:noFill/>
            </a:ln>
          </p:spPr>
          <p:txBody>
            <a:bodyPr/>
            <a:lstStyle/>
            <a:p>
              <a:pPr defTabSz="685165">
                <a:defRPr/>
              </a:pPr>
              <a:endParaRPr lang="en-US" sz="1350">
                <a:solidFill>
                  <a:prstClr val="black"/>
                </a:solidFill>
                <a:latin typeface="等线" panose="02010600030101010101" charset="-122"/>
                <a:ea typeface="微软雅黑" panose="020B0503020204020204" charset="-122"/>
              </a:endParaRPr>
            </a:p>
          </p:txBody>
        </p:sp>
      </p:grpSp>
      <p:sp>
        <p:nvSpPr>
          <p:cNvPr id="110" name="矩形 109"/>
          <p:cNvSpPr/>
          <p:nvPr/>
        </p:nvSpPr>
        <p:spPr>
          <a:xfrm>
            <a:off x="3310262" y="1202836"/>
            <a:ext cx="1010519" cy="330854"/>
          </a:xfrm>
          <a:prstGeom prst="rect">
            <a:avLst/>
          </a:prstGeom>
        </p:spPr>
        <p:txBody>
          <a:bodyPr wrap="none" lIns="68573" tIns="34287" rIns="68573" bIns="34287">
            <a:spAutoFit/>
          </a:bodyPr>
          <a:lstStyle/>
          <a:p>
            <a:pPr algn="r" defTabSz="685165">
              <a:defRPr/>
            </a:pPr>
            <a:r>
              <a:rPr lang="zh-CN" altLang="en-US" sz="1700" b="1" dirty="0">
                <a:solidFill>
                  <a:prstClr val="white">
                    <a:lumMod val="95000"/>
                  </a:prstClr>
                </a:solidFill>
                <a:latin typeface="微软雅黑" panose="020B0503020204020204" charset="-122"/>
                <a:ea typeface="微软雅黑" panose="020B0503020204020204" charset="-122"/>
              </a:rPr>
              <a:t>添加标题</a:t>
            </a:r>
            <a:endParaRPr lang="en-US" altLang="zh-CN" sz="1700" b="1" dirty="0">
              <a:solidFill>
                <a:prstClr val="white">
                  <a:lumMod val="95000"/>
                </a:prstClr>
              </a:solidFill>
              <a:latin typeface="微软雅黑" panose="020B0503020204020204" charset="-122"/>
              <a:ea typeface="微软雅黑" panose="020B0503020204020204" charset="-122"/>
            </a:endParaRPr>
          </a:p>
        </p:txBody>
      </p:sp>
      <p:sp>
        <p:nvSpPr>
          <p:cNvPr id="111" name="矩形 47"/>
          <p:cNvSpPr>
            <a:spLocks noChangeArrowheads="1"/>
          </p:cNvSpPr>
          <p:nvPr/>
        </p:nvSpPr>
        <p:spPr bwMode="auto">
          <a:xfrm>
            <a:off x="1172768" y="1542164"/>
            <a:ext cx="3148013" cy="881774"/>
          </a:xfrm>
          <a:prstGeom prst="rect">
            <a:avLst/>
          </a:prstGeom>
          <a:noFill/>
          <a:ln>
            <a:noFill/>
          </a:ln>
        </p:spPr>
        <p:txBody>
          <a:bodyPr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gn="r" defTabSz="685165">
              <a:lnSpc>
                <a:spcPct val="120000"/>
              </a:lnSpc>
              <a:spcBef>
                <a:spcPct val="0"/>
              </a:spcBef>
              <a:buNone/>
              <a:defRPr/>
            </a:pPr>
            <a:r>
              <a:rPr lang="zh-CN" altLang="en-US" sz="1100" dirty="0">
                <a:solidFill>
                  <a:prstClr val="white">
                    <a:lumMod val="95000"/>
                  </a:prstClr>
                </a:solidFill>
                <a:sym typeface="微软雅黑" panose="020B0503020204020204" charset="-122"/>
              </a:rPr>
              <a:t>在此录入上述图表的综合描述说明，在此录入上述图表的综合描述说明，在此录入上述图表的综合描述说明，在此录入上述图表的综合描述说明，在此录入上述图表的综合描述说明</a:t>
            </a:r>
          </a:p>
        </p:txBody>
      </p:sp>
      <p:sp>
        <p:nvSpPr>
          <p:cNvPr id="112" name="矩形 111"/>
          <p:cNvSpPr>
            <a:spLocks noChangeArrowheads="1"/>
          </p:cNvSpPr>
          <p:nvPr/>
        </p:nvSpPr>
        <p:spPr bwMode="auto">
          <a:xfrm>
            <a:off x="1035846" y="3606708"/>
            <a:ext cx="1164431" cy="330854"/>
          </a:xfrm>
          <a:prstGeom prst="rect">
            <a:avLst/>
          </a:prstGeom>
          <a:noFill/>
          <a:ln w="9525">
            <a:noFill/>
            <a:miter lim="800000"/>
          </a:ln>
        </p:spPr>
        <p:txBody>
          <a:bodyPr lIns="68573" tIns="34287" rIns="68573" bIns="34287">
            <a:spAutoFit/>
          </a:bodyPr>
          <a:lstStyle/>
          <a:p>
            <a:pPr algn="ctr" defTabSz="685800"/>
            <a:r>
              <a:rPr lang="zh-CN" altLang="en-US" sz="1700" b="1" dirty="0">
                <a:solidFill>
                  <a:srgbClr val="404040"/>
                </a:solidFill>
                <a:latin typeface="微软雅黑" panose="020B0503020204020204" charset="-122"/>
                <a:ea typeface="微软雅黑" panose="020B0503020204020204" charset="-122"/>
              </a:rPr>
              <a:t>添加标题</a:t>
            </a:r>
            <a:endParaRPr lang="en-US" altLang="zh-CN" sz="1700" b="1" dirty="0">
              <a:solidFill>
                <a:srgbClr val="404040"/>
              </a:solidFill>
              <a:latin typeface="微软雅黑" panose="020B0503020204020204" charset="-122"/>
              <a:ea typeface="微软雅黑" panose="020B0503020204020204" charset="-122"/>
            </a:endParaRPr>
          </a:p>
        </p:txBody>
      </p:sp>
      <p:sp>
        <p:nvSpPr>
          <p:cNvPr id="113" name="矩形 47"/>
          <p:cNvSpPr>
            <a:spLocks noChangeArrowheads="1"/>
          </p:cNvSpPr>
          <p:nvPr/>
        </p:nvSpPr>
        <p:spPr bwMode="auto">
          <a:xfrm>
            <a:off x="878682" y="3922226"/>
            <a:ext cx="1478756" cy="678641"/>
          </a:xfrm>
          <a:prstGeom prst="rect">
            <a:avLst/>
          </a:prstGeom>
          <a:noFill/>
          <a:ln>
            <a:noFill/>
          </a:ln>
        </p:spPr>
        <p:txBody>
          <a:bodyPr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gn="ctr" defTabSz="685165">
              <a:lnSpc>
                <a:spcPct val="120000"/>
              </a:lnSpc>
              <a:spcBef>
                <a:spcPct val="0"/>
              </a:spcBef>
              <a:buNone/>
              <a:defRPr/>
            </a:pPr>
            <a:r>
              <a:rPr lang="zh-CN" altLang="en-US" sz="1100" dirty="0">
                <a:solidFill>
                  <a:prstClr val="black">
                    <a:lumMod val="65000"/>
                    <a:lumOff val="35000"/>
                  </a:prstClr>
                </a:solidFill>
                <a:sym typeface="微软雅黑" panose="020B0503020204020204" charset="-122"/>
              </a:rPr>
              <a:t>在此录入上述图表的描述说明，在此录入上述图表的描述说明。</a:t>
            </a:r>
          </a:p>
        </p:txBody>
      </p:sp>
      <p:sp>
        <p:nvSpPr>
          <p:cNvPr id="114" name="矩形 113"/>
          <p:cNvSpPr>
            <a:spLocks noChangeArrowheads="1"/>
          </p:cNvSpPr>
          <p:nvPr/>
        </p:nvSpPr>
        <p:spPr bwMode="auto">
          <a:xfrm>
            <a:off x="3015854" y="3606708"/>
            <a:ext cx="1163240" cy="330854"/>
          </a:xfrm>
          <a:prstGeom prst="rect">
            <a:avLst/>
          </a:prstGeom>
          <a:noFill/>
          <a:ln w="9525">
            <a:noFill/>
            <a:miter lim="800000"/>
          </a:ln>
        </p:spPr>
        <p:txBody>
          <a:bodyPr lIns="68573" tIns="34287" rIns="68573" bIns="34287">
            <a:spAutoFit/>
          </a:bodyPr>
          <a:lstStyle/>
          <a:p>
            <a:pPr algn="ctr" defTabSz="685800"/>
            <a:r>
              <a:rPr lang="zh-CN" altLang="en-US" sz="1700" b="1" dirty="0">
                <a:solidFill>
                  <a:srgbClr val="404040"/>
                </a:solidFill>
                <a:latin typeface="微软雅黑" panose="020B0503020204020204" charset="-122"/>
                <a:ea typeface="微软雅黑" panose="020B0503020204020204" charset="-122"/>
              </a:rPr>
              <a:t>添加标题</a:t>
            </a:r>
            <a:endParaRPr lang="en-US" altLang="zh-CN" sz="1700" b="1" dirty="0">
              <a:solidFill>
                <a:srgbClr val="404040"/>
              </a:solidFill>
              <a:latin typeface="微软雅黑" panose="020B0503020204020204" charset="-122"/>
              <a:ea typeface="微软雅黑" panose="020B0503020204020204" charset="-122"/>
            </a:endParaRPr>
          </a:p>
        </p:txBody>
      </p:sp>
      <p:sp>
        <p:nvSpPr>
          <p:cNvPr id="115" name="矩形 47"/>
          <p:cNvSpPr>
            <a:spLocks noChangeArrowheads="1"/>
          </p:cNvSpPr>
          <p:nvPr/>
        </p:nvSpPr>
        <p:spPr bwMode="auto">
          <a:xfrm>
            <a:off x="2858694" y="3922226"/>
            <a:ext cx="1477565" cy="678641"/>
          </a:xfrm>
          <a:prstGeom prst="rect">
            <a:avLst/>
          </a:prstGeom>
          <a:noFill/>
          <a:ln>
            <a:noFill/>
          </a:ln>
        </p:spPr>
        <p:txBody>
          <a:bodyPr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gn="ctr" defTabSz="685165">
              <a:lnSpc>
                <a:spcPct val="120000"/>
              </a:lnSpc>
              <a:spcBef>
                <a:spcPct val="0"/>
              </a:spcBef>
              <a:buNone/>
              <a:defRPr/>
            </a:pPr>
            <a:r>
              <a:rPr lang="zh-CN" altLang="en-US" sz="1100" dirty="0">
                <a:solidFill>
                  <a:prstClr val="black">
                    <a:lumMod val="65000"/>
                    <a:lumOff val="35000"/>
                  </a:prstClr>
                </a:solidFill>
                <a:sym typeface="微软雅黑" panose="020B0503020204020204" charset="-122"/>
              </a:rPr>
              <a:t>在此录入上述图表的描述说明，在此录入上述图表的描述说明。</a:t>
            </a:r>
          </a:p>
        </p:txBody>
      </p:sp>
      <p:sp>
        <p:nvSpPr>
          <p:cNvPr id="116" name="矩形 115"/>
          <p:cNvSpPr>
            <a:spLocks noChangeArrowheads="1"/>
          </p:cNvSpPr>
          <p:nvPr/>
        </p:nvSpPr>
        <p:spPr bwMode="auto">
          <a:xfrm>
            <a:off x="6974684" y="3606708"/>
            <a:ext cx="1164431" cy="330854"/>
          </a:xfrm>
          <a:prstGeom prst="rect">
            <a:avLst/>
          </a:prstGeom>
          <a:noFill/>
          <a:ln w="9525">
            <a:noFill/>
            <a:miter lim="800000"/>
          </a:ln>
        </p:spPr>
        <p:txBody>
          <a:bodyPr lIns="68573" tIns="34287" rIns="68573" bIns="34287">
            <a:spAutoFit/>
          </a:bodyPr>
          <a:lstStyle/>
          <a:p>
            <a:pPr algn="ctr" defTabSz="685800"/>
            <a:r>
              <a:rPr lang="zh-CN" altLang="en-US" sz="1700" b="1" dirty="0">
                <a:solidFill>
                  <a:srgbClr val="404040"/>
                </a:solidFill>
                <a:latin typeface="微软雅黑" panose="020B0503020204020204" charset="-122"/>
                <a:ea typeface="微软雅黑" panose="020B0503020204020204" charset="-122"/>
              </a:rPr>
              <a:t>添加标题</a:t>
            </a:r>
            <a:endParaRPr lang="en-US" altLang="zh-CN" sz="1700" b="1" dirty="0">
              <a:solidFill>
                <a:srgbClr val="404040"/>
              </a:solidFill>
              <a:latin typeface="微软雅黑" panose="020B0503020204020204" charset="-122"/>
              <a:ea typeface="微软雅黑" panose="020B0503020204020204" charset="-122"/>
            </a:endParaRPr>
          </a:p>
        </p:txBody>
      </p:sp>
      <p:sp>
        <p:nvSpPr>
          <p:cNvPr id="117" name="矩形 47"/>
          <p:cNvSpPr>
            <a:spLocks noChangeArrowheads="1"/>
          </p:cNvSpPr>
          <p:nvPr/>
        </p:nvSpPr>
        <p:spPr bwMode="auto">
          <a:xfrm>
            <a:off x="6817519" y="3922226"/>
            <a:ext cx="1478756" cy="678641"/>
          </a:xfrm>
          <a:prstGeom prst="rect">
            <a:avLst/>
          </a:prstGeom>
          <a:noFill/>
          <a:ln>
            <a:noFill/>
          </a:ln>
        </p:spPr>
        <p:txBody>
          <a:bodyPr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gn="ctr" defTabSz="685165">
              <a:lnSpc>
                <a:spcPct val="120000"/>
              </a:lnSpc>
              <a:spcBef>
                <a:spcPct val="0"/>
              </a:spcBef>
              <a:buNone/>
              <a:defRPr/>
            </a:pPr>
            <a:r>
              <a:rPr lang="zh-CN" altLang="en-US" sz="1100" dirty="0">
                <a:solidFill>
                  <a:prstClr val="black">
                    <a:lumMod val="65000"/>
                    <a:lumOff val="35000"/>
                  </a:prstClr>
                </a:solidFill>
                <a:sym typeface="微软雅黑" panose="020B0503020204020204" charset="-122"/>
              </a:rPr>
              <a:t>在此录入上述图表的描述说明，在此录入上述图表的描述说明。</a:t>
            </a:r>
          </a:p>
        </p:txBody>
      </p:sp>
      <p:sp>
        <p:nvSpPr>
          <p:cNvPr id="118" name="矩形 117"/>
          <p:cNvSpPr>
            <a:spLocks noChangeArrowheads="1"/>
          </p:cNvSpPr>
          <p:nvPr/>
        </p:nvSpPr>
        <p:spPr bwMode="auto">
          <a:xfrm>
            <a:off x="4994675" y="3606708"/>
            <a:ext cx="1164431" cy="330854"/>
          </a:xfrm>
          <a:prstGeom prst="rect">
            <a:avLst/>
          </a:prstGeom>
          <a:noFill/>
          <a:ln w="9525">
            <a:noFill/>
            <a:miter lim="800000"/>
          </a:ln>
        </p:spPr>
        <p:txBody>
          <a:bodyPr lIns="68573" tIns="34287" rIns="68573" bIns="34287">
            <a:spAutoFit/>
          </a:bodyPr>
          <a:lstStyle/>
          <a:p>
            <a:pPr algn="ctr" defTabSz="685800"/>
            <a:r>
              <a:rPr lang="zh-CN" altLang="en-US" sz="1700" b="1" dirty="0">
                <a:solidFill>
                  <a:srgbClr val="404040"/>
                </a:solidFill>
                <a:latin typeface="微软雅黑" panose="020B0503020204020204" charset="-122"/>
                <a:ea typeface="微软雅黑" panose="020B0503020204020204" charset="-122"/>
              </a:rPr>
              <a:t>添加标题</a:t>
            </a:r>
            <a:endParaRPr lang="en-US" altLang="zh-CN" sz="1700" b="1" dirty="0">
              <a:solidFill>
                <a:srgbClr val="404040"/>
              </a:solidFill>
              <a:latin typeface="微软雅黑" panose="020B0503020204020204" charset="-122"/>
              <a:ea typeface="微软雅黑" panose="020B0503020204020204" charset="-122"/>
            </a:endParaRPr>
          </a:p>
        </p:txBody>
      </p:sp>
      <p:sp>
        <p:nvSpPr>
          <p:cNvPr id="119" name="矩形 47"/>
          <p:cNvSpPr>
            <a:spLocks noChangeArrowheads="1"/>
          </p:cNvSpPr>
          <p:nvPr/>
        </p:nvSpPr>
        <p:spPr bwMode="auto">
          <a:xfrm>
            <a:off x="4837510" y="3922226"/>
            <a:ext cx="1478756" cy="678641"/>
          </a:xfrm>
          <a:prstGeom prst="rect">
            <a:avLst/>
          </a:prstGeom>
          <a:noFill/>
          <a:ln>
            <a:noFill/>
          </a:ln>
        </p:spPr>
        <p:txBody>
          <a:bodyPr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gn="ctr" defTabSz="685165">
              <a:lnSpc>
                <a:spcPct val="120000"/>
              </a:lnSpc>
              <a:spcBef>
                <a:spcPct val="0"/>
              </a:spcBef>
              <a:buNone/>
              <a:defRPr/>
            </a:pPr>
            <a:r>
              <a:rPr lang="zh-CN" altLang="en-US" sz="1100" dirty="0">
                <a:solidFill>
                  <a:prstClr val="black">
                    <a:lumMod val="65000"/>
                    <a:lumOff val="35000"/>
                  </a:prstClr>
                </a:solidFill>
                <a:sym typeface="微软雅黑" panose="020B0503020204020204" charset="-122"/>
              </a:rPr>
              <a:t>在此录入上述图表的描述说明，在此录入上述图表的描述说明。</a:t>
            </a:r>
          </a:p>
        </p:txBody>
      </p:sp>
    </p:spTree>
  </p:cSld>
  <p:clrMapOvr>
    <a:masterClrMapping/>
  </p:clrMapOvr>
  <mc:AlternateContent xmlns:mc="http://schemas.openxmlformats.org/markup-compatibility/2006" xmlns:p14="http://schemas.microsoft.com/office/powerpoint/2010/main">
    <mc:Choice Requires="p14">
      <p:transition spd="slow" p14:dur="2000" advClick="0" advTm="0">
        <p14:ferris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 calcmode="lin" valueType="num">
                                      <p:cBhvr additive="base">
                                        <p:cTn id="7" dur="500" fill="hold"/>
                                        <p:tgtEl>
                                          <p:spTgt spid="67"/>
                                        </p:tgtEl>
                                        <p:attrNameLst>
                                          <p:attrName>ppt_x</p:attrName>
                                        </p:attrNameLst>
                                      </p:cBhvr>
                                      <p:tavLst>
                                        <p:tav tm="0">
                                          <p:val>
                                            <p:strVal val="0-#ppt_w/2"/>
                                          </p:val>
                                        </p:tav>
                                        <p:tav tm="100000">
                                          <p:val>
                                            <p:strVal val="#ppt_x"/>
                                          </p:val>
                                        </p:tav>
                                      </p:tavLst>
                                    </p:anim>
                                    <p:anim calcmode="lin" valueType="num">
                                      <p:cBhvr additive="base">
                                        <p:cTn id="8" dur="500" fill="hold"/>
                                        <p:tgtEl>
                                          <p:spTgt spid="6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2" fill="hold" grpId="0" nodeType="afterEffect">
                                  <p:stCondLst>
                                    <p:cond delay="0"/>
                                  </p:stCondLst>
                                  <p:childTnLst>
                                    <p:set>
                                      <p:cBhvr>
                                        <p:cTn id="11" dur="1" fill="hold">
                                          <p:stCondLst>
                                            <p:cond delay="0"/>
                                          </p:stCondLst>
                                        </p:cTn>
                                        <p:tgtEl>
                                          <p:spTgt spid="68"/>
                                        </p:tgtEl>
                                        <p:attrNameLst>
                                          <p:attrName>style.visibility</p:attrName>
                                        </p:attrNameLst>
                                      </p:cBhvr>
                                      <p:to>
                                        <p:strVal val="visible"/>
                                      </p:to>
                                    </p:set>
                                    <p:animEffect transition="in" filter="wipe(right)">
                                      <p:cBhvr>
                                        <p:cTn id="12" dur="500"/>
                                        <p:tgtEl>
                                          <p:spTgt spid="68"/>
                                        </p:tgtEl>
                                      </p:cBhvr>
                                    </p:animEffect>
                                  </p:childTnLst>
                                </p:cTn>
                              </p:par>
                              <p:par>
                                <p:cTn id="13" presetID="22" presetClass="entr" presetSubtype="2" fill="hold" grpId="0" nodeType="withEffect">
                                  <p:stCondLst>
                                    <p:cond delay="250"/>
                                  </p:stCondLst>
                                  <p:childTnLst>
                                    <p:set>
                                      <p:cBhvr>
                                        <p:cTn id="14" dur="1" fill="hold">
                                          <p:stCondLst>
                                            <p:cond delay="0"/>
                                          </p:stCondLst>
                                        </p:cTn>
                                        <p:tgtEl>
                                          <p:spTgt spid="110"/>
                                        </p:tgtEl>
                                        <p:attrNameLst>
                                          <p:attrName>style.visibility</p:attrName>
                                        </p:attrNameLst>
                                      </p:cBhvr>
                                      <p:to>
                                        <p:strVal val="visible"/>
                                      </p:to>
                                    </p:set>
                                    <p:animEffect transition="in" filter="wipe(right)">
                                      <p:cBhvr>
                                        <p:cTn id="15" dur="500"/>
                                        <p:tgtEl>
                                          <p:spTgt spid="110"/>
                                        </p:tgtEl>
                                      </p:cBhvr>
                                    </p:animEffect>
                                  </p:childTnLst>
                                </p:cTn>
                              </p:par>
                              <p:par>
                                <p:cTn id="16" presetID="22" presetClass="entr" presetSubtype="2" fill="hold" grpId="0" nodeType="withEffect">
                                  <p:stCondLst>
                                    <p:cond delay="250"/>
                                  </p:stCondLst>
                                  <p:childTnLst>
                                    <p:set>
                                      <p:cBhvr>
                                        <p:cTn id="17" dur="1" fill="hold">
                                          <p:stCondLst>
                                            <p:cond delay="0"/>
                                          </p:stCondLst>
                                        </p:cTn>
                                        <p:tgtEl>
                                          <p:spTgt spid="111"/>
                                        </p:tgtEl>
                                        <p:attrNameLst>
                                          <p:attrName>style.visibility</p:attrName>
                                        </p:attrNameLst>
                                      </p:cBhvr>
                                      <p:to>
                                        <p:strVal val="visible"/>
                                      </p:to>
                                    </p:set>
                                    <p:animEffect transition="in" filter="wipe(right)">
                                      <p:cBhvr>
                                        <p:cTn id="18" dur="500"/>
                                        <p:tgtEl>
                                          <p:spTgt spid="111"/>
                                        </p:tgtEl>
                                      </p:cBhvr>
                                    </p:animEffect>
                                  </p:childTnLst>
                                </p:cTn>
                              </p:par>
                            </p:childTnLst>
                          </p:cTn>
                        </p:par>
                        <p:par>
                          <p:cTn id="19" fill="hold">
                            <p:stCondLst>
                              <p:cond delay="1000"/>
                            </p:stCondLst>
                            <p:childTnLst>
                              <p:par>
                                <p:cTn id="20" presetID="21" presetClass="entr" presetSubtype="1" fill="hold" grpId="0" nodeType="afterEffect">
                                  <p:stCondLst>
                                    <p:cond delay="0"/>
                                  </p:stCondLst>
                                  <p:childTnLst>
                                    <p:set>
                                      <p:cBhvr>
                                        <p:cTn id="21" dur="1" fill="hold">
                                          <p:stCondLst>
                                            <p:cond delay="0"/>
                                          </p:stCondLst>
                                        </p:cTn>
                                        <p:tgtEl>
                                          <p:spTgt spid="69"/>
                                        </p:tgtEl>
                                        <p:attrNameLst>
                                          <p:attrName>style.visibility</p:attrName>
                                        </p:attrNameLst>
                                      </p:cBhvr>
                                      <p:to>
                                        <p:strVal val="visible"/>
                                      </p:to>
                                    </p:set>
                                    <p:animEffect transition="in" filter="wheel(1)">
                                      <p:cBhvr>
                                        <p:cTn id="22" dur="400"/>
                                        <p:tgtEl>
                                          <p:spTgt spid="69"/>
                                        </p:tgtEl>
                                      </p:cBhvr>
                                    </p:animEffect>
                                  </p:childTnLst>
                                </p:cTn>
                              </p:par>
                            </p:childTnLst>
                          </p:cTn>
                        </p:par>
                        <p:par>
                          <p:cTn id="23" fill="hold">
                            <p:stCondLst>
                              <p:cond delay="1500"/>
                            </p:stCondLst>
                            <p:childTnLst>
                              <p:par>
                                <p:cTn id="24" presetID="21" presetClass="entr" presetSubtype="1" fill="hold" grpId="0" nodeType="afterEffect">
                                  <p:stCondLst>
                                    <p:cond delay="0"/>
                                  </p:stCondLst>
                                  <p:childTnLst>
                                    <p:set>
                                      <p:cBhvr>
                                        <p:cTn id="25" dur="1" fill="hold">
                                          <p:stCondLst>
                                            <p:cond delay="0"/>
                                          </p:stCondLst>
                                        </p:cTn>
                                        <p:tgtEl>
                                          <p:spTgt spid="70"/>
                                        </p:tgtEl>
                                        <p:attrNameLst>
                                          <p:attrName>style.visibility</p:attrName>
                                        </p:attrNameLst>
                                      </p:cBhvr>
                                      <p:to>
                                        <p:strVal val="visible"/>
                                      </p:to>
                                    </p:set>
                                    <p:animEffect transition="in" filter="wheel(1)">
                                      <p:cBhvr>
                                        <p:cTn id="26" dur="400"/>
                                        <p:tgtEl>
                                          <p:spTgt spid="70"/>
                                        </p:tgtEl>
                                      </p:cBhvr>
                                    </p:animEffect>
                                  </p:childTnLst>
                                </p:cTn>
                              </p:par>
                            </p:childTnLst>
                          </p:cTn>
                        </p:par>
                        <p:par>
                          <p:cTn id="27" fill="hold">
                            <p:stCondLst>
                              <p:cond delay="2000"/>
                            </p:stCondLst>
                            <p:childTnLst>
                              <p:par>
                                <p:cTn id="28" presetID="21" presetClass="entr" presetSubtype="1"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wheel(1)">
                                      <p:cBhvr>
                                        <p:cTn id="30" dur="400"/>
                                        <p:tgtEl>
                                          <p:spTgt spid="71"/>
                                        </p:tgtEl>
                                      </p:cBhvr>
                                    </p:animEffect>
                                  </p:childTnLst>
                                </p:cTn>
                              </p:par>
                            </p:childTnLst>
                          </p:cTn>
                        </p:par>
                        <p:par>
                          <p:cTn id="31" fill="hold">
                            <p:stCondLst>
                              <p:cond delay="2500"/>
                            </p:stCondLst>
                            <p:childTnLst>
                              <p:par>
                                <p:cTn id="32" presetID="21" presetClass="entr" presetSubtype="1" fill="hold" grpId="0" nodeType="afterEffect">
                                  <p:stCondLst>
                                    <p:cond delay="0"/>
                                  </p:stCondLst>
                                  <p:childTnLst>
                                    <p:set>
                                      <p:cBhvr>
                                        <p:cTn id="33" dur="1" fill="hold">
                                          <p:stCondLst>
                                            <p:cond delay="0"/>
                                          </p:stCondLst>
                                        </p:cTn>
                                        <p:tgtEl>
                                          <p:spTgt spid="72"/>
                                        </p:tgtEl>
                                        <p:attrNameLst>
                                          <p:attrName>style.visibility</p:attrName>
                                        </p:attrNameLst>
                                      </p:cBhvr>
                                      <p:to>
                                        <p:strVal val="visible"/>
                                      </p:to>
                                    </p:set>
                                    <p:animEffect transition="in" filter="wheel(1)">
                                      <p:cBhvr>
                                        <p:cTn id="34" dur="400"/>
                                        <p:tgtEl>
                                          <p:spTgt spid="72"/>
                                        </p:tgtEl>
                                      </p:cBhvr>
                                    </p:animEffect>
                                  </p:childTnLst>
                                </p:cTn>
                              </p:par>
                            </p:childTnLst>
                          </p:cTn>
                        </p:par>
                        <p:par>
                          <p:cTn id="35" fill="hold">
                            <p:stCondLst>
                              <p:cond delay="3000"/>
                            </p:stCondLst>
                            <p:childTnLst>
                              <p:par>
                                <p:cTn id="36" presetID="10" presetClass="entr" presetSubtype="0" fill="hold" nodeType="afterEffect">
                                  <p:stCondLst>
                                    <p:cond delay="0"/>
                                  </p:stCondLst>
                                  <p:childTnLst>
                                    <p:set>
                                      <p:cBhvr>
                                        <p:cTn id="37" dur="1" fill="hold">
                                          <p:stCondLst>
                                            <p:cond delay="0"/>
                                          </p:stCondLst>
                                        </p:cTn>
                                        <p:tgtEl>
                                          <p:spTgt spid="73"/>
                                        </p:tgtEl>
                                        <p:attrNameLst>
                                          <p:attrName>style.visibility</p:attrName>
                                        </p:attrNameLst>
                                      </p:cBhvr>
                                      <p:to>
                                        <p:strVal val="visible"/>
                                      </p:to>
                                    </p:set>
                                    <p:animEffect transition="in" filter="fade">
                                      <p:cBhvr>
                                        <p:cTn id="38" dur="250"/>
                                        <p:tgtEl>
                                          <p:spTgt spid="73"/>
                                        </p:tgtEl>
                                      </p:cBhvr>
                                    </p:animEffect>
                                  </p:childTnLst>
                                </p:cTn>
                              </p:par>
                              <p:par>
                                <p:cTn id="39" presetID="10" presetClass="entr" presetSubtype="0" fill="hold" nodeType="withEffect">
                                  <p:stCondLst>
                                    <p:cond delay="0"/>
                                  </p:stCondLst>
                                  <p:childTnLst>
                                    <p:set>
                                      <p:cBhvr>
                                        <p:cTn id="40" dur="1" fill="hold">
                                          <p:stCondLst>
                                            <p:cond delay="0"/>
                                          </p:stCondLst>
                                        </p:cTn>
                                        <p:tgtEl>
                                          <p:spTgt spid="76"/>
                                        </p:tgtEl>
                                        <p:attrNameLst>
                                          <p:attrName>style.visibility</p:attrName>
                                        </p:attrNameLst>
                                      </p:cBhvr>
                                      <p:to>
                                        <p:strVal val="visible"/>
                                      </p:to>
                                    </p:set>
                                    <p:animEffect transition="in" filter="fade">
                                      <p:cBhvr>
                                        <p:cTn id="41" dur="250"/>
                                        <p:tgtEl>
                                          <p:spTgt spid="76"/>
                                        </p:tgtEl>
                                      </p:cBhvr>
                                    </p:animEffect>
                                  </p:childTnLst>
                                </p:cTn>
                              </p:par>
                              <p:par>
                                <p:cTn id="42" presetID="10" presetClass="entr" presetSubtype="0" fill="hold" nodeType="withEffect">
                                  <p:stCondLst>
                                    <p:cond delay="0"/>
                                  </p:stCondLst>
                                  <p:childTnLst>
                                    <p:set>
                                      <p:cBhvr>
                                        <p:cTn id="43" dur="1" fill="hold">
                                          <p:stCondLst>
                                            <p:cond delay="0"/>
                                          </p:stCondLst>
                                        </p:cTn>
                                        <p:tgtEl>
                                          <p:spTgt spid="107"/>
                                        </p:tgtEl>
                                        <p:attrNameLst>
                                          <p:attrName>style.visibility</p:attrName>
                                        </p:attrNameLst>
                                      </p:cBhvr>
                                      <p:to>
                                        <p:strVal val="visible"/>
                                      </p:to>
                                    </p:set>
                                    <p:animEffect transition="in" filter="fade">
                                      <p:cBhvr>
                                        <p:cTn id="44" dur="250"/>
                                        <p:tgtEl>
                                          <p:spTgt spid="107"/>
                                        </p:tgtEl>
                                      </p:cBhvr>
                                    </p:animEffect>
                                  </p:childTnLst>
                                </p:cTn>
                              </p:par>
                              <p:par>
                                <p:cTn id="45" presetID="10" presetClass="entr" presetSubtype="0" fill="hold" nodeType="with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250"/>
                                        <p:tgtEl>
                                          <p:spTgt spid="88"/>
                                        </p:tgtEl>
                                      </p:cBhvr>
                                    </p:animEffect>
                                  </p:childTnLst>
                                </p:cTn>
                              </p:par>
                              <p:par>
                                <p:cTn id="48" presetID="14" presetClass="entr" presetSubtype="10" fill="hold" grpId="0" nodeType="withEffect">
                                  <p:stCondLst>
                                    <p:cond delay="750"/>
                                  </p:stCondLst>
                                  <p:childTnLst>
                                    <p:set>
                                      <p:cBhvr>
                                        <p:cTn id="49" dur="1" fill="hold">
                                          <p:stCondLst>
                                            <p:cond delay="0"/>
                                          </p:stCondLst>
                                        </p:cTn>
                                        <p:tgtEl>
                                          <p:spTgt spid="112"/>
                                        </p:tgtEl>
                                        <p:attrNameLst>
                                          <p:attrName>style.visibility</p:attrName>
                                        </p:attrNameLst>
                                      </p:cBhvr>
                                      <p:to>
                                        <p:strVal val="visible"/>
                                      </p:to>
                                    </p:set>
                                    <p:animEffect transition="in" filter="randombar(horizontal)">
                                      <p:cBhvr>
                                        <p:cTn id="50" dur="400"/>
                                        <p:tgtEl>
                                          <p:spTgt spid="112"/>
                                        </p:tgtEl>
                                      </p:cBhvr>
                                    </p:animEffect>
                                  </p:childTnLst>
                                </p:cTn>
                              </p:par>
                              <p:par>
                                <p:cTn id="51" presetID="14" presetClass="entr" presetSubtype="10" fill="hold" grpId="0" nodeType="withEffect">
                                  <p:stCondLst>
                                    <p:cond delay="750"/>
                                  </p:stCondLst>
                                  <p:childTnLst>
                                    <p:set>
                                      <p:cBhvr>
                                        <p:cTn id="52" dur="1" fill="hold">
                                          <p:stCondLst>
                                            <p:cond delay="0"/>
                                          </p:stCondLst>
                                        </p:cTn>
                                        <p:tgtEl>
                                          <p:spTgt spid="113"/>
                                        </p:tgtEl>
                                        <p:attrNameLst>
                                          <p:attrName>style.visibility</p:attrName>
                                        </p:attrNameLst>
                                      </p:cBhvr>
                                      <p:to>
                                        <p:strVal val="visible"/>
                                      </p:to>
                                    </p:set>
                                    <p:animEffect transition="in" filter="randombar(horizontal)">
                                      <p:cBhvr>
                                        <p:cTn id="53" dur="400"/>
                                        <p:tgtEl>
                                          <p:spTgt spid="113"/>
                                        </p:tgtEl>
                                      </p:cBhvr>
                                    </p:animEffect>
                                  </p:childTnLst>
                                </p:cTn>
                              </p:par>
                              <p:par>
                                <p:cTn id="54" presetID="14" presetClass="entr" presetSubtype="10" fill="hold" grpId="0" nodeType="withEffect">
                                  <p:stCondLst>
                                    <p:cond delay="750"/>
                                  </p:stCondLst>
                                  <p:childTnLst>
                                    <p:set>
                                      <p:cBhvr>
                                        <p:cTn id="55" dur="1" fill="hold">
                                          <p:stCondLst>
                                            <p:cond delay="0"/>
                                          </p:stCondLst>
                                        </p:cTn>
                                        <p:tgtEl>
                                          <p:spTgt spid="114"/>
                                        </p:tgtEl>
                                        <p:attrNameLst>
                                          <p:attrName>style.visibility</p:attrName>
                                        </p:attrNameLst>
                                      </p:cBhvr>
                                      <p:to>
                                        <p:strVal val="visible"/>
                                      </p:to>
                                    </p:set>
                                    <p:animEffect transition="in" filter="randombar(horizontal)">
                                      <p:cBhvr>
                                        <p:cTn id="56" dur="400"/>
                                        <p:tgtEl>
                                          <p:spTgt spid="114"/>
                                        </p:tgtEl>
                                      </p:cBhvr>
                                    </p:animEffect>
                                  </p:childTnLst>
                                </p:cTn>
                              </p:par>
                              <p:par>
                                <p:cTn id="57" presetID="14" presetClass="entr" presetSubtype="10" fill="hold" grpId="0" nodeType="withEffect">
                                  <p:stCondLst>
                                    <p:cond delay="750"/>
                                  </p:stCondLst>
                                  <p:childTnLst>
                                    <p:set>
                                      <p:cBhvr>
                                        <p:cTn id="58" dur="1" fill="hold">
                                          <p:stCondLst>
                                            <p:cond delay="0"/>
                                          </p:stCondLst>
                                        </p:cTn>
                                        <p:tgtEl>
                                          <p:spTgt spid="115"/>
                                        </p:tgtEl>
                                        <p:attrNameLst>
                                          <p:attrName>style.visibility</p:attrName>
                                        </p:attrNameLst>
                                      </p:cBhvr>
                                      <p:to>
                                        <p:strVal val="visible"/>
                                      </p:to>
                                    </p:set>
                                    <p:animEffect transition="in" filter="randombar(horizontal)">
                                      <p:cBhvr>
                                        <p:cTn id="59" dur="400"/>
                                        <p:tgtEl>
                                          <p:spTgt spid="115"/>
                                        </p:tgtEl>
                                      </p:cBhvr>
                                    </p:animEffect>
                                  </p:childTnLst>
                                </p:cTn>
                              </p:par>
                              <p:par>
                                <p:cTn id="60" presetID="14" presetClass="entr" presetSubtype="10" fill="hold" grpId="0" nodeType="withEffect">
                                  <p:stCondLst>
                                    <p:cond delay="750"/>
                                  </p:stCondLst>
                                  <p:childTnLst>
                                    <p:set>
                                      <p:cBhvr>
                                        <p:cTn id="61" dur="1" fill="hold">
                                          <p:stCondLst>
                                            <p:cond delay="0"/>
                                          </p:stCondLst>
                                        </p:cTn>
                                        <p:tgtEl>
                                          <p:spTgt spid="116"/>
                                        </p:tgtEl>
                                        <p:attrNameLst>
                                          <p:attrName>style.visibility</p:attrName>
                                        </p:attrNameLst>
                                      </p:cBhvr>
                                      <p:to>
                                        <p:strVal val="visible"/>
                                      </p:to>
                                    </p:set>
                                    <p:animEffect transition="in" filter="randombar(horizontal)">
                                      <p:cBhvr>
                                        <p:cTn id="62" dur="400"/>
                                        <p:tgtEl>
                                          <p:spTgt spid="116"/>
                                        </p:tgtEl>
                                      </p:cBhvr>
                                    </p:animEffect>
                                  </p:childTnLst>
                                </p:cTn>
                              </p:par>
                              <p:par>
                                <p:cTn id="63" presetID="14" presetClass="entr" presetSubtype="10" fill="hold" grpId="0" nodeType="withEffect">
                                  <p:stCondLst>
                                    <p:cond delay="750"/>
                                  </p:stCondLst>
                                  <p:childTnLst>
                                    <p:set>
                                      <p:cBhvr>
                                        <p:cTn id="64" dur="1" fill="hold">
                                          <p:stCondLst>
                                            <p:cond delay="0"/>
                                          </p:stCondLst>
                                        </p:cTn>
                                        <p:tgtEl>
                                          <p:spTgt spid="117"/>
                                        </p:tgtEl>
                                        <p:attrNameLst>
                                          <p:attrName>style.visibility</p:attrName>
                                        </p:attrNameLst>
                                      </p:cBhvr>
                                      <p:to>
                                        <p:strVal val="visible"/>
                                      </p:to>
                                    </p:set>
                                    <p:animEffect transition="in" filter="randombar(horizontal)">
                                      <p:cBhvr>
                                        <p:cTn id="65" dur="400"/>
                                        <p:tgtEl>
                                          <p:spTgt spid="117"/>
                                        </p:tgtEl>
                                      </p:cBhvr>
                                    </p:animEffect>
                                  </p:childTnLst>
                                </p:cTn>
                              </p:par>
                              <p:par>
                                <p:cTn id="66" presetID="14" presetClass="entr" presetSubtype="10" fill="hold" grpId="0" nodeType="withEffect">
                                  <p:stCondLst>
                                    <p:cond delay="750"/>
                                  </p:stCondLst>
                                  <p:childTnLst>
                                    <p:set>
                                      <p:cBhvr>
                                        <p:cTn id="67" dur="1" fill="hold">
                                          <p:stCondLst>
                                            <p:cond delay="0"/>
                                          </p:stCondLst>
                                        </p:cTn>
                                        <p:tgtEl>
                                          <p:spTgt spid="118"/>
                                        </p:tgtEl>
                                        <p:attrNameLst>
                                          <p:attrName>style.visibility</p:attrName>
                                        </p:attrNameLst>
                                      </p:cBhvr>
                                      <p:to>
                                        <p:strVal val="visible"/>
                                      </p:to>
                                    </p:set>
                                    <p:animEffect transition="in" filter="randombar(horizontal)">
                                      <p:cBhvr>
                                        <p:cTn id="68" dur="400"/>
                                        <p:tgtEl>
                                          <p:spTgt spid="118"/>
                                        </p:tgtEl>
                                      </p:cBhvr>
                                    </p:animEffect>
                                  </p:childTnLst>
                                </p:cTn>
                              </p:par>
                              <p:par>
                                <p:cTn id="69" presetID="14" presetClass="entr" presetSubtype="10" fill="hold" grpId="0" nodeType="withEffect">
                                  <p:stCondLst>
                                    <p:cond delay="750"/>
                                  </p:stCondLst>
                                  <p:childTnLst>
                                    <p:set>
                                      <p:cBhvr>
                                        <p:cTn id="70" dur="1" fill="hold">
                                          <p:stCondLst>
                                            <p:cond delay="0"/>
                                          </p:stCondLst>
                                        </p:cTn>
                                        <p:tgtEl>
                                          <p:spTgt spid="119"/>
                                        </p:tgtEl>
                                        <p:attrNameLst>
                                          <p:attrName>style.visibility</p:attrName>
                                        </p:attrNameLst>
                                      </p:cBhvr>
                                      <p:to>
                                        <p:strVal val="visible"/>
                                      </p:to>
                                    </p:set>
                                    <p:animEffect transition="in" filter="randombar(horizontal)">
                                      <p:cBhvr>
                                        <p:cTn id="71" dur="4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bldLvl="0" animBg="1"/>
      <p:bldP spid="68" grpId="0" animBg="1"/>
      <p:bldP spid="69" grpId="0" animBg="1"/>
      <p:bldP spid="70" grpId="0" animBg="1"/>
      <p:bldP spid="71" grpId="0" animBg="1"/>
      <p:bldP spid="72" grpId="0" animBg="1"/>
      <p:bldP spid="110" grpId="0"/>
      <p:bldP spid="111" grpId="0"/>
      <p:bldP spid="112" grpId="0"/>
      <p:bldP spid="113" grpId="0"/>
      <p:bldP spid="114" grpId="0"/>
      <p:bldP spid="115" grpId="0"/>
      <p:bldP spid="116" grpId="0"/>
      <p:bldP spid="117" grpId="0"/>
      <p:bldP spid="118" grpId="0"/>
      <p:bldP spid="11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矩形 44"/>
          <p:cNvSpPr/>
          <p:nvPr/>
        </p:nvSpPr>
        <p:spPr>
          <a:xfrm>
            <a:off x="0" y="2531271"/>
            <a:ext cx="5054204" cy="275035"/>
          </a:xfrm>
          <a:prstGeom prst="rect">
            <a:avLst/>
          </a:prstGeom>
          <a:solidFill>
            <a:srgbClr val="0070C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7" rIns="68573" bIns="34287" anchor="ctr"/>
          <a:lstStyle/>
          <a:p>
            <a:pPr algn="ctr" defTabSz="685165">
              <a:defRPr/>
            </a:pPr>
            <a:endParaRPr lang="zh-CN" altLang="en-US" sz="1900">
              <a:solidFill>
                <a:prstClr val="white"/>
              </a:solidFill>
              <a:latin typeface="微软雅黑" panose="020B0503020204020204" charset="-122"/>
              <a:ea typeface="微软雅黑" panose="020B0503020204020204" charset="-122"/>
            </a:endParaRPr>
          </a:p>
        </p:txBody>
      </p:sp>
      <p:sp>
        <p:nvSpPr>
          <p:cNvPr id="46" name="文本框 3"/>
          <p:cNvSpPr txBox="1"/>
          <p:nvPr/>
        </p:nvSpPr>
        <p:spPr>
          <a:xfrm>
            <a:off x="4668442" y="1497806"/>
            <a:ext cx="869156" cy="1066800"/>
          </a:xfrm>
          <a:prstGeom prst="rect">
            <a:avLst/>
          </a:prstGeom>
          <a:noFill/>
        </p:spPr>
        <p:txBody>
          <a:bodyPr wrap="none" lIns="68573" tIns="34287" rIns="68573" bIns="34287">
            <a:spAutoFit/>
          </a:bodyPr>
          <a:lstStyle/>
          <a:p>
            <a:pPr algn="ctr" defTabSz="685165">
              <a:lnSpc>
                <a:spcPct val="90000"/>
              </a:lnSpc>
              <a:defRPr/>
            </a:pPr>
            <a:r>
              <a:rPr lang="en-US" altLang="zh-CN" sz="2700" dirty="0">
                <a:solidFill>
                  <a:prstClr val="white">
                    <a:lumMod val="75000"/>
                  </a:prstClr>
                </a:solidFill>
                <a:latin typeface="微软雅黑" panose="020B0503020204020204" charset="-122"/>
                <a:ea typeface="微软雅黑" panose="020B0503020204020204" charset="-122"/>
              </a:rPr>
              <a:t>Step</a:t>
            </a:r>
          </a:p>
          <a:p>
            <a:pPr algn="ctr" defTabSz="685165">
              <a:lnSpc>
                <a:spcPct val="90000"/>
              </a:lnSpc>
              <a:defRPr/>
            </a:pPr>
            <a:r>
              <a:rPr lang="en-US" altLang="zh-CN" sz="4500" dirty="0">
                <a:solidFill>
                  <a:prstClr val="black"/>
                </a:solidFill>
                <a:latin typeface="微软雅黑" panose="020B0503020204020204" charset="-122"/>
                <a:ea typeface="微软雅黑" panose="020B0503020204020204" charset="-122"/>
              </a:rPr>
              <a:t>01</a:t>
            </a:r>
            <a:endParaRPr lang="zh-CN" altLang="en-US" sz="4500" dirty="0">
              <a:solidFill>
                <a:prstClr val="black"/>
              </a:solidFill>
              <a:latin typeface="微软雅黑" panose="020B0503020204020204" charset="-122"/>
              <a:ea typeface="微软雅黑" panose="020B0503020204020204" charset="-122"/>
            </a:endParaRPr>
          </a:p>
        </p:txBody>
      </p:sp>
      <p:grpSp>
        <p:nvGrpSpPr>
          <p:cNvPr id="47" name="组合 46"/>
          <p:cNvGrpSpPr/>
          <p:nvPr/>
        </p:nvGrpSpPr>
        <p:grpSpPr>
          <a:xfrm>
            <a:off x="4214885" y="1071994"/>
            <a:ext cx="1734833" cy="1734833"/>
            <a:chOff x="6864437" y="1751529"/>
            <a:chExt cx="1970470" cy="1970470"/>
          </a:xfrm>
          <a:effectLst>
            <a:outerShdw blurRad="50800" dist="38100" dir="2700000" algn="tl" rotWithShape="0">
              <a:prstClr val="black">
                <a:alpha val="40000"/>
              </a:prstClr>
            </a:outerShdw>
          </a:effectLst>
        </p:grpSpPr>
        <p:sp>
          <p:nvSpPr>
            <p:cNvPr id="48" name="任意多边形 47"/>
            <p:cNvSpPr/>
            <p:nvPr/>
          </p:nvSpPr>
          <p:spPr>
            <a:xfrm>
              <a:off x="6864437" y="1751529"/>
              <a:ext cx="1970470" cy="1523844"/>
            </a:xfrm>
            <a:custGeom>
              <a:avLst/>
              <a:gdLst>
                <a:gd name="connsiteX0" fmla="*/ 985235 w 1970470"/>
                <a:gd name="connsiteY0" fmla="*/ 0 h 1523844"/>
                <a:gd name="connsiteX1" fmla="*/ 1970470 w 1970470"/>
                <a:gd name="connsiteY1" fmla="*/ 985235 h 1523844"/>
                <a:gd name="connsiteX2" fmla="*/ 1851557 w 1970470"/>
                <a:gd name="connsiteY2" fmla="*/ 1454856 h 1523844"/>
                <a:gd name="connsiteX3" fmla="*/ 1809646 w 1970470"/>
                <a:gd name="connsiteY3" fmla="*/ 1523844 h 1523844"/>
                <a:gd name="connsiteX4" fmla="*/ 1380307 w 1970470"/>
                <a:gd name="connsiteY4" fmla="*/ 1523844 h 1523844"/>
                <a:gd name="connsiteX5" fmla="*/ 1458954 w 1970470"/>
                <a:gd name="connsiteY5" fmla="*/ 1458954 h 1523844"/>
                <a:gd name="connsiteX6" fmla="*/ 1655175 w 1970470"/>
                <a:gd name="connsiteY6" fmla="*/ 985235 h 1523844"/>
                <a:gd name="connsiteX7" fmla="*/ 985235 w 1970470"/>
                <a:gd name="connsiteY7" fmla="*/ 315295 h 1523844"/>
                <a:gd name="connsiteX8" fmla="*/ 315295 w 1970470"/>
                <a:gd name="connsiteY8" fmla="*/ 985235 h 1523844"/>
                <a:gd name="connsiteX9" fmla="*/ 511516 w 1970470"/>
                <a:gd name="connsiteY9" fmla="*/ 1458954 h 1523844"/>
                <a:gd name="connsiteX10" fmla="*/ 590163 w 1970470"/>
                <a:gd name="connsiteY10" fmla="*/ 1523844 h 1523844"/>
                <a:gd name="connsiteX11" fmla="*/ 160824 w 1970470"/>
                <a:gd name="connsiteY11" fmla="*/ 1523844 h 1523844"/>
                <a:gd name="connsiteX12" fmla="*/ 118913 w 1970470"/>
                <a:gd name="connsiteY12" fmla="*/ 1454856 h 1523844"/>
                <a:gd name="connsiteX13" fmla="*/ 0 w 1970470"/>
                <a:gd name="connsiteY13" fmla="*/ 985235 h 1523844"/>
                <a:gd name="connsiteX14" fmla="*/ 985235 w 1970470"/>
                <a:gd name="connsiteY14" fmla="*/ 0 h 1523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70470" h="1523844">
                  <a:moveTo>
                    <a:pt x="985235" y="0"/>
                  </a:moveTo>
                  <a:cubicBezTo>
                    <a:pt x="1529365" y="0"/>
                    <a:pt x="1970470" y="441105"/>
                    <a:pt x="1970470" y="985235"/>
                  </a:cubicBezTo>
                  <a:cubicBezTo>
                    <a:pt x="1970470" y="1155276"/>
                    <a:pt x="1927393" y="1315255"/>
                    <a:pt x="1851557" y="1454856"/>
                  </a:cubicBezTo>
                  <a:lnTo>
                    <a:pt x="1809646" y="1523844"/>
                  </a:lnTo>
                  <a:lnTo>
                    <a:pt x="1380307" y="1523844"/>
                  </a:lnTo>
                  <a:lnTo>
                    <a:pt x="1458954" y="1458954"/>
                  </a:lnTo>
                  <a:cubicBezTo>
                    <a:pt x="1580189" y="1337719"/>
                    <a:pt x="1655175" y="1170234"/>
                    <a:pt x="1655175" y="985235"/>
                  </a:cubicBezTo>
                  <a:cubicBezTo>
                    <a:pt x="1655175" y="615237"/>
                    <a:pt x="1355233" y="315295"/>
                    <a:pt x="985235" y="315295"/>
                  </a:cubicBezTo>
                  <a:cubicBezTo>
                    <a:pt x="615237" y="315295"/>
                    <a:pt x="315295" y="615237"/>
                    <a:pt x="315295" y="985235"/>
                  </a:cubicBezTo>
                  <a:cubicBezTo>
                    <a:pt x="315295" y="1170234"/>
                    <a:pt x="390281" y="1337719"/>
                    <a:pt x="511516" y="1458954"/>
                  </a:cubicBezTo>
                  <a:lnTo>
                    <a:pt x="590163" y="1523844"/>
                  </a:lnTo>
                  <a:lnTo>
                    <a:pt x="160824" y="1523844"/>
                  </a:lnTo>
                  <a:lnTo>
                    <a:pt x="118913" y="1454856"/>
                  </a:lnTo>
                  <a:cubicBezTo>
                    <a:pt x="43077" y="1315255"/>
                    <a:pt x="0" y="1155276"/>
                    <a:pt x="0" y="985235"/>
                  </a:cubicBezTo>
                  <a:cubicBezTo>
                    <a:pt x="0" y="441105"/>
                    <a:pt x="441105" y="0"/>
                    <a:pt x="985235"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165">
                <a:defRPr/>
              </a:pPr>
              <a:endParaRPr lang="zh-CN" altLang="en-US" sz="1900">
                <a:solidFill>
                  <a:prstClr val="white"/>
                </a:solidFill>
                <a:latin typeface="微软雅黑" panose="020B0503020204020204" charset="-122"/>
                <a:ea typeface="微软雅黑" panose="020B0503020204020204" charset="-122"/>
              </a:endParaRPr>
            </a:p>
          </p:txBody>
        </p:sp>
        <p:sp>
          <p:nvSpPr>
            <p:cNvPr id="49" name="任意多边形 48"/>
            <p:cNvSpPr/>
            <p:nvPr/>
          </p:nvSpPr>
          <p:spPr>
            <a:xfrm>
              <a:off x="7025261" y="3275373"/>
              <a:ext cx="1648822" cy="446626"/>
            </a:xfrm>
            <a:custGeom>
              <a:avLst/>
              <a:gdLst>
                <a:gd name="connsiteX0" fmla="*/ 0 w 1648822"/>
                <a:gd name="connsiteY0" fmla="*/ 0 h 446626"/>
                <a:gd name="connsiteX1" fmla="*/ 429339 w 1648822"/>
                <a:gd name="connsiteY1" fmla="*/ 0 h 446626"/>
                <a:gd name="connsiteX2" fmla="*/ 449841 w 1648822"/>
                <a:gd name="connsiteY2" fmla="*/ 16916 h 446626"/>
                <a:gd name="connsiteX3" fmla="*/ 824411 w 1648822"/>
                <a:gd name="connsiteY3" fmla="*/ 131331 h 446626"/>
                <a:gd name="connsiteX4" fmla="*/ 1198981 w 1648822"/>
                <a:gd name="connsiteY4" fmla="*/ 16916 h 446626"/>
                <a:gd name="connsiteX5" fmla="*/ 1219483 w 1648822"/>
                <a:gd name="connsiteY5" fmla="*/ 0 h 446626"/>
                <a:gd name="connsiteX6" fmla="*/ 1648822 w 1648822"/>
                <a:gd name="connsiteY6" fmla="*/ 0 h 446626"/>
                <a:gd name="connsiteX7" fmla="*/ 1641383 w 1648822"/>
                <a:gd name="connsiteY7" fmla="*/ 12245 h 446626"/>
                <a:gd name="connsiteX8" fmla="*/ 824411 w 1648822"/>
                <a:gd name="connsiteY8" fmla="*/ 446626 h 446626"/>
                <a:gd name="connsiteX9" fmla="*/ 7439 w 1648822"/>
                <a:gd name="connsiteY9" fmla="*/ 12245 h 446626"/>
                <a:gd name="connsiteX10" fmla="*/ 0 w 1648822"/>
                <a:gd name="connsiteY10" fmla="*/ 0 h 446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48822" h="446626">
                  <a:moveTo>
                    <a:pt x="0" y="0"/>
                  </a:moveTo>
                  <a:lnTo>
                    <a:pt x="429339" y="0"/>
                  </a:lnTo>
                  <a:lnTo>
                    <a:pt x="449841" y="16916"/>
                  </a:lnTo>
                  <a:cubicBezTo>
                    <a:pt x="556764" y="89152"/>
                    <a:pt x="685662" y="131331"/>
                    <a:pt x="824411" y="131331"/>
                  </a:cubicBezTo>
                  <a:cubicBezTo>
                    <a:pt x="963160" y="131331"/>
                    <a:pt x="1092058" y="89152"/>
                    <a:pt x="1198981" y="16916"/>
                  </a:cubicBezTo>
                  <a:lnTo>
                    <a:pt x="1219483" y="0"/>
                  </a:lnTo>
                  <a:lnTo>
                    <a:pt x="1648822" y="0"/>
                  </a:lnTo>
                  <a:lnTo>
                    <a:pt x="1641383" y="12245"/>
                  </a:lnTo>
                  <a:cubicBezTo>
                    <a:pt x="1464329" y="274319"/>
                    <a:pt x="1164492" y="446626"/>
                    <a:pt x="824411" y="446626"/>
                  </a:cubicBezTo>
                  <a:cubicBezTo>
                    <a:pt x="484330" y="446626"/>
                    <a:pt x="184493" y="274319"/>
                    <a:pt x="7439" y="12245"/>
                  </a:cubicBezTo>
                  <a:lnTo>
                    <a:pt x="0"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165">
                <a:defRPr/>
              </a:pPr>
              <a:endParaRPr lang="zh-CN" altLang="en-US" sz="1900">
                <a:solidFill>
                  <a:prstClr val="white"/>
                </a:solidFill>
                <a:latin typeface="微软雅黑" panose="020B0503020204020204" charset="-122"/>
                <a:ea typeface="微软雅黑" panose="020B0503020204020204" charset="-122"/>
              </a:endParaRPr>
            </a:p>
          </p:txBody>
        </p:sp>
      </p:grpSp>
      <p:sp>
        <p:nvSpPr>
          <p:cNvPr id="50" name="矩形 49"/>
          <p:cNvSpPr/>
          <p:nvPr/>
        </p:nvSpPr>
        <p:spPr>
          <a:xfrm flipV="1">
            <a:off x="0" y="3058719"/>
            <a:ext cx="3446860" cy="277415"/>
          </a:xfrm>
          <a:prstGeom prst="rect">
            <a:avLst/>
          </a:prstGeom>
          <a:solidFill>
            <a:srgbClr val="0070C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7" rIns="68573" bIns="34287" anchor="ctr"/>
          <a:lstStyle/>
          <a:p>
            <a:pPr algn="ctr" defTabSz="685165">
              <a:defRPr/>
            </a:pPr>
            <a:endParaRPr lang="zh-CN" altLang="en-US" sz="1900">
              <a:solidFill>
                <a:prstClr val="white"/>
              </a:solidFill>
              <a:latin typeface="微软雅黑" panose="020B0503020204020204" charset="-122"/>
              <a:ea typeface="微软雅黑" panose="020B0503020204020204" charset="-122"/>
            </a:endParaRPr>
          </a:p>
        </p:txBody>
      </p:sp>
      <p:sp>
        <p:nvSpPr>
          <p:cNvPr id="51" name="文本框 16"/>
          <p:cNvSpPr txBox="1"/>
          <p:nvPr/>
        </p:nvSpPr>
        <p:spPr>
          <a:xfrm>
            <a:off x="3020617" y="3471863"/>
            <a:ext cx="869156" cy="1066800"/>
          </a:xfrm>
          <a:prstGeom prst="rect">
            <a:avLst/>
          </a:prstGeom>
          <a:noFill/>
        </p:spPr>
        <p:txBody>
          <a:bodyPr wrap="none" lIns="68573" tIns="34287" rIns="68573" bIns="34287">
            <a:spAutoFit/>
          </a:bodyPr>
          <a:lstStyle/>
          <a:p>
            <a:pPr algn="ctr" defTabSz="685165">
              <a:lnSpc>
                <a:spcPct val="90000"/>
              </a:lnSpc>
              <a:defRPr/>
            </a:pPr>
            <a:r>
              <a:rPr lang="en-US" altLang="zh-CN" sz="2700" dirty="0">
                <a:solidFill>
                  <a:prstClr val="white">
                    <a:lumMod val="75000"/>
                  </a:prstClr>
                </a:solidFill>
                <a:latin typeface="微软雅黑" panose="020B0503020204020204" charset="-122"/>
                <a:ea typeface="微软雅黑" panose="020B0503020204020204" charset="-122"/>
              </a:rPr>
              <a:t>Step</a:t>
            </a:r>
          </a:p>
          <a:p>
            <a:pPr algn="ctr" defTabSz="685165">
              <a:lnSpc>
                <a:spcPct val="90000"/>
              </a:lnSpc>
              <a:defRPr/>
            </a:pPr>
            <a:r>
              <a:rPr lang="en-US" altLang="zh-CN" sz="4500" dirty="0">
                <a:solidFill>
                  <a:prstClr val="black"/>
                </a:solidFill>
                <a:latin typeface="微软雅黑" panose="020B0503020204020204" charset="-122"/>
                <a:ea typeface="微软雅黑" panose="020B0503020204020204" charset="-122"/>
              </a:rPr>
              <a:t>02</a:t>
            </a:r>
            <a:endParaRPr lang="zh-CN" altLang="en-US" sz="4500" dirty="0">
              <a:solidFill>
                <a:prstClr val="black"/>
              </a:solidFill>
              <a:latin typeface="微软雅黑" panose="020B0503020204020204" charset="-122"/>
              <a:ea typeface="微软雅黑" panose="020B0503020204020204" charset="-122"/>
            </a:endParaRPr>
          </a:p>
        </p:txBody>
      </p:sp>
      <p:grpSp>
        <p:nvGrpSpPr>
          <p:cNvPr id="52" name="组合 51"/>
          <p:cNvGrpSpPr/>
          <p:nvPr/>
        </p:nvGrpSpPr>
        <p:grpSpPr>
          <a:xfrm flipV="1">
            <a:off x="2591076" y="3058817"/>
            <a:ext cx="1734833" cy="1734833"/>
            <a:chOff x="6864437" y="1751529"/>
            <a:chExt cx="1970470" cy="1970470"/>
          </a:xfrm>
          <a:effectLst>
            <a:outerShdw blurRad="50800" dist="38100" dir="2700000" algn="tl" rotWithShape="0">
              <a:prstClr val="black">
                <a:alpha val="40000"/>
              </a:prstClr>
            </a:outerShdw>
          </a:effectLst>
        </p:grpSpPr>
        <p:sp>
          <p:nvSpPr>
            <p:cNvPr id="54" name="任意多边形 53"/>
            <p:cNvSpPr/>
            <p:nvPr/>
          </p:nvSpPr>
          <p:spPr>
            <a:xfrm>
              <a:off x="6864437" y="1751529"/>
              <a:ext cx="1970470" cy="1523844"/>
            </a:xfrm>
            <a:custGeom>
              <a:avLst/>
              <a:gdLst>
                <a:gd name="connsiteX0" fmla="*/ 985235 w 1970470"/>
                <a:gd name="connsiteY0" fmla="*/ 0 h 1523844"/>
                <a:gd name="connsiteX1" fmla="*/ 1970470 w 1970470"/>
                <a:gd name="connsiteY1" fmla="*/ 985235 h 1523844"/>
                <a:gd name="connsiteX2" fmla="*/ 1851557 w 1970470"/>
                <a:gd name="connsiteY2" fmla="*/ 1454856 h 1523844"/>
                <a:gd name="connsiteX3" fmla="*/ 1809646 w 1970470"/>
                <a:gd name="connsiteY3" fmla="*/ 1523844 h 1523844"/>
                <a:gd name="connsiteX4" fmla="*/ 1380307 w 1970470"/>
                <a:gd name="connsiteY4" fmla="*/ 1523844 h 1523844"/>
                <a:gd name="connsiteX5" fmla="*/ 1458954 w 1970470"/>
                <a:gd name="connsiteY5" fmla="*/ 1458954 h 1523844"/>
                <a:gd name="connsiteX6" fmla="*/ 1655175 w 1970470"/>
                <a:gd name="connsiteY6" fmla="*/ 985235 h 1523844"/>
                <a:gd name="connsiteX7" fmla="*/ 985235 w 1970470"/>
                <a:gd name="connsiteY7" fmla="*/ 315295 h 1523844"/>
                <a:gd name="connsiteX8" fmla="*/ 315295 w 1970470"/>
                <a:gd name="connsiteY8" fmla="*/ 985235 h 1523844"/>
                <a:gd name="connsiteX9" fmla="*/ 511516 w 1970470"/>
                <a:gd name="connsiteY9" fmla="*/ 1458954 h 1523844"/>
                <a:gd name="connsiteX10" fmla="*/ 590163 w 1970470"/>
                <a:gd name="connsiteY10" fmla="*/ 1523844 h 1523844"/>
                <a:gd name="connsiteX11" fmla="*/ 160824 w 1970470"/>
                <a:gd name="connsiteY11" fmla="*/ 1523844 h 1523844"/>
                <a:gd name="connsiteX12" fmla="*/ 118913 w 1970470"/>
                <a:gd name="connsiteY12" fmla="*/ 1454856 h 1523844"/>
                <a:gd name="connsiteX13" fmla="*/ 0 w 1970470"/>
                <a:gd name="connsiteY13" fmla="*/ 985235 h 1523844"/>
                <a:gd name="connsiteX14" fmla="*/ 985235 w 1970470"/>
                <a:gd name="connsiteY14" fmla="*/ 0 h 1523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70470" h="1523844">
                  <a:moveTo>
                    <a:pt x="985235" y="0"/>
                  </a:moveTo>
                  <a:cubicBezTo>
                    <a:pt x="1529365" y="0"/>
                    <a:pt x="1970470" y="441105"/>
                    <a:pt x="1970470" y="985235"/>
                  </a:cubicBezTo>
                  <a:cubicBezTo>
                    <a:pt x="1970470" y="1155276"/>
                    <a:pt x="1927393" y="1315255"/>
                    <a:pt x="1851557" y="1454856"/>
                  </a:cubicBezTo>
                  <a:lnTo>
                    <a:pt x="1809646" y="1523844"/>
                  </a:lnTo>
                  <a:lnTo>
                    <a:pt x="1380307" y="1523844"/>
                  </a:lnTo>
                  <a:lnTo>
                    <a:pt x="1458954" y="1458954"/>
                  </a:lnTo>
                  <a:cubicBezTo>
                    <a:pt x="1580189" y="1337719"/>
                    <a:pt x="1655175" y="1170234"/>
                    <a:pt x="1655175" y="985235"/>
                  </a:cubicBezTo>
                  <a:cubicBezTo>
                    <a:pt x="1655175" y="615237"/>
                    <a:pt x="1355233" y="315295"/>
                    <a:pt x="985235" y="315295"/>
                  </a:cubicBezTo>
                  <a:cubicBezTo>
                    <a:pt x="615237" y="315295"/>
                    <a:pt x="315295" y="615237"/>
                    <a:pt x="315295" y="985235"/>
                  </a:cubicBezTo>
                  <a:cubicBezTo>
                    <a:pt x="315295" y="1170234"/>
                    <a:pt x="390281" y="1337719"/>
                    <a:pt x="511516" y="1458954"/>
                  </a:cubicBezTo>
                  <a:lnTo>
                    <a:pt x="590163" y="1523844"/>
                  </a:lnTo>
                  <a:lnTo>
                    <a:pt x="160824" y="1523844"/>
                  </a:lnTo>
                  <a:lnTo>
                    <a:pt x="118913" y="1454856"/>
                  </a:lnTo>
                  <a:cubicBezTo>
                    <a:pt x="43077" y="1315255"/>
                    <a:pt x="0" y="1155276"/>
                    <a:pt x="0" y="985235"/>
                  </a:cubicBezTo>
                  <a:cubicBezTo>
                    <a:pt x="0" y="441105"/>
                    <a:pt x="441105" y="0"/>
                    <a:pt x="985235"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165">
                <a:defRPr/>
              </a:pPr>
              <a:endParaRPr lang="zh-CN" altLang="en-US" sz="1900">
                <a:solidFill>
                  <a:prstClr val="white"/>
                </a:solidFill>
                <a:latin typeface="微软雅黑" panose="020B0503020204020204" charset="-122"/>
                <a:ea typeface="微软雅黑" panose="020B0503020204020204" charset="-122"/>
              </a:endParaRPr>
            </a:p>
          </p:txBody>
        </p:sp>
        <p:sp>
          <p:nvSpPr>
            <p:cNvPr id="55" name="任意多边形 54"/>
            <p:cNvSpPr/>
            <p:nvPr/>
          </p:nvSpPr>
          <p:spPr>
            <a:xfrm>
              <a:off x="7025261" y="3275373"/>
              <a:ext cx="1648822" cy="446626"/>
            </a:xfrm>
            <a:custGeom>
              <a:avLst/>
              <a:gdLst>
                <a:gd name="connsiteX0" fmla="*/ 0 w 1648822"/>
                <a:gd name="connsiteY0" fmla="*/ 0 h 446626"/>
                <a:gd name="connsiteX1" fmla="*/ 429339 w 1648822"/>
                <a:gd name="connsiteY1" fmla="*/ 0 h 446626"/>
                <a:gd name="connsiteX2" fmla="*/ 449841 w 1648822"/>
                <a:gd name="connsiteY2" fmla="*/ 16916 h 446626"/>
                <a:gd name="connsiteX3" fmla="*/ 824411 w 1648822"/>
                <a:gd name="connsiteY3" fmla="*/ 131331 h 446626"/>
                <a:gd name="connsiteX4" fmla="*/ 1198981 w 1648822"/>
                <a:gd name="connsiteY4" fmla="*/ 16916 h 446626"/>
                <a:gd name="connsiteX5" fmla="*/ 1219483 w 1648822"/>
                <a:gd name="connsiteY5" fmla="*/ 0 h 446626"/>
                <a:gd name="connsiteX6" fmla="*/ 1648822 w 1648822"/>
                <a:gd name="connsiteY6" fmla="*/ 0 h 446626"/>
                <a:gd name="connsiteX7" fmla="*/ 1641383 w 1648822"/>
                <a:gd name="connsiteY7" fmla="*/ 12245 h 446626"/>
                <a:gd name="connsiteX8" fmla="*/ 824411 w 1648822"/>
                <a:gd name="connsiteY8" fmla="*/ 446626 h 446626"/>
                <a:gd name="connsiteX9" fmla="*/ 7439 w 1648822"/>
                <a:gd name="connsiteY9" fmla="*/ 12245 h 446626"/>
                <a:gd name="connsiteX10" fmla="*/ 0 w 1648822"/>
                <a:gd name="connsiteY10" fmla="*/ 0 h 446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48822" h="446626">
                  <a:moveTo>
                    <a:pt x="0" y="0"/>
                  </a:moveTo>
                  <a:lnTo>
                    <a:pt x="429339" y="0"/>
                  </a:lnTo>
                  <a:lnTo>
                    <a:pt x="449841" y="16916"/>
                  </a:lnTo>
                  <a:cubicBezTo>
                    <a:pt x="556764" y="89152"/>
                    <a:pt x="685662" y="131331"/>
                    <a:pt x="824411" y="131331"/>
                  </a:cubicBezTo>
                  <a:cubicBezTo>
                    <a:pt x="963160" y="131331"/>
                    <a:pt x="1092058" y="89152"/>
                    <a:pt x="1198981" y="16916"/>
                  </a:cubicBezTo>
                  <a:lnTo>
                    <a:pt x="1219483" y="0"/>
                  </a:lnTo>
                  <a:lnTo>
                    <a:pt x="1648822" y="0"/>
                  </a:lnTo>
                  <a:lnTo>
                    <a:pt x="1641383" y="12245"/>
                  </a:lnTo>
                  <a:cubicBezTo>
                    <a:pt x="1464329" y="274319"/>
                    <a:pt x="1164492" y="446626"/>
                    <a:pt x="824411" y="446626"/>
                  </a:cubicBezTo>
                  <a:cubicBezTo>
                    <a:pt x="484330" y="446626"/>
                    <a:pt x="184493" y="274319"/>
                    <a:pt x="7439" y="12245"/>
                  </a:cubicBezTo>
                  <a:lnTo>
                    <a:pt x="0"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165">
                <a:defRPr/>
              </a:pPr>
              <a:endParaRPr lang="zh-CN" altLang="en-US" sz="1900">
                <a:solidFill>
                  <a:prstClr val="white"/>
                </a:solidFill>
                <a:latin typeface="微软雅黑" panose="020B0503020204020204" charset="-122"/>
                <a:ea typeface="微软雅黑" panose="020B0503020204020204" charset="-122"/>
              </a:endParaRPr>
            </a:p>
          </p:txBody>
        </p:sp>
      </p:grpSp>
      <p:sp>
        <p:nvSpPr>
          <p:cNvPr id="56" name="矩形 55"/>
          <p:cNvSpPr/>
          <p:nvPr/>
        </p:nvSpPr>
        <p:spPr>
          <a:xfrm flipV="1">
            <a:off x="5242323" y="3058719"/>
            <a:ext cx="3901678" cy="277415"/>
          </a:xfrm>
          <a:prstGeom prst="rect">
            <a:avLst/>
          </a:prstGeom>
          <a:solidFill>
            <a:srgbClr val="0070C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7" rIns="68573" bIns="34287" anchor="ctr"/>
          <a:lstStyle/>
          <a:p>
            <a:pPr algn="ctr" defTabSz="685165">
              <a:defRPr/>
            </a:pPr>
            <a:endParaRPr lang="zh-CN" altLang="en-US" sz="1900">
              <a:solidFill>
                <a:prstClr val="white"/>
              </a:solidFill>
              <a:latin typeface="微软雅黑" panose="020B0503020204020204" charset="-122"/>
              <a:ea typeface="微软雅黑" panose="020B0503020204020204" charset="-122"/>
            </a:endParaRPr>
          </a:p>
        </p:txBody>
      </p:sp>
      <p:sp>
        <p:nvSpPr>
          <p:cNvPr id="57" name="文本框 24"/>
          <p:cNvSpPr txBox="1"/>
          <p:nvPr/>
        </p:nvSpPr>
        <p:spPr>
          <a:xfrm>
            <a:off x="4889898" y="3483769"/>
            <a:ext cx="869156" cy="1066800"/>
          </a:xfrm>
          <a:prstGeom prst="rect">
            <a:avLst/>
          </a:prstGeom>
          <a:noFill/>
        </p:spPr>
        <p:txBody>
          <a:bodyPr wrap="none" lIns="68573" tIns="34287" rIns="68573" bIns="34287">
            <a:spAutoFit/>
          </a:bodyPr>
          <a:lstStyle/>
          <a:p>
            <a:pPr algn="ctr" defTabSz="685165">
              <a:lnSpc>
                <a:spcPct val="90000"/>
              </a:lnSpc>
              <a:defRPr/>
            </a:pPr>
            <a:r>
              <a:rPr lang="en-US" altLang="zh-CN" sz="2700" dirty="0">
                <a:solidFill>
                  <a:prstClr val="white">
                    <a:lumMod val="75000"/>
                  </a:prstClr>
                </a:solidFill>
                <a:latin typeface="微软雅黑" panose="020B0503020204020204" charset="-122"/>
                <a:ea typeface="微软雅黑" panose="020B0503020204020204" charset="-122"/>
              </a:rPr>
              <a:t>Step</a:t>
            </a:r>
          </a:p>
          <a:p>
            <a:pPr algn="ctr" defTabSz="685165">
              <a:lnSpc>
                <a:spcPct val="90000"/>
              </a:lnSpc>
              <a:defRPr/>
            </a:pPr>
            <a:r>
              <a:rPr lang="en-US" altLang="zh-CN" sz="4500" dirty="0">
                <a:solidFill>
                  <a:prstClr val="black"/>
                </a:solidFill>
                <a:latin typeface="微软雅黑" panose="020B0503020204020204" charset="-122"/>
                <a:ea typeface="微软雅黑" panose="020B0503020204020204" charset="-122"/>
              </a:rPr>
              <a:t>03</a:t>
            </a:r>
            <a:endParaRPr lang="zh-CN" altLang="en-US" sz="4500" dirty="0">
              <a:solidFill>
                <a:prstClr val="black"/>
              </a:solidFill>
              <a:latin typeface="微软雅黑" panose="020B0503020204020204" charset="-122"/>
              <a:ea typeface="微软雅黑" panose="020B0503020204020204" charset="-122"/>
            </a:endParaRPr>
          </a:p>
        </p:txBody>
      </p:sp>
      <p:grpSp>
        <p:nvGrpSpPr>
          <p:cNvPr id="58" name="组合 57"/>
          <p:cNvGrpSpPr/>
          <p:nvPr/>
        </p:nvGrpSpPr>
        <p:grpSpPr>
          <a:xfrm flipV="1">
            <a:off x="4424298" y="3058817"/>
            <a:ext cx="1734833" cy="1734833"/>
            <a:chOff x="6864437" y="1751529"/>
            <a:chExt cx="1970470" cy="1970470"/>
          </a:xfrm>
          <a:effectLst>
            <a:outerShdw blurRad="50800" dist="38100" dir="2700000" algn="tl" rotWithShape="0">
              <a:prstClr val="black">
                <a:alpha val="40000"/>
              </a:prstClr>
            </a:outerShdw>
          </a:effectLst>
        </p:grpSpPr>
        <p:sp>
          <p:nvSpPr>
            <p:cNvPr id="59" name="任意多边形 58"/>
            <p:cNvSpPr/>
            <p:nvPr/>
          </p:nvSpPr>
          <p:spPr>
            <a:xfrm>
              <a:off x="6864437" y="1751529"/>
              <a:ext cx="1970470" cy="1523844"/>
            </a:xfrm>
            <a:custGeom>
              <a:avLst/>
              <a:gdLst>
                <a:gd name="connsiteX0" fmla="*/ 985235 w 1970470"/>
                <a:gd name="connsiteY0" fmla="*/ 0 h 1523844"/>
                <a:gd name="connsiteX1" fmla="*/ 1970470 w 1970470"/>
                <a:gd name="connsiteY1" fmla="*/ 985235 h 1523844"/>
                <a:gd name="connsiteX2" fmla="*/ 1851557 w 1970470"/>
                <a:gd name="connsiteY2" fmla="*/ 1454856 h 1523844"/>
                <a:gd name="connsiteX3" fmla="*/ 1809646 w 1970470"/>
                <a:gd name="connsiteY3" fmla="*/ 1523844 h 1523844"/>
                <a:gd name="connsiteX4" fmla="*/ 1380307 w 1970470"/>
                <a:gd name="connsiteY4" fmla="*/ 1523844 h 1523844"/>
                <a:gd name="connsiteX5" fmla="*/ 1458954 w 1970470"/>
                <a:gd name="connsiteY5" fmla="*/ 1458954 h 1523844"/>
                <a:gd name="connsiteX6" fmla="*/ 1655175 w 1970470"/>
                <a:gd name="connsiteY6" fmla="*/ 985235 h 1523844"/>
                <a:gd name="connsiteX7" fmla="*/ 985235 w 1970470"/>
                <a:gd name="connsiteY7" fmla="*/ 315295 h 1523844"/>
                <a:gd name="connsiteX8" fmla="*/ 315295 w 1970470"/>
                <a:gd name="connsiteY8" fmla="*/ 985235 h 1523844"/>
                <a:gd name="connsiteX9" fmla="*/ 511516 w 1970470"/>
                <a:gd name="connsiteY9" fmla="*/ 1458954 h 1523844"/>
                <a:gd name="connsiteX10" fmla="*/ 590163 w 1970470"/>
                <a:gd name="connsiteY10" fmla="*/ 1523844 h 1523844"/>
                <a:gd name="connsiteX11" fmla="*/ 160824 w 1970470"/>
                <a:gd name="connsiteY11" fmla="*/ 1523844 h 1523844"/>
                <a:gd name="connsiteX12" fmla="*/ 118913 w 1970470"/>
                <a:gd name="connsiteY12" fmla="*/ 1454856 h 1523844"/>
                <a:gd name="connsiteX13" fmla="*/ 0 w 1970470"/>
                <a:gd name="connsiteY13" fmla="*/ 985235 h 1523844"/>
                <a:gd name="connsiteX14" fmla="*/ 985235 w 1970470"/>
                <a:gd name="connsiteY14" fmla="*/ 0 h 1523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70470" h="1523844">
                  <a:moveTo>
                    <a:pt x="985235" y="0"/>
                  </a:moveTo>
                  <a:cubicBezTo>
                    <a:pt x="1529365" y="0"/>
                    <a:pt x="1970470" y="441105"/>
                    <a:pt x="1970470" y="985235"/>
                  </a:cubicBezTo>
                  <a:cubicBezTo>
                    <a:pt x="1970470" y="1155276"/>
                    <a:pt x="1927393" y="1315255"/>
                    <a:pt x="1851557" y="1454856"/>
                  </a:cubicBezTo>
                  <a:lnTo>
                    <a:pt x="1809646" y="1523844"/>
                  </a:lnTo>
                  <a:lnTo>
                    <a:pt x="1380307" y="1523844"/>
                  </a:lnTo>
                  <a:lnTo>
                    <a:pt x="1458954" y="1458954"/>
                  </a:lnTo>
                  <a:cubicBezTo>
                    <a:pt x="1580189" y="1337719"/>
                    <a:pt x="1655175" y="1170234"/>
                    <a:pt x="1655175" y="985235"/>
                  </a:cubicBezTo>
                  <a:cubicBezTo>
                    <a:pt x="1655175" y="615237"/>
                    <a:pt x="1355233" y="315295"/>
                    <a:pt x="985235" y="315295"/>
                  </a:cubicBezTo>
                  <a:cubicBezTo>
                    <a:pt x="615237" y="315295"/>
                    <a:pt x="315295" y="615237"/>
                    <a:pt x="315295" y="985235"/>
                  </a:cubicBezTo>
                  <a:cubicBezTo>
                    <a:pt x="315295" y="1170234"/>
                    <a:pt x="390281" y="1337719"/>
                    <a:pt x="511516" y="1458954"/>
                  </a:cubicBezTo>
                  <a:lnTo>
                    <a:pt x="590163" y="1523844"/>
                  </a:lnTo>
                  <a:lnTo>
                    <a:pt x="160824" y="1523844"/>
                  </a:lnTo>
                  <a:lnTo>
                    <a:pt x="118913" y="1454856"/>
                  </a:lnTo>
                  <a:cubicBezTo>
                    <a:pt x="43077" y="1315255"/>
                    <a:pt x="0" y="1155276"/>
                    <a:pt x="0" y="985235"/>
                  </a:cubicBezTo>
                  <a:cubicBezTo>
                    <a:pt x="0" y="441105"/>
                    <a:pt x="441105" y="0"/>
                    <a:pt x="985235"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165">
                <a:defRPr/>
              </a:pPr>
              <a:endParaRPr lang="zh-CN" altLang="en-US" sz="1900">
                <a:solidFill>
                  <a:prstClr val="white"/>
                </a:solidFill>
                <a:latin typeface="微软雅黑" panose="020B0503020204020204" charset="-122"/>
                <a:ea typeface="微软雅黑" panose="020B0503020204020204" charset="-122"/>
              </a:endParaRPr>
            </a:p>
          </p:txBody>
        </p:sp>
        <p:sp>
          <p:nvSpPr>
            <p:cNvPr id="60" name="任意多边形 59"/>
            <p:cNvSpPr/>
            <p:nvPr/>
          </p:nvSpPr>
          <p:spPr>
            <a:xfrm>
              <a:off x="7025261" y="3275373"/>
              <a:ext cx="1648822" cy="446626"/>
            </a:xfrm>
            <a:custGeom>
              <a:avLst/>
              <a:gdLst>
                <a:gd name="connsiteX0" fmla="*/ 0 w 1648822"/>
                <a:gd name="connsiteY0" fmla="*/ 0 h 446626"/>
                <a:gd name="connsiteX1" fmla="*/ 429339 w 1648822"/>
                <a:gd name="connsiteY1" fmla="*/ 0 h 446626"/>
                <a:gd name="connsiteX2" fmla="*/ 449841 w 1648822"/>
                <a:gd name="connsiteY2" fmla="*/ 16916 h 446626"/>
                <a:gd name="connsiteX3" fmla="*/ 824411 w 1648822"/>
                <a:gd name="connsiteY3" fmla="*/ 131331 h 446626"/>
                <a:gd name="connsiteX4" fmla="*/ 1198981 w 1648822"/>
                <a:gd name="connsiteY4" fmla="*/ 16916 h 446626"/>
                <a:gd name="connsiteX5" fmla="*/ 1219483 w 1648822"/>
                <a:gd name="connsiteY5" fmla="*/ 0 h 446626"/>
                <a:gd name="connsiteX6" fmla="*/ 1648822 w 1648822"/>
                <a:gd name="connsiteY6" fmla="*/ 0 h 446626"/>
                <a:gd name="connsiteX7" fmla="*/ 1641383 w 1648822"/>
                <a:gd name="connsiteY7" fmla="*/ 12245 h 446626"/>
                <a:gd name="connsiteX8" fmla="*/ 824411 w 1648822"/>
                <a:gd name="connsiteY8" fmla="*/ 446626 h 446626"/>
                <a:gd name="connsiteX9" fmla="*/ 7439 w 1648822"/>
                <a:gd name="connsiteY9" fmla="*/ 12245 h 446626"/>
                <a:gd name="connsiteX10" fmla="*/ 0 w 1648822"/>
                <a:gd name="connsiteY10" fmla="*/ 0 h 446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48822" h="446626">
                  <a:moveTo>
                    <a:pt x="0" y="0"/>
                  </a:moveTo>
                  <a:lnTo>
                    <a:pt x="429339" y="0"/>
                  </a:lnTo>
                  <a:lnTo>
                    <a:pt x="449841" y="16916"/>
                  </a:lnTo>
                  <a:cubicBezTo>
                    <a:pt x="556764" y="89152"/>
                    <a:pt x="685662" y="131331"/>
                    <a:pt x="824411" y="131331"/>
                  </a:cubicBezTo>
                  <a:cubicBezTo>
                    <a:pt x="963160" y="131331"/>
                    <a:pt x="1092058" y="89152"/>
                    <a:pt x="1198981" y="16916"/>
                  </a:cubicBezTo>
                  <a:lnTo>
                    <a:pt x="1219483" y="0"/>
                  </a:lnTo>
                  <a:lnTo>
                    <a:pt x="1648822" y="0"/>
                  </a:lnTo>
                  <a:lnTo>
                    <a:pt x="1641383" y="12245"/>
                  </a:lnTo>
                  <a:cubicBezTo>
                    <a:pt x="1464329" y="274319"/>
                    <a:pt x="1164492" y="446626"/>
                    <a:pt x="824411" y="446626"/>
                  </a:cubicBezTo>
                  <a:cubicBezTo>
                    <a:pt x="484330" y="446626"/>
                    <a:pt x="184493" y="274319"/>
                    <a:pt x="7439" y="12245"/>
                  </a:cubicBezTo>
                  <a:lnTo>
                    <a:pt x="0"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165">
                <a:defRPr/>
              </a:pPr>
              <a:endParaRPr lang="zh-CN" altLang="en-US" sz="1900">
                <a:solidFill>
                  <a:prstClr val="white"/>
                </a:solidFill>
                <a:latin typeface="微软雅黑" panose="020B0503020204020204" charset="-122"/>
                <a:ea typeface="微软雅黑" panose="020B0503020204020204" charset="-122"/>
              </a:endParaRPr>
            </a:p>
          </p:txBody>
        </p:sp>
      </p:grpSp>
      <p:sp>
        <p:nvSpPr>
          <p:cNvPr id="61" name="TextBox 59"/>
          <p:cNvSpPr txBox="1">
            <a:spLocks noChangeArrowheads="1"/>
          </p:cNvSpPr>
          <p:nvPr/>
        </p:nvSpPr>
        <p:spPr bwMode="auto">
          <a:xfrm flipH="1">
            <a:off x="1980012" y="1406128"/>
            <a:ext cx="1941909" cy="300038"/>
          </a:xfrm>
          <a:prstGeom prst="rect">
            <a:avLst/>
          </a:prstGeom>
          <a:noFill/>
          <a:ln>
            <a:noFill/>
          </a:ln>
        </p:spPr>
        <p:txBody>
          <a:bodyPr lIns="68573" tIns="34287" rIns="68573" bIns="34287">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defTabSz="685165">
              <a:defRPr/>
            </a:pPr>
            <a:r>
              <a:rPr lang="zh-CN" altLang="en-US" sz="1500" b="1" dirty="0">
                <a:solidFill>
                  <a:prstClr val="black">
                    <a:lumMod val="50000"/>
                    <a:lumOff val="50000"/>
                  </a:prstClr>
                </a:solidFill>
                <a:latin typeface="微软雅黑" panose="020B0503020204020204" charset="-122"/>
                <a:ea typeface="微软雅黑" panose="020B0503020204020204" charset="-122"/>
              </a:rPr>
              <a:t>点击此处输入内容</a:t>
            </a:r>
            <a:endParaRPr lang="en-US" altLang="ko-KR" sz="1500" kern="0" dirty="0">
              <a:solidFill>
                <a:prstClr val="black">
                  <a:lumMod val="50000"/>
                  <a:lumOff val="50000"/>
                </a:prstClr>
              </a:solidFill>
              <a:latin typeface="微软雅黑" panose="020B0503020204020204" charset="-122"/>
              <a:ea typeface="微软雅黑" panose="020B0503020204020204" charset="-122"/>
            </a:endParaRPr>
          </a:p>
        </p:txBody>
      </p:sp>
      <p:sp>
        <p:nvSpPr>
          <p:cNvPr id="62" name="矩形 61"/>
          <p:cNvSpPr>
            <a:spLocks noChangeArrowheads="1"/>
          </p:cNvSpPr>
          <p:nvPr/>
        </p:nvSpPr>
        <p:spPr bwMode="auto">
          <a:xfrm>
            <a:off x="1014412" y="1685926"/>
            <a:ext cx="2977754" cy="841250"/>
          </a:xfrm>
          <a:prstGeom prst="rect">
            <a:avLst/>
          </a:prstGeom>
          <a:noFill/>
          <a:ln>
            <a:noFill/>
          </a:ln>
        </p:spPr>
        <p:txBody>
          <a:bodyPr lIns="68573" tIns="34287" rIns="68573" bIns="34287">
            <a:spAutoFit/>
          </a:bodyPr>
          <a:lstStyle/>
          <a:p>
            <a:pPr defTabSz="685165">
              <a:lnSpc>
                <a:spcPct val="114000"/>
              </a:lnSpc>
              <a:defRPr/>
            </a:pPr>
            <a:r>
              <a:rPr lang="zh-CN" altLang="en-US" sz="1100" dirty="0">
                <a:solidFill>
                  <a:prstClr val="black">
                    <a:lumMod val="65000"/>
                    <a:lumOff val="35000"/>
                  </a:prstClr>
                </a:solidFill>
                <a:latin typeface="微软雅黑" panose="020B0503020204020204" charset="-122"/>
                <a:ea typeface="微软雅黑" panose="020B0503020204020204" charset="-122"/>
                <a:sym typeface="微软雅黑" panose="020B0503020204020204" charset="-122"/>
              </a:rPr>
              <a:t>在此录入上述图表的综合描述说明，在此录入上述图表的综合描述说明，在此录入上述图表的综合描述说明，在此录入上述图表的综合描述说明。</a:t>
            </a:r>
            <a:endParaRPr lang="zh-CN" altLang="en-US" sz="1100" dirty="0">
              <a:solidFill>
                <a:prstClr val="black">
                  <a:lumMod val="65000"/>
                  <a:lumOff val="35000"/>
                </a:prstClr>
              </a:solidFill>
              <a:latin typeface="等线" panose="02010600030101010101" charset="-122"/>
              <a:ea typeface="微软雅黑" panose="020B0503020204020204" charset="-122"/>
            </a:endParaRPr>
          </a:p>
        </p:txBody>
      </p:sp>
      <p:sp>
        <p:nvSpPr>
          <p:cNvPr id="63" name="TextBox 59"/>
          <p:cNvSpPr txBox="1">
            <a:spLocks noChangeArrowheads="1"/>
          </p:cNvSpPr>
          <p:nvPr/>
        </p:nvSpPr>
        <p:spPr bwMode="auto">
          <a:xfrm flipH="1">
            <a:off x="6179346" y="3451622"/>
            <a:ext cx="1940719" cy="300038"/>
          </a:xfrm>
          <a:prstGeom prst="rect">
            <a:avLst/>
          </a:prstGeom>
          <a:noFill/>
          <a:ln>
            <a:noFill/>
          </a:ln>
        </p:spPr>
        <p:txBody>
          <a:bodyPr lIns="68573" tIns="34287" rIns="68573" bIns="34287">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685165">
              <a:defRPr/>
            </a:pPr>
            <a:r>
              <a:rPr lang="zh-CN" altLang="en-US" sz="1500" b="1" dirty="0">
                <a:solidFill>
                  <a:prstClr val="black">
                    <a:lumMod val="50000"/>
                    <a:lumOff val="50000"/>
                  </a:prstClr>
                </a:solidFill>
                <a:latin typeface="微软雅黑" panose="020B0503020204020204" charset="-122"/>
                <a:ea typeface="微软雅黑" panose="020B0503020204020204" charset="-122"/>
              </a:rPr>
              <a:t>点击此处输入内容</a:t>
            </a:r>
            <a:endParaRPr lang="en-US" altLang="ko-KR" sz="1500" kern="0" dirty="0">
              <a:solidFill>
                <a:prstClr val="black">
                  <a:lumMod val="50000"/>
                  <a:lumOff val="50000"/>
                </a:prstClr>
              </a:solidFill>
              <a:latin typeface="微软雅黑" panose="020B0503020204020204" charset="-122"/>
              <a:ea typeface="微软雅黑" panose="020B0503020204020204" charset="-122"/>
            </a:endParaRPr>
          </a:p>
        </p:txBody>
      </p:sp>
      <p:sp>
        <p:nvSpPr>
          <p:cNvPr id="64" name="矩形 17"/>
          <p:cNvSpPr>
            <a:spLocks noChangeArrowheads="1"/>
          </p:cNvSpPr>
          <p:nvPr/>
        </p:nvSpPr>
        <p:spPr bwMode="auto">
          <a:xfrm>
            <a:off x="6329365" y="3742135"/>
            <a:ext cx="1940719" cy="841250"/>
          </a:xfrm>
          <a:prstGeom prst="rect">
            <a:avLst/>
          </a:prstGeom>
          <a:noFill/>
          <a:ln>
            <a:noFill/>
          </a:ln>
        </p:spPr>
        <p:txBody>
          <a:bodyPr lIns="68573" tIns="34287" rIns="68573" bIns="34287">
            <a:spAutoFit/>
          </a:bodyPr>
          <a:lstStyle/>
          <a:p>
            <a:pPr defTabSz="685165">
              <a:lnSpc>
                <a:spcPct val="114000"/>
              </a:lnSpc>
              <a:defRPr/>
            </a:pPr>
            <a:r>
              <a:rPr lang="zh-CN" altLang="en-US" sz="1100" dirty="0">
                <a:solidFill>
                  <a:prstClr val="black">
                    <a:lumMod val="65000"/>
                    <a:lumOff val="35000"/>
                  </a:prstClr>
                </a:solidFill>
                <a:latin typeface="微软雅黑" panose="020B0503020204020204" charset="-122"/>
                <a:ea typeface="微软雅黑" panose="020B0503020204020204" charset="-122"/>
                <a:sym typeface="微软雅黑" panose="020B0503020204020204" charset="-122"/>
              </a:rPr>
              <a:t>在此录入上述图表的综合描述说明，在此录入上述图表的综合描述说明，在此录入上述图表的综合描述说明。</a:t>
            </a:r>
            <a:endParaRPr lang="zh-CN" altLang="en-US" sz="1100" dirty="0">
              <a:solidFill>
                <a:prstClr val="black">
                  <a:lumMod val="65000"/>
                  <a:lumOff val="35000"/>
                </a:prstClr>
              </a:solidFill>
              <a:latin typeface="等线" panose="02010600030101010101" charset="-122"/>
              <a:ea typeface="微软雅黑" panose="020B0503020204020204" charset="-122"/>
            </a:endParaRPr>
          </a:p>
        </p:txBody>
      </p:sp>
      <p:sp>
        <p:nvSpPr>
          <p:cNvPr id="65" name="TextBox 59"/>
          <p:cNvSpPr txBox="1">
            <a:spLocks noChangeArrowheads="1"/>
          </p:cNvSpPr>
          <p:nvPr/>
        </p:nvSpPr>
        <p:spPr bwMode="auto">
          <a:xfrm flipH="1">
            <a:off x="742950" y="3429000"/>
            <a:ext cx="1941910" cy="300038"/>
          </a:xfrm>
          <a:prstGeom prst="rect">
            <a:avLst/>
          </a:prstGeom>
          <a:noFill/>
          <a:ln>
            <a:noFill/>
          </a:ln>
        </p:spPr>
        <p:txBody>
          <a:bodyPr lIns="68573" tIns="34287" rIns="68573" bIns="34287">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685165">
              <a:defRPr/>
            </a:pPr>
            <a:r>
              <a:rPr lang="zh-CN" altLang="en-US" sz="1500" b="1" dirty="0">
                <a:solidFill>
                  <a:prstClr val="black">
                    <a:lumMod val="50000"/>
                    <a:lumOff val="50000"/>
                  </a:prstClr>
                </a:solidFill>
                <a:latin typeface="微软雅黑" panose="020B0503020204020204" charset="-122"/>
                <a:ea typeface="微软雅黑" panose="020B0503020204020204" charset="-122"/>
              </a:rPr>
              <a:t>点击输入内容</a:t>
            </a:r>
            <a:endParaRPr lang="en-US" altLang="ko-KR" sz="1500" kern="0" dirty="0">
              <a:solidFill>
                <a:prstClr val="black">
                  <a:lumMod val="50000"/>
                  <a:lumOff val="50000"/>
                </a:prstClr>
              </a:solidFill>
              <a:latin typeface="微软雅黑" panose="020B0503020204020204" charset="-122"/>
              <a:ea typeface="微软雅黑" panose="020B0503020204020204" charset="-122"/>
            </a:endParaRPr>
          </a:p>
        </p:txBody>
      </p:sp>
      <p:sp>
        <p:nvSpPr>
          <p:cNvPr id="66" name="矩形 17"/>
          <p:cNvSpPr>
            <a:spLocks noChangeArrowheads="1"/>
          </p:cNvSpPr>
          <p:nvPr/>
        </p:nvSpPr>
        <p:spPr bwMode="auto">
          <a:xfrm>
            <a:off x="1014413" y="3718323"/>
            <a:ext cx="1394222" cy="841250"/>
          </a:xfrm>
          <a:prstGeom prst="rect">
            <a:avLst/>
          </a:prstGeom>
          <a:noFill/>
          <a:ln>
            <a:noFill/>
          </a:ln>
        </p:spPr>
        <p:txBody>
          <a:bodyPr lIns="68573" tIns="34287" rIns="68573" bIns="34287">
            <a:spAutoFit/>
          </a:bodyPr>
          <a:lstStyle/>
          <a:p>
            <a:pPr defTabSz="685165">
              <a:lnSpc>
                <a:spcPct val="114000"/>
              </a:lnSpc>
              <a:defRPr/>
            </a:pPr>
            <a:r>
              <a:rPr lang="zh-CN" altLang="en-US" sz="1100" dirty="0">
                <a:solidFill>
                  <a:prstClr val="black">
                    <a:lumMod val="65000"/>
                    <a:lumOff val="35000"/>
                  </a:prstClr>
                </a:solidFill>
                <a:latin typeface="微软雅黑" panose="020B0503020204020204" charset="-122"/>
                <a:ea typeface="微软雅黑" panose="020B0503020204020204" charset="-122"/>
                <a:sym typeface="微软雅黑" panose="020B0503020204020204" charset="-122"/>
              </a:rPr>
              <a:t>在此录入上述图表的综合描述说明，在此录入上述图表的综合描述说明。</a:t>
            </a:r>
            <a:endParaRPr lang="zh-CN" altLang="en-US" sz="1100" dirty="0">
              <a:solidFill>
                <a:prstClr val="black">
                  <a:lumMod val="65000"/>
                  <a:lumOff val="35000"/>
                </a:prstClr>
              </a:solidFill>
              <a:latin typeface="等线" panose="02010600030101010101" charset="-122"/>
              <a:ea typeface="微软雅黑" panose="020B050302020402020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0">
        <p14:ferris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4" fill="hold" nodeType="withEffect">
                                  <p:stCondLst>
                                    <p:cond delay="450"/>
                                  </p:stCondLst>
                                  <p:childTnLst>
                                    <p:set>
                                      <p:cBhvr>
                                        <p:cTn id="9" dur="1" fill="hold">
                                          <p:stCondLst>
                                            <p:cond delay="0"/>
                                          </p:stCondLst>
                                        </p:cTn>
                                        <p:tgtEl>
                                          <p:spTgt spid="47"/>
                                        </p:tgtEl>
                                        <p:attrNameLst>
                                          <p:attrName>style.visibility</p:attrName>
                                        </p:attrNameLst>
                                      </p:cBhvr>
                                      <p:to>
                                        <p:strVal val="visible"/>
                                      </p:to>
                                    </p:set>
                                    <p:animEffect transition="in" filter="wipe(down)">
                                      <p:cBhvr>
                                        <p:cTn id="10" dur="500"/>
                                        <p:tgtEl>
                                          <p:spTgt spid="47"/>
                                        </p:tgtEl>
                                      </p:cBhvr>
                                    </p:animEffect>
                                  </p:childTnLst>
                                </p:cTn>
                              </p:par>
                              <p:par>
                                <p:cTn id="11" presetID="22" presetClass="entr" presetSubtype="8" fill="hold" grpId="0" nodeType="withEffect">
                                  <p:stCondLst>
                                    <p:cond delay="250"/>
                                  </p:stCondLst>
                                  <p:childTnLst>
                                    <p:set>
                                      <p:cBhvr>
                                        <p:cTn id="12" dur="1" fill="hold">
                                          <p:stCondLst>
                                            <p:cond delay="0"/>
                                          </p:stCondLst>
                                        </p:cTn>
                                        <p:tgtEl>
                                          <p:spTgt spid="50"/>
                                        </p:tgtEl>
                                        <p:attrNameLst>
                                          <p:attrName>style.visibility</p:attrName>
                                        </p:attrNameLst>
                                      </p:cBhvr>
                                      <p:to>
                                        <p:strVal val="visible"/>
                                      </p:to>
                                    </p:set>
                                    <p:animEffect transition="in" filter="wipe(left)">
                                      <p:cBhvr>
                                        <p:cTn id="13" dur="500"/>
                                        <p:tgtEl>
                                          <p:spTgt spid="50"/>
                                        </p:tgtEl>
                                      </p:cBhvr>
                                    </p:animEffect>
                                  </p:childTnLst>
                                </p:cTn>
                              </p:par>
                              <p:par>
                                <p:cTn id="14" presetID="22" presetClass="entr" presetSubtype="1" fill="hold" nodeType="withEffect">
                                  <p:stCondLst>
                                    <p:cond delay="700"/>
                                  </p:stCondLst>
                                  <p:childTnLst>
                                    <p:set>
                                      <p:cBhvr>
                                        <p:cTn id="15" dur="1" fill="hold">
                                          <p:stCondLst>
                                            <p:cond delay="0"/>
                                          </p:stCondLst>
                                        </p:cTn>
                                        <p:tgtEl>
                                          <p:spTgt spid="52"/>
                                        </p:tgtEl>
                                        <p:attrNameLst>
                                          <p:attrName>style.visibility</p:attrName>
                                        </p:attrNameLst>
                                      </p:cBhvr>
                                      <p:to>
                                        <p:strVal val="visible"/>
                                      </p:to>
                                    </p:set>
                                    <p:animEffect transition="in" filter="wipe(up)">
                                      <p:cBhvr>
                                        <p:cTn id="16" dur="500"/>
                                        <p:tgtEl>
                                          <p:spTgt spid="52"/>
                                        </p:tgtEl>
                                      </p:cBhvr>
                                    </p:animEffect>
                                  </p:childTnLst>
                                </p:cTn>
                              </p:par>
                              <p:par>
                                <p:cTn id="17" presetID="22" presetClass="entr" presetSubtype="2" fill="hold" grpId="0" nodeType="withEffect">
                                  <p:stCondLst>
                                    <p:cond delay="250"/>
                                  </p:stCondLst>
                                  <p:childTnLst>
                                    <p:set>
                                      <p:cBhvr>
                                        <p:cTn id="18" dur="1" fill="hold">
                                          <p:stCondLst>
                                            <p:cond delay="0"/>
                                          </p:stCondLst>
                                        </p:cTn>
                                        <p:tgtEl>
                                          <p:spTgt spid="56"/>
                                        </p:tgtEl>
                                        <p:attrNameLst>
                                          <p:attrName>style.visibility</p:attrName>
                                        </p:attrNameLst>
                                      </p:cBhvr>
                                      <p:to>
                                        <p:strVal val="visible"/>
                                      </p:to>
                                    </p:set>
                                    <p:animEffect transition="in" filter="wipe(right)">
                                      <p:cBhvr>
                                        <p:cTn id="19" dur="500"/>
                                        <p:tgtEl>
                                          <p:spTgt spid="56"/>
                                        </p:tgtEl>
                                      </p:cBhvr>
                                    </p:animEffect>
                                  </p:childTnLst>
                                </p:cTn>
                              </p:par>
                              <p:par>
                                <p:cTn id="20" presetID="22" presetClass="entr" presetSubtype="1" fill="hold" nodeType="withEffect">
                                  <p:stCondLst>
                                    <p:cond delay="700"/>
                                  </p:stCondLst>
                                  <p:childTnLst>
                                    <p:set>
                                      <p:cBhvr>
                                        <p:cTn id="21" dur="1" fill="hold">
                                          <p:stCondLst>
                                            <p:cond delay="0"/>
                                          </p:stCondLst>
                                        </p:cTn>
                                        <p:tgtEl>
                                          <p:spTgt spid="58"/>
                                        </p:tgtEl>
                                        <p:attrNameLst>
                                          <p:attrName>style.visibility</p:attrName>
                                        </p:attrNameLst>
                                      </p:cBhvr>
                                      <p:to>
                                        <p:strVal val="visible"/>
                                      </p:to>
                                    </p:set>
                                    <p:animEffect transition="in" filter="wipe(up)">
                                      <p:cBhvr>
                                        <p:cTn id="22" dur="500"/>
                                        <p:tgtEl>
                                          <p:spTgt spid="58"/>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500"/>
                                        <p:tgtEl>
                                          <p:spTgt spid="46"/>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51"/>
                                        </p:tgtEl>
                                        <p:attrNameLst>
                                          <p:attrName>style.visibility</p:attrName>
                                        </p:attrNameLst>
                                      </p:cBhvr>
                                      <p:to>
                                        <p:strVal val="visible"/>
                                      </p:to>
                                    </p:set>
                                    <p:animEffect transition="in" filter="fade">
                                      <p:cBhvr>
                                        <p:cTn id="29" dur="500"/>
                                        <p:tgtEl>
                                          <p:spTgt spid="51"/>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57"/>
                                        </p:tgtEl>
                                        <p:attrNameLst>
                                          <p:attrName>style.visibility</p:attrName>
                                        </p:attrNameLst>
                                      </p:cBhvr>
                                      <p:to>
                                        <p:strVal val="visible"/>
                                      </p:to>
                                    </p:set>
                                    <p:animEffect transition="in" filter="fade">
                                      <p:cBhvr>
                                        <p:cTn id="32" dur="500"/>
                                        <p:tgtEl>
                                          <p:spTgt spid="57"/>
                                        </p:tgtEl>
                                      </p:cBhvr>
                                    </p:animEffect>
                                  </p:childTnLst>
                                </p:cTn>
                              </p:par>
                            </p:childTnLst>
                          </p:cTn>
                        </p:par>
                        <p:par>
                          <p:cTn id="33" fill="hold">
                            <p:stCondLst>
                              <p:cond delay="1000"/>
                            </p:stCondLst>
                            <p:childTnLst>
                              <p:par>
                                <p:cTn id="34" presetID="22" presetClass="entr" presetSubtype="2" fill="hold" grpId="0" nodeType="afterEffect">
                                  <p:stCondLst>
                                    <p:cond delay="0"/>
                                  </p:stCondLst>
                                  <p:childTnLst>
                                    <p:set>
                                      <p:cBhvr>
                                        <p:cTn id="35" dur="1" fill="hold">
                                          <p:stCondLst>
                                            <p:cond delay="0"/>
                                          </p:stCondLst>
                                        </p:cTn>
                                        <p:tgtEl>
                                          <p:spTgt spid="61"/>
                                        </p:tgtEl>
                                        <p:attrNameLst>
                                          <p:attrName>style.visibility</p:attrName>
                                        </p:attrNameLst>
                                      </p:cBhvr>
                                      <p:to>
                                        <p:strVal val="visible"/>
                                      </p:to>
                                    </p:set>
                                    <p:animEffect transition="in" filter="wipe(right)">
                                      <p:cBhvr>
                                        <p:cTn id="36" dur="500"/>
                                        <p:tgtEl>
                                          <p:spTgt spid="61"/>
                                        </p:tgtEl>
                                      </p:cBhvr>
                                    </p:animEffect>
                                  </p:childTnLst>
                                </p:cTn>
                              </p:par>
                              <p:par>
                                <p:cTn id="37" presetID="22" presetClass="entr" presetSubtype="2" fill="hold" grpId="0" nodeType="withEffect">
                                  <p:stCondLst>
                                    <p:cond delay="0"/>
                                  </p:stCondLst>
                                  <p:childTnLst>
                                    <p:set>
                                      <p:cBhvr>
                                        <p:cTn id="38" dur="1" fill="hold">
                                          <p:stCondLst>
                                            <p:cond delay="0"/>
                                          </p:stCondLst>
                                        </p:cTn>
                                        <p:tgtEl>
                                          <p:spTgt spid="62"/>
                                        </p:tgtEl>
                                        <p:attrNameLst>
                                          <p:attrName>style.visibility</p:attrName>
                                        </p:attrNameLst>
                                      </p:cBhvr>
                                      <p:to>
                                        <p:strVal val="visible"/>
                                      </p:to>
                                    </p:set>
                                    <p:animEffect transition="in" filter="wipe(right)">
                                      <p:cBhvr>
                                        <p:cTn id="39" dur="500"/>
                                        <p:tgtEl>
                                          <p:spTgt spid="62"/>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right)">
                                      <p:cBhvr>
                                        <p:cTn id="42" dur="500"/>
                                        <p:tgtEl>
                                          <p:spTgt spid="65"/>
                                        </p:tgtEl>
                                      </p:cBhvr>
                                    </p:animEffect>
                                  </p:childTnLst>
                                </p:cTn>
                              </p:par>
                              <p:par>
                                <p:cTn id="43" presetID="22" presetClass="entr" presetSubtype="2" fill="hold" grpId="0" nodeType="with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right)">
                                      <p:cBhvr>
                                        <p:cTn id="45" dur="500"/>
                                        <p:tgtEl>
                                          <p:spTgt spid="66"/>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63"/>
                                        </p:tgtEl>
                                        <p:attrNameLst>
                                          <p:attrName>style.visibility</p:attrName>
                                        </p:attrNameLst>
                                      </p:cBhvr>
                                      <p:to>
                                        <p:strVal val="visible"/>
                                      </p:to>
                                    </p:set>
                                    <p:animEffect transition="in" filter="wipe(left)">
                                      <p:cBhvr>
                                        <p:cTn id="48" dur="500"/>
                                        <p:tgtEl>
                                          <p:spTgt spid="63"/>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wipe(left)">
                                      <p:cBhvr>
                                        <p:cTn id="51"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p:bldP spid="50" grpId="0" animBg="1"/>
      <p:bldP spid="51" grpId="0"/>
      <p:bldP spid="56" grpId="0" animBg="1"/>
      <p:bldP spid="57" grpId="0"/>
      <p:bldP spid="61" grpId="0"/>
      <p:bldP spid="62" grpId="0"/>
      <p:bldP spid="63" grpId="0"/>
      <p:bldP spid="64" grpId="0"/>
      <p:bldP spid="65" grpId="0"/>
      <p:bldP spid="6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6" name="直接连接符 95"/>
          <p:cNvCxnSpPr/>
          <p:nvPr/>
        </p:nvCxnSpPr>
        <p:spPr>
          <a:xfrm>
            <a:off x="5177321" y="1249388"/>
            <a:ext cx="0" cy="3170057"/>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97" name="组合 96"/>
          <p:cNvGrpSpPr/>
          <p:nvPr/>
        </p:nvGrpSpPr>
        <p:grpSpPr>
          <a:xfrm>
            <a:off x="2661815" y="1436447"/>
            <a:ext cx="2158684" cy="295466"/>
            <a:chOff x="3249264" y="1751685"/>
            <a:chExt cx="2994025" cy="393953"/>
          </a:xfrm>
        </p:grpSpPr>
        <p:grpSp>
          <p:nvGrpSpPr>
            <p:cNvPr id="98" name="组合 97"/>
            <p:cNvGrpSpPr/>
            <p:nvPr/>
          </p:nvGrpSpPr>
          <p:grpSpPr>
            <a:xfrm>
              <a:off x="3249264" y="1776444"/>
              <a:ext cx="2994025" cy="314202"/>
              <a:chOff x="2940050" y="2132898"/>
              <a:chExt cx="2994025" cy="314202"/>
            </a:xfrm>
          </p:grpSpPr>
          <p:sp>
            <p:nvSpPr>
              <p:cNvPr id="100" name="圆角矩形 99"/>
              <p:cNvSpPr/>
              <p:nvPr/>
            </p:nvSpPr>
            <p:spPr>
              <a:xfrm>
                <a:off x="2940050" y="2132898"/>
                <a:ext cx="2994025" cy="314202"/>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900">
                  <a:solidFill>
                    <a:prstClr val="black">
                      <a:lumMod val="75000"/>
                      <a:lumOff val="25000"/>
                    </a:prstClr>
                  </a:solidFill>
                  <a:latin typeface="Arial" panose="020B0604020202020204" pitchFamily="34" charset="0"/>
                  <a:ea typeface="微软雅黑" panose="020B0503020204020204" charset="-122"/>
                  <a:cs typeface="Arial" panose="020B0604020202020204" pitchFamily="34" charset="0"/>
                </a:endParaRPr>
              </a:p>
            </p:txBody>
          </p:sp>
          <p:sp>
            <p:nvSpPr>
              <p:cNvPr id="101" name="圆角矩形 100"/>
              <p:cNvSpPr/>
              <p:nvPr/>
            </p:nvSpPr>
            <p:spPr>
              <a:xfrm>
                <a:off x="2940050" y="2132898"/>
                <a:ext cx="2108200" cy="314202"/>
              </a:xfrm>
              <a:prstGeom prst="roundRect">
                <a:avLst>
                  <a:gd name="adj" fmla="val 5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900">
                  <a:solidFill>
                    <a:prstClr val="black">
                      <a:lumMod val="75000"/>
                      <a:lumOff val="25000"/>
                    </a:prstClr>
                  </a:solidFill>
                  <a:latin typeface="Arial" panose="020B0604020202020204" pitchFamily="34" charset="0"/>
                  <a:ea typeface="微软雅黑" panose="020B0503020204020204" charset="-122"/>
                  <a:cs typeface="Arial" panose="020B0604020202020204" pitchFamily="34" charset="0"/>
                </a:endParaRPr>
              </a:p>
            </p:txBody>
          </p:sp>
        </p:grpSp>
        <p:sp>
          <p:nvSpPr>
            <p:cNvPr id="99" name="文本框 268"/>
            <p:cNvSpPr txBox="1"/>
            <p:nvPr/>
          </p:nvSpPr>
          <p:spPr>
            <a:xfrm>
              <a:off x="5335261" y="1751685"/>
              <a:ext cx="673754" cy="393953"/>
            </a:xfrm>
            <a:prstGeom prst="rect">
              <a:avLst/>
            </a:prstGeom>
            <a:noFill/>
          </p:spPr>
          <p:txBody>
            <a:bodyPr wrap="square" rtlCol="0">
              <a:spAutoFit/>
            </a:bodyPr>
            <a:lstStyle/>
            <a:p>
              <a:pPr algn="ctr" defTabSz="685800">
                <a:lnSpc>
                  <a:spcPct val="120000"/>
                </a:lnSpc>
              </a:pPr>
              <a:r>
                <a:rPr lang="en-US" altLang="zh-CN" sz="1100" dirty="0">
                  <a:solidFill>
                    <a:prstClr val="black">
                      <a:lumMod val="65000"/>
                      <a:lumOff val="35000"/>
                    </a:prstClr>
                  </a:solidFill>
                  <a:latin typeface="Arial" panose="020B0604020202020204" pitchFamily="34" charset="0"/>
                  <a:ea typeface="微软雅黑" panose="020B0503020204020204" charset="-122"/>
                  <a:cs typeface="Arial" panose="020B0604020202020204" pitchFamily="34" charset="0"/>
                </a:rPr>
                <a:t>70%</a:t>
              </a:r>
              <a:endParaRPr lang="zh-CN" altLang="en-US" sz="1100" baseline="-3000" dirty="0">
                <a:solidFill>
                  <a:prstClr val="black">
                    <a:lumMod val="65000"/>
                    <a:lumOff val="35000"/>
                  </a:prstClr>
                </a:solidFill>
                <a:latin typeface="Arial" panose="020B0604020202020204" pitchFamily="34" charset="0"/>
                <a:ea typeface="微软雅黑" panose="020B0503020204020204" charset="-122"/>
                <a:cs typeface="Arial" panose="020B0604020202020204" pitchFamily="34" charset="0"/>
              </a:endParaRPr>
            </a:p>
          </p:txBody>
        </p:sp>
      </p:grpSp>
      <p:grpSp>
        <p:nvGrpSpPr>
          <p:cNvPr id="102" name="组合 101"/>
          <p:cNvGrpSpPr/>
          <p:nvPr/>
        </p:nvGrpSpPr>
        <p:grpSpPr>
          <a:xfrm>
            <a:off x="2661815" y="1744748"/>
            <a:ext cx="2158684" cy="295466"/>
            <a:chOff x="3249264" y="2162753"/>
            <a:chExt cx="2994025" cy="393954"/>
          </a:xfrm>
        </p:grpSpPr>
        <p:grpSp>
          <p:nvGrpSpPr>
            <p:cNvPr id="103" name="组合 102"/>
            <p:cNvGrpSpPr/>
            <p:nvPr/>
          </p:nvGrpSpPr>
          <p:grpSpPr>
            <a:xfrm>
              <a:off x="3249264" y="2178703"/>
              <a:ext cx="2994025" cy="314618"/>
              <a:chOff x="2940050" y="2519659"/>
              <a:chExt cx="2994025" cy="314618"/>
            </a:xfrm>
          </p:grpSpPr>
          <p:sp>
            <p:nvSpPr>
              <p:cNvPr id="105" name="圆角矩形 104"/>
              <p:cNvSpPr/>
              <p:nvPr/>
            </p:nvSpPr>
            <p:spPr>
              <a:xfrm>
                <a:off x="2940050" y="2520075"/>
                <a:ext cx="2994025" cy="314202"/>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900">
                  <a:solidFill>
                    <a:prstClr val="black">
                      <a:lumMod val="75000"/>
                      <a:lumOff val="25000"/>
                    </a:prstClr>
                  </a:solidFill>
                  <a:latin typeface="Arial" panose="020B0604020202020204" pitchFamily="34" charset="0"/>
                  <a:ea typeface="微软雅黑" panose="020B0503020204020204" charset="-122"/>
                  <a:cs typeface="Arial" panose="020B0604020202020204" pitchFamily="34" charset="0"/>
                </a:endParaRPr>
              </a:p>
            </p:txBody>
          </p:sp>
          <p:sp>
            <p:nvSpPr>
              <p:cNvPr id="106" name="圆角矩形 105"/>
              <p:cNvSpPr/>
              <p:nvPr/>
            </p:nvSpPr>
            <p:spPr>
              <a:xfrm>
                <a:off x="2940051" y="2519659"/>
                <a:ext cx="889000" cy="314202"/>
              </a:xfrm>
              <a:prstGeom prst="roundRect">
                <a:avLst>
                  <a:gd name="adj" fmla="val 5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900">
                  <a:solidFill>
                    <a:prstClr val="black">
                      <a:lumMod val="75000"/>
                      <a:lumOff val="25000"/>
                    </a:prstClr>
                  </a:solidFill>
                  <a:latin typeface="Arial" panose="020B0604020202020204" pitchFamily="34" charset="0"/>
                  <a:ea typeface="微软雅黑" panose="020B0503020204020204" charset="-122"/>
                  <a:cs typeface="Arial" panose="020B0604020202020204" pitchFamily="34" charset="0"/>
                </a:endParaRPr>
              </a:p>
            </p:txBody>
          </p:sp>
        </p:grpSp>
        <p:sp>
          <p:nvSpPr>
            <p:cNvPr id="104" name="文本框 273"/>
            <p:cNvSpPr txBox="1"/>
            <p:nvPr/>
          </p:nvSpPr>
          <p:spPr>
            <a:xfrm>
              <a:off x="4118871" y="2162753"/>
              <a:ext cx="673754" cy="393954"/>
            </a:xfrm>
            <a:prstGeom prst="rect">
              <a:avLst/>
            </a:prstGeom>
            <a:noFill/>
          </p:spPr>
          <p:txBody>
            <a:bodyPr wrap="square" rtlCol="0">
              <a:spAutoFit/>
            </a:bodyPr>
            <a:lstStyle/>
            <a:p>
              <a:pPr algn="ctr" defTabSz="685800">
                <a:lnSpc>
                  <a:spcPct val="120000"/>
                </a:lnSpc>
              </a:pPr>
              <a:r>
                <a:rPr lang="en-US" altLang="zh-CN" sz="1100" dirty="0">
                  <a:solidFill>
                    <a:prstClr val="black">
                      <a:lumMod val="65000"/>
                      <a:lumOff val="35000"/>
                    </a:prstClr>
                  </a:solidFill>
                  <a:latin typeface="Arial" panose="020B0604020202020204" pitchFamily="34" charset="0"/>
                  <a:ea typeface="微软雅黑" panose="020B0503020204020204" charset="-122"/>
                  <a:cs typeface="Arial" panose="020B0604020202020204" pitchFamily="34" charset="0"/>
                </a:rPr>
                <a:t>30%</a:t>
              </a:r>
              <a:endParaRPr lang="zh-CN" altLang="en-US" sz="1100" baseline="-3000" dirty="0">
                <a:solidFill>
                  <a:prstClr val="black">
                    <a:lumMod val="65000"/>
                    <a:lumOff val="35000"/>
                  </a:prstClr>
                </a:solidFill>
                <a:latin typeface="Arial" panose="020B0604020202020204" pitchFamily="34" charset="0"/>
                <a:ea typeface="微软雅黑" panose="020B0503020204020204" charset="-122"/>
                <a:cs typeface="Arial" panose="020B0604020202020204" pitchFamily="34" charset="0"/>
              </a:endParaRPr>
            </a:p>
          </p:txBody>
        </p:sp>
      </p:grpSp>
      <p:grpSp>
        <p:nvGrpSpPr>
          <p:cNvPr id="107" name="组合 106"/>
          <p:cNvGrpSpPr/>
          <p:nvPr/>
        </p:nvGrpSpPr>
        <p:grpSpPr>
          <a:xfrm>
            <a:off x="2658069" y="3072388"/>
            <a:ext cx="2171326" cy="295466"/>
            <a:chOff x="3244272" y="3932941"/>
            <a:chExt cx="3011560" cy="393953"/>
          </a:xfrm>
        </p:grpSpPr>
        <p:sp>
          <p:nvSpPr>
            <p:cNvPr id="108" name="圆角矩形 107"/>
            <p:cNvSpPr/>
            <p:nvPr/>
          </p:nvSpPr>
          <p:spPr>
            <a:xfrm>
              <a:off x="3261807" y="3971332"/>
              <a:ext cx="2994025" cy="314202"/>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900">
                <a:solidFill>
                  <a:prstClr val="white"/>
                </a:solidFill>
                <a:latin typeface="Arial" panose="020B0604020202020204" pitchFamily="34" charset="0"/>
                <a:ea typeface="微软雅黑" panose="020B0503020204020204" charset="-122"/>
                <a:cs typeface="Arial" panose="020B0604020202020204" pitchFamily="34" charset="0"/>
              </a:endParaRPr>
            </a:p>
          </p:txBody>
        </p:sp>
        <p:sp>
          <p:nvSpPr>
            <p:cNvPr id="109" name="圆角矩形 108"/>
            <p:cNvSpPr/>
            <p:nvPr/>
          </p:nvSpPr>
          <p:spPr>
            <a:xfrm>
              <a:off x="3244272" y="3971332"/>
              <a:ext cx="1201953" cy="314202"/>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900">
                <a:solidFill>
                  <a:prstClr val="white"/>
                </a:solidFill>
                <a:latin typeface="Arial" panose="020B0604020202020204" pitchFamily="34" charset="0"/>
                <a:ea typeface="微软雅黑" panose="020B0503020204020204" charset="-122"/>
                <a:cs typeface="Arial" panose="020B0604020202020204" pitchFamily="34" charset="0"/>
              </a:endParaRPr>
            </a:p>
          </p:txBody>
        </p:sp>
        <p:sp>
          <p:nvSpPr>
            <p:cNvPr id="110" name="文本框 279"/>
            <p:cNvSpPr txBox="1"/>
            <p:nvPr/>
          </p:nvSpPr>
          <p:spPr>
            <a:xfrm>
              <a:off x="4418923" y="3932941"/>
              <a:ext cx="907694" cy="393953"/>
            </a:xfrm>
            <a:prstGeom prst="rect">
              <a:avLst/>
            </a:prstGeom>
            <a:noFill/>
          </p:spPr>
          <p:txBody>
            <a:bodyPr wrap="square" rtlCol="0">
              <a:spAutoFit/>
            </a:bodyPr>
            <a:lstStyle/>
            <a:p>
              <a:pPr algn="ctr" defTabSz="685800">
                <a:lnSpc>
                  <a:spcPct val="120000"/>
                </a:lnSpc>
              </a:pPr>
              <a:r>
                <a:rPr lang="en-US" altLang="zh-CN" sz="1100" dirty="0">
                  <a:solidFill>
                    <a:srgbClr val="333333"/>
                  </a:solidFill>
                  <a:latin typeface="Arial" panose="020B0604020202020204" pitchFamily="34" charset="0"/>
                  <a:ea typeface="微软雅黑" panose="020B0503020204020204" charset="-122"/>
                  <a:cs typeface="Arial" panose="020B0604020202020204" pitchFamily="34" charset="0"/>
                </a:rPr>
                <a:t>40%</a:t>
              </a:r>
              <a:endParaRPr lang="zh-CN" altLang="en-US" sz="1100" baseline="-3000" dirty="0">
                <a:solidFill>
                  <a:srgbClr val="333333"/>
                </a:solidFill>
                <a:latin typeface="Arial" panose="020B0604020202020204" pitchFamily="34" charset="0"/>
                <a:ea typeface="微软雅黑" panose="020B0503020204020204" charset="-122"/>
                <a:cs typeface="Arial" panose="020B0604020202020204" pitchFamily="34" charset="0"/>
              </a:endParaRPr>
            </a:p>
          </p:txBody>
        </p:sp>
      </p:grpSp>
      <p:grpSp>
        <p:nvGrpSpPr>
          <p:cNvPr id="111" name="组合 110"/>
          <p:cNvGrpSpPr/>
          <p:nvPr/>
        </p:nvGrpSpPr>
        <p:grpSpPr>
          <a:xfrm>
            <a:off x="2658074" y="3366412"/>
            <a:ext cx="2169151" cy="295466"/>
            <a:chOff x="3244272" y="4324968"/>
            <a:chExt cx="3008542" cy="393953"/>
          </a:xfrm>
        </p:grpSpPr>
        <p:sp>
          <p:nvSpPr>
            <p:cNvPr id="112" name="圆角矩形 111"/>
            <p:cNvSpPr/>
            <p:nvPr/>
          </p:nvSpPr>
          <p:spPr>
            <a:xfrm>
              <a:off x="3258789" y="4362615"/>
              <a:ext cx="2994025" cy="314202"/>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900">
                <a:solidFill>
                  <a:prstClr val="white"/>
                </a:solidFill>
                <a:latin typeface="Arial" panose="020B0604020202020204" pitchFamily="34" charset="0"/>
                <a:ea typeface="微软雅黑" panose="020B0503020204020204" charset="-122"/>
                <a:cs typeface="Arial" panose="020B0604020202020204" pitchFamily="34" charset="0"/>
              </a:endParaRPr>
            </a:p>
          </p:txBody>
        </p:sp>
        <p:sp>
          <p:nvSpPr>
            <p:cNvPr id="113" name="圆角矩形 112"/>
            <p:cNvSpPr/>
            <p:nvPr/>
          </p:nvSpPr>
          <p:spPr>
            <a:xfrm>
              <a:off x="3244272" y="4362651"/>
              <a:ext cx="2108200" cy="314202"/>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900">
                <a:solidFill>
                  <a:prstClr val="white"/>
                </a:solidFill>
                <a:latin typeface="Arial" panose="020B0604020202020204" pitchFamily="34" charset="0"/>
                <a:ea typeface="微软雅黑" panose="020B0503020204020204" charset="-122"/>
                <a:cs typeface="Arial" panose="020B0604020202020204" pitchFamily="34" charset="0"/>
              </a:endParaRPr>
            </a:p>
          </p:txBody>
        </p:sp>
        <p:sp>
          <p:nvSpPr>
            <p:cNvPr id="114" name="文本框 283"/>
            <p:cNvSpPr txBox="1"/>
            <p:nvPr/>
          </p:nvSpPr>
          <p:spPr>
            <a:xfrm>
              <a:off x="5326614" y="4324968"/>
              <a:ext cx="673754" cy="393953"/>
            </a:xfrm>
            <a:prstGeom prst="rect">
              <a:avLst/>
            </a:prstGeom>
            <a:noFill/>
          </p:spPr>
          <p:txBody>
            <a:bodyPr wrap="square" rtlCol="0">
              <a:spAutoFit/>
            </a:bodyPr>
            <a:lstStyle/>
            <a:p>
              <a:pPr algn="ctr" defTabSz="685800">
                <a:lnSpc>
                  <a:spcPct val="120000"/>
                </a:lnSpc>
              </a:pPr>
              <a:r>
                <a:rPr lang="en-US" altLang="zh-CN" sz="1100" dirty="0">
                  <a:solidFill>
                    <a:srgbClr val="333333"/>
                  </a:solidFill>
                  <a:latin typeface="Arial" panose="020B0604020202020204" pitchFamily="34" charset="0"/>
                  <a:ea typeface="微软雅黑" panose="020B0503020204020204" charset="-122"/>
                  <a:cs typeface="Arial" panose="020B0604020202020204" pitchFamily="34" charset="0"/>
                </a:rPr>
                <a:t>60%</a:t>
              </a:r>
              <a:endParaRPr lang="zh-CN" altLang="en-US" sz="1100" baseline="-3000" dirty="0">
                <a:solidFill>
                  <a:srgbClr val="333333"/>
                </a:solidFill>
                <a:latin typeface="Arial" panose="020B0604020202020204" pitchFamily="34" charset="0"/>
                <a:ea typeface="微软雅黑" panose="020B0503020204020204" charset="-122"/>
                <a:cs typeface="Arial" panose="020B0604020202020204" pitchFamily="34" charset="0"/>
              </a:endParaRPr>
            </a:p>
          </p:txBody>
        </p:sp>
      </p:grpSp>
      <p:grpSp>
        <p:nvGrpSpPr>
          <p:cNvPr id="115" name="组合 114"/>
          <p:cNvGrpSpPr/>
          <p:nvPr/>
        </p:nvGrpSpPr>
        <p:grpSpPr>
          <a:xfrm>
            <a:off x="1187624" y="1208442"/>
            <a:ext cx="1619052" cy="1647000"/>
            <a:chOff x="471707" y="1675770"/>
            <a:chExt cx="2158455" cy="2196000"/>
          </a:xfrm>
          <a:solidFill>
            <a:schemeClr val="accent1"/>
          </a:solidFill>
        </p:grpSpPr>
        <p:grpSp>
          <p:nvGrpSpPr>
            <p:cNvPr id="116" name="组合 115"/>
            <p:cNvGrpSpPr>
              <a:grpSpLocks noChangeAspect="1"/>
            </p:cNvGrpSpPr>
            <p:nvPr/>
          </p:nvGrpSpPr>
          <p:grpSpPr>
            <a:xfrm>
              <a:off x="471707" y="1675770"/>
              <a:ext cx="2158455" cy="2196000"/>
              <a:chOff x="5397500" y="5734050"/>
              <a:chExt cx="365125" cy="371476"/>
            </a:xfrm>
            <a:grpFill/>
          </p:grpSpPr>
          <p:sp>
            <p:nvSpPr>
              <p:cNvPr id="120" name="Freeform 288"/>
              <p:cNvSpPr/>
              <p:nvPr/>
            </p:nvSpPr>
            <p:spPr bwMode="auto">
              <a:xfrm>
                <a:off x="5532438" y="5907088"/>
                <a:ext cx="71438" cy="68263"/>
              </a:xfrm>
              <a:custGeom>
                <a:avLst/>
                <a:gdLst>
                  <a:gd name="T0" fmla="*/ 45 w 45"/>
                  <a:gd name="T1" fmla="*/ 17 h 43"/>
                  <a:gd name="T2" fmla="*/ 17 w 45"/>
                  <a:gd name="T3" fmla="*/ 43 h 43"/>
                  <a:gd name="T4" fmla="*/ 0 w 45"/>
                  <a:gd name="T5" fmla="*/ 26 h 43"/>
                  <a:gd name="T6" fmla="*/ 29 w 45"/>
                  <a:gd name="T7" fmla="*/ 0 h 43"/>
                  <a:gd name="T8" fmla="*/ 45 w 45"/>
                  <a:gd name="T9" fmla="*/ 17 h 43"/>
                </a:gdLst>
                <a:ahLst/>
                <a:cxnLst>
                  <a:cxn ang="0">
                    <a:pos x="T0" y="T1"/>
                  </a:cxn>
                  <a:cxn ang="0">
                    <a:pos x="T2" y="T3"/>
                  </a:cxn>
                  <a:cxn ang="0">
                    <a:pos x="T4" y="T5"/>
                  </a:cxn>
                  <a:cxn ang="0">
                    <a:pos x="T6" y="T7"/>
                  </a:cxn>
                  <a:cxn ang="0">
                    <a:pos x="T8" y="T9"/>
                  </a:cxn>
                </a:cxnLst>
                <a:rect l="0" t="0" r="r" b="b"/>
                <a:pathLst>
                  <a:path w="45" h="43">
                    <a:moveTo>
                      <a:pt x="45" y="17"/>
                    </a:moveTo>
                    <a:lnTo>
                      <a:pt x="17" y="43"/>
                    </a:lnTo>
                    <a:lnTo>
                      <a:pt x="0" y="26"/>
                    </a:lnTo>
                    <a:lnTo>
                      <a:pt x="29" y="0"/>
                    </a:lnTo>
                    <a:lnTo>
                      <a:pt x="45" y="17"/>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900">
                  <a:solidFill>
                    <a:prstClr val="white"/>
                  </a:solidFill>
                  <a:latin typeface="Arial" panose="020B0604020202020204" pitchFamily="34" charset="0"/>
                  <a:ea typeface="微软雅黑" panose="020B0503020204020204" charset="-122"/>
                  <a:cs typeface="Arial" panose="020B0604020202020204" pitchFamily="34" charset="0"/>
                </a:endParaRPr>
              </a:p>
            </p:txBody>
          </p:sp>
          <p:sp>
            <p:nvSpPr>
              <p:cNvPr id="121" name="Freeform 289"/>
              <p:cNvSpPr>
                <a:spLocks noEditPoints="1"/>
              </p:cNvSpPr>
              <p:nvPr/>
            </p:nvSpPr>
            <p:spPr bwMode="auto">
              <a:xfrm>
                <a:off x="5537200" y="5734050"/>
                <a:ext cx="225425" cy="225425"/>
              </a:xfrm>
              <a:custGeom>
                <a:avLst/>
                <a:gdLst>
                  <a:gd name="T0" fmla="*/ 30 w 60"/>
                  <a:gd name="T1" fmla="*/ 0 h 60"/>
                  <a:gd name="T2" fmla="*/ 0 w 60"/>
                  <a:gd name="T3" fmla="*/ 30 h 60"/>
                  <a:gd name="T4" fmla="*/ 30 w 60"/>
                  <a:gd name="T5" fmla="*/ 60 h 60"/>
                  <a:gd name="T6" fmla="*/ 60 w 60"/>
                  <a:gd name="T7" fmla="*/ 30 h 60"/>
                  <a:gd name="T8" fmla="*/ 30 w 60"/>
                  <a:gd name="T9" fmla="*/ 0 h 60"/>
                  <a:gd name="T10" fmla="*/ 30 w 60"/>
                  <a:gd name="T11" fmla="*/ 51 h 60"/>
                  <a:gd name="T12" fmla="*/ 8 w 60"/>
                  <a:gd name="T13" fmla="*/ 30 h 60"/>
                  <a:gd name="T14" fmla="*/ 30 w 60"/>
                  <a:gd name="T15" fmla="*/ 8 h 60"/>
                  <a:gd name="T16" fmla="*/ 52 w 60"/>
                  <a:gd name="T17" fmla="*/ 30 h 60"/>
                  <a:gd name="T18" fmla="*/ 30 w 60"/>
                  <a:gd name="T19" fmla="*/ 5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60">
                    <a:moveTo>
                      <a:pt x="30" y="0"/>
                    </a:moveTo>
                    <a:cubicBezTo>
                      <a:pt x="13" y="0"/>
                      <a:pt x="0" y="13"/>
                      <a:pt x="0" y="30"/>
                    </a:cubicBezTo>
                    <a:cubicBezTo>
                      <a:pt x="0" y="47"/>
                      <a:pt x="13" y="60"/>
                      <a:pt x="30" y="60"/>
                    </a:cubicBezTo>
                    <a:cubicBezTo>
                      <a:pt x="47" y="60"/>
                      <a:pt x="60" y="47"/>
                      <a:pt x="60" y="30"/>
                    </a:cubicBezTo>
                    <a:cubicBezTo>
                      <a:pt x="60" y="13"/>
                      <a:pt x="47" y="0"/>
                      <a:pt x="30" y="0"/>
                    </a:cubicBezTo>
                    <a:close/>
                    <a:moveTo>
                      <a:pt x="30" y="51"/>
                    </a:moveTo>
                    <a:cubicBezTo>
                      <a:pt x="18" y="51"/>
                      <a:pt x="8" y="42"/>
                      <a:pt x="8" y="30"/>
                    </a:cubicBezTo>
                    <a:cubicBezTo>
                      <a:pt x="8" y="18"/>
                      <a:pt x="18" y="8"/>
                      <a:pt x="30" y="8"/>
                    </a:cubicBezTo>
                    <a:cubicBezTo>
                      <a:pt x="42" y="8"/>
                      <a:pt x="52" y="18"/>
                      <a:pt x="52" y="30"/>
                    </a:cubicBezTo>
                    <a:cubicBezTo>
                      <a:pt x="52" y="42"/>
                      <a:pt x="42" y="51"/>
                      <a:pt x="30" y="51"/>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900">
                  <a:solidFill>
                    <a:prstClr val="white"/>
                  </a:solidFill>
                  <a:latin typeface="Arial" panose="020B0604020202020204" pitchFamily="34" charset="0"/>
                  <a:ea typeface="微软雅黑" panose="020B0503020204020204" charset="-122"/>
                  <a:cs typeface="Arial" panose="020B0604020202020204" pitchFamily="34" charset="0"/>
                </a:endParaRPr>
              </a:p>
            </p:txBody>
          </p:sp>
          <p:sp>
            <p:nvSpPr>
              <p:cNvPr id="122" name="Freeform 291"/>
              <p:cNvSpPr/>
              <p:nvPr/>
            </p:nvSpPr>
            <p:spPr bwMode="auto">
              <a:xfrm>
                <a:off x="5397500" y="5951538"/>
                <a:ext cx="158750" cy="153988"/>
              </a:xfrm>
              <a:custGeom>
                <a:avLst/>
                <a:gdLst>
                  <a:gd name="T0" fmla="*/ 30 w 42"/>
                  <a:gd name="T1" fmla="*/ 0 h 41"/>
                  <a:gd name="T2" fmla="*/ 3 w 42"/>
                  <a:gd name="T3" fmla="*/ 26 h 41"/>
                  <a:gd name="T4" fmla="*/ 3 w 42"/>
                  <a:gd name="T5" fmla="*/ 38 h 41"/>
                  <a:gd name="T6" fmla="*/ 15 w 42"/>
                  <a:gd name="T7" fmla="*/ 38 h 41"/>
                  <a:gd name="T8" fmla="*/ 42 w 42"/>
                  <a:gd name="T9" fmla="*/ 12 h 41"/>
                  <a:gd name="T10" fmla="*/ 30 w 42"/>
                  <a:gd name="T11" fmla="*/ 0 h 41"/>
                </a:gdLst>
                <a:ahLst/>
                <a:cxnLst>
                  <a:cxn ang="0">
                    <a:pos x="T0" y="T1"/>
                  </a:cxn>
                  <a:cxn ang="0">
                    <a:pos x="T2" y="T3"/>
                  </a:cxn>
                  <a:cxn ang="0">
                    <a:pos x="T4" y="T5"/>
                  </a:cxn>
                  <a:cxn ang="0">
                    <a:pos x="T6" y="T7"/>
                  </a:cxn>
                  <a:cxn ang="0">
                    <a:pos x="T8" y="T9"/>
                  </a:cxn>
                  <a:cxn ang="0">
                    <a:pos x="T10" y="T11"/>
                  </a:cxn>
                </a:cxnLst>
                <a:rect l="0" t="0" r="r" b="b"/>
                <a:pathLst>
                  <a:path w="42" h="41">
                    <a:moveTo>
                      <a:pt x="30" y="0"/>
                    </a:moveTo>
                    <a:cubicBezTo>
                      <a:pt x="3" y="26"/>
                      <a:pt x="3" y="26"/>
                      <a:pt x="3" y="26"/>
                    </a:cubicBezTo>
                    <a:cubicBezTo>
                      <a:pt x="0" y="29"/>
                      <a:pt x="0" y="34"/>
                      <a:pt x="3" y="38"/>
                    </a:cubicBezTo>
                    <a:cubicBezTo>
                      <a:pt x="6" y="41"/>
                      <a:pt x="12" y="41"/>
                      <a:pt x="15" y="38"/>
                    </a:cubicBezTo>
                    <a:cubicBezTo>
                      <a:pt x="42" y="12"/>
                      <a:pt x="42" y="12"/>
                      <a:pt x="42" y="12"/>
                    </a:cubicBezTo>
                    <a:lnTo>
                      <a:pt x="30" y="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900">
                  <a:solidFill>
                    <a:prstClr val="white"/>
                  </a:solidFill>
                  <a:latin typeface="Arial" panose="020B0604020202020204" pitchFamily="34" charset="0"/>
                  <a:ea typeface="微软雅黑" panose="020B0503020204020204" charset="-122"/>
                  <a:cs typeface="Arial" panose="020B0604020202020204" pitchFamily="34" charset="0"/>
                </a:endParaRPr>
              </a:p>
            </p:txBody>
          </p:sp>
        </p:grpSp>
        <p:grpSp>
          <p:nvGrpSpPr>
            <p:cNvPr id="117" name="组合 116"/>
            <p:cNvGrpSpPr>
              <a:grpSpLocks noChangeAspect="1"/>
            </p:cNvGrpSpPr>
            <p:nvPr/>
          </p:nvGrpSpPr>
          <p:grpSpPr>
            <a:xfrm>
              <a:off x="1735995" y="2108076"/>
              <a:ext cx="462003" cy="468000"/>
              <a:chOff x="2665061" y="4979202"/>
              <a:chExt cx="284308" cy="288000"/>
            </a:xfrm>
            <a:grpFill/>
          </p:grpSpPr>
          <p:sp>
            <p:nvSpPr>
              <p:cNvPr id="118" name="Freeform 932"/>
              <p:cNvSpPr>
                <a:spLocks noEditPoints="1"/>
              </p:cNvSpPr>
              <p:nvPr/>
            </p:nvSpPr>
            <p:spPr bwMode="auto">
              <a:xfrm>
                <a:off x="2665061" y="4979202"/>
                <a:ext cx="284308" cy="288000"/>
              </a:xfrm>
              <a:custGeom>
                <a:avLst/>
                <a:gdLst>
                  <a:gd name="T0" fmla="*/ 70 w 98"/>
                  <a:gd name="T1" fmla="*/ 42 h 99"/>
                  <a:gd name="T2" fmla="*/ 66 w 98"/>
                  <a:gd name="T3" fmla="*/ 42 h 99"/>
                  <a:gd name="T4" fmla="*/ 41 w 98"/>
                  <a:gd name="T5" fmla="*/ 67 h 99"/>
                  <a:gd name="T6" fmla="*/ 41 w 98"/>
                  <a:gd name="T7" fmla="*/ 70 h 99"/>
                  <a:gd name="T8" fmla="*/ 70 w 98"/>
                  <a:gd name="T9" fmla="*/ 99 h 99"/>
                  <a:gd name="T10" fmla="*/ 98 w 98"/>
                  <a:gd name="T11" fmla="*/ 70 h 99"/>
                  <a:gd name="T12" fmla="*/ 70 w 98"/>
                  <a:gd name="T13" fmla="*/ 42 h 99"/>
                  <a:gd name="T14" fmla="*/ 70 w 98"/>
                  <a:gd name="T15" fmla="*/ 90 h 99"/>
                  <a:gd name="T16" fmla="*/ 50 w 98"/>
                  <a:gd name="T17" fmla="*/ 70 h 99"/>
                  <a:gd name="T18" fmla="*/ 70 w 98"/>
                  <a:gd name="T19" fmla="*/ 51 h 99"/>
                  <a:gd name="T20" fmla="*/ 89 w 98"/>
                  <a:gd name="T21" fmla="*/ 70 h 99"/>
                  <a:gd name="T22" fmla="*/ 70 w 98"/>
                  <a:gd name="T23" fmla="*/ 90 h 99"/>
                  <a:gd name="T24" fmla="*/ 57 w 98"/>
                  <a:gd name="T25" fmla="*/ 29 h 99"/>
                  <a:gd name="T26" fmla="*/ 28 w 98"/>
                  <a:gd name="T27" fmla="*/ 0 h 99"/>
                  <a:gd name="T28" fmla="*/ 0 w 98"/>
                  <a:gd name="T29" fmla="*/ 29 h 99"/>
                  <a:gd name="T30" fmla="*/ 28 w 98"/>
                  <a:gd name="T31" fmla="*/ 57 h 99"/>
                  <a:gd name="T32" fmla="*/ 32 w 98"/>
                  <a:gd name="T33" fmla="*/ 57 h 99"/>
                  <a:gd name="T34" fmla="*/ 56 w 98"/>
                  <a:gd name="T35" fmla="*/ 32 h 99"/>
                  <a:gd name="T36" fmla="*/ 57 w 98"/>
                  <a:gd name="T37" fmla="*/ 29 h 99"/>
                  <a:gd name="T38" fmla="*/ 28 w 98"/>
                  <a:gd name="T39" fmla="*/ 48 h 99"/>
                  <a:gd name="T40" fmla="*/ 8 w 98"/>
                  <a:gd name="T41" fmla="*/ 29 h 99"/>
                  <a:gd name="T42" fmla="*/ 28 w 98"/>
                  <a:gd name="T43" fmla="*/ 9 h 99"/>
                  <a:gd name="T44" fmla="*/ 48 w 98"/>
                  <a:gd name="T45" fmla="*/ 29 h 99"/>
                  <a:gd name="T46" fmla="*/ 28 w 98"/>
                  <a:gd name="T47" fmla="*/ 4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 h="99">
                    <a:moveTo>
                      <a:pt x="70" y="42"/>
                    </a:moveTo>
                    <a:cubicBezTo>
                      <a:pt x="68" y="42"/>
                      <a:pt x="67" y="42"/>
                      <a:pt x="66" y="42"/>
                    </a:cubicBezTo>
                    <a:cubicBezTo>
                      <a:pt x="41" y="67"/>
                      <a:pt x="41" y="67"/>
                      <a:pt x="41" y="67"/>
                    </a:cubicBezTo>
                    <a:cubicBezTo>
                      <a:pt x="41" y="68"/>
                      <a:pt x="41" y="69"/>
                      <a:pt x="41" y="70"/>
                    </a:cubicBezTo>
                    <a:cubicBezTo>
                      <a:pt x="41" y="86"/>
                      <a:pt x="54" y="99"/>
                      <a:pt x="70" y="99"/>
                    </a:cubicBezTo>
                    <a:cubicBezTo>
                      <a:pt x="85" y="99"/>
                      <a:pt x="98" y="86"/>
                      <a:pt x="98" y="70"/>
                    </a:cubicBezTo>
                    <a:cubicBezTo>
                      <a:pt x="98" y="55"/>
                      <a:pt x="85" y="42"/>
                      <a:pt x="70" y="42"/>
                    </a:cubicBezTo>
                    <a:close/>
                    <a:moveTo>
                      <a:pt x="70" y="90"/>
                    </a:moveTo>
                    <a:cubicBezTo>
                      <a:pt x="59" y="90"/>
                      <a:pt x="50" y="81"/>
                      <a:pt x="50" y="70"/>
                    </a:cubicBezTo>
                    <a:cubicBezTo>
                      <a:pt x="50" y="59"/>
                      <a:pt x="59" y="51"/>
                      <a:pt x="70" y="51"/>
                    </a:cubicBezTo>
                    <a:cubicBezTo>
                      <a:pt x="81" y="51"/>
                      <a:pt x="89" y="59"/>
                      <a:pt x="89" y="70"/>
                    </a:cubicBezTo>
                    <a:cubicBezTo>
                      <a:pt x="89" y="81"/>
                      <a:pt x="81" y="90"/>
                      <a:pt x="70" y="90"/>
                    </a:cubicBezTo>
                    <a:close/>
                    <a:moveTo>
                      <a:pt x="57" y="29"/>
                    </a:moveTo>
                    <a:cubicBezTo>
                      <a:pt x="57" y="13"/>
                      <a:pt x="44" y="0"/>
                      <a:pt x="28" y="0"/>
                    </a:cubicBezTo>
                    <a:cubicBezTo>
                      <a:pt x="12" y="0"/>
                      <a:pt x="0" y="13"/>
                      <a:pt x="0" y="29"/>
                    </a:cubicBezTo>
                    <a:cubicBezTo>
                      <a:pt x="0" y="44"/>
                      <a:pt x="12" y="57"/>
                      <a:pt x="28" y="57"/>
                    </a:cubicBezTo>
                    <a:cubicBezTo>
                      <a:pt x="29" y="57"/>
                      <a:pt x="31" y="57"/>
                      <a:pt x="32" y="57"/>
                    </a:cubicBezTo>
                    <a:cubicBezTo>
                      <a:pt x="56" y="32"/>
                      <a:pt x="56" y="32"/>
                      <a:pt x="56" y="32"/>
                    </a:cubicBezTo>
                    <a:cubicBezTo>
                      <a:pt x="56" y="31"/>
                      <a:pt x="57" y="30"/>
                      <a:pt x="57" y="29"/>
                    </a:cubicBezTo>
                    <a:close/>
                    <a:moveTo>
                      <a:pt x="28" y="48"/>
                    </a:moveTo>
                    <a:cubicBezTo>
                      <a:pt x="17" y="48"/>
                      <a:pt x="8" y="40"/>
                      <a:pt x="8" y="29"/>
                    </a:cubicBezTo>
                    <a:cubicBezTo>
                      <a:pt x="8" y="18"/>
                      <a:pt x="17" y="9"/>
                      <a:pt x="28" y="9"/>
                    </a:cubicBezTo>
                    <a:cubicBezTo>
                      <a:pt x="39" y="9"/>
                      <a:pt x="48" y="18"/>
                      <a:pt x="48" y="29"/>
                    </a:cubicBezTo>
                    <a:cubicBezTo>
                      <a:pt x="48" y="40"/>
                      <a:pt x="39" y="48"/>
                      <a:pt x="28" y="48"/>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900">
                  <a:solidFill>
                    <a:prstClr val="white"/>
                  </a:solidFill>
                  <a:latin typeface="Arial" panose="020B0604020202020204" pitchFamily="34" charset="0"/>
                  <a:ea typeface="微软雅黑" panose="020B0503020204020204" charset="-122"/>
                  <a:cs typeface="Arial" panose="020B0604020202020204" pitchFamily="34" charset="0"/>
                </a:endParaRPr>
              </a:p>
            </p:txBody>
          </p:sp>
          <p:sp>
            <p:nvSpPr>
              <p:cNvPr id="119" name="Freeform 933"/>
              <p:cNvSpPr/>
              <p:nvPr/>
            </p:nvSpPr>
            <p:spPr bwMode="auto">
              <a:xfrm>
                <a:off x="2697060" y="5013664"/>
                <a:ext cx="220308" cy="219077"/>
              </a:xfrm>
              <a:custGeom>
                <a:avLst/>
                <a:gdLst>
                  <a:gd name="T0" fmla="*/ 179 w 179"/>
                  <a:gd name="T1" fmla="*/ 12 h 178"/>
                  <a:gd name="T2" fmla="*/ 14 w 179"/>
                  <a:gd name="T3" fmla="*/ 178 h 178"/>
                  <a:gd name="T4" fmla="*/ 0 w 179"/>
                  <a:gd name="T5" fmla="*/ 166 h 178"/>
                  <a:gd name="T6" fmla="*/ 165 w 179"/>
                  <a:gd name="T7" fmla="*/ 0 h 178"/>
                  <a:gd name="T8" fmla="*/ 179 w 179"/>
                  <a:gd name="T9" fmla="*/ 12 h 178"/>
                </a:gdLst>
                <a:ahLst/>
                <a:cxnLst>
                  <a:cxn ang="0">
                    <a:pos x="T0" y="T1"/>
                  </a:cxn>
                  <a:cxn ang="0">
                    <a:pos x="T2" y="T3"/>
                  </a:cxn>
                  <a:cxn ang="0">
                    <a:pos x="T4" y="T5"/>
                  </a:cxn>
                  <a:cxn ang="0">
                    <a:pos x="T6" y="T7"/>
                  </a:cxn>
                  <a:cxn ang="0">
                    <a:pos x="T8" y="T9"/>
                  </a:cxn>
                </a:cxnLst>
                <a:rect l="0" t="0" r="r" b="b"/>
                <a:pathLst>
                  <a:path w="179" h="178">
                    <a:moveTo>
                      <a:pt x="179" y="12"/>
                    </a:moveTo>
                    <a:lnTo>
                      <a:pt x="14" y="178"/>
                    </a:lnTo>
                    <a:lnTo>
                      <a:pt x="0" y="166"/>
                    </a:lnTo>
                    <a:lnTo>
                      <a:pt x="165" y="0"/>
                    </a:lnTo>
                    <a:lnTo>
                      <a:pt x="179" y="12"/>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900">
                  <a:solidFill>
                    <a:srgbClr val="0070C0"/>
                  </a:solidFill>
                  <a:latin typeface="Arial" panose="020B0604020202020204" pitchFamily="34" charset="0"/>
                  <a:ea typeface="微软雅黑" panose="020B0503020204020204" charset="-122"/>
                  <a:cs typeface="Arial" panose="020B0604020202020204" pitchFamily="34" charset="0"/>
                </a:endParaRPr>
              </a:p>
            </p:txBody>
          </p:sp>
        </p:grpSp>
      </p:grpSp>
      <p:grpSp>
        <p:nvGrpSpPr>
          <p:cNvPr id="123" name="组合 122"/>
          <p:cNvGrpSpPr/>
          <p:nvPr/>
        </p:nvGrpSpPr>
        <p:grpSpPr>
          <a:xfrm>
            <a:off x="1195181" y="2868966"/>
            <a:ext cx="1619052" cy="1647000"/>
            <a:chOff x="478903" y="4355475"/>
            <a:chExt cx="2158455" cy="2196000"/>
          </a:xfrm>
          <a:solidFill>
            <a:schemeClr val="tx1">
              <a:lumMod val="75000"/>
              <a:lumOff val="25000"/>
            </a:schemeClr>
          </a:solidFill>
        </p:grpSpPr>
        <p:grpSp>
          <p:nvGrpSpPr>
            <p:cNvPr id="124" name="组合 123"/>
            <p:cNvGrpSpPr>
              <a:grpSpLocks noChangeAspect="1"/>
            </p:cNvGrpSpPr>
            <p:nvPr/>
          </p:nvGrpSpPr>
          <p:grpSpPr>
            <a:xfrm>
              <a:off x="1795203" y="4733013"/>
              <a:ext cx="366333" cy="576000"/>
              <a:chOff x="2257888" y="5547128"/>
              <a:chExt cx="137373" cy="216000"/>
            </a:xfrm>
            <a:grpFill/>
          </p:grpSpPr>
          <p:sp>
            <p:nvSpPr>
              <p:cNvPr id="129" name="Freeform 69"/>
              <p:cNvSpPr/>
              <p:nvPr/>
            </p:nvSpPr>
            <p:spPr bwMode="auto">
              <a:xfrm>
                <a:off x="2257888" y="5547128"/>
                <a:ext cx="137373" cy="140987"/>
              </a:xfrm>
              <a:custGeom>
                <a:avLst/>
                <a:gdLst>
                  <a:gd name="T0" fmla="*/ 57 w 64"/>
                  <a:gd name="T1" fmla="*/ 37 h 66"/>
                  <a:gd name="T2" fmla="*/ 43 w 64"/>
                  <a:gd name="T3" fmla="*/ 12 h 66"/>
                  <a:gd name="T4" fmla="*/ 39 w 64"/>
                  <a:gd name="T5" fmla="*/ 6 h 66"/>
                  <a:gd name="T6" fmla="*/ 25 w 64"/>
                  <a:gd name="T7" fmla="*/ 6 h 66"/>
                  <a:gd name="T8" fmla="*/ 22 w 64"/>
                  <a:gd name="T9" fmla="*/ 12 h 66"/>
                  <a:gd name="T10" fmla="*/ 8 w 64"/>
                  <a:gd name="T11" fmla="*/ 37 h 66"/>
                  <a:gd name="T12" fmla="*/ 4 w 64"/>
                  <a:gd name="T13" fmla="*/ 43 h 66"/>
                  <a:gd name="T14" fmla="*/ 11 w 64"/>
                  <a:gd name="T15" fmla="*/ 55 h 66"/>
                  <a:gd name="T16" fmla="*/ 18 w 64"/>
                  <a:gd name="T17" fmla="*/ 55 h 66"/>
                  <a:gd name="T18" fmla="*/ 19 w 64"/>
                  <a:gd name="T19" fmla="*/ 55 h 66"/>
                  <a:gd name="T20" fmla="*/ 19 w 64"/>
                  <a:gd name="T21" fmla="*/ 66 h 66"/>
                  <a:gd name="T22" fmla="*/ 32 w 64"/>
                  <a:gd name="T23" fmla="*/ 62 h 66"/>
                  <a:gd name="T24" fmla="*/ 32 w 64"/>
                  <a:gd name="T25" fmla="*/ 62 h 66"/>
                  <a:gd name="T26" fmla="*/ 46 w 64"/>
                  <a:gd name="T27" fmla="*/ 66 h 66"/>
                  <a:gd name="T28" fmla="*/ 46 w 64"/>
                  <a:gd name="T29" fmla="*/ 55 h 66"/>
                  <a:gd name="T30" fmla="*/ 46 w 64"/>
                  <a:gd name="T31" fmla="*/ 55 h 66"/>
                  <a:gd name="T32" fmla="*/ 53 w 64"/>
                  <a:gd name="T33" fmla="*/ 55 h 66"/>
                  <a:gd name="T34" fmla="*/ 60 w 64"/>
                  <a:gd name="T35" fmla="*/ 43 h 66"/>
                  <a:gd name="T36" fmla="*/ 57 w 64"/>
                  <a:gd name="T37" fmla="*/ 37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66">
                    <a:moveTo>
                      <a:pt x="57" y="37"/>
                    </a:moveTo>
                    <a:cubicBezTo>
                      <a:pt x="53" y="30"/>
                      <a:pt x="47" y="19"/>
                      <a:pt x="43" y="12"/>
                    </a:cubicBezTo>
                    <a:cubicBezTo>
                      <a:pt x="39" y="6"/>
                      <a:pt x="39" y="6"/>
                      <a:pt x="39" y="6"/>
                    </a:cubicBezTo>
                    <a:cubicBezTo>
                      <a:pt x="35" y="0"/>
                      <a:pt x="29" y="0"/>
                      <a:pt x="25" y="6"/>
                    </a:cubicBezTo>
                    <a:cubicBezTo>
                      <a:pt x="22" y="12"/>
                      <a:pt x="22" y="12"/>
                      <a:pt x="22" y="12"/>
                    </a:cubicBezTo>
                    <a:cubicBezTo>
                      <a:pt x="18" y="19"/>
                      <a:pt x="11" y="30"/>
                      <a:pt x="8" y="37"/>
                    </a:cubicBezTo>
                    <a:cubicBezTo>
                      <a:pt x="4" y="43"/>
                      <a:pt x="4" y="43"/>
                      <a:pt x="4" y="43"/>
                    </a:cubicBezTo>
                    <a:cubicBezTo>
                      <a:pt x="0" y="50"/>
                      <a:pt x="3" y="55"/>
                      <a:pt x="11" y="55"/>
                    </a:cubicBezTo>
                    <a:cubicBezTo>
                      <a:pt x="18" y="55"/>
                      <a:pt x="18" y="55"/>
                      <a:pt x="18" y="55"/>
                    </a:cubicBezTo>
                    <a:cubicBezTo>
                      <a:pt x="19" y="55"/>
                      <a:pt x="19" y="55"/>
                      <a:pt x="19" y="55"/>
                    </a:cubicBezTo>
                    <a:cubicBezTo>
                      <a:pt x="19" y="66"/>
                      <a:pt x="19" y="66"/>
                      <a:pt x="19" y="66"/>
                    </a:cubicBezTo>
                    <a:cubicBezTo>
                      <a:pt x="23" y="63"/>
                      <a:pt x="27" y="62"/>
                      <a:pt x="32" y="62"/>
                    </a:cubicBezTo>
                    <a:cubicBezTo>
                      <a:pt x="32" y="62"/>
                      <a:pt x="32" y="62"/>
                      <a:pt x="32" y="62"/>
                    </a:cubicBezTo>
                    <a:cubicBezTo>
                      <a:pt x="37" y="62"/>
                      <a:pt x="42" y="63"/>
                      <a:pt x="46" y="66"/>
                    </a:cubicBezTo>
                    <a:cubicBezTo>
                      <a:pt x="46" y="55"/>
                      <a:pt x="46" y="55"/>
                      <a:pt x="46" y="55"/>
                    </a:cubicBezTo>
                    <a:cubicBezTo>
                      <a:pt x="46" y="55"/>
                      <a:pt x="46" y="55"/>
                      <a:pt x="46" y="55"/>
                    </a:cubicBezTo>
                    <a:cubicBezTo>
                      <a:pt x="53" y="55"/>
                      <a:pt x="53" y="55"/>
                      <a:pt x="53" y="55"/>
                    </a:cubicBezTo>
                    <a:cubicBezTo>
                      <a:pt x="61" y="55"/>
                      <a:pt x="64" y="49"/>
                      <a:pt x="60" y="43"/>
                    </a:cubicBezTo>
                    <a:lnTo>
                      <a:pt x="57" y="37"/>
                    </a:lnTo>
                    <a:close/>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685800"/>
                <a:endParaRPr lang="zh-CN" altLang="en-US" sz="1900">
                  <a:solidFill>
                    <a:prstClr val="black"/>
                  </a:solidFill>
                  <a:latin typeface="Arial" panose="020B0604020202020204" pitchFamily="34" charset="0"/>
                  <a:ea typeface="微软雅黑" panose="020B0503020204020204" charset="-122"/>
                  <a:cs typeface="Arial" panose="020B0604020202020204" pitchFamily="34" charset="0"/>
                </a:endParaRPr>
              </a:p>
            </p:txBody>
          </p:sp>
          <p:sp>
            <p:nvSpPr>
              <p:cNvPr id="130" name="Freeform 70"/>
              <p:cNvSpPr/>
              <p:nvPr/>
            </p:nvSpPr>
            <p:spPr bwMode="auto">
              <a:xfrm>
                <a:off x="2290424" y="5688115"/>
                <a:ext cx="75013" cy="75013"/>
              </a:xfrm>
              <a:custGeom>
                <a:avLst/>
                <a:gdLst>
                  <a:gd name="T0" fmla="*/ 17 w 35"/>
                  <a:gd name="T1" fmla="*/ 0 h 35"/>
                  <a:gd name="T2" fmla="*/ 17 w 35"/>
                  <a:gd name="T3" fmla="*/ 0 h 35"/>
                  <a:gd name="T4" fmla="*/ 17 w 35"/>
                  <a:gd name="T5" fmla="*/ 0 h 35"/>
                  <a:gd name="T6" fmla="*/ 17 w 35"/>
                  <a:gd name="T7" fmla="*/ 0 h 35"/>
                  <a:gd name="T8" fmla="*/ 17 w 35"/>
                  <a:gd name="T9" fmla="*/ 0 h 35"/>
                  <a:gd name="T10" fmla="*/ 4 w 35"/>
                  <a:gd name="T11" fmla="*/ 6 h 35"/>
                  <a:gd name="T12" fmla="*/ 0 w 35"/>
                  <a:gd name="T13" fmla="*/ 17 h 35"/>
                  <a:gd name="T14" fmla="*/ 0 w 35"/>
                  <a:gd name="T15" fmla="*/ 17 h 35"/>
                  <a:gd name="T16" fmla="*/ 17 w 35"/>
                  <a:gd name="T17" fmla="*/ 35 h 35"/>
                  <a:gd name="T18" fmla="*/ 17 w 35"/>
                  <a:gd name="T19" fmla="*/ 35 h 35"/>
                  <a:gd name="T20" fmla="*/ 35 w 35"/>
                  <a:gd name="T21" fmla="*/ 17 h 35"/>
                  <a:gd name="T22" fmla="*/ 35 w 35"/>
                  <a:gd name="T23" fmla="*/ 17 h 35"/>
                  <a:gd name="T24" fmla="*/ 31 w 35"/>
                  <a:gd name="T25" fmla="*/ 6 h 35"/>
                  <a:gd name="T26" fmla="*/ 17 w 35"/>
                  <a:gd name="T2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 h="35">
                    <a:moveTo>
                      <a:pt x="17" y="0"/>
                    </a:moveTo>
                    <a:cubicBezTo>
                      <a:pt x="17" y="0"/>
                      <a:pt x="17" y="0"/>
                      <a:pt x="17" y="0"/>
                    </a:cubicBezTo>
                    <a:cubicBezTo>
                      <a:pt x="17" y="0"/>
                      <a:pt x="17" y="0"/>
                      <a:pt x="17" y="0"/>
                    </a:cubicBezTo>
                    <a:cubicBezTo>
                      <a:pt x="17" y="0"/>
                      <a:pt x="17" y="0"/>
                      <a:pt x="17" y="0"/>
                    </a:cubicBezTo>
                    <a:cubicBezTo>
                      <a:pt x="17" y="0"/>
                      <a:pt x="17" y="0"/>
                      <a:pt x="17" y="0"/>
                    </a:cubicBezTo>
                    <a:cubicBezTo>
                      <a:pt x="12" y="0"/>
                      <a:pt x="7" y="2"/>
                      <a:pt x="4" y="6"/>
                    </a:cubicBezTo>
                    <a:cubicBezTo>
                      <a:pt x="1" y="9"/>
                      <a:pt x="0" y="13"/>
                      <a:pt x="0" y="17"/>
                    </a:cubicBezTo>
                    <a:cubicBezTo>
                      <a:pt x="0" y="17"/>
                      <a:pt x="0" y="17"/>
                      <a:pt x="0" y="17"/>
                    </a:cubicBezTo>
                    <a:cubicBezTo>
                      <a:pt x="0" y="27"/>
                      <a:pt x="8" y="35"/>
                      <a:pt x="17" y="35"/>
                    </a:cubicBezTo>
                    <a:cubicBezTo>
                      <a:pt x="17" y="35"/>
                      <a:pt x="17" y="35"/>
                      <a:pt x="17" y="35"/>
                    </a:cubicBezTo>
                    <a:cubicBezTo>
                      <a:pt x="27" y="35"/>
                      <a:pt x="35" y="27"/>
                      <a:pt x="35" y="17"/>
                    </a:cubicBezTo>
                    <a:cubicBezTo>
                      <a:pt x="35" y="17"/>
                      <a:pt x="35" y="17"/>
                      <a:pt x="35" y="17"/>
                    </a:cubicBezTo>
                    <a:cubicBezTo>
                      <a:pt x="35" y="13"/>
                      <a:pt x="33" y="9"/>
                      <a:pt x="31" y="6"/>
                    </a:cubicBezTo>
                    <a:cubicBezTo>
                      <a:pt x="27" y="2"/>
                      <a:pt x="23" y="0"/>
                      <a:pt x="17" y="0"/>
                    </a:cubicBezTo>
                    <a:close/>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685800"/>
                <a:endParaRPr lang="zh-CN" altLang="en-US" sz="1900">
                  <a:solidFill>
                    <a:prstClr val="black"/>
                  </a:solidFill>
                  <a:latin typeface="Arial" panose="020B0604020202020204" pitchFamily="34" charset="0"/>
                  <a:ea typeface="微软雅黑" panose="020B0503020204020204" charset="-122"/>
                  <a:cs typeface="Arial" panose="020B0604020202020204" pitchFamily="34" charset="0"/>
                </a:endParaRPr>
              </a:p>
            </p:txBody>
          </p:sp>
        </p:grpSp>
        <p:grpSp>
          <p:nvGrpSpPr>
            <p:cNvPr id="125" name="组合 124"/>
            <p:cNvGrpSpPr>
              <a:grpSpLocks noChangeAspect="1"/>
            </p:cNvGrpSpPr>
            <p:nvPr/>
          </p:nvGrpSpPr>
          <p:grpSpPr>
            <a:xfrm>
              <a:off x="478903" y="4355475"/>
              <a:ext cx="2158455" cy="2196000"/>
              <a:chOff x="5397500" y="5734050"/>
              <a:chExt cx="365125" cy="371476"/>
            </a:xfrm>
            <a:grpFill/>
          </p:grpSpPr>
          <p:sp>
            <p:nvSpPr>
              <p:cNvPr id="126" name="Freeform 288"/>
              <p:cNvSpPr/>
              <p:nvPr/>
            </p:nvSpPr>
            <p:spPr bwMode="auto">
              <a:xfrm>
                <a:off x="5532438" y="5907088"/>
                <a:ext cx="71438" cy="68263"/>
              </a:xfrm>
              <a:custGeom>
                <a:avLst/>
                <a:gdLst>
                  <a:gd name="T0" fmla="*/ 45 w 45"/>
                  <a:gd name="T1" fmla="*/ 17 h 43"/>
                  <a:gd name="T2" fmla="*/ 17 w 45"/>
                  <a:gd name="T3" fmla="*/ 43 h 43"/>
                  <a:gd name="T4" fmla="*/ 0 w 45"/>
                  <a:gd name="T5" fmla="*/ 26 h 43"/>
                  <a:gd name="T6" fmla="*/ 29 w 45"/>
                  <a:gd name="T7" fmla="*/ 0 h 43"/>
                  <a:gd name="T8" fmla="*/ 45 w 45"/>
                  <a:gd name="T9" fmla="*/ 17 h 43"/>
                </a:gdLst>
                <a:ahLst/>
                <a:cxnLst>
                  <a:cxn ang="0">
                    <a:pos x="T0" y="T1"/>
                  </a:cxn>
                  <a:cxn ang="0">
                    <a:pos x="T2" y="T3"/>
                  </a:cxn>
                  <a:cxn ang="0">
                    <a:pos x="T4" y="T5"/>
                  </a:cxn>
                  <a:cxn ang="0">
                    <a:pos x="T6" y="T7"/>
                  </a:cxn>
                  <a:cxn ang="0">
                    <a:pos x="T8" y="T9"/>
                  </a:cxn>
                </a:cxnLst>
                <a:rect l="0" t="0" r="r" b="b"/>
                <a:pathLst>
                  <a:path w="45" h="43">
                    <a:moveTo>
                      <a:pt x="45" y="17"/>
                    </a:moveTo>
                    <a:lnTo>
                      <a:pt x="17" y="43"/>
                    </a:lnTo>
                    <a:lnTo>
                      <a:pt x="0" y="26"/>
                    </a:lnTo>
                    <a:lnTo>
                      <a:pt x="29" y="0"/>
                    </a:lnTo>
                    <a:lnTo>
                      <a:pt x="45" y="17"/>
                    </a:lnTo>
                    <a:close/>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685800"/>
                <a:endParaRPr lang="zh-CN" altLang="en-US" sz="1900">
                  <a:solidFill>
                    <a:prstClr val="black"/>
                  </a:solidFill>
                  <a:latin typeface="Arial" panose="020B0604020202020204" pitchFamily="34" charset="0"/>
                  <a:ea typeface="微软雅黑" panose="020B0503020204020204" charset="-122"/>
                  <a:cs typeface="Arial" panose="020B0604020202020204" pitchFamily="34" charset="0"/>
                </a:endParaRPr>
              </a:p>
            </p:txBody>
          </p:sp>
          <p:sp>
            <p:nvSpPr>
              <p:cNvPr id="127" name="Freeform 289"/>
              <p:cNvSpPr>
                <a:spLocks noEditPoints="1"/>
              </p:cNvSpPr>
              <p:nvPr/>
            </p:nvSpPr>
            <p:spPr bwMode="auto">
              <a:xfrm>
                <a:off x="5537200" y="5734050"/>
                <a:ext cx="225425" cy="225425"/>
              </a:xfrm>
              <a:custGeom>
                <a:avLst/>
                <a:gdLst>
                  <a:gd name="T0" fmla="*/ 30 w 60"/>
                  <a:gd name="T1" fmla="*/ 0 h 60"/>
                  <a:gd name="T2" fmla="*/ 0 w 60"/>
                  <a:gd name="T3" fmla="*/ 30 h 60"/>
                  <a:gd name="T4" fmla="*/ 30 w 60"/>
                  <a:gd name="T5" fmla="*/ 60 h 60"/>
                  <a:gd name="T6" fmla="*/ 60 w 60"/>
                  <a:gd name="T7" fmla="*/ 30 h 60"/>
                  <a:gd name="T8" fmla="*/ 30 w 60"/>
                  <a:gd name="T9" fmla="*/ 0 h 60"/>
                  <a:gd name="T10" fmla="*/ 30 w 60"/>
                  <a:gd name="T11" fmla="*/ 51 h 60"/>
                  <a:gd name="T12" fmla="*/ 8 w 60"/>
                  <a:gd name="T13" fmla="*/ 30 h 60"/>
                  <a:gd name="T14" fmla="*/ 30 w 60"/>
                  <a:gd name="T15" fmla="*/ 8 h 60"/>
                  <a:gd name="T16" fmla="*/ 52 w 60"/>
                  <a:gd name="T17" fmla="*/ 30 h 60"/>
                  <a:gd name="T18" fmla="*/ 30 w 60"/>
                  <a:gd name="T19" fmla="*/ 5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60">
                    <a:moveTo>
                      <a:pt x="30" y="0"/>
                    </a:moveTo>
                    <a:cubicBezTo>
                      <a:pt x="13" y="0"/>
                      <a:pt x="0" y="13"/>
                      <a:pt x="0" y="30"/>
                    </a:cubicBezTo>
                    <a:cubicBezTo>
                      <a:pt x="0" y="47"/>
                      <a:pt x="13" y="60"/>
                      <a:pt x="30" y="60"/>
                    </a:cubicBezTo>
                    <a:cubicBezTo>
                      <a:pt x="47" y="60"/>
                      <a:pt x="60" y="47"/>
                      <a:pt x="60" y="30"/>
                    </a:cubicBezTo>
                    <a:cubicBezTo>
                      <a:pt x="60" y="13"/>
                      <a:pt x="47" y="0"/>
                      <a:pt x="30" y="0"/>
                    </a:cubicBezTo>
                    <a:close/>
                    <a:moveTo>
                      <a:pt x="30" y="51"/>
                    </a:moveTo>
                    <a:cubicBezTo>
                      <a:pt x="18" y="51"/>
                      <a:pt x="8" y="42"/>
                      <a:pt x="8" y="30"/>
                    </a:cubicBezTo>
                    <a:cubicBezTo>
                      <a:pt x="8" y="18"/>
                      <a:pt x="18" y="8"/>
                      <a:pt x="30" y="8"/>
                    </a:cubicBezTo>
                    <a:cubicBezTo>
                      <a:pt x="42" y="8"/>
                      <a:pt x="52" y="18"/>
                      <a:pt x="52" y="30"/>
                    </a:cubicBezTo>
                    <a:cubicBezTo>
                      <a:pt x="52" y="42"/>
                      <a:pt x="42" y="51"/>
                      <a:pt x="30" y="51"/>
                    </a:cubicBezTo>
                    <a:close/>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685800"/>
                <a:endParaRPr lang="zh-CN" altLang="en-US" sz="1900">
                  <a:solidFill>
                    <a:prstClr val="black"/>
                  </a:solidFill>
                  <a:latin typeface="Arial" panose="020B0604020202020204" pitchFamily="34" charset="0"/>
                  <a:ea typeface="微软雅黑" panose="020B0503020204020204" charset="-122"/>
                  <a:cs typeface="Arial" panose="020B0604020202020204" pitchFamily="34" charset="0"/>
                </a:endParaRPr>
              </a:p>
            </p:txBody>
          </p:sp>
          <p:sp>
            <p:nvSpPr>
              <p:cNvPr id="128" name="Freeform 291"/>
              <p:cNvSpPr/>
              <p:nvPr/>
            </p:nvSpPr>
            <p:spPr bwMode="auto">
              <a:xfrm>
                <a:off x="5397500" y="5951538"/>
                <a:ext cx="158750" cy="153988"/>
              </a:xfrm>
              <a:custGeom>
                <a:avLst/>
                <a:gdLst>
                  <a:gd name="T0" fmla="*/ 30 w 42"/>
                  <a:gd name="T1" fmla="*/ 0 h 41"/>
                  <a:gd name="T2" fmla="*/ 3 w 42"/>
                  <a:gd name="T3" fmla="*/ 26 h 41"/>
                  <a:gd name="T4" fmla="*/ 3 w 42"/>
                  <a:gd name="T5" fmla="*/ 38 h 41"/>
                  <a:gd name="T6" fmla="*/ 15 w 42"/>
                  <a:gd name="T7" fmla="*/ 38 h 41"/>
                  <a:gd name="T8" fmla="*/ 42 w 42"/>
                  <a:gd name="T9" fmla="*/ 12 h 41"/>
                  <a:gd name="T10" fmla="*/ 30 w 42"/>
                  <a:gd name="T11" fmla="*/ 0 h 41"/>
                </a:gdLst>
                <a:ahLst/>
                <a:cxnLst>
                  <a:cxn ang="0">
                    <a:pos x="T0" y="T1"/>
                  </a:cxn>
                  <a:cxn ang="0">
                    <a:pos x="T2" y="T3"/>
                  </a:cxn>
                  <a:cxn ang="0">
                    <a:pos x="T4" y="T5"/>
                  </a:cxn>
                  <a:cxn ang="0">
                    <a:pos x="T6" y="T7"/>
                  </a:cxn>
                  <a:cxn ang="0">
                    <a:pos x="T8" y="T9"/>
                  </a:cxn>
                  <a:cxn ang="0">
                    <a:pos x="T10" y="T11"/>
                  </a:cxn>
                </a:cxnLst>
                <a:rect l="0" t="0" r="r" b="b"/>
                <a:pathLst>
                  <a:path w="42" h="41">
                    <a:moveTo>
                      <a:pt x="30" y="0"/>
                    </a:moveTo>
                    <a:cubicBezTo>
                      <a:pt x="3" y="26"/>
                      <a:pt x="3" y="26"/>
                      <a:pt x="3" y="26"/>
                    </a:cubicBezTo>
                    <a:cubicBezTo>
                      <a:pt x="0" y="29"/>
                      <a:pt x="0" y="34"/>
                      <a:pt x="3" y="38"/>
                    </a:cubicBezTo>
                    <a:cubicBezTo>
                      <a:pt x="6" y="41"/>
                      <a:pt x="12" y="41"/>
                      <a:pt x="15" y="38"/>
                    </a:cubicBezTo>
                    <a:cubicBezTo>
                      <a:pt x="42" y="12"/>
                      <a:pt x="42" y="12"/>
                      <a:pt x="42" y="12"/>
                    </a:cubicBezTo>
                    <a:lnTo>
                      <a:pt x="30" y="0"/>
                    </a:lnTo>
                    <a:close/>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685800"/>
                <a:endParaRPr lang="zh-CN" altLang="en-US" sz="1900">
                  <a:solidFill>
                    <a:prstClr val="black"/>
                  </a:solidFill>
                  <a:latin typeface="Arial" panose="020B0604020202020204" pitchFamily="34" charset="0"/>
                  <a:ea typeface="微软雅黑" panose="020B0503020204020204" charset="-122"/>
                  <a:cs typeface="Arial" panose="020B0604020202020204" pitchFamily="34" charset="0"/>
                </a:endParaRPr>
              </a:p>
            </p:txBody>
          </p:sp>
        </p:grpSp>
      </p:grpSp>
      <p:sp>
        <p:nvSpPr>
          <p:cNvPr id="131" name="矩形 130"/>
          <p:cNvSpPr/>
          <p:nvPr/>
        </p:nvSpPr>
        <p:spPr>
          <a:xfrm>
            <a:off x="5501828" y="1233082"/>
            <a:ext cx="1010519" cy="330854"/>
          </a:xfrm>
          <a:prstGeom prst="rect">
            <a:avLst/>
          </a:prstGeom>
        </p:spPr>
        <p:txBody>
          <a:bodyPr wrap="none" lIns="68573" tIns="34287" rIns="68573" bIns="34287">
            <a:spAutoFit/>
          </a:bodyPr>
          <a:lstStyle/>
          <a:p>
            <a:pPr defTabSz="685800"/>
            <a:r>
              <a:rPr lang="zh-CN" altLang="en-US" sz="1700" b="1" dirty="0">
                <a:solidFill>
                  <a:srgbClr val="333333"/>
                </a:solidFill>
                <a:latin typeface="微软雅黑" panose="020B0503020204020204" charset="-122"/>
                <a:ea typeface="微软雅黑" panose="020B0503020204020204" charset="-122"/>
              </a:rPr>
              <a:t>添加标题</a:t>
            </a:r>
            <a:endParaRPr lang="en-US" altLang="zh-CN" sz="1700" b="1" dirty="0">
              <a:solidFill>
                <a:srgbClr val="333333"/>
              </a:solidFill>
              <a:latin typeface="微软雅黑" panose="020B0503020204020204" charset="-122"/>
              <a:ea typeface="微软雅黑" panose="020B0503020204020204" charset="-122"/>
            </a:endParaRPr>
          </a:p>
        </p:txBody>
      </p:sp>
      <p:sp>
        <p:nvSpPr>
          <p:cNvPr id="132" name="矩形 47"/>
          <p:cNvSpPr>
            <a:spLocks noChangeArrowheads="1"/>
          </p:cNvSpPr>
          <p:nvPr/>
        </p:nvSpPr>
        <p:spPr bwMode="auto">
          <a:xfrm>
            <a:off x="5501829" y="1524308"/>
            <a:ext cx="2716517" cy="678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defTabSz="685800">
              <a:lnSpc>
                <a:spcPct val="120000"/>
              </a:lnSpc>
              <a:spcBef>
                <a:spcPct val="0"/>
              </a:spcBef>
              <a:buNone/>
            </a:pPr>
            <a:r>
              <a:rPr lang="zh-CN" altLang="en-US" sz="1100" dirty="0">
                <a:solidFill>
                  <a:srgbClr val="333333"/>
                </a:solidFill>
                <a:sym typeface="微软雅黑" panose="020B0503020204020204" charset="-122"/>
              </a:rPr>
              <a:t>在此录入上述图表的综合描述说明，在此录入上述图表的综合描述说明，在此录入上述图表的综合描述说明。</a:t>
            </a:r>
          </a:p>
        </p:txBody>
      </p:sp>
      <p:sp>
        <p:nvSpPr>
          <p:cNvPr id="133" name="矩形 132"/>
          <p:cNvSpPr/>
          <p:nvPr/>
        </p:nvSpPr>
        <p:spPr>
          <a:xfrm>
            <a:off x="5501828" y="2376026"/>
            <a:ext cx="1010519" cy="330854"/>
          </a:xfrm>
          <a:prstGeom prst="rect">
            <a:avLst/>
          </a:prstGeom>
        </p:spPr>
        <p:txBody>
          <a:bodyPr wrap="none" lIns="68573" tIns="34287" rIns="68573" bIns="34287">
            <a:spAutoFit/>
          </a:bodyPr>
          <a:lstStyle/>
          <a:p>
            <a:pPr defTabSz="685800"/>
            <a:r>
              <a:rPr lang="zh-CN" altLang="en-US" sz="1700" b="1" dirty="0">
                <a:solidFill>
                  <a:srgbClr val="333333"/>
                </a:solidFill>
                <a:latin typeface="微软雅黑" panose="020B0503020204020204" charset="-122"/>
                <a:ea typeface="微软雅黑" panose="020B0503020204020204" charset="-122"/>
              </a:rPr>
              <a:t>添加标题</a:t>
            </a:r>
            <a:endParaRPr lang="en-US" altLang="zh-CN" sz="1700" b="1" dirty="0">
              <a:solidFill>
                <a:srgbClr val="333333"/>
              </a:solidFill>
              <a:latin typeface="微软雅黑" panose="020B0503020204020204" charset="-122"/>
              <a:ea typeface="微软雅黑" panose="020B0503020204020204" charset="-122"/>
            </a:endParaRPr>
          </a:p>
        </p:txBody>
      </p:sp>
      <p:sp>
        <p:nvSpPr>
          <p:cNvPr id="134" name="矩形 47"/>
          <p:cNvSpPr>
            <a:spLocks noChangeArrowheads="1"/>
          </p:cNvSpPr>
          <p:nvPr/>
        </p:nvSpPr>
        <p:spPr bwMode="auto">
          <a:xfrm>
            <a:off x="5501829" y="2667251"/>
            <a:ext cx="2716517" cy="678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defTabSz="685800">
              <a:lnSpc>
                <a:spcPct val="120000"/>
              </a:lnSpc>
              <a:spcBef>
                <a:spcPct val="0"/>
              </a:spcBef>
              <a:buNone/>
            </a:pPr>
            <a:r>
              <a:rPr lang="zh-CN" altLang="en-US" sz="1100" dirty="0">
                <a:solidFill>
                  <a:srgbClr val="333333"/>
                </a:solidFill>
                <a:sym typeface="微软雅黑" panose="020B0503020204020204" charset="-122"/>
              </a:rPr>
              <a:t>在此录入上述图表的综合描述说明，在此录入上述图表的综合描述说明，在此录入上述图表的综合描述说明。</a:t>
            </a:r>
          </a:p>
        </p:txBody>
      </p:sp>
      <p:sp>
        <p:nvSpPr>
          <p:cNvPr id="135" name="矩形 134"/>
          <p:cNvSpPr/>
          <p:nvPr/>
        </p:nvSpPr>
        <p:spPr>
          <a:xfrm>
            <a:off x="5501828" y="3518969"/>
            <a:ext cx="1010519" cy="330854"/>
          </a:xfrm>
          <a:prstGeom prst="rect">
            <a:avLst/>
          </a:prstGeom>
        </p:spPr>
        <p:txBody>
          <a:bodyPr wrap="none" lIns="68573" tIns="34287" rIns="68573" bIns="34287">
            <a:spAutoFit/>
          </a:bodyPr>
          <a:lstStyle/>
          <a:p>
            <a:pPr defTabSz="685800"/>
            <a:r>
              <a:rPr lang="zh-CN" altLang="en-US" sz="1700" b="1" dirty="0">
                <a:solidFill>
                  <a:srgbClr val="333333"/>
                </a:solidFill>
                <a:latin typeface="微软雅黑" panose="020B0503020204020204" charset="-122"/>
                <a:ea typeface="微软雅黑" panose="020B0503020204020204" charset="-122"/>
              </a:rPr>
              <a:t>添加标题</a:t>
            </a:r>
            <a:endParaRPr lang="en-US" altLang="zh-CN" sz="1700" b="1" dirty="0">
              <a:solidFill>
                <a:srgbClr val="333333"/>
              </a:solidFill>
              <a:latin typeface="微软雅黑" panose="020B0503020204020204" charset="-122"/>
              <a:ea typeface="微软雅黑" panose="020B0503020204020204" charset="-122"/>
            </a:endParaRPr>
          </a:p>
        </p:txBody>
      </p:sp>
      <p:sp>
        <p:nvSpPr>
          <p:cNvPr id="136" name="矩形 47"/>
          <p:cNvSpPr>
            <a:spLocks noChangeArrowheads="1"/>
          </p:cNvSpPr>
          <p:nvPr/>
        </p:nvSpPr>
        <p:spPr bwMode="auto">
          <a:xfrm>
            <a:off x="5501829" y="3810193"/>
            <a:ext cx="2716517" cy="678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defTabSz="685800">
              <a:lnSpc>
                <a:spcPct val="120000"/>
              </a:lnSpc>
              <a:spcBef>
                <a:spcPct val="0"/>
              </a:spcBef>
              <a:buNone/>
            </a:pPr>
            <a:r>
              <a:rPr lang="zh-CN" altLang="en-US" sz="1100" dirty="0">
                <a:solidFill>
                  <a:srgbClr val="333333"/>
                </a:solidFill>
                <a:sym typeface="微软雅黑" panose="020B0503020204020204" charset="-122"/>
              </a:rPr>
              <a:t>在此录入上述图表的综合描述说明，在此录入上述图表的综合描述说明，在此录入上述图表的描述说明。</a:t>
            </a:r>
          </a:p>
        </p:txBody>
      </p:sp>
      <p:sp>
        <p:nvSpPr>
          <p:cNvPr id="137" name="矩形 136"/>
          <p:cNvSpPr/>
          <p:nvPr/>
        </p:nvSpPr>
        <p:spPr>
          <a:xfrm>
            <a:off x="2731449" y="1135194"/>
            <a:ext cx="908046" cy="300076"/>
          </a:xfrm>
          <a:prstGeom prst="rect">
            <a:avLst/>
          </a:prstGeom>
        </p:spPr>
        <p:txBody>
          <a:bodyPr wrap="none" lIns="68573" tIns="34287" rIns="68573" bIns="34287">
            <a:spAutoFit/>
          </a:bodyPr>
          <a:lstStyle/>
          <a:p>
            <a:pPr defTabSz="685800"/>
            <a:r>
              <a:rPr lang="zh-CN" altLang="en-US" sz="1500" b="1" dirty="0">
                <a:solidFill>
                  <a:prstClr val="black">
                    <a:lumMod val="75000"/>
                    <a:lumOff val="25000"/>
                  </a:prstClr>
                </a:solidFill>
                <a:latin typeface="微软雅黑" panose="020B0503020204020204" charset="-122"/>
                <a:ea typeface="微软雅黑" panose="020B0503020204020204" charset="-122"/>
              </a:rPr>
              <a:t>添加标题</a:t>
            </a:r>
            <a:endParaRPr lang="en-US" altLang="zh-CN" sz="1500" b="1" dirty="0">
              <a:solidFill>
                <a:prstClr val="black">
                  <a:lumMod val="75000"/>
                  <a:lumOff val="25000"/>
                </a:prstClr>
              </a:solidFill>
              <a:latin typeface="微软雅黑" panose="020B0503020204020204" charset="-122"/>
              <a:ea typeface="微软雅黑" panose="020B0503020204020204" charset="-122"/>
            </a:endParaRPr>
          </a:p>
        </p:txBody>
      </p:sp>
      <p:sp>
        <p:nvSpPr>
          <p:cNvPr id="138" name="矩形 47"/>
          <p:cNvSpPr>
            <a:spLocks noChangeArrowheads="1"/>
          </p:cNvSpPr>
          <p:nvPr/>
        </p:nvSpPr>
        <p:spPr bwMode="auto">
          <a:xfrm>
            <a:off x="2719625" y="2021749"/>
            <a:ext cx="2109772" cy="401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defTabSz="685800">
              <a:lnSpc>
                <a:spcPct val="120000"/>
              </a:lnSpc>
              <a:spcBef>
                <a:spcPct val="0"/>
              </a:spcBef>
              <a:buNone/>
            </a:pPr>
            <a:r>
              <a:rPr lang="zh-CN" altLang="en-US" sz="900" dirty="0">
                <a:solidFill>
                  <a:prstClr val="black">
                    <a:lumMod val="75000"/>
                    <a:lumOff val="25000"/>
                  </a:prstClr>
                </a:solidFill>
                <a:sym typeface="微软雅黑" panose="020B0503020204020204" charset="-122"/>
              </a:rPr>
              <a:t>在此录入上述图表的描述说明，在此录入上述图表的描述说明。</a:t>
            </a:r>
          </a:p>
        </p:txBody>
      </p:sp>
      <p:sp>
        <p:nvSpPr>
          <p:cNvPr id="139" name="矩形 138"/>
          <p:cNvSpPr/>
          <p:nvPr/>
        </p:nvSpPr>
        <p:spPr>
          <a:xfrm>
            <a:off x="2731449" y="2789231"/>
            <a:ext cx="908046" cy="300076"/>
          </a:xfrm>
          <a:prstGeom prst="rect">
            <a:avLst/>
          </a:prstGeom>
        </p:spPr>
        <p:txBody>
          <a:bodyPr wrap="none" lIns="68573" tIns="34287" rIns="68573" bIns="34287">
            <a:spAutoFit/>
          </a:bodyPr>
          <a:lstStyle/>
          <a:p>
            <a:pPr defTabSz="685800"/>
            <a:r>
              <a:rPr lang="zh-CN" altLang="en-US" sz="1500" b="1" dirty="0">
                <a:solidFill>
                  <a:prstClr val="black">
                    <a:lumMod val="75000"/>
                    <a:lumOff val="25000"/>
                  </a:prstClr>
                </a:solidFill>
                <a:latin typeface="微软雅黑" panose="020B0503020204020204" charset="-122"/>
                <a:ea typeface="微软雅黑" panose="020B0503020204020204" charset="-122"/>
              </a:rPr>
              <a:t>添加标题</a:t>
            </a:r>
            <a:endParaRPr lang="en-US" altLang="zh-CN" sz="1500" b="1" dirty="0">
              <a:solidFill>
                <a:prstClr val="black">
                  <a:lumMod val="75000"/>
                  <a:lumOff val="25000"/>
                </a:prstClr>
              </a:solidFill>
              <a:latin typeface="微软雅黑" panose="020B0503020204020204" charset="-122"/>
              <a:ea typeface="微软雅黑" panose="020B0503020204020204" charset="-122"/>
            </a:endParaRPr>
          </a:p>
        </p:txBody>
      </p:sp>
      <p:sp>
        <p:nvSpPr>
          <p:cNvPr id="140" name="矩形 47"/>
          <p:cNvSpPr>
            <a:spLocks noChangeArrowheads="1"/>
          </p:cNvSpPr>
          <p:nvPr/>
        </p:nvSpPr>
        <p:spPr bwMode="auto">
          <a:xfrm>
            <a:off x="2719625" y="3663962"/>
            <a:ext cx="2109772" cy="401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defTabSz="685800">
              <a:lnSpc>
                <a:spcPct val="120000"/>
              </a:lnSpc>
              <a:spcBef>
                <a:spcPct val="0"/>
              </a:spcBef>
              <a:buNone/>
            </a:pPr>
            <a:r>
              <a:rPr lang="zh-CN" altLang="en-US" sz="900" dirty="0">
                <a:solidFill>
                  <a:prstClr val="black">
                    <a:lumMod val="75000"/>
                    <a:lumOff val="25000"/>
                  </a:prstClr>
                </a:solidFill>
                <a:sym typeface="微软雅黑" panose="020B0503020204020204" charset="-122"/>
              </a:rPr>
              <a:t>在此录入上述图表的描述说明，在此录入上述图表的描述说明。</a:t>
            </a:r>
          </a:p>
        </p:txBody>
      </p:sp>
    </p:spTree>
  </p:cSld>
  <p:clrMapOvr>
    <a:masterClrMapping/>
  </p:clrMapOvr>
  <mc:AlternateContent xmlns:mc="http://schemas.openxmlformats.org/markup-compatibility/2006" xmlns:p14="http://schemas.microsoft.com/office/powerpoint/2010/main">
    <mc:Choice Requires="p14">
      <p:transition spd="slow" p14:dur="2000" advClick="0" advTm="0">
        <p14:ferris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 calcmode="lin" valueType="num">
                                      <p:cBhvr>
                                        <p:cTn id="7" dur="350" fill="hold"/>
                                        <p:tgtEl>
                                          <p:spTgt spid="115"/>
                                        </p:tgtEl>
                                        <p:attrNameLst>
                                          <p:attrName>ppt_w</p:attrName>
                                        </p:attrNameLst>
                                      </p:cBhvr>
                                      <p:tavLst>
                                        <p:tav tm="0">
                                          <p:val>
                                            <p:fltVal val="0"/>
                                          </p:val>
                                        </p:tav>
                                        <p:tav tm="100000">
                                          <p:val>
                                            <p:strVal val="#ppt_w"/>
                                          </p:val>
                                        </p:tav>
                                      </p:tavLst>
                                    </p:anim>
                                    <p:anim calcmode="lin" valueType="num">
                                      <p:cBhvr>
                                        <p:cTn id="8" dur="350" fill="hold"/>
                                        <p:tgtEl>
                                          <p:spTgt spid="115"/>
                                        </p:tgtEl>
                                        <p:attrNameLst>
                                          <p:attrName>ppt_h</p:attrName>
                                        </p:attrNameLst>
                                      </p:cBhvr>
                                      <p:tavLst>
                                        <p:tav tm="0">
                                          <p:val>
                                            <p:fltVal val="0"/>
                                          </p:val>
                                        </p:tav>
                                        <p:tav tm="100000">
                                          <p:val>
                                            <p:strVal val="#ppt_h"/>
                                          </p:val>
                                        </p:tav>
                                      </p:tavLst>
                                    </p:anim>
                                    <p:animEffect transition="in" filter="fade">
                                      <p:cBhvr>
                                        <p:cTn id="9" dur="350"/>
                                        <p:tgtEl>
                                          <p:spTgt spid="115"/>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97"/>
                                        </p:tgtEl>
                                        <p:attrNameLst>
                                          <p:attrName>style.visibility</p:attrName>
                                        </p:attrNameLst>
                                      </p:cBhvr>
                                      <p:to>
                                        <p:strVal val="visible"/>
                                      </p:to>
                                    </p:set>
                                    <p:animEffect transition="in" filter="wipe(left)">
                                      <p:cBhvr>
                                        <p:cTn id="13" dur="500"/>
                                        <p:tgtEl>
                                          <p:spTgt spid="97"/>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102"/>
                                        </p:tgtEl>
                                        <p:attrNameLst>
                                          <p:attrName>style.visibility</p:attrName>
                                        </p:attrNameLst>
                                      </p:cBhvr>
                                      <p:to>
                                        <p:strVal val="visible"/>
                                      </p:to>
                                    </p:set>
                                    <p:animEffect transition="in" filter="wipe(left)">
                                      <p:cBhvr>
                                        <p:cTn id="17" dur="500"/>
                                        <p:tgtEl>
                                          <p:spTgt spid="102"/>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37"/>
                                        </p:tgtEl>
                                        <p:attrNameLst>
                                          <p:attrName>style.visibility</p:attrName>
                                        </p:attrNameLst>
                                      </p:cBhvr>
                                      <p:to>
                                        <p:strVal val="visible"/>
                                      </p:to>
                                    </p:set>
                                    <p:animEffect transition="in" filter="wipe(down)">
                                      <p:cBhvr>
                                        <p:cTn id="21" dur="500"/>
                                        <p:tgtEl>
                                          <p:spTgt spid="137"/>
                                        </p:tgtEl>
                                      </p:cBhvr>
                                    </p:animEffect>
                                  </p:childTnLst>
                                </p:cTn>
                              </p:par>
                              <p:par>
                                <p:cTn id="22" presetID="22" presetClass="entr" presetSubtype="1" fill="hold" grpId="0" nodeType="withEffect">
                                  <p:stCondLst>
                                    <p:cond delay="0"/>
                                  </p:stCondLst>
                                  <p:childTnLst>
                                    <p:set>
                                      <p:cBhvr>
                                        <p:cTn id="23" dur="1" fill="hold">
                                          <p:stCondLst>
                                            <p:cond delay="0"/>
                                          </p:stCondLst>
                                        </p:cTn>
                                        <p:tgtEl>
                                          <p:spTgt spid="138"/>
                                        </p:tgtEl>
                                        <p:attrNameLst>
                                          <p:attrName>style.visibility</p:attrName>
                                        </p:attrNameLst>
                                      </p:cBhvr>
                                      <p:to>
                                        <p:strVal val="visible"/>
                                      </p:to>
                                    </p:set>
                                    <p:animEffect transition="in" filter="wipe(up)">
                                      <p:cBhvr>
                                        <p:cTn id="24" dur="500"/>
                                        <p:tgtEl>
                                          <p:spTgt spid="138"/>
                                        </p:tgtEl>
                                      </p:cBhvr>
                                    </p:animEffect>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123"/>
                                        </p:tgtEl>
                                        <p:attrNameLst>
                                          <p:attrName>style.visibility</p:attrName>
                                        </p:attrNameLst>
                                      </p:cBhvr>
                                      <p:to>
                                        <p:strVal val="visible"/>
                                      </p:to>
                                    </p:set>
                                    <p:anim calcmode="lin" valueType="num">
                                      <p:cBhvr>
                                        <p:cTn id="28" dur="350" fill="hold"/>
                                        <p:tgtEl>
                                          <p:spTgt spid="123"/>
                                        </p:tgtEl>
                                        <p:attrNameLst>
                                          <p:attrName>ppt_w</p:attrName>
                                        </p:attrNameLst>
                                      </p:cBhvr>
                                      <p:tavLst>
                                        <p:tav tm="0">
                                          <p:val>
                                            <p:fltVal val="0"/>
                                          </p:val>
                                        </p:tav>
                                        <p:tav tm="100000">
                                          <p:val>
                                            <p:strVal val="#ppt_w"/>
                                          </p:val>
                                        </p:tav>
                                      </p:tavLst>
                                    </p:anim>
                                    <p:anim calcmode="lin" valueType="num">
                                      <p:cBhvr>
                                        <p:cTn id="29" dur="350" fill="hold"/>
                                        <p:tgtEl>
                                          <p:spTgt spid="123"/>
                                        </p:tgtEl>
                                        <p:attrNameLst>
                                          <p:attrName>ppt_h</p:attrName>
                                        </p:attrNameLst>
                                      </p:cBhvr>
                                      <p:tavLst>
                                        <p:tav tm="0">
                                          <p:val>
                                            <p:fltVal val="0"/>
                                          </p:val>
                                        </p:tav>
                                        <p:tav tm="100000">
                                          <p:val>
                                            <p:strVal val="#ppt_h"/>
                                          </p:val>
                                        </p:tav>
                                      </p:tavLst>
                                    </p:anim>
                                    <p:animEffect transition="in" filter="fade">
                                      <p:cBhvr>
                                        <p:cTn id="30" dur="350"/>
                                        <p:tgtEl>
                                          <p:spTgt spid="123"/>
                                        </p:tgtEl>
                                      </p:cBhvr>
                                    </p:animEffect>
                                  </p:childTnLst>
                                </p:cTn>
                              </p:par>
                            </p:childTnLst>
                          </p:cTn>
                        </p:par>
                        <p:par>
                          <p:cTn id="31" fill="hold">
                            <p:stCondLst>
                              <p:cond delay="2500"/>
                            </p:stCondLst>
                            <p:childTnLst>
                              <p:par>
                                <p:cTn id="32" presetID="22" presetClass="entr" presetSubtype="8" fill="hold" nodeType="afterEffect">
                                  <p:stCondLst>
                                    <p:cond delay="0"/>
                                  </p:stCondLst>
                                  <p:childTnLst>
                                    <p:set>
                                      <p:cBhvr>
                                        <p:cTn id="33" dur="1" fill="hold">
                                          <p:stCondLst>
                                            <p:cond delay="0"/>
                                          </p:stCondLst>
                                        </p:cTn>
                                        <p:tgtEl>
                                          <p:spTgt spid="107"/>
                                        </p:tgtEl>
                                        <p:attrNameLst>
                                          <p:attrName>style.visibility</p:attrName>
                                        </p:attrNameLst>
                                      </p:cBhvr>
                                      <p:to>
                                        <p:strVal val="visible"/>
                                      </p:to>
                                    </p:set>
                                    <p:animEffect transition="in" filter="wipe(left)">
                                      <p:cBhvr>
                                        <p:cTn id="34" dur="500"/>
                                        <p:tgtEl>
                                          <p:spTgt spid="107"/>
                                        </p:tgtEl>
                                      </p:cBhvr>
                                    </p:animEffect>
                                  </p:childTnLst>
                                </p:cTn>
                              </p:par>
                            </p:childTnLst>
                          </p:cTn>
                        </p:par>
                        <p:par>
                          <p:cTn id="35" fill="hold">
                            <p:stCondLst>
                              <p:cond delay="3000"/>
                            </p:stCondLst>
                            <p:childTnLst>
                              <p:par>
                                <p:cTn id="36" presetID="22" presetClass="entr" presetSubtype="8" fill="hold" nodeType="afterEffect">
                                  <p:stCondLst>
                                    <p:cond delay="0"/>
                                  </p:stCondLst>
                                  <p:childTnLst>
                                    <p:set>
                                      <p:cBhvr>
                                        <p:cTn id="37" dur="1" fill="hold">
                                          <p:stCondLst>
                                            <p:cond delay="0"/>
                                          </p:stCondLst>
                                        </p:cTn>
                                        <p:tgtEl>
                                          <p:spTgt spid="111"/>
                                        </p:tgtEl>
                                        <p:attrNameLst>
                                          <p:attrName>style.visibility</p:attrName>
                                        </p:attrNameLst>
                                      </p:cBhvr>
                                      <p:to>
                                        <p:strVal val="visible"/>
                                      </p:to>
                                    </p:set>
                                    <p:animEffect transition="in" filter="wipe(left)">
                                      <p:cBhvr>
                                        <p:cTn id="38" dur="500"/>
                                        <p:tgtEl>
                                          <p:spTgt spid="111"/>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139"/>
                                        </p:tgtEl>
                                        <p:attrNameLst>
                                          <p:attrName>style.visibility</p:attrName>
                                        </p:attrNameLst>
                                      </p:cBhvr>
                                      <p:to>
                                        <p:strVal val="visible"/>
                                      </p:to>
                                    </p:set>
                                    <p:animEffect transition="in" filter="wipe(down)">
                                      <p:cBhvr>
                                        <p:cTn id="42" dur="500"/>
                                        <p:tgtEl>
                                          <p:spTgt spid="139"/>
                                        </p:tgtEl>
                                      </p:cBhvr>
                                    </p:animEffect>
                                  </p:childTnLst>
                                </p:cTn>
                              </p:par>
                              <p:par>
                                <p:cTn id="43" presetID="22" presetClass="entr" presetSubtype="1" fill="hold" grpId="0" nodeType="withEffect">
                                  <p:stCondLst>
                                    <p:cond delay="0"/>
                                  </p:stCondLst>
                                  <p:childTnLst>
                                    <p:set>
                                      <p:cBhvr>
                                        <p:cTn id="44" dur="1" fill="hold">
                                          <p:stCondLst>
                                            <p:cond delay="0"/>
                                          </p:stCondLst>
                                        </p:cTn>
                                        <p:tgtEl>
                                          <p:spTgt spid="140"/>
                                        </p:tgtEl>
                                        <p:attrNameLst>
                                          <p:attrName>style.visibility</p:attrName>
                                        </p:attrNameLst>
                                      </p:cBhvr>
                                      <p:to>
                                        <p:strVal val="visible"/>
                                      </p:to>
                                    </p:set>
                                    <p:animEffect transition="in" filter="wipe(up)">
                                      <p:cBhvr>
                                        <p:cTn id="45" dur="500"/>
                                        <p:tgtEl>
                                          <p:spTgt spid="140"/>
                                        </p:tgtEl>
                                      </p:cBhvr>
                                    </p:animEffect>
                                  </p:childTnLst>
                                </p:cTn>
                              </p:par>
                            </p:childTnLst>
                          </p:cTn>
                        </p:par>
                        <p:par>
                          <p:cTn id="46" fill="hold">
                            <p:stCondLst>
                              <p:cond delay="4000"/>
                            </p:stCondLst>
                            <p:childTnLst>
                              <p:par>
                                <p:cTn id="47" presetID="16" presetClass="entr" presetSubtype="26" fill="hold" nodeType="afterEffect">
                                  <p:stCondLst>
                                    <p:cond delay="0"/>
                                  </p:stCondLst>
                                  <p:childTnLst>
                                    <p:set>
                                      <p:cBhvr>
                                        <p:cTn id="48" dur="1" fill="hold">
                                          <p:stCondLst>
                                            <p:cond delay="0"/>
                                          </p:stCondLst>
                                        </p:cTn>
                                        <p:tgtEl>
                                          <p:spTgt spid="96"/>
                                        </p:tgtEl>
                                        <p:attrNameLst>
                                          <p:attrName>style.visibility</p:attrName>
                                        </p:attrNameLst>
                                      </p:cBhvr>
                                      <p:to>
                                        <p:strVal val="visible"/>
                                      </p:to>
                                    </p:set>
                                    <p:animEffect transition="in" filter="barn(inHorizontal)">
                                      <p:cBhvr>
                                        <p:cTn id="49" dur="250"/>
                                        <p:tgtEl>
                                          <p:spTgt spid="96"/>
                                        </p:tgtEl>
                                      </p:cBhvr>
                                    </p:animEffect>
                                  </p:childTnLst>
                                </p:cTn>
                              </p:par>
                            </p:childTnLst>
                          </p:cTn>
                        </p:par>
                        <p:par>
                          <p:cTn id="50" fill="hold">
                            <p:stCondLst>
                              <p:cond delay="4500"/>
                            </p:stCondLst>
                            <p:childTnLst>
                              <p:par>
                                <p:cTn id="51" presetID="10" presetClass="entr" presetSubtype="0" fill="hold" grpId="0" nodeType="afterEffect">
                                  <p:stCondLst>
                                    <p:cond delay="0"/>
                                  </p:stCondLst>
                                  <p:childTnLst>
                                    <p:set>
                                      <p:cBhvr>
                                        <p:cTn id="52" dur="1" fill="hold">
                                          <p:stCondLst>
                                            <p:cond delay="0"/>
                                          </p:stCondLst>
                                        </p:cTn>
                                        <p:tgtEl>
                                          <p:spTgt spid="131"/>
                                        </p:tgtEl>
                                        <p:attrNameLst>
                                          <p:attrName>style.visibility</p:attrName>
                                        </p:attrNameLst>
                                      </p:cBhvr>
                                      <p:to>
                                        <p:strVal val="visible"/>
                                      </p:to>
                                    </p:set>
                                    <p:animEffect transition="in" filter="fade">
                                      <p:cBhvr>
                                        <p:cTn id="53" dur="500"/>
                                        <p:tgtEl>
                                          <p:spTgt spid="131"/>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32"/>
                                        </p:tgtEl>
                                        <p:attrNameLst>
                                          <p:attrName>style.visibility</p:attrName>
                                        </p:attrNameLst>
                                      </p:cBhvr>
                                      <p:to>
                                        <p:strVal val="visible"/>
                                      </p:to>
                                    </p:set>
                                    <p:animEffect transition="in" filter="fade">
                                      <p:cBhvr>
                                        <p:cTn id="56" dur="500"/>
                                        <p:tgtEl>
                                          <p:spTgt spid="132"/>
                                        </p:tgtEl>
                                      </p:cBhvr>
                                    </p:animEffect>
                                  </p:childTnLst>
                                </p:cTn>
                              </p:par>
                            </p:childTnLst>
                          </p:cTn>
                        </p:par>
                        <p:par>
                          <p:cTn id="57" fill="hold">
                            <p:stCondLst>
                              <p:cond delay="5000"/>
                            </p:stCondLst>
                            <p:childTnLst>
                              <p:par>
                                <p:cTn id="58" presetID="10" presetClass="entr" presetSubtype="0" fill="hold" grpId="0" nodeType="afterEffect">
                                  <p:stCondLst>
                                    <p:cond delay="0"/>
                                  </p:stCondLst>
                                  <p:childTnLst>
                                    <p:set>
                                      <p:cBhvr>
                                        <p:cTn id="59" dur="1" fill="hold">
                                          <p:stCondLst>
                                            <p:cond delay="0"/>
                                          </p:stCondLst>
                                        </p:cTn>
                                        <p:tgtEl>
                                          <p:spTgt spid="133"/>
                                        </p:tgtEl>
                                        <p:attrNameLst>
                                          <p:attrName>style.visibility</p:attrName>
                                        </p:attrNameLst>
                                      </p:cBhvr>
                                      <p:to>
                                        <p:strVal val="visible"/>
                                      </p:to>
                                    </p:set>
                                    <p:animEffect transition="in" filter="fade">
                                      <p:cBhvr>
                                        <p:cTn id="60" dur="500"/>
                                        <p:tgtEl>
                                          <p:spTgt spid="133"/>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34"/>
                                        </p:tgtEl>
                                        <p:attrNameLst>
                                          <p:attrName>style.visibility</p:attrName>
                                        </p:attrNameLst>
                                      </p:cBhvr>
                                      <p:to>
                                        <p:strVal val="visible"/>
                                      </p:to>
                                    </p:set>
                                    <p:animEffect transition="in" filter="fade">
                                      <p:cBhvr>
                                        <p:cTn id="63" dur="500"/>
                                        <p:tgtEl>
                                          <p:spTgt spid="134"/>
                                        </p:tgtEl>
                                      </p:cBhvr>
                                    </p:animEffect>
                                  </p:childTnLst>
                                </p:cTn>
                              </p:par>
                            </p:childTnLst>
                          </p:cTn>
                        </p:par>
                        <p:par>
                          <p:cTn id="64" fill="hold">
                            <p:stCondLst>
                              <p:cond delay="5500"/>
                            </p:stCondLst>
                            <p:childTnLst>
                              <p:par>
                                <p:cTn id="65" presetID="10" presetClass="entr" presetSubtype="0"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fade">
                                      <p:cBhvr>
                                        <p:cTn id="67" dur="500"/>
                                        <p:tgtEl>
                                          <p:spTgt spid="135"/>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136"/>
                                        </p:tgtEl>
                                        <p:attrNameLst>
                                          <p:attrName>style.visibility</p:attrName>
                                        </p:attrNameLst>
                                      </p:cBhvr>
                                      <p:to>
                                        <p:strVal val="visible"/>
                                      </p:to>
                                    </p:set>
                                    <p:animEffect transition="in" filter="fade">
                                      <p:cBhvr>
                                        <p:cTn id="70"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 grpId="0"/>
      <p:bldP spid="132" grpId="0"/>
      <p:bldP spid="133" grpId="0"/>
      <p:bldP spid="134" grpId="0"/>
      <p:bldP spid="135" grpId="0"/>
      <p:bldP spid="136" grpId="0"/>
      <p:bldP spid="137" grpId="0"/>
      <p:bldP spid="138" grpId="0"/>
      <p:bldP spid="139" grpId="0"/>
      <p:bldP spid="14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五边形 12"/>
          <p:cNvSpPr/>
          <p:nvPr/>
        </p:nvSpPr>
        <p:spPr>
          <a:xfrm>
            <a:off x="4644007" y="1253250"/>
            <a:ext cx="2880320" cy="936104"/>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latin typeface="微软雅黑" panose="020B0503020204020204" charset="-122"/>
              <a:ea typeface="微软雅黑" panose="020B0503020204020204" charset="-122"/>
            </a:endParaRPr>
          </a:p>
        </p:txBody>
      </p:sp>
      <p:sp>
        <p:nvSpPr>
          <p:cNvPr id="14" name="五边形 13"/>
          <p:cNvSpPr/>
          <p:nvPr/>
        </p:nvSpPr>
        <p:spPr>
          <a:xfrm flipH="1">
            <a:off x="1763687" y="2182840"/>
            <a:ext cx="2880320" cy="936104"/>
          </a:xfrm>
          <a:prstGeom prst="homePlat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latin typeface="微软雅黑" panose="020B0503020204020204" charset="-122"/>
              <a:ea typeface="微软雅黑" panose="020B0503020204020204" charset="-122"/>
            </a:endParaRPr>
          </a:p>
        </p:txBody>
      </p:sp>
      <p:sp>
        <p:nvSpPr>
          <p:cNvPr id="15" name="TextBox 14"/>
          <p:cNvSpPr txBox="1"/>
          <p:nvPr/>
        </p:nvSpPr>
        <p:spPr>
          <a:xfrm>
            <a:off x="2195735" y="2509324"/>
            <a:ext cx="2448272" cy="300082"/>
          </a:xfrm>
          <a:prstGeom prst="rect">
            <a:avLst/>
          </a:prstGeom>
          <a:noFill/>
        </p:spPr>
        <p:txBody>
          <a:bodyPr wrap="square" rtlCol="0">
            <a:spAutoFit/>
          </a:bodyPr>
          <a:lstStyle/>
          <a:p>
            <a:pPr algn="r" defTabSz="685800"/>
            <a:r>
              <a:rPr lang="zh-CN" altLang="en-US" sz="1350" dirty="0">
                <a:solidFill>
                  <a:prstClr val="white"/>
                </a:solidFill>
                <a:latin typeface="微软雅黑" panose="020B0503020204020204" charset="-122"/>
                <a:ea typeface="微软雅黑" panose="020B0503020204020204" charset="-122"/>
              </a:rPr>
              <a:t>点击添加标题</a:t>
            </a:r>
          </a:p>
        </p:txBody>
      </p:sp>
      <p:sp>
        <p:nvSpPr>
          <p:cNvPr id="16" name="TextBox 15"/>
          <p:cNvSpPr txBox="1"/>
          <p:nvPr/>
        </p:nvSpPr>
        <p:spPr>
          <a:xfrm>
            <a:off x="4644007" y="1521247"/>
            <a:ext cx="2448272" cy="300082"/>
          </a:xfrm>
          <a:prstGeom prst="rect">
            <a:avLst/>
          </a:prstGeom>
          <a:noFill/>
        </p:spPr>
        <p:txBody>
          <a:bodyPr wrap="square" rtlCol="0">
            <a:spAutoFit/>
          </a:bodyPr>
          <a:lstStyle/>
          <a:p>
            <a:pPr defTabSz="685800"/>
            <a:r>
              <a:rPr lang="zh-CN" altLang="en-US" sz="1350" dirty="0">
                <a:solidFill>
                  <a:prstClr val="white"/>
                </a:solidFill>
                <a:latin typeface="微软雅黑" panose="020B0503020204020204" charset="-122"/>
                <a:ea typeface="微软雅黑" panose="020B0503020204020204" charset="-122"/>
              </a:rPr>
              <a:t>点击添加标题</a:t>
            </a:r>
          </a:p>
        </p:txBody>
      </p:sp>
      <p:sp>
        <p:nvSpPr>
          <p:cNvPr id="17" name="TextBox 16"/>
          <p:cNvSpPr txBox="1"/>
          <p:nvPr/>
        </p:nvSpPr>
        <p:spPr>
          <a:xfrm>
            <a:off x="1114461" y="1059582"/>
            <a:ext cx="3240359" cy="923330"/>
          </a:xfrm>
          <a:prstGeom prst="rect">
            <a:avLst/>
          </a:prstGeom>
          <a:noFill/>
        </p:spPr>
        <p:txBody>
          <a:bodyPr wrap="square" rtlCol="0">
            <a:spAutoFit/>
          </a:bodyPr>
          <a:lstStyle/>
          <a:p>
            <a:pPr defTabSz="685800">
              <a:lnSpc>
                <a:spcPct val="150000"/>
              </a:lnSpc>
            </a:pPr>
            <a:r>
              <a:rPr lang="zh-CN" altLang="en-US" sz="1200" dirty="0">
                <a:solidFill>
                  <a:sysClr val="windowText" lastClr="000000"/>
                </a:solidFill>
                <a:latin typeface="微软雅黑" panose="020B0503020204020204" charset="-122"/>
                <a:ea typeface="微软雅黑" panose="020B0503020204020204" charset="-122"/>
              </a:rPr>
              <a:t>您的内容打在这里，或者通过复制您的文本后，在此框中选择粘贴，并选择只保留文字。您的内容打在这里，或者通过复制您的文本后</a:t>
            </a:r>
            <a:endParaRPr lang="zh-CN" altLang="en-US" sz="1200" dirty="0">
              <a:solidFill>
                <a:prstClr val="black">
                  <a:lumMod val="95000"/>
                  <a:lumOff val="5000"/>
                </a:prstClr>
              </a:solidFill>
              <a:latin typeface="微软雅黑" panose="020B0503020204020204" charset="-122"/>
              <a:ea typeface="微软雅黑" panose="020B0503020204020204" charset="-122"/>
              <a:cs typeface="Arial" panose="020B0604020202020204" pitchFamily="34" charset="0"/>
            </a:endParaRPr>
          </a:p>
        </p:txBody>
      </p:sp>
      <p:sp>
        <p:nvSpPr>
          <p:cNvPr id="18" name="TextBox 17"/>
          <p:cNvSpPr txBox="1"/>
          <p:nvPr/>
        </p:nvSpPr>
        <p:spPr>
          <a:xfrm>
            <a:off x="4860035" y="2447770"/>
            <a:ext cx="3240359" cy="923330"/>
          </a:xfrm>
          <a:prstGeom prst="rect">
            <a:avLst/>
          </a:prstGeom>
          <a:noFill/>
        </p:spPr>
        <p:txBody>
          <a:bodyPr wrap="square" rtlCol="0">
            <a:spAutoFit/>
          </a:bodyPr>
          <a:lstStyle/>
          <a:p>
            <a:pPr defTabSz="685800">
              <a:lnSpc>
                <a:spcPct val="150000"/>
              </a:lnSpc>
            </a:pPr>
            <a:r>
              <a:rPr lang="zh-CN" altLang="en-US" sz="1200" dirty="0">
                <a:solidFill>
                  <a:sysClr val="windowText" lastClr="000000"/>
                </a:solidFill>
                <a:latin typeface="微软雅黑" panose="020B0503020204020204" charset="-122"/>
                <a:ea typeface="微软雅黑" panose="020B0503020204020204" charset="-122"/>
              </a:rPr>
              <a:t>您的内容打在这里，或者通过复制您的文本后，在此框中选择粘贴，并选择只保留文字。您的内容打在这里，或者通过复制您的文本后</a:t>
            </a:r>
            <a:endParaRPr lang="zh-CN" altLang="en-US" sz="1200" dirty="0">
              <a:solidFill>
                <a:prstClr val="black">
                  <a:lumMod val="95000"/>
                  <a:lumOff val="5000"/>
                </a:prstClr>
              </a:solidFill>
              <a:latin typeface="微软雅黑" panose="020B0503020204020204" charset="-122"/>
              <a:ea typeface="微软雅黑" panose="020B0503020204020204" charset="-122"/>
              <a:cs typeface="Arial" panose="020B0604020202020204" pitchFamily="34" charset="0"/>
            </a:endParaRPr>
          </a:p>
        </p:txBody>
      </p:sp>
      <p:sp>
        <p:nvSpPr>
          <p:cNvPr id="19" name="矩形 18"/>
          <p:cNvSpPr/>
          <p:nvPr/>
        </p:nvSpPr>
        <p:spPr>
          <a:xfrm>
            <a:off x="2775703" y="3636128"/>
            <a:ext cx="1692188" cy="22695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latin typeface="微软雅黑" panose="020B0503020204020204" charset="-122"/>
              <a:ea typeface="微软雅黑" panose="020B0503020204020204" charset="-122"/>
            </a:endParaRPr>
          </a:p>
        </p:txBody>
      </p:sp>
      <p:sp>
        <p:nvSpPr>
          <p:cNvPr id="20" name="矩形 19"/>
          <p:cNvSpPr/>
          <p:nvPr/>
        </p:nvSpPr>
        <p:spPr>
          <a:xfrm>
            <a:off x="1803597" y="3996169"/>
            <a:ext cx="2652199" cy="22695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latin typeface="微软雅黑" panose="020B0503020204020204" charset="-122"/>
              <a:ea typeface="微软雅黑" panose="020B0503020204020204" charset="-122"/>
            </a:endParaRPr>
          </a:p>
        </p:txBody>
      </p:sp>
      <p:sp>
        <p:nvSpPr>
          <p:cNvPr id="21" name="矩形 20"/>
          <p:cNvSpPr/>
          <p:nvPr/>
        </p:nvSpPr>
        <p:spPr>
          <a:xfrm>
            <a:off x="2307651" y="4417283"/>
            <a:ext cx="2160240" cy="22695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latin typeface="微软雅黑" panose="020B0503020204020204" charset="-122"/>
              <a:ea typeface="微软雅黑" panose="020B0503020204020204" charset="-122"/>
            </a:endParaRPr>
          </a:p>
        </p:txBody>
      </p:sp>
      <p:sp>
        <p:nvSpPr>
          <p:cNvPr id="22" name="TextBox 21"/>
          <p:cNvSpPr txBox="1"/>
          <p:nvPr/>
        </p:nvSpPr>
        <p:spPr>
          <a:xfrm>
            <a:off x="2984583" y="3636125"/>
            <a:ext cx="1056700" cy="261610"/>
          </a:xfrm>
          <a:prstGeom prst="rect">
            <a:avLst/>
          </a:prstGeom>
          <a:noFill/>
        </p:spPr>
        <p:txBody>
          <a:bodyPr wrap="none" rtlCol="0">
            <a:spAutoFit/>
          </a:bodyPr>
          <a:lstStyle/>
          <a:p>
            <a:pPr defTabSz="685800"/>
            <a:r>
              <a:rPr lang="zh-CN" altLang="en-US" sz="1100" dirty="0">
                <a:solidFill>
                  <a:prstClr val="white"/>
                </a:solidFill>
                <a:latin typeface="微软雅黑" panose="020B0503020204020204" charset="-122"/>
                <a:ea typeface="微软雅黑" panose="020B0503020204020204" charset="-122"/>
              </a:rPr>
              <a:t>对比一：</a:t>
            </a:r>
            <a:r>
              <a:rPr lang="en-US" altLang="zh-CN" sz="1100" dirty="0">
                <a:solidFill>
                  <a:prstClr val="white"/>
                </a:solidFill>
                <a:latin typeface="微软雅黑" panose="020B0503020204020204" charset="-122"/>
                <a:ea typeface="微软雅黑" panose="020B0503020204020204" charset="-122"/>
              </a:rPr>
              <a:t>56</a:t>
            </a:r>
            <a:r>
              <a:rPr lang="zh-CN" altLang="en-US" sz="1100" dirty="0">
                <a:solidFill>
                  <a:prstClr val="white"/>
                </a:solidFill>
                <a:latin typeface="微软雅黑" panose="020B0503020204020204" charset="-122"/>
                <a:ea typeface="微软雅黑" panose="020B0503020204020204" charset="-122"/>
              </a:rPr>
              <a:t>％</a:t>
            </a:r>
          </a:p>
        </p:txBody>
      </p:sp>
      <p:sp>
        <p:nvSpPr>
          <p:cNvPr id="23" name="TextBox 22"/>
          <p:cNvSpPr txBox="1"/>
          <p:nvPr/>
        </p:nvSpPr>
        <p:spPr>
          <a:xfrm>
            <a:off x="2984583" y="3996165"/>
            <a:ext cx="1140056" cy="261610"/>
          </a:xfrm>
          <a:prstGeom prst="rect">
            <a:avLst/>
          </a:prstGeom>
          <a:noFill/>
        </p:spPr>
        <p:txBody>
          <a:bodyPr wrap="none" rtlCol="0">
            <a:spAutoFit/>
          </a:bodyPr>
          <a:lstStyle/>
          <a:p>
            <a:pPr defTabSz="685800"/>
            <a:r>
              <a:rPr lang="zh-CN" altLang="en-US" sz="1100" dirty="0">
                <a:solidFill>
                  <a:prstClr val="white"/>
                </a:solidFill>
                <a:latin typeface="微软雅黑" panose="020B0503020204020204" charset="-122"/>
                <a:ea typeface="微软雅黑" panose="020B0503020204020204" charset="-122"/>
              </a:rPr>
              <a:t>对比二：</a:t>
            </a:r>
            <a:r>
              <a:rPr lang="en-US" altLang="zh-CN" sz="1100" dirty="0">
                <a:solidFill>
                  <a:prstClr val="white"/>
                </a:solidFill>
                <a:latin typeface="微软雅黑" panose="020B0503020204020204" charset="-122"/>
                <a:ea typeface="微软雅黑" panose="020B0503020204020204" charset="-122"/>
              </a:rPr>
              <a:t>820</a:t>
            </a:r>
            <a:r>
              <a:rPr lang="zh-CN" altLang="en-US" sz="1100" dirty="0">
                <a:solidFill>
                  <a:prstClr val="white"/>
                </a:solidFill>
                <a:latin typeface="微软雅黑" panose="020B0503020204020204" charset="-122"/>
                <a:ea typeface="微软雅黑" panose="020B0503020204020204" charset="-122"/>
              </a:rPr>
              <a:t>万</a:t>
            </a:r>
          </a:p>
        </p:txBody>
      </p:sp>
      <p:sp>
        <p:nvSpPr>
          <p:cNvPr id="24" name="TextBox 23"/>
          <p:cNvSpPr txBox="1"/>
          <p:nvPr/>
        </p:nvSpPr>
        <p:spPr>
          <a:xfrm>
            <a:off x="2984583" y="4422516"/>
            <a:ext cx="1140056" cy="261610"/>
          </a:xfrm>
          <a:prstGeom prst="rect">
            <a:avLst/>
          </a:prstGeom>
          <a:noFill/>
        </p:spPr>
        <p:txBody>
          <a:bodyPr wrap="none" rtlCol="0">
            <a:spAutoFit/>
          </a:bodyPr>
          <a:lstStyle/>
          <a:p>
            <a:pPr defTabSz="685800"/>
            <a:r>
              <a:rPr lang="zh-CN" altLang="en-US" sz="1100" dirty="0">
                <a:solidFill>
                  <a:prstClr val="white"/>
                </a:solidFill>
                <a:latin typeface="微软雅黑" panose="020B0503020204020204" charset="-122"/>
                <a:ea typeface="微软雅黑" panose="020B0503020204020204" charset="-122"/>
              </a:rPr>
              <a:t>对比三：</a:t>
            </a:r>
            <a:r>
              <a:rPr lang="en-US" altLang="zh-CN" sz="1100" dirty="0">
                <a:solidFill>
                  <a:prstClr val="white"/>
                </a:solidFill>
                <a:latin typeface="微软雅黑" panose="020B0503020204020204" charset="-122"/>
                <a:ea typeface="微软雅黑" panose="020B0503020204020204" charset="-122"/>
              </a:rPr>
              <a:t>640</a:t>
            </a:r>
            <a:r>
              <a:rPr lang="zh-CN" altLang="en-US" sz="1100" dirty="0">
                <a:solidFill>
                  <a:prstClr val="white"/>
                </a:solidFill>
                <a:latin typeface="微软雅黑" panose="020B0503020204020204" charset="-122"/>
                <a:ea typeface="微软雅黑" panose="020B0503020204020204" charset="-122"/>
              </a:rPr>
              <a:t>万</a:t>
            </a:r>
          </a:p>
        </p:txBody>
      </p:sp>
      <p:sp>
        <p:nvSpPr>
          <p:cNvPr id="25" name="矩形 24"/>
          <p:cNvSpPr/>
          <p:nvPr/>
        </p:nvSpPr>
        <p:spPr>
          <a:xfrm>
            <a:off x="4786865" y="3611984"/>
            <a:ext cx="1692188" cy="22695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latin typeface="微软雅黑" panose="020B0503020204020204" charset="-122"/>
              <a:ea typeface="微软雅黑" panose="020B0503020204020204" charset="-122"/>
            </a:endParaRPr>
          </a:p>
        </p:txBody>
      </p:sp>
      <p:sp>
        <p:nvSpPr>
          <p:cNvPr id="26" name="矩形 25"/>
          <p:cNvSpPr/>
          <p:nvPr/>
        </p:nvSpPr>
        <p:spPr>
          <a:xfrm>
            <a:off x="4798966" y="3972024"/>
            <a:ext cx="2652199" cy="22695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latin typeface="微软雅黑" panose="020B0503020204020204" charset="-122"/>
              <a:ea typeface="微软雅黑" panose="020B0503020204020204" charset="-122"/>
            </a:endParaRPr>
          </a:p>
        </p:txBody>
      </p:sp>
      <p:sp>
        <p:nvSpPr>
          <p:cNvPr id="27" name="矩形 26"/>
          <p:cNvSpPr/>
          <p:nvPr/>
        </p:nvSpPr>
        <p:spPr>
          <a:xfrm>
            <a:off x="4786865" y="4393139"/>
            <a:ext cx="2160240" cy="22695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latin typeface="微软雅黑" panose="020B0503020204020204" charset="-122"/>
              <a:ea typeface="微软雅黑" panose="020B0503020204020204" charset="-122"/>
            </a:endParaRPr>
          </a:p>
        </p:txBody>
      </p:sp>
      <p:sp>
        <p:nvSpPr>
          <p:cNvPr id="28" name="TextBox 27"/>
          <p:cNvSpPr txBox="1"/>
          <p:nvPr/>
        </p:nvSpPr>
        <p:spPr>
          <a:xfrm>
            <a:off x="4995745" y="3611981"/>
            <a:ext cx="1056700" cy="261610"/>
          </a:xfrm>
          <a:prstGeom prst="rect">
            <a:avLst/>
          </a:prstGeom>
          <a:noFill/>
        </p:spPr>
        <p:txBody>
          <a:bodyPr wrap="none" rtlCol="0">
            <a:spAutoFit/>
          </a:bodyPr>
          <a:lstStyle/>
          <a:p>
            <a:pPr defTabSz="685800"/>
            <a:r>
              <a:rPr lang="zh-CN" altLang="en-US" sz="1100" dirty="0">
                <a:solidFill>
                  <a:prstClr val="white"/>
                </a:solidFill>
                <a:latin typeface="微软雅黑" panose="020B0503020204020204" charset="-122"/>
                <a:ea typeface="微软雅黑" panose="020B0503020204020204" charset="-122"/>
              </a:rPr>
              <a:t>对比一：</a:t>
            </a:r>
            <a:r>
              <a:rPr lang="en-US" altLang="zh-CN" sz="1100" dirty="0">
                <a:solidFill>
                  <a:prstClr val="white"/>
                </a:solidFill>
                <a:latin typeface="微软雅黑" panose="020B0503020204020204" charset="-122"/>
                <a:ea typeface="微软雅黑" panose="020B0503020204020204" charset="-122"/>
              </a:rPr>
              <a:t>56</a:t>
            </a:r>
            <a:r>
              <a:rPr lang="zh-CN" altLang="en-US" sz="1100" dirty="0">
                <a:solidFill>
                  <a:prstClr val="white"/>
                </a:solidFill>
                <a:latin typeface="微软雅黑" panose="020B0503020204020204" charset="-122"/>
                <a:ea typeface="微软雅黑" panose="020B0503020204020204" charset="-122"/>
              </a:rPr>
              <a:t>％</a:t>
            </a:r>
          </a:p>
        </p:txBody>
      </p:sp>
      <p:sp>
        <p:nvSpPr>
          <p:cNvPr id="29" name="TextBox 28"/>
          <p:cNvSpPr txBox="1"/>
          <p:nvPr/>
        </p:nvSpPr>
        <p:spPr>
          <a:xfrm>
            <a:off x="5002889" y="3972021"/>
            <a:ext cx="1140056" cy="261610"/>
          </a:xfrm>
          <a:prstGeom prst="rect">
            <a:avLst/>
          </a:prstGeom>
          <a:noFill/>
        </p:spPr>
        <p:txBody>
          <a:bodyPr wrap="none" rtlCol="0">
            <a:spAutoFit/>
          </a:bodyPr>
          <a:lstStyle/>
          <a:p>
            <a:pPr defTabSz="685800"/>
            <a:r>
              <a:rPr lang="zh-CN" altLang="en-US" sz="1100" dirty="0">
                <a:solidFill>
                  <a:prstClr val="white"/>
                </a:solidFill>
                <a:latin typeface="微软雅黑" panose="020B0503020204020204" charset="-122"/>
                <a:ea typeface="微软雅黑" panose="020B0503020204020204" charset="-122"/>
              </a:rPr>
              <a:t>对比二：</a:t>
            </a:r>
            <a:r>
              <a:rPr lang="en-US" altLang="zh-CN" sz="1100" dirty="0">
                <a:solidFill>
                  <a:prstClr val="white"/>
                </a:solidFill>
                <a:latin typeface="微软雅黑" panose="020B0503020204020204" charset="-122"/>
                <a:ea typeface="微软雅黑" panose="020B0503020204020204" charset="-122"/>
              </a:rPr>
              <a:t>820</a:t>
            </a:r>
            <a:r>
              <a:rPr lang="zh-CN" altLang="en-US" sz="1100" dirty="0">
                <a:solidFill>
                  <a:prstClr val="white"/>
                </a:solidFill>
                <a:latin typeface="微软雅黑" panose="020B0503020204020204" charset="-122"/>
                <a:ea typeface="微软雅黑" panose="020B0503020204020204" charset="-122"/>
              </a:rPr>
              <a:t>万</a:t>
            </a:r>
          </a:p>
        </p:txBody>
      </p:sp>
      <p:sp>
        <p:nvSpPr>
          <p:cNvPr id="30" name="TextBox 29"/>
          <p:cNvSpPr txBox="1"/>
          <p:nvPr/>
        </p:nvSpPr>
        <p:spPr>
          <a:xfrm>
            <a:off x="5014962" y="4398372"/>
            <a:ext cx="1140056" cy="261610"/>
          </a:xfrm>
          <a:prstGeom prst="rect">
            <a:avLst/>
          </a:prstGeom>
          <a:noFill/>
        </p:spPr>
        <p:txBody>
          <a:bodyPr wrap="none" rtlCol="0">
            <a:spAutoFit/>
          </a:bodyPr>
          <a:lstStyle/>
          <a:p>
            <a:pPr defTabSz="685800"/>
            <a:r>
              <a:rPr lang="zh-CN" altLang="en-US" sz="1100" dirty="0">
                <a:solidFill>
                  <a:prstClr val="white"/>
                </a:solidFill>
                <a:latin typeface="微软雅黑" panose="020B0503020204020204" charset="-122"/>
                <a:ea typeface="微软雅黑" panose="020B0503020204020204" charset="-122"/>
              </a:rPr>
              <a:t>对比三：</a:t>
            </a:r>
            <a:r>
              <a:rPr lang="en-US" altLang="zh-CN" sz="1100" dirty="0">
                <a:solidFill>
                  <a:prstClr val="white"/>
                </a:solidFill>
                <a:latin typeface="微软雅黑" panose="020B0503020204020204" charset="-122"/>
                <a:ea typeface="微软雅黑" panose="020B0503020204020204" charset="-122"/>
              </a:rPr>
              <a:t>640</a:t>
            </a:r>
            <a:r>
              <a:rPr lang="zh-CN" altLang="en-US" sz="1100" dirty="0">
                <a:solidFill>
                  <a:prstClr val="white"/>
                </a:solidFill>
                <a:latin typeface="微软雅黑" panose="020B0503020204020204" charset="-122"/>
                <a:ea typeface="微软雅黑" panose="020B0503020204020204" charset="-122"/>
              </a:rPr>
              <a:t>万</a:t>
            </a:r>
          </a:p>
        </p:txBody>
      </p:sp>
    </p:spTree>
  </p:cSld>
  <p:clrMapOvr>
    <a:masterClrMapping/>
  </p:clrMapOvr>
  <mc:AlternateContent xmlns:mc="http://schemas.openxmlformats.org/markup-compatibility/2006" xmlns:p14="http://schemas.microsoft.com/office/powerpoint/2010/main">
    <mc:Choice Requires="p14">
      <p:transition spd="slow" p14:dur="2000" advClick="0" advTm="0">
        <p14:ferris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righ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par>
                          <p:cTn id="11" fill="hold">
                            <p:stCondLst>
                              <p:cond delay="500"/>
                            </p:stCondLst>
                            <p:childTnLst>
                              <p:par>
                                <p:cTn id="12" presetID="14" presetClass="entr" presetSubtype="10" fill="hold" grpId="0" nodeType="after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randombar(horizontal)">
                                      <p:cBhvr>
                                        <p:cTn id="14" dur="500"/>
                                        <p:tgtEl>
                                          <p:spTgt spid="17"/>
                                        </p:tgtEl>
                                      </p:cBhvr>
                                    </p:animEffect>
                                  </p:childTnLst>
                                </p:cTn>
                              </p:par>
                            </p:childTnLst>
                          </p:cTn>
                        </p:par>
                        <p:par>
                          <p:cTn id="15" fill="hold">
                            <p:stCondLst>
                              <p:cond delay="1000"/>
                            </p:stCondLst>
                            <p:childTnLst>
                              <p:par>
                                <p:cTn id="16" presetID="14" presetClass="entr" presetSubtype="1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randombar(horizontal)">
                                      <p:cBhvr>
                                        <p:cTn id="18" dur="500"/>
                                        <p:tgtEl>
                                          <p:spTgt spid="18"/>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right)">
                                      <p:cBhvr>
                                        <p:cTn id="22" dur="400"/>
                                        <p:tgtEl>
                                          <p:spTgt spid="19"/>
                                        </p:tgtEl>
                                      </p:cBhvr>
                                    </p:animEffect>
                                  </p:childTnLst>
                                </p:cTn>
                              </p:par>
                              <p:par>
                                <p:cTn id="23" presetID="22" presetClass="entr" presetSubtype="2"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right)">
                                      <p:cBhvr>
                                        <p:cTn id="25" dur="500"/>
                                        <p:tgtEl>
                                          <p:spTgt spid="22"/>
                                        </p:tgtEl>
                                      </p:cBhvr>
                                    </p:animEffect>
                                  </p:childTnLst>
                                </p:cTn>
                              </p:par>
                              <p:par>
                                <p:cTn id="26" presetID="22" presetClass="entr" presetSubtype="2" fill="hold" grpId="0"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right)">
                                      <p:cBhvr>
                                        <p:cTn id="28" dur="500"/>
                                        <p:tgtEl>
                                          <p:spTgt spid="20"/>
                                        </p:tgtEl>
                                      </p:cBhvr>
                                    </p:animEffect>
                                  </p:childTnLst>
                                </p:cTn>
                              </p:par>
                              <p:par>
                                <p:cTn id="29" presetID="22" presetClass="entr" presetSubtype="2"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wipe(right)">
                                      <p:cBhvr>
                                        <p:cTn id="31" dur="500"/>
                                        <p:tgtEl>
                                          <p:spTgt spid="23"/>
                                        </p:tgtEl>
                                      </p:cBhvr>
                                    </p:animEffect>
                                  </p:childTnLst>
                                </p:cTn>
                              </p:par>
                              <p:par>
                                <p:cTn id="32" presetID="22" presetClass="entr" presetSubtype="2"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right)">
                                      <p:cBhvr>
                                        <p:cTn id="34" dur="500"/>
                                        <p:tgtEl>
                                          <p:spTgt spid="24"/>
                                        </p:tgtEl>
                                      </p:cBhvr>
                                    </p:animEffect>
                                  </p:childTnLst>
                                </p:cTn>
                              </p:par>
                              <p:par>
                                <p:cTn id="35" presetID="22" presetClass="entr" presetSubtype="2"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right)">
                                      <p:cBhvr>
                                        <p:cTn id="37" dur="500"/>
                                        <p:tgtEl>
                                          <p:spTgt spid="21"/>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wipe(left)">
                                      <p:cBhvr>
                                        <p:cTn id="43" dur="500"/>
                                        <p:tgtEl>
                                          <p:spTgt spid="25"/>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wipe(left)">
                                      <p:cBhvr>
                                        <p:cTn id="46" dur="500"/>
                                        <p:tgtEl>
                                          <p:spTgt spid="26"/>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wipe(left)">
                                      <p:cBhvr>
                                        <p:cTn id="49" dur="500"/>
                                        <p:tgtEl>
                                          <p:spTgt spid="29"/>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left)">
                                      <p:cBhvr>
                                        <p:cTn id="52" dur="500"/>
                                        <p:tgtEl>
                                          <p:spTgt spid="27"/>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wipe(left)">
                                      <p:cBhvr>
                                        <p:cTn id="5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7" grpId="0"/>
      <p:bldP spid="18" grpId="0"/>
      <p:bldP spid="19" grpId="0" animBg="1"/>
      <p:bldP spid="20" grpId="0" animBg="1"/>
      <p:bldP spid="21" grpId="0" animBg="1"/>
      <p:bldP spid="22" grpId="0"/>
      <p:bldP spid="23" grpId="0"/>
      <p:bldP spid="24" grpId="0"/>
      <p:bldP spid="25" grpId="0" animBg="1"/>
      <p:bldP spid="26" grpId="0" animBg="1"/>
      <p:bldP spid="27" grpId="0" animBg="1"/>
      <p:bldP spid="28" grpId="0"/>
      <p:bldP spid="29" grpId="0"/>
      <p:bldP spid="3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Rectangle 9"/>
          <p:cNvSpPr/>
          <p:nvPr/>
        </p:nvSpPr>
        <p:spPr>
          <a:xfrm>
            <a:off x="2" y="3036689"/>
            <a:ext cx="9153525"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defTabSz="685165">
              <a:defRPr/>
            </a:pPr>
            <a:endParaRPr lang="en-US" sz="2400">
              <a:solidFill>
                <a:prstClr val="white"/>
              </a:solidFill>
              <a:latin typeface="等线" panose="02010600030101010101" charset="-122"/>
              <a:ea typeface="微软雅黑" panose="020B0503020204020204" charset="-122"/>
            </a:endParaRPr>
          </a:p>
        </p:txBody>
      </p:sp>
      <p:sp>
        <p:nvSpPr>
          <p:cNvPr id="69" name="Rectangle 11"/>
          <p:cNvSpPr/>
          <p:nvPr/>
        </p:nvSpPr>
        <p:spPr>
          <a:xfrm>
            <a:off x="-9525" y="3036691"/>
            <a:ext cx="9170194" cy="51196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defTabSz="685165">
              <a:defRPr/>
            </a:pPr>
            <a:endParaRPr lang="en-US" sz="2400">
              <a:solidFill>
                <a:prstClr val="white"/>
              </a:solidFill>
              <a:latin typeface="等线" panose="02010600030101010101" charset="-122"/>
              <a:ea typeface="微软雅黑" panose="020B0503020204020204" charset="-122"/>
            </a:endParaRPr>
          </a:p>
        </p:txBody>
      </p:sp>
      <p:grpSp>
        <p:nvGrpSpPr>
          <p:cNvPr id="70" name="组合 69"/>
          <p:cNvGrpSpPr/>
          <p:nvPr/>
        </p:nvGrpSpPr>
        <p:grpSpPr bwMode="auto">
          <a:xfrm>
            <a:off x="3245646" y="1360289"/>
            <a:ext cx="2652713" cy="1600200"/>
            <a:chOff x="4388285" y="2049378"/>
            <a:chExt cx="3536515" cy="2133600"/>
          </a:xfrm>
        </p:grpSpPr>
        <p:pic>
          <p:nvPicPr>
            <p:cNvPr id="71" name="Picture 4"/>
            <p:cNvPicPr>
              <a:picLocks noChangeAspect="1"/>
            </p:cNvPicPr>
            <p:nvPr/>
          </p:nvPicPr>
          <p:blipFill>
            <a:blip r:embed="rId3"/>
            <a:srcRect/>
            <a:stretch>
              <a:fillRect/>
            </a:stretch>
          </p:blipFill>
          <p:spPr bwMode="auto">
            <a:xfrm>
              <a:off x="4388285" y="2049378"/>
              <a:ext cx="3536515" cy="2133600"/>
            </a:xfrm>
            <a:prstGeom prst="rect">
              <a:avLst/>
            </a:prstGeom>
            <a:noFill/>
            <a:ln w="9525">
              <a:noFill/>
              <a:miter lim="800000"/>
              <a:headEnd/>
              <a:tailEnd/>
            </a:ln>
          </p:spPr>
        </p:pic>
        <p:sp>
          <p:nvSpPr>
            <p:cNvPr id="72" name="Rectangle 18"/>
            <p:cNvSpPr/>
            <p:nvPr/>
          </p:nvSpPr>
          <p:spPr>
            <a:xfrm>
              <a:off x="4907334" y="2304966"/>
              <a:ext cx="2450799" cy="1530350"/>
            </a:xfrm>
            <a:prstGeom prst="rect">
              <a:avLst/>
            </a:prstGeom>
            <a:blipFill>
              <a:blip r:embed="rId4"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165">
                <a:defRPr/>
              </a:pPr>
              <a:endParaRPr lang="en-US" sz="2400">
                <a:solidFill>
                  <a:prstClr val="white"/>
                </a:solidFill>
                <a:latin typeface="等线" panose="02010600030101010101" charset="-122"/>
                <a:ea typeface="微软雅黑" panose="020B0503020204020204" charset="-122"/>
              </a:endParaRPr>
            </a:p>
          </p:txBody>
        </p:sp>
      </p:grpSp>
      <p:grpSp>
        <p:nvGrpSpPr>
          <p:cNvPr id="73" name="组合 72"/>
          <p:cNvGrpSpPr/>
          <p:nvPr/>
        </p:nvGrpSpPr>
        <p:grpSpPr bwMode="auto">
          <a:xfrm>
            <a:off x="656035" y="1360289"/>
            <a:ext cx="2651522" cy="1600200"/>
            <a:chOff x="629088" y="2049378"/>
            <a:chExt cx="3536515" cy="2133600"/>
          </a:xfrm>
        </p:grpSpPr>
        <p:pic>
          <p:nvPicPr>
            <p:cNvPr id="74" name="Picture 3"/>
            <p:cNvPicPr>
              <a:picLocks noChangeAspect="1"/>
            </p:cNvPicPr>
            <p:nvPr/>
          </p:nvPicPr>
          <p:blipFill>
            <a:blip r:embed="rId3"/>
            <a:srcRect/>
            <a:stretch>
              <a:fillRect/>
            </a:stretch>
          </p:blipFill>
          <p:spPr bwMode="auto">
            <a:xfrm>
              <a:off x="629088" y="2049378"/>
              <a:ext cx="3536515" cy="2133600"/>
            </a:xfrm>
            <a:prstGeom prst="rect">
              <a:avLst/>
            </a:prstGeom>
            <a:noFill/>
            <a:ln w="9525">
              <a:noFill/>
              <a:miter lim="800000"/>
              <a:headEnd/>
              <a:tailEnd/>
            </a:ln>
          </p:spPr>
        </p:pic>
        <p:sp>
          <p:nvSpPr>
            <p:cNvPr id="75" name="Rectangle 19"/>
            <p:cNvSpPr/>
            <p:nvPr/>
          </p:nvSpPr>
          <p:spPr>
            <a:xfrm>
              <a:off x="1153134" y="2304966"/>
              <a:ext cx="2451899" cy="1530350"/>
            </a:xfrm>
            <a:prstGeom prst="rect">
              <a:avLst/>
            </a:prstGeom>
            <a:blipFill>
              <a:blip r:embed="rId5"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165">
                <a:defRPr/>
              </a:pPr>
              <a:endParaRPr lang="en-US" sz="2400">
                <a:solidFill>
                  <a:prstClr val="white"/>
                </a:solidFill>
                <a:latin typeface="等线" panose="02010600030101010101" charset="-122"/>
                <a:ea typeface="微软雅黑" panose="020B0503020204020204" charset="-122"/>
              </a:endParaRPr>
            </a:p>
          </p:txBody>
        </p:sp>
      </p:grpSp>
      <p:grpSp>
        <p:nvGrpSpPr>
          <p:cNvPr id="76" name="组合 75"/>
          <p:cNvGrpSpPr/>
          <p:nvPr/>
        </p:nvGrpSpPr>
        <p:grpSpPr bwMode="auto">
          <a:xfrm>
            <a:off x="5836444" y="1360289"/>
            <a:ext cx="2651522" cy="1600200"/>
            <a:chOff x="8233332" y="2049378"/>
            <a:chExt cx="3536515" cy="2133600"/>
          </a:xfrm>
        </p:grpSpPr>
        <p:pic>
          <p:nvPicPr>
            <p:cNvPr id="77" name="Picture 5"/>
            <p:cNvPicPr>
              <a:picLocks noChangeAspect="1"/>
            </p:cNvPicPr>
            <p:nvPr/>
          </p:nvPicPr>
          <p:blipFill>
            <a:blip r:embed="rId3"/>
            <a:srcRect/>
            <a:stretch>
              <a:fillRect/>
            </a:stretch>
          </p:blipFill>
          <p:spPr bwMode="auto">
            <a:xfrm>
              <a:off x="8233332" y="2049378"/>
              <a:ext cx="3536515" cy="2133600"/>
            </a:xfrm>
            <a:prstGeom prst="rect">
              <a:avLst/>
            </a:prstGeom>
            <a:noFill/>
            <a:ln w="9525">
              <a:noFill/>
              <a:miter lim="800000"/>
              <a:headEnd/>
              <a:tailEnd/>
            </a:ln>
          </p:spPr>
        </p:pic>
        <p:sp>
          <p:nvSpPr>
            <p:cNvPr id="78" name="Rectangle 20"/>
            <p:cNvSpPr/>
            <p:nvPr/>
          </p:nvSpPr>
          <p:spPr>
            <a:xfrm>
              <a:off x="8749438" y="2304966"/>
              <a:ext cx="2450310" cy="1530350"/>
            </a:xfrm>
            <a:prstGeom prst="rect">
              <a:avLst/>
            </a:prstGeom>
            <a:blipFill>
              <a:blip r:embed="rId6"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165">
                <a:defRPr/>
              </a:pPr>
              <a:endParaRPr lang="en-US" sz="2400">
                <a:solidFill>
                  <a:prstClr val="white"/>
                </a:solidFill>
                <a:latin typeface="等线" panose="02010600030101010101" charset="-122"/>
                <a:ea typeface="微软雅黑" panose="020B0503020204020204" charset="-122"/>
              </a:endParaRPr>
            </a:p>
          </p:txBody>
        </p:sp>
      </p:grpSp>
      <p:sp>
        <p:nvSpPr>
          <p:cNvPr id="79" name="矩形 78"/>
          <p:cNvSpPr>
            <a:spLocks noChangeArrowheads="1"/>
          </p:cNvSpPr>
          <p:nvPr/>
        </p:nvSpPr>
        <p:spPr bwMode="auto">
          <a:xfrm>
            <a:off x="987030" y="843558"/>
            <a:ext cx="7194947" cy="509364"/>
          </a:xfrm>
          <a:prstGeom prst="rect">
            <a:avLst/>
          </a:prstGeom>
          <a:noFill/>
          <a:ln>
            <a:noFill/>
          </a:ln>
        </p:spPr>
        <p:txBody>
          <a:bodyPr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gn="ctr" defTabSz="685165">
              <a:lnSpc>
                <a:spcPct val="130000"/>
              </a:lnSpc>
              <a:spcBef>
                <a:spcPct val="0"/>
              </a:spcBef>
              <a:buNone/>
              <a:defRPr/>
            </a:pPr>
            <a:r>
              <a:rPr lang="zh-CN" altLang="en-US" sz="1100" dirty="0">
                <a:solidFill>
                  <a:prstClr val="black">
                    <a:lumMod val="65000"/>
                    <a:lumOff val="35000"/>
                  </a:prstClr>
                </a:solidFill>
                <a:sym typeface="微软雅黑" panose="020B0503020204020204" charset="-122"/>
              </a:rPr>
              <a:t>点击在此录入上述图表的综合描述说明，在此录入上述图表的综合描述说明。在此录入上述图表的综合描述说明，在此录入上述图表的综合描述说明，在此录入上述图表的综合描述说明。</a:t>
            </a:r>
          </a:p>
        </p:txBody>
      </p:sp>
      <p:sp>
        <p:nvSpPr>
          <p:cNvPr id="80" name="矩形 79"/>
          <p:cNvSpPr/>
          <p:nvPr/>
        </p:nvSpPr>
        <p:spPr>
          <a:xfrm>
            <a:off x="1258394" y="3119250"/>
            <a:ext cx="1446536" cy="330854"/>
          </a:xfrm>
          <a:prstGeom prst="rect">
            <a:avLst/>
          </a:prstGeom>
        </p:spPr>
        <p:txBody>
          <a:bodyPr wrap="none" lIns="68573" tIns="34287" rIns="68573" bIns="34287">
            <a:spAutoFit/>
          </a:bodyPr>
          <a:lstStyle/>
          <a:p>
            <a:pPr algn="ctr" defTabSz="685165">
              <a:defRPr/>
            </a:pPr>
            <a:r>
              <a:rPr lang="zh-CN" altLang="en-US" sz="1700" b="1" dirty="0">
                <a:solidFill>
                  <a:prstClr val="white">
                    <a:lumMod val="95000"/>
                  </a:prstClr>
                </a:solidFill>
                <a:effectLst>
                  <a:reflection blurRad="6350" stA="55000" endA="50" endPos="85000" dist="29997" dir="5400000" sy="-100000" algn="bl" rotWithShape="0"/>
                </a:effectLst>
                <a:latin typeface="微软雅黑" panose="020B0503020204020204" charset="-122"/>
                <a:ea typeface="微软雅黑" panose="020B0503020204020204" charset="-122"/>
              </a:rPr>
              <a:t>添加产品名称</a:t>
            </a:r>
            <a:endParaRPr lang="en-US" altLang="zh-CN" sz="1700" b="1" dirty="0">
              <a:solidFill>
                <a:prstClr val="white">
                  <a:lumMod val="95000"/>
                </a:prstClr>
              </a:solidFill>
              <a:effectLst>
                <a:reflection blurRad="6350" stA="55000" endA="50" endPos="85000" dist="29997" dir="5400000" sy="-100000" algn="bl" rotWithShape="0"/>
              </a:effectLst>
              <a:latin typeface="微软雅黑" panose="020B0503020204020204" charset="-122"/>
              <a:ea typeface="微软雅黑" panose="020B0503020204020204" charset="-122"/>
            </a:endParaRPr>
          </a:p>
        </p:txBody>
      </p:sp>
      <p:sp>
        <p:nvSpPr>
          <p:cNvPr id="81" name="矩形 47"/>
          <p:cNvSpPr>
            <a:spLocks noChangeArrowheads="1"/>
          </p:cNvSpPr>
          <p:nvPr/>
        </p:nvSpPr>
        <p:spPr bwMode="auto">
          <a:xfrm>
            <a:off x="1108474" y="3597476"/>
            <a:ext cx="1746647" cy="949485"/>
          </a:xfrm>
          <a:prstGeom prst="rect">
            <a:avLst/>
          </a:prstGeom>
          <a:noFill/>
          <a:ln>
            <a:noFill/>
          </a:ln>
        </p:spPr>
        <p:txBody>
          <a:bodyPr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gn="ctr" defTabSz="685165">
              <a:lnSpc>
                <a:spcPct val="130000"/>
              </a:lnSpc>
              <a:spcBef>
                <a:spcPct val="0"/>
              </a:spcBef>
              <a:buNone/>
              <a:defRPr/>
            </a:pPr>
            <a:r>
              <a:rPr lang="zh-CN" altLang="en-US" sz="1100" dirty="0">
                <a:solidFill>
                  <a:prstClr val="black">
                    <a:lumMod val="65000"/>
                    <a:lumOff val="35000"/>
                  </a:prstClr>
                </a:solidFill>
                <a:sym typeface="微软雅黑" panose="020B0503020204020204" charset="-122"/>
              </a:rPr>
              <a:t>在此录入上述图表的描述说明，在此录入上述图表的描述说明，在此录入上述图表的描述说明。</a:t>
            </a:r>
          </a:p>
        </p:txBody>
      </p:sp>
      <p:sp>
        <p:nvSpPr>
          <p:cNvPr id="82" name="矩形 81"/>
          <p:cNvSpPr/>
          <p:nvPr/>
        </p:nvSpPr>
        <p:spPr>
          <a:xfrm>
            <a:off x="3848733" y="3119250"/>
            <a:ext cx="1446536" cy="330854"/>
          </a:xfrm>
          <a:prstGeom prst="rect">
            <a:avLst/>
          </a:prstGeom>
        </p:spPr>
        <p:txBody>
          <a:bodyPr wrap="none" lIns="68573" tIns="34287" rIns="68573" bIns="34287">
            <a:spAutoFit/>
          </a:bodyPr>
          <a:lstStyle/>
          <a:p>
            <a:pPr algn="ctr" defTabSz="685165">
              <a:defRPr/>
            </a:pPr>
            <a:r>
              <a:rPr lang="zh-CN" altLang="en-US" sz="1700" b="1" dirty="0">
                <a:solidFill>
                  <a:prstClr val="white">
                    <a:lumMod val="95000"/>
                  </a:prstClr>
                </a:solidFill>
                <a:effectLst>
                  <a:reflection blurRad="6350" stA="55000" endA="50" endPos="85000" dist="29997" dir="5400000" sy="-100000" algn="bl" rotWithShape="0"/>
                </a:effectLst>
                <a:latin typeface="微软雅黑" panose="020B0503020204020204" charset="-122"/>
                <a:ea typeface="微软雅黑" panose="020B0503020204020204" charset="-122"/>
              </a:rPr>
              <a:t>添加产品名称</a:t>
            </a:r>
            <a:endParaRPr lang="en-US" altLang="zh-CN" sz="1700" b="1" dirty="0">
              <a:solidFill>
                <a:prstClr val="white">
                  <a:lumMod val="95000"/>
                </a:prstClr>
              </a:solidFill>
              <a:effectLst>
                <a:reflection blurRad="6350" stA="55000" endA="50" endPos="85000" dist="29997" dir="5400000" sy="-100000" algn="bl" rotWithShape="0"/>
              </a:effectLst>
              <a:latin typeface="微软雅黑" panose="020B0503020204020204" charset="-122"/>
              <a:ea typeface="微软雅黑" panose="020B0503020204020204" charset="-122"/>
            </a:endParaRPr>
          </a:p>
        </p:txBody>
      </p:sp>
      <p:sp>
        <p:nvSpPr>
          <p:cNvPr id="83" name="矩形 47"/>
          <p:cNvSpPr>
            <a:spLocks noChangeArrowheads="1"/>
          </p:cNvSpPr>
          <p:nvPr/>
        </p:nvSpPr>
        <p:spPr bwMode="auto">
          <a:xfrm>
            <a:off x="3699273" y="3597476"/>
            <a:ext cx="1745456" cy="949485"/>
          </a:xfrm>
          <a:prstGeom prst="rect">
            <a:avLst/>
          </a:prstGeom>
          <a:noFill/>
          <a:ln>
            <a:noFill/>
          </a:ln>
        </p:spPr>
        <p:txBody>
          <a:bodyPr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gn="ctr" defTabSz="685165">
              <a:lnSpc>
                <a:spcPct val="130000"/>
              </a:lnSpc>
              <a:spcBef>
                <a:spcPct val="0"/>
              </a:spcBef>
              <a:buNone/>
              <a:defRPr/>
            </a:pPr>
            <a:r>
              <a:rPr lang="zh-CN" altLang="en-US" sz="1100" dirty="0">
                <a:solidFill>
                  <a:prstClr val="black">
                    <a:lumMod val="65000"/>
                    <a:lumOff val="35000"/>
                  </a:prstClr>
                </a:solidFill>
                <a:sym typeface="微软雅黑" panose="020B0503020204020204" charset="-122"/>
              </a:rPr>
              <a:t>在此录入上述图表的描述说明，在此录入上述图表的描述说明，在此录入上述图表的描述说明。</a:t>
            </a:r>
          </a:p>
        </p:txBody>
      </p:sp>
      <p:sp>
        <p:nvSpPr>
          <p:cNvPr id="84" name="矩形 83"/>
          <p:cNvSpPr/>
          <p:nvPr/>
        </p:nvSpPr>
        <p:spPr>
          <a:xfrm>
            <a:off x="6439071" y="3119250"/>
            <a:ext cx="1446536" cy="330854"/>
          </a:xfrm>
          <a:prstGeom prst="rect">
            <a:avLst/>
          </a:prstGeom>
        </p:spPr>
        <p:txBody>
          <a:bodyPr wrap="none" lIns="68573" tIns="34287" rIns="68573" bIns="34287">
            <a:spAutoFit/>
          </a:bodyPr>
          <a:lstStyle/>
          <a:p>
            <a:pPr algn="ctr" defTabSz="685165">
              <a:defRPr/>
            </a:pPr>
            <a:r>
              <a:rPr lang="zh-CN" altLang="en-US" sz="1700" b="1" dirty="0">
                <a:solidFill>
                  <a:prstClr val="white">
                    <a:lumMod val="95000"/>
                  </a:prstClr>
                </a:solidFill>
                <a:effectLst>
                  <a:reflection blurRad="6350" stA="55000" endA="50" endPos="85000" dist="29997" dir="5400000" sy="-100000" algn="bl" rotWithShape="0"/>
                </a:effectLst>
                <a:latin typeface="微软雅黑" panose="020B0503020204020204" charset="-122"/>
                <a:ea typeface="微软雅黑" panose="020B0503020204020204" charset="-122"/>
              </a:rPr>
              <a:t>添加产品名称</a:t>
            </a:r>
            <a:endParaRPr lang="en-US" altLang="zh-CN" sz="1700" b="1" dirty="0">
              <a:solidFill>
                <a:prstClr val="white">
                  <a:lumMod val="95000"/>
                </a:prstClr>
              </a:solidFill>
              <a:effectLst>
                <a:reflection blurRad="6350" stA="55000" endA="50" endPos="85000" dist="29997" dir="5400000" sy="-100000" algn="bl" rotWithShape="0"/>
              </a:effectLst>
              <a:latin typeface="微软雅黑" panose="020B0503020204020204" charset="-122"/>
              <a:ea typeface="微软雅黑" panose="020B0503020204020204" charset="-122"/>
            </a:endParaRPr>
          </a:p>
        </p:txBody>
      </p:sp>
      <p:sp>
        <p:nvSpPr>
          <p:cNvPr id="85" name="矩形 47"/>
          <p:cNvSpPr>
            <a:spLocks noChangeArrowheads="1"/>
          </p:cNvSpPr>
          <p:nvPr/>
        </p:nvSpPr>
        <p:spPr bwMode="auto">
          <a:xfrm>
            <a:off x="6288884" y="3597476"/>
            <a:ext cx="1746647" cy="949485"/>
          </a:xfrm>
          <a:prstGeom prst="rect">
            <a:avLst/>
          </a:prstGeom>
          <a:noFill/>
          <a:ln>
            <a:noFill/>
          </a:ln>
        </p:spPr>
        <p:txBody>
          <a:bodyPr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gn="ctr" defTabSz="685165">
              <a:lnSpc>
                <a:spcPct val="130000"/>
              </a:lnSpc>
              <a:spcBef>
                <a:spcPct val="0"/>
              </a:spcBef>
              <a:buNone/>
              <a:defRPr/>
            </a:pPr>
            <a:r>
              <a:rPr lang="zh-CN" altLang="en-US" sz="1100" dirty="0">
                <a:solidFill>
                  <a:prstClr val="black">
                    <a:lumMod val="65000"/>
                    <a:lumOff val="35000"/>
                  </a:prstClr>
                </a:solidFill>
                <a:sym typeface="微软雅黑" panose="020B0503020204020204" charset="-122"/>
              </a:rPr>
              <a:t>在此录入上述图表的描述说明，在此录入上述图表的描述说明，在此录入上述图表的描述说明。</a:t>
            </a:r>
          </a:p>
        </p:txBody>
      </p:sp>
    </p:spTree>
  </p:cSld>
  <p:clrMapOvr>
    <a:masterClrMapping/>
  </p:clrMapOvr>
  <mc:AlternateContent xmlns:mc="http://schemas.openxmlformats.org/markup-compatibility/2006" xmlns:p14="http://schemas.microsoft.com/office/powerpoint/2010/main">
    <mc:Choice Requires="p14">
      <p:transition spd="slow" p14:dur="2000" advClick="0" advTm="0">
        <p14:ferris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barn(outVertical)">
                                      <p:cBhvr>
                                        <p:cTn id="7" dur="500"/>
                                        <p:tgtEl>
                                          <p:spTgt spid="7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9"/>
                                        </p:tgtEl>
                                        <p:attrNameLst>
                                          <p:attrName>style.visibility</p:attrName>
                                        </p:attrNameLst>
                                      </p:cBhvr>
                                      <p:to>
                                        <p:strVal val="visible"/>
                                      </p:to>
                                    </p:set>
                                    <p:animEffect transition="in" filter="wipe(left)">
                                      <p:cBhvr>
                                        <p:cTn id="11" dur="1000"/>
                                        <p:tgtEl>
                                          <p:spTgt spid="69"/>
                                        </p:tgtEl>
                                      </p:cBhvr>
                                    </p:animEffect>
                                  </p:childTnLst>
                                </p:cTn>
                              </p:par>
                            </p:childTnLst>
                          </p:cTn>
                        </p:par>
                        <p:par>
                          <p:cTn id="12" fill="hold">
                            <p:stCondLst>
                              <p:cond delay="1500"/>
                            </p:stCondLst>
                            <p:childTnLst>
                              <p:par>
                                <p:cTn id="13" presetID="12" presetClass="entr" presetSubtype="1" fill="hold" nodeType="afterEffect">
                                  <p:stCondLst>
                                    <p:cond delay="0"/>
                                  </p:stCondLst>
                                  <p:childTnLst>
                                    <p:set>
                                      <p:cBhvr>
                                        <p:cTn id="14" dur="1" fill="hold">
                                          <p:stCondLst>
                                            <p:cond delay="0"/>
                                          </p:stCondLst>
                                        </p:cTn>
                                        <p:tgtEl>
                                          <p:spTgt spid="70"/>
                                        </p:tgtEl>
                                        <p:attrNameLst>
                                          <p:attrName>style.visibility</p:attrName>
                                        </p:attrNameLst>
                                      </p:cBhvr>
                                      <p:to>
                                        <p:strVal val="visible"/>
                                      </p:to>
                                    </p:set>
                                    <p:anim calcmode="lin" valueType="num">
                                      <p:cBhvr additive="base">
                                        <p:cTn id="15" dur="500"/>
                                        <p:tgtEl>
                                          <p:spTgt spid="70"/>
                                        </p:tgtEl>
                                        <p:attrNameLst>
                                          <p:attrName>ppt_y</p:attrName>
                                        </p:attrNameLst>
                                      </p:cBhvr>
                                      <p:tavLst>
                                        <p:tav tm="0">
                                          <p:val>
                                            <p:strVal val="#ppt_y-#ppt_h*1.125000"/>
                                          </p:val>
                                        </p:tav>
                                        <p:tav tm="100000">
                                          <p:val>
                                            <p:strVal val="#ppt_y"/>
                                          </p:val>
                                        </p:tav>
                                      </p:tavLst>
                                    </p:anim>
                                    <p:animEffect transition="in" filter="wipe(down)">
                                      <p:cBhvr>
                                        <p:cTn id="16" dur="500"/>
                                        <p:tgtEl>
                                          <p:spTgt spid="70"/>
                                        </p:tgtEl>
                                      </p:cBhvr>
                                    </p:animEffect>
                                  </p:childTnLst>
                                </p:cTn>
                              </p:par>
                            </p:childTnLst>
                          </p:cTn>
                        </p:par>
                        <p:par>
                          <p:cTn id="17" fill="hold">
                            <p:stCondLst>
                              <p:cond delay="2000"/>
                            </p:stCondLst>
                            <p:childTnLst>
                              <p:par>
                                <p:cTn id="18" presetID="12" presetClass="entr" presetSubtype="2" fill="hold" nodeType="afterEffect">
                                  <p:stCondLst>
                                    <p:cond delay="0"/>
                                  </p:stCondLst>
                                  <p:childTnLst>
                                    <p:set>
                                      <p:cBhvr>
                                        <p:cTn id="19" dur="1" fill="hold">
                                          <p:stCondLst>
                                            <p:cond delay="0"/>
                                          </p:stCondLst>
                                        </p:cTn>
                                        <p:tgtEl>
                                          <p:spTgt spid="73"/>
                                        </p:tgtEl>
                                        <p:attrNameLst>
                                          <p:attrName>style.visibility</p:attrName>
                                        </p:attrNameLst>
                                      </p:cBhvr>
                                      <p:to>
                                        <p:strVal val="visible"/>
                                      </p:to>
                                    </p:set>
                                    <p:anim calcmode="lin" valueType="num">
                                      <p:cBhvr additive="base">
                                        <p:cTn id="20" dur="500"/>
                                        <p:tgtEl>
                                          <p:spTgt spid="73"/>
                                        </p:tgtEl>
                                        <p:attrNameLst>
                                          <p:attrName>ppt_x</p:attrName>
                                        </p:attrNameLst>
                                      </p:cBhvr>
                                      <p:tavLst>
                                        <p:tav tm="0">
                                          <p:val>
                                            <p:strVal val="#ppt_x+#ppt_w*1.125000"/>
                                          </p:val>
                                        </p:tav>
                                        <p:tav tm="100000">
                                          <p:val>
                                            <p:strVal val="#ppt_x"/>
                                          </p:val>
                                        </p:tav>
                                      </p:tavLst>
                                    </p:anim>
                                    <p:animEffect transition="in" filter="wipe(left)">
                                      <p:cBhvr>
                                        <p:cTn id="21" dur="500"/>
                                        <p:tgtEl>
                                          <p:spTgt spid="73"/>
                                        </p:tgtEl>
                                      </p:cBhvr>
                                    </p:animEffect>
                                  </p:childTnLst>
                                </p:cTn>
                              </p:par>
                              <p:par>
                                <p:cTn id="22" presetID="12" presetClass="entr" presetSubtype="8" fill="hold" nodeType="with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additive="base">
                                        <p:cTn id="24" dur="500"/>
                                        <p:tgtEl>
                                          <p:spTgt spid="76"/>
                                        </p:tgtEl>
                                        <p:attrNameLst>
                                          <p:attrName>ppt_x</p:attrName>
                                        </p:attrNameLst>
                                      </p:cBhvr>
                                      <p:tavLst>
                                        <p:tav tm="0">
                                          <p:val>
                                            <p:strVal val="#ppt_x-#ppt_w*1.125000"/>
                                          </p:val>
                                        </p:tav>
                                        <p:tav tm="100000">
                                          <p:val>
                                            <p:strVal val="#ppt_x"/>
                                          </p:val>
                                        </p:tav>
                                      </p:tavLst>
                                    </p:anim>
                                    <p:animEffect transition="in" filter="wipe(right)">
                                      <p:cBhvr>
                                        <p:cTn id="25" dur="500"/>
                                        <p:tgtEl>
                                          <p:spTgt spid="76"/>
                                        </p:tgtEl>
                                      </p:cBhvr>
                                    </p:animEffect>
                                  </p:childTnLst>
                                </p:cTn>
                              </p:par>
                            </p:childTnLst>
                          </p:cTn>
                        </p:par>
                        <p:par>
                          <p:cTn id="26" fill="hold">
                            <p:stCondLst>
                              <p:cond delay="2500"/>
                            </p:stCondLst>
                            <p:childTnLst>
                              <p:par>
                                <p:cTn id="27" presetID="23" presetClass="entr" presetSubtype="16" fill="hold" nodeType="afterEffect">
                                  <p:stCondLst>
                                    <p:cond delay="0"/>
                                  </p:stCondLst>
                                  <p:childTnLst>
                                    <p:set>
                                      <p:cBhvr>
                                        <p:cTn id="28" dur="1" fill="hold">
                                          <p:stCondLst>
                                            <p:cond delay="0"/>
                                          </p:stCondLst>
                                        </p:cTn>
                                        <p:tgtEl>
                                          <p:spTgt spid="82"/>
                                        </p:tgtEl>
                                        <p:attrNameLst>
                                          <p:attrName>style.visibility</p:attrName>
                                        </p:attrNameLst>
                                      </p:cBhvr>
                                      <p:to>
                                        <p:strVal val="visible"/>
                                      </p:to>
                                    </p:set>
                                    <p:anim calcmode="lin" valueType="num">
                                      <p:cBhvr>
                                        <p:cTn id="29" dur="500" fill="hold"/>
                                        <p:tgtEl>
                                          <p:spTgt spid="82"/>
                                        </p:tgtEl>
                                        <p:attrNameLst>
                                          <p:attrName>ppt_w</p:attrName>
                                        </p:attrNameLst>
                                      </p:cBhvr>
                                      <p:tavLst>
                                        <p:tav tm="0">
                                          <p:val>
                                            <p:fltVal val="0"/>
                                          </p:val>
                                        </p:tav>
                                        <p:tav tm="100000">
                                          <p:val>
                                            <p:strVal val="#ppt_w"/>
                                          </p:val>
                                        </p:tav>
                                      </p:tavLst>
                                    </p:anim>
                                    <p:anim calcmode="lin" valueType="num">
                                      <p:cBhvr>
                                        <p:cTn id="30" dur="500" fill="hold"/>
                                        <p:tgtEl>
                                          <p:spTgt spid="82"/>
                                        </p:tgtEl>
                                        <p:attrNameLst>
                                          <p:attrName>ppt_h</p:attrName>
                                        </p:attrNameLst>
                                      </p:cBhvr>
                                      <p:tavLst>
                                        <p:tav tm="0">
                                          <p:val>
                                            <p:fltVal val="0"/>
                                          </p:val>
                                        </p:tav>
                                        <p:tav tm="100000">
                                          <p:val>
                                            <p:strVal val="#ppt_h"/>
                                          </p:val>
                                        </p:tav>
                                      </p:tavLst>
                                    </p:anim>
                                  </p:childTnLst>
                                </p:cTn>
                              </p:par>
                              <p:par>
                                <p:cTn id="31" presetID="23" presetClass="entr" presetSubtype="16" fill="hold" nodeType="withEffect">
                                  <p:stCondLst>
                                    <p:cond delay="0"/>
                                  </p:stCondLst>
                                  <p:childTnLst>
                                    <p:set>
                                      <p:cBhvr>
                                        <p:cTn id="32" dur="1" fill="hold">
                                          <p:stCondLst>
                                            <p:cond delay="0"/>
                                          </p:stCondLst>
                                        </p:cTn>
                                        <p:tgtEl>
                                          <p:spTgt spid="80"/>
                                        </p:tgtEl>
                                        <p:attrNameLst>
                                          <p:attrName>style.visibility</p:attrName>
                                        </p:attrNameLst>
                                      </p:cBhvr>
                                      <p:to>
                                        <p:strVal val="visible"/>
                                      </p:to>
                                    </p:set>
                                    <p:anim calcmode="lin" valueType="num">
                                      <p:cBhvr>
                                        <p:cTn id="33" dur="500" fill="hold"/>
                                        <p:tgtEl>
                                          <p:spTgt spid="80"/>
                                        </p:tgtEl>
                                        <p:attrNameLst>
                                          <p:attrName>ppt_w</p:attrName>
                                        </p:attrNameLst>
                                      </p:cBhvr>
                                      <p:tavLst>
                                        <p:tav tm="0">
                                          <p:val>
                                            <p:fltVal val="0"/>
                                          </p:val>
                                        </p:tav>
                                        <p:tav tm="100000">
                                          <p:val>
                                            <p:strVal val="#ppt_w"/>
                                          </p:val>
                                        </p:tav>
                                      </p:tavLst>
                                    </p:anim>
                                    <p:anim calcmode="lin" valueType="num">
                                      <p:cBhvr>
                                        <p:cTn id="34" dur="500" fill="hold"/>
                                        <p:tgtEl>
                                          <p:spTgt spid="80"/>
                                        </p:tgtEl>
                                        <p:attrNameLst>
                                          <p:attrName>ppt_h</p:attrName>
                                        </p:attrNameLst>
                                      </p:cBhvr>
                                      <p:tavLst>
                                        <p:tav tm="0">
                                          <p:val>
                                            <p:fltVal val="0"/>
                                          </p:val>
                                        </p:tav>
                                        <p:tav tm="100000">
                                          <p:val>
                                            <p:strVal val="#ppt_h"/>
                                          </p:val>
                                        </p:tav>
                                      </p:tavLst>
                                    </p:anim>
                                  </p:childTnLst>
                                </p:cTn>
                              </p:par>
                              <p:par>
                                <p:cTn id="35" presetID="23" presetClass="entr" presetSubtype="16" fill="hold" nodeType="withEffect">
                                  <p:stCondLst>
                                    <p:cond delay="0"/>
                                  </p:stCondLst>
                                  <p:childTnLst>
                                    <p:set>
                                      <p:cBhvr>
                                        <p:cTn id="36" dur="1" fill="hold">
                                          <p:stCondLst>
                                            <p:cond delay="0"/>
                                          </p:stCondLst>
                                        </p:cTn>
                                        <p:tgtEl>
                                          <p:spTgt spid="84"/>
                                        </p:tgtEl>
                                        <p:attrNameLst>
                                          <p:attrName>style.visibility</p:attrName>
                                        </p:attrNameLst>
                                      </p:cBhvr>
                                      <p:to>
                                        <p:strVal val="visible"/>
                                      </p:to>
                                    </p:set>
                                    <p:anim calcmode="lin" valueType="num">
                                      <p:cBhvr>
                                        <p:cTn id="37" dur="500" fill="hold"/>
                                        <p:tgtEl>
                                          <p:spTgt spid="84"/>
                                        </p:tgtEl>
                                        <p:attrNameLst>
                                          <p:attrName>ppt_w</p:attrName>
                                        </p:attrNameLst>
                                      </p:cBhvr>
                                      <p:tavLst>
                                        <p:tav tm="0">
                                          <p:val>
                                            <p:fltVal val="0"/>
                                          </p:val>
                                        </p:tav>
                                        <p:tav tm="100000">
                                          <p:val>
                                            <p:strVal val="#ppt_w"/>
                                          </p:val>
                                        </p:tav>
                                      </p:tavLst>
                                    </p:anim>
                                    <p:anim calcmode="lin" valueType="num">
                                      <p:cBhvr>
                                        <p:cTn id="38" dur="500" fill="hold"/>
                                        <p:tgtEl>
                                          <p:spTgt spid="84"/>
                                        </p:tgtEl>
                                        <p:attrNameLst>
                                          <p:attrName>ppt_h</p:attrName>
                                        </p:attrNameLst>
                                      </p:cBhvr>
                                      <p:tavLst>
                                        <p:tav tm="0">
                                          <p:val>
                                            <p:fltVal val="0"/>
                                          </p:val>
                                        </p:tav>
                                        <p:tav tm="100000">
                                          <p:val>
                                            <p:strVal val="#ppt_h"/>
                                          </p:val>
                                        </p:tav>
                                      </p:tavLst>
                                    </p:anim>
                                  </p:childTnLst>
                                </p:cTn>
                              </p:par>
                            </p:childTnLst>
                          </p:cTn>
                        </p:par>
                        <p:par>
                          <p:cTn id="39" fill="hold">
                            <p:stCondLst>
                              <p:cond delay="3000"/>
                            </p:stCondLst>
                            <p:childTnLst>
                              <p:par>
                                <p:cTn id="40" presetID="20" presetClass="entr" presetSubtype="0" fill="hold" grpId="0" nodeType="afterEffect">
                                  <p:stCondLst>
                                    <p:cond delay="0"/>
                                  </p:stCondLst>
                                  <p:childTnLst>
                                    <p:set>
                                      <p:cBhvr>
                                        <p:cTn id="41" dur="1" fill="hold">
                                          <p:stCondLst>
                                            <p:cond delay="0"/>
                                          </p:stCondLst>
                                        </p:cTn>
                                        <p:tgtEl>
                                          <p:spTgt spid="83"/>
                                        </p:tgtEl>
                                        <p:attrNameLst>
                                          <p:attrName>style.visibility</p:attrName>
                                        </p:attrNameLst>
                                      </p:cBhvr>
                                      <p:to>
                                        <p:strVal val="visible"/>
                                      </p:to>
                                    </p:set>
                                    <p:animEffect transition="in" filter="wedge">
                                      <p:cBhvr>
                                        <p:cTn id="42" dur="750"/>
                                        <p:tgtEl>
                                          <p:spTgt spid="83"/>
                                        </p:tgtEl>
                                      </p:cBhvr>
                                    </p:animEffect>
                                  </p:childTnLst>
                                </p:cTn>
                              </p:par>
                              <p:par>
                                <p:cTn id="43" presetID="20" presetClass="entr" presetSubtype="0" fill="hold" grpId="0" nodeType="with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edge">
                                      <p:cBhvr>
                                        <p:cTn id="45" dur="750"/>
                                        <p:tgtEl>
                                          <p:spTgt spid="81"/>
                                        </p:tgtEl>
                                      </p:cBhvr>
                                    </p:animEffect>
                                  </p:childTnLst>
                                </p:cTn>
                              </p:par>
                              <p:par>
                                <p:cTn id="46" presetID="20" presetClass="entr" presetSubtype="0" fill="hold" grpId="0" nodeType="withEffect">
                                  <p:stCondLst>
                                    <p:cond delay="0"/>
                                  </p:stCondLst>
                                  <p:childTnLst>
                                    <p:set>
                                      <p:cBhvr>
                                        <p:cTn id="47" dur="1" fill="hold">
                                          <p:stCondLst>
                                            <p:cond delay="0"/>
                                          </p:stCondLst>
                                        </p:cTn>
                                        <p:tgtEl>
                                          <p:spTgt spid="85"/>
                                        </p:tgtEl>
                                        <p:attrNameLst>
                                          <p:attrName>style.visibility</p:attrName>
                                        </p:attrNameLst>
                                      </p:cBhvr>
                                      <p:to>
                                        <p:strVal val="visible"/>
                                      </p:to>
                                    </p:set>
                                    <p:animEffect transition="in" filter="wedge">
                                      <p:cBhvr>
                                        <p:cTn id="48" dur="75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P spid="79" grpId="0"/>
      <p:bldP spid="81" grpId="0"/>
      <p:bldP spid="83" grpId="0"/>
      <p:bldP spid="8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1958367" y="3219823"/>
            <a:ext cx="5400837" cy="646331"/>
          </a:xfrm>
          <a:prstGeom prst="rect">
            <a:avLst/>
          </a:prstGeom>
          <a:noFill/>
        </p:spPr>
        <p:txBody>
          <a:bodyPr wrap="none" rtlCol="0">
            <a:spAutoFit/>
          </a:bodyPr>
          <a:lstStyle/>
          <a:p>
            <a:pPr marL="0" lvl="1">
              <a:defRPr/>
            </a:pPr>
            <a:r>
              <a:rPr lang="zh-CN" altLang="en-US" sz="3600" b="1" kern="0" dirty="0">
                <a:solidFill>
                  <a:srgbClr val="0B469D"/>
                </a:solidFill>
                <a:latin typeface="微软雅黑" panose="020B0503020204020204" charset="-122"/>
                <a:ea typeface="微软雅黑" panose="020B0503020204020204" charset="-122"/>
              </a:rPr>
              <a:t> 第三部分：标题文字内容</a:t>
            </a:r>
            <a:endParaRPr lang="en-US" altLang="zh-CN" sz="3600" b="1" kern="0" dirty="0">
              <a:solidFill>
                <a:srgbClr val="0B469D"/>
              </a:solidFill>
              <a:latin typeface="微软雅黑" panose="020B0503020204020204" charset="-122"/>
              <a:ea typeface="微软雅黑" panose="020B0503020204020204" charset="-122"/>
            </a:endParaRPr>
          </a:p>
        </p:txBody>
      </p:sp>
      <p:sp>
        <p:nvSpPr>
          <p:cNvPr id="16" name="TextBox 20"/>
          <p:cNvSpPr txBox="1"/>
          <p:nvPr/>
        </p:nvSpPr>
        <p:spPr>
          <a:xfrm>
            <a:off x="1639669" y="4104718"/>
            <a:ext cx="1027882" cy="245726"/>
          </a:xfrm>
          <a:prstGeom prst="rect">
            <a:avLst/>
          </a:prstGeom>
          <a:noFill/>
        </p:spPr>
        <p:txBody>
          <a:bodyPr wrap="square" lIns="60469" tIns="30235" rIns="60469" bIns="30235" rtlCol="0">
            <a:spAutoFit/>
          </a:bodyPr>
          <a:lstStyle/>
          <a:p>
            <a:r>
              <a:rPr lang="en-US" altLang="zh-CN" sz="1200" dirty="0">
                <a:solidFill>
                  <a:srgbClr val="080808"/>
                </a:solidFill>
                <a:latin typeface="+mj-ea"/>
                <a:ea typeface="+mj-ea"/>
              </a:rPr>
              <a:t>※ </a:t>
            </a:r>
            <a:r>
              <a:rPr lang="zh-CN" altLang="en-US" sz="1200" dirty="0">
                <a:solidFill>
                  <a:srgbClr val="080808"/>
                </a:solidFill>
                <a:latin typeface="+mj-ea"/>
                <a:ea typeface="+mj-ea"/>
              </a:rPr>
              <a:t>添加内容</a:t>
            </a:r>
          </a:p>
        </p:txBody>
      </p:sp>
      <p:sp>
        <p:nvSpPr>
          <p:cNvPr id="21" name="TextBox 21"/>
          <p:cNvSpPr txBox="1"/>
          <p:nvPr/>
        </p:nvSpPr>
        <p:spPr>
          <a:xfrm>
            <a:off x="2692340" y="4104718"/>
            <a:ext cx="985236" cy="245726"/>
          </a:xfrm>
          <a:prstGeom prst="rect">
            <a:avLst/>
          </a:prstGeom>
          <a:noFill/>
        </p:spPr>
        <p:txBody>
          <a:bodyPr wrap="square" lIns="60469" tIns="30235" rIns="60469" bIns="30235" rtlCol="0">
            <a:spAutoFit/>
          </a:bodyPr>
          <a:lstStyle/>
          <a:p>
            <a:r>
              <a:rPr lang="en-US" altLang="zh-CN" sz="1200" dirty="0">
                <a:solidFill>
                  <a:srgbClr val="080808"/>
                </a:solidFill>
                <a:latin typeface="+mj-ea"/>
                <a:ea typeface="+mj-ea"/>
              </a:rPr>
              <a:t>※ </a:t>
            </a:r>
            <a:r>
              <a:rPr lang="zh-CN" altLang="en-US" sz="1200" dirty="0">
                <a:solidFill>
                  <a:srgbClr val="080808"/>
                </a:solidFill>
                <a:latin typeface="+mj-ea"/>
                <a:ea typeface="+mj-ea"/>
              </a:rPr>
              <a:t>添加内容</a:t>
            </a:r>
          </a:p>
        </p:txBody>
      </p:sp>
      <p:sp>
        <p:nvSpPr>
          <p:cNvPr id="22" name="TextBox 22"/>
          <p:cNvSpPr txBox="1"/>
          <p:nvPr/>
        </p:nvSpPr>
        <p:spPr>
          <a:xfrm>
            <a:off x="3702366" y="4104718"/>
            <a:ext cx="1027882" cy="245726"/>
          </a:xfrm>
          <a:prstGeom prst="rect">
            <a:avLst/>
          </a:prstGeom>
          <a:noFill/>
        </p:spPr>
        <p:txBody>
          <a:bodyPr wrap="square" lIns="60469" tIns="30235" rIns="60469" bIns="30235" rtlCol="0">
            <a:spAutoFit/>
          </a:bodyPr>
          <a:lstStyle/>
          <a:p>
            <a:r>
              <a:rPr lang="en-US" altLang="zh-CN" sz="1200" dirty="0">
                <a:solidFill>
                  <a:srgbClr val="080808"/>
                </a:solidFill>
                <a:latin typeface="+mj-ea"/>
                <a:ea typeface="+mj-ea"/>
              </a:rPr>
              <a:t>※ </a:t>
            </a:r>
            <a:r>
              <a:rPr lang="zh-CN" altLang="en-US" sz="1200" dirty="0">
                <a:solidFill>
                  <a:srgbClr val="080808"/>
                </a:solidFill>
                <a:latin typeface="+mj-ea"/>
                <a:ea typeface="+mj-ea"/>
              </a:rPr>
              <a:t>添加内容</a:t>
            </a:r>
          </a:p>
        </p:txBody>
      </p:sp>
      <p:sp>
        <p:nvSpPr>
          <p:cNvPr id="23" name="TextBox 23"/>
          <p:cNvSpPr txBox="1"/>
          <p:nvPr/>
        </p:nvSpPr>
        <p:spPr>
          <a:xfrm>
            <a:off x="4710859" y="4104718"/>
            <a:ext cx="985236" cy="245726"/>
          </a:xfrm>
          <a:prstGeom prst="rect">
            <a:avLst/>
          </a:prstGeom>
          <a:noFill/>
        </p:spPr>
        <p:txBody>
          <a:bodyPr wrap="square" lIns="60469" tIns="30235" rIns="60469" bIns="30235" rtlCol="0">
            <a:spAutoFit/>
          </a:bodyPr>
          <a:lstStyle/>
          <a:p>
            <a:r>
              <a:rPr lang="en-US" altLang="zh-CN" sz="1200" dirty="0">
                <a:solidFill>
                  <a:srgbClr val="080808"/>
                </a:solidFill>
                <a:latin typeface="+mj-ea"/>
                <a:ea typeface="+mj-ea"/>
              </a:rPr>
              <a:t>※ </a:t>
            </a:r>
            <a:r>
              <a:rPr lang="zh-CN" altLang="en-US" sz="1200" dirty="0">
                <a:solidFill>
                  <a:srgbClr val="080808"/>
                </a:solidFill>
                <a:latin typeface="+mj-ea"/>
                <a:ea typeface="+mj-ea"/>
              </a:rPr>
              <a:t>添加内容</a:t>
            </a:r>
          </a:p>
        </p:txBody>
      </p:sp>
      <p:sp>
        <p:nvSpPr>
          <p:cNvPr id="24" name="TextBox 24"/>
          <p:cNvSpPr txBox="1"/>
          <p:nvPr/>
        </p:nvSpPr>
        <p:spPr>
          <a:xfrm>
            <a:off x="5763531" y="4104718"/>
            <a:ext cx="985236" cy="245726"/>
          </a:xfrm>
          <a:prstGeom prst="rect">
            <a:avLst/>
          </a:prstGeom>
          <a:noFill/>
        </p:spPr>
        <p:txBody>
          <a:bodyPr wrap="square" lIns="60469" tIns="30235" rIns="60469" bIns="30235" rtlCol="0">
            <a:spAutoFit/>
          </a:bodyPr>
          <a:lstStyle/>
          <a:p>
            <a:r>
              <a:rPr lang="en-US" altLang="zh-CN" sz="1200" dirty="0">
                <a:solidFill>
                  <a:srgbClr val="080808"/>
                </a:solidFill>
                <a:latin typeface="+mj-ea"/>
                <a:ea typeface="+mj-ea"/>
              </a:rPr>
              <a:t>※ </a:t>
            </a:r>
            <a:r>
              <a:rPr lang="zh-CN" altLang="en-US" sz="1200" dirty="0">
                <a:solidFill>
                  <a:srgbClr val="080808"/>
                </a:solidFill>
                <a:latin typeface="+mj-ea"/>
                <a:ea typeface="+mj-ea"/>
              </a:rPr>
              <a:t>添加内容</a:t>
            </a:r>
          </a:p>
        </p:txBody>
      </p:sp>
      <p:sp>
        <p:nvSpPr>
          <p:cNvPr id="25" name="TextBox 25"/>
          <p:cNvSpPr txBox="1"/>
          <p:nvPr/>
        </p:nvSpPr>
        <p:spPr>
          <a:xfrm>
            <a:off x="6773170" y="4104718"/>
            <a:ext cx="985236" cy="245726"/>
          </a:xfrm>
          <a:prstGeom prst="rect">
            <a:avLst/>
          </a:prstGeom>
          <a:noFill/>
        </p:spPr>
        <p:txBody>
          <a:bodyPr wrap="square" lIns="60469" tIns="30235" rIns="60469" bIns="30235" rtlCol="0">
            <a:spAutoFit/>
          </a:bodyPr>
          <a:lstStyle/>
          <a:p>
            <a:r>
              <a:rPr lang="en-US" altLang="zh-CN" sz="1200" dirty="0">
                <a:solidFill>
                  <a:srgbClr val="080808"/>
                </a:solidFill>
                <a:latin typeface="+mj-ea"/>
                <a:ea typeface="+mj-ea"/>
              </a:rPr>
              <a:t>※ </a:t>
            </a:r>
            <a:r>
              <a:rPr lang="zh-CN" altLang="en-US" sz="1200" dirty="0">
                <a:solidFill>
                  <a:srgbClr val="080808"/>
                </a:solidFill>
                <a:latin typeface="+mj-ea"/>
                <a:ea typeface="+mj-ea"/>
              </a:rPr>
              <a:t>添加内容</a:t>
            </a:r>
          </a:p>
        </p:txBody>
      </p:sp>
      <p:pic>
        <p:nvPicPr>
          <p:cNvPr id="26" name="图片 25"/>
          <p:cNvPicPr>
            <a:picLocks noChangeAspect="1"/>
          </p:cNvPicPr>
          <p:nvPr/>
        </p:nvPicPr>
        <p:blipFill rotWithShape="1">
          <a:blip r:embed="rId3">
            <a:extLst>
              <a:ext uri="{28A0092B-C50C-407E-A947-70E740481C1C}">
                <a14:useLocalDpi xmlns:a14="http://schemas.microsoft.com/office/drawing/2010/main" val="0"/>
              </a:ext>
            </a:extLst>
          </a:blip>
          <a:srcRect t="9251" b="33186"/>
          <a:stretch>
            <a:fillRect/>
          </a:stretch>
        </p:blipFill>
        <p:spPr>
          <a:xfrm>
            <a:off x="4875" y="-284226"/>
            <a:ext cx="9134251" cy="3288024"/>
          </a:xfrm>
          <a:prstGeom prst="rect">
            <a:avLst/>
          </a:prstGeom>
        </p:spPr>
      </p:pic>
      <p:pic>
        <p:nvPicPr>
          <p:cNvPr id="36" name="图片 3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4875" y="11210"/>
            <a:ext cx="9144000" cy="2632548"/>
          </a:xfrm>
          <a:prstGeom prst="rect">
            <a:avLst/>
          </a:prstGeom>
        </p:spPr>
      </p:pic>
      <p:grpSp>
        <p:nvGrpSpPr>
          <p:cNvPr id="37" name="组合 78"/>
          <p:cNvGrpSpPr/>
          <p:nvPr/>
        </p:nvGrpSpPr>
        <p:grpSpPr bwMode="auto">
          <a:xfrm>
            <a:off x="1307543" y="1235508"/>
            <a:ext cx="1338680" cy="1185225"/>
            <a:chOff x="1349437" y="779714"/>
            <a:chExt cx="2923167" cy="2620769"/>
          </a:xfrm>
        </p:grpSpPr>
        <p:sp>
          <p:nvSpPr>
            <p:cNvPr id="38" name="Freeform 23"/>
            <p:cNvSpPr/>
            <p:nvPr/>
          </p:nvSpPr>
          <p:spPr bwMode="auto">
            <a:xfrm>
              <a:off x="1349437" y="779714"/>
              <a:ext cx="2923167" cy="2620769"/>
            </a:xfrm>
            <a:custGeom>
              <a:avLst/>
              <a:gdLst>
                <a:gd name="T0" fmla="*/ 167 w 511"/>
                <a:gd name="T1" fmla="*/ 459 h 459"/>
                <a:gd name="T2" fmla="*/ 101 w 511"/>
                <a:gd name="T3" fmla="*/ 420 h 459"/>
                <a:gd name="T4" fmla="*/ 12 w 511"/>
                <a:gd name="T5" fmla="*/ 267 h 459"/>
                <a:gd name="T6" fmla="*/ 12 w 511"/>
                <a:gd name="T7" fmla="*/ 191 h 459"/>
                <a:gd name="T8" fmla="*/ 101 w 511"/>
                <a:gd name="T9" fmla="*/ 38 h 459"/>
                <a:gd name="T10" fmla="*/ 167 w 511"/>
                <a:gd name="T11" fmla="*/ 0 h 459"/>
                <a:gd name="T12" fmla="*/ 344 w 511"/>
                <a:gd name="T13" fmla="*/ 0 h 459"/>
                <a:gd name="T14" fmla="*/ 410 w 511"/>
                <a:gd name="T15" fmla="*/ 38 h 459"/>
                <a:gd name="T16" fmla="*/ 498 w 511"/>
                <a:gd name="T17" fmla="*/ 191 h 459"/>
                <a:gd name="T18" fmla="*/ 498 w 511"/>
                <a:gd name="T19" fmla="*/ 267 h 459"/>
                <a:gd name="T20" fmla="*/ 410 w 511"/>
                <a:gd name="T21" fmla="*/ 420 h 459"/>
                <a:gd name="T22" fmla="*/ 344 w 511"/>
                <a:gd name="T23" fmla="*/ 459 h 459"/>
                <a:gd name="T24" fmla="*/ 167 w 511"/>
                <a:gd name="T25" fmla="*/ 459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1" h="459">
                  <a:moveTo>
                    <a:pt x="167" y="459"/>
                  </a:moveTo>
                  <a:cubicBezTo>
                    <a:pt x="141" y="459"/>
                    <a:pt x="113" y="443"/>
                    <a:pt x="101" y="420"/>
                  </a:cubicBezTo>
                  <a:cubicBezTo>
                    <a:pt x="12" y="267"/>
                    <a:pt x="12" y="267"/>
                    <a:pt x="12" y="267"/>
                  </a:cubicBezTo>
                  <a:cubicBezTo>
                    <a:pt x="0" y="245"/>
                    <a:pt x="0" y="213"/>
                    <a:pt x="12" y="191"/>
                  </a:cubicBezTo>
                  <a:cubicBezTo>
                    <a:pt x="101" y="38"/>
                    <a:pt x="101" y="38"/>
                    <a:pt x="101" y="38"/>
                  </a:cubicBezTo>
                  <a:cubicBezTo>
                    <a:pt x="113" y="16"/>
                    <a:pt x="141" y="0"/>
                    <a:pt x="167" y="0"/>
                  </a:cubicBezTo>
                  <a:cubicBezTo>
                    <a:pt x="344" y="0"/>
                    <a:pt x="344" y="0"/>
                    <a:pt x="344" y="0"/>
                  </a:cubicBezTo>
                  <a:cubicBezTo>
                    <a:pt x="369" y="0"/>
                    <a:pt x="397" y="16"/>
                    <a:pt x="410" y="38"/>
                  </a:cubicBezTo>
                  <a:cubicBezTo>
                    <a:pt x="498" y="191"/>
                    <a:pt x="498" y="191"/>
                    <a:pt x="498" y="191"/>
                  </a:cubicBezTo>
                  <a:cubicBezTo>
                    <a:pt x="511" y="213"/>
                    <a:pt x="511" y="245"/>
                    <a:pt x="498" y="267"/>
                  </a:cubicBezTo>
                  <a:cubicBezTo>
                    <a:pt x="410" y="420"/>
                    <a:pt x="410" y="420"/>
                    <a:pt x="410" y="420"/>
                  </a:cubicBezTo>
                  <a:cubicBezTo>
                    <a:pt x="397" y="443"/>
                    <a:pt x="369" y="459"/>
                    <a:pt x="344" y="459"/>
                  </a:cubicBezTo>
                  <a:lnTo>
                    <a:pt x="167" y="459"/>
                  </a:lnTo>
                  <a:close/>
                </a:path>
              </a:pathLst>
            </a:custGeom>
            <a:gradFill>
              <a:gsLst>
                <a:gs pos="0">
                  <a:srgbClr val="F1F1F1"/>
                </a:gs>
                <a:gs pos="100000">
                  <a:srgbClr val="FFFFFF"/>
                </a:gs>
              </a:gsLst>
              <a:lin ang="5400000" scaled="1"/>
            </a:gradFill>
            <a:ln w="28575" cap="flat">
              <a:gradFill>
                <a:gsLst>
                  <a:gs pos="0">
                    <a:srgbClr val="FFFFFF"/>
                  </a:gs>
                  <a:gs pos="100000">
                    <a:srgbClr val="DDDDDD"/>
                  </a:gs>
                </a:gsLst>
                <a:lin ang="5400000" scaled="1"/>
              </a:gradFill>
              <a:prstDash val="solid"/>
              <a:miter lim="800000"/>
            </a:ln>
            <a:effectLst>
              <a:outerShdw blurRad="228600" dist="228600" dir="5400000" algn="t" rotWithShape="0">
                <a:srgbClr val="1C1C1C">
                  <a:lumMod val="85000"/>
                  <a:lumOff val="15000"/>
                  <a:alpha val="28000"/>
                </a:srgbClr>
              </a:outerShdw>
            </a:effectLst>
          </p:spPr>
          <p:txBody>
            <a:bodyPr/>
            <a:lstStyle/>
            <a:p>
              <a:pPr>
                <a:defRPr/>
              </a:pPr>
              <a:endParaRPr lang="zh-CN" altLang="en-US" kern="0">
                <a:solidFill>
                  <a:prstClr val="black"/>
                </a:solidFill>
                <a:latin typeface="Arial" panose="020B0604020202020204"/>
                <a:ea typeface="微软雅黑" panose="020B0503020204020204" charset="-122"/>
              </a:endParaRPr>
            </a:p>
          </p:txBody>
        </p:sp>
        <p:sp>
          <p:nvSpPr>
            <p:cNvPr id="39" name="Freeform 21"/>
            <p:cNvSpPr>
              <a:spLocks noChangeAspect="1"/>
            </p:cNvSpPr>
            <p:nvPr/>
          </p:nvSpPr>
          <p:spPr bwMode="auto">
            <a:xfrm rot="16200000">
              <a:off x="1623020" y="1024995"/>
              <a:ext cx="2376000" cy="2130208"/>
            </a:xfrm>
            <a:custGeom>
              <a:avLst/>
              <a:gdLst>
                <a:gd name="T0" fmla="*/ 167 w 511"/>
                <a:gd name="T1" fmla="*/ 459 h 459"/>
                <a:gd name="T2" fmla="*/ 101 w 511"/>
                <a:gd name="T3" fmla="*/ 420 h 459"/>
                <a:gd name="T4" fmla="*/ 12 w 511"/>
                <a:gd name="T5" fmla="*/ 267 h 459"/>
                <a:gd name="T6" fmla="*/ 12 w 511"/>
                <a:gd name="T7" fmla="*/ 191 h 459"/>
                <a:gd name="T8" fmla="*/ 101 w 511"/>
                <a:gd name="T9" fmla="*/ 38 h 459"/>
                <a:gd name="T10" fmla="*/ 167 w 511"/>
                <a:gd name="T11" fmla="*/ 0 h 459"/>
                <a:gd name="T12" fmla="*/ 344 w 511"/>
                <a:gd name="T13" fmla="*/ 0 h 459"/>
                <a:gd name="T14" fmla="*/ 410 w 511"/>
                <a:gd name="T15" fmla="*/ 38 h 459"/>
                <a:gd name="T16" fmla="*/ 498 w 511"/>
                <a:gd name="T17" fmla="*/ 191 h 459"/>
                <a:gd name="T18" fmla="*/ 498 w 511"/>
                <a:gd name="T19" fmla="*/ 267 h 459"/>
                <a:gd name="T20" fmla="*/ 410 w 511"/>
                <a:gd name="T21" fmla="*/ 420 h 459"/>
                <a:gd name="T22" fmla="*/ 344 w 511"/>
                <a:gd name="T23" fmla="*/ 459 h 459"/>
                <a:gd name="T24" fmla="*/ 167 w 511"/>
                <a:gd name="T25" fmla="*/ 459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1" h="459">
                  <a:moveTo>
                    <a:pt x="167" y="459"/>
                  </a:moveTo>
                  <a:cubicBezTo>
                    <a:pt x="141" y="459"/>
                    <a:pt x="113" y="443"/>
                    <a:pt x="101" y="420"/>
                  </a:cubicBezTo>
                  <a:cubicBezTo>
                    <a:pt x="12" y="267"/>
                    <a:pt x="12" y="267"/>
                    <a:pt x="12" y="267"/>
                  </a:cubicBezTo>
                  <a:cubicBezTo>
                    <a:pt x="0" y="245"/>
                    <a:pt x="0" y="213"/>
                    <a:pt x="12" y="191"/>
                  </a:cubicBezTo>
                  <a:cubicBezTo>
                    <a:pt x="101" y="38"/>
                    <a:pt x="101" y="38"/>
                    <a:pt x="101" y="38"/>
                  </a:cubicBezTo>
                  <a:cubicBezTo>
                    <a:pt x="113" y="16"/>
                    <a:pt x="141" y="0"/>
                    <a:pt x="167" y="0"/>
                  </a:cubicBezTo>
                  <a:cubicBezTo>
                    <a:pt x="344" y="0"/>
                    <a:pt x="344" y="0"/>
                    <a:pt x="344" y="0"/>
                  </a:cubicBezTo>
                  <a:cubicBezTo>
                    <a:pt x="369" y="0"/>
                    <a:pt x="397" y="16"/>
                    <a:pt x="410" y="38"/>
                  </a:cubicBezTo>
                  <a:cubicBezTo>
                    <a:pt x="498" y="191"/>
                    <a:pt x="498" y="191"/>
                    <a:pt x="498" y="191"/>
                  </a:cubicBezTo>
                  <a:cubicBezTo>
                    <a:pt x="511" y="213"/>
                    <a:pt x="511" y="245"/>
                    <a:pt x="498" y="267"/>
                  </a:cubicBezTo>
                  <a:cubicBezTo>
                    <a:pt x="410" y="420"/>
                    <a:pt x="410" y="420"/>
                    <a:pt x="410" y="420"/>
                  </a:cubicBezTo>
                  <a:cubicBezTo>
                    <a:pt x="397" y="443"/>
                    <a:pt x="369" y="459"/>
                    <a:pt x="344" y="459"/>
                  </a:cubicBezTo>
                  <a:lnTo>
                    <a:pt x="167" y="459"/>
                  </a:lnTo>
                  <a:close/>
                </a:path>
              </a:pathLst>
            </a:custGeom>
            <a:solidFill>
              <a:srgbClr val="0B469D"/>
            </a:solidFill>
            <a:ln w="15875" cap="flat" cmpd="sng" algn="ctr">
              <a:noFill/>
              <a:prstDash val="solid"/>
            </a:ln>
            <a:effectLst>
              <a:innerShdw blurRad="241300" dist="114300">
                <a:prstClr val="black">
                  <a:alpha val="40000"/>
                </a:prstClr>
              </a:innerShdw>
            </a:effectLst>
          </p:spPr>
          <p:txBody>
            <a:bodyPr anchor="ctr"/>
            <a:lstStyle/>
            <a:p>
              <a:pPr algn="ctr">
                <a:defRPr/>
              </a:pPr>
              <a:endParaRPr lang="zh-CN" altLang="en-US" kern="0" dirty="0">
                <a:solidFill>
                  <a:prstClr val="white"/>
                </a:solidFill>
                <a:latin typeface="Arial" panose="020B0604020202020204"/>
                <a:ea typeface="微软雅黑" panose="020B0503020204020204" charset="-122"/>
              </a:endParaRPr>
            </a:p>
          </p:txBody>
        </p:sp>
      </p:grpSp>
      <p:sp>
        <p:nvSpPr>
          <p:cNvPr id="40" name="TextBox 43"/>
          <p:cNvSpPr txBox="1"/>
          <p:nvPr/>
        </p:nvSpPr>
        <p:spPr>
          <a:xfrm>
            <a:off x="1691681" y="1299946"/>
            <a:ext cx="633507" cy="1107996"/>
          </a:xfrm>
          <a:prstGeom prst="rect">
            <a:avLst/>
          </a:prstGeom>
          <a:noFill/>
          <a:effectLst>
            <a:innerShdw blurRad="63500" dist="50800" dir="18900000">
              <a:prstClr val="black">
                <a:alpha val="50000"/>
              </a:prstClr>
            </a:innerShdw>
          </a:effectLst>
        </p:spPr>
        <p:txBody>
          <a:bodyPr wrap="none" rtlCol="0">
            <a:spAutoFit/>
          </a:bodyPr>
          <a:lstStyle/>
          <a:p>
            <a:r>
              <a:rPr lang="en-US" altLang="zh-CN" sz="6600" dirty="0">
                <a:solidFill>
                  <a:schemeClr val="bg1"/>
                </a:solidFill>
                <a:latin typeface="Impact" panose="020B0806030902050204" pitchFamily="34" charset="0"/>
              </a:rPr>
              <a:t>3</a:t>
            </a:r>
            <a:endParaRPr lang="zh-CN" altLang="en-US" sz="6600" dirty="0">
              <a:solidFill>
                <a:schemeClr val="bg1"/>
              </a:solidFill>
              <a:latin typeface="Impact" panose="020B0806030902050204" pitchFamily="34" charset="0"/>
            </a:endParaRPr>
          </a:p>
        </p:txBody>
      </p:sp>
      <p:cxnSp>
        <p:nvCxnSpPr>
          <p:cNvPr id="41" name="直接连接符 40"/>
          <p:cNvCxnSpPr/>
          <p:nvPr/>
        </p:nvCxnSpPr>
        <p:spPr>
          <a:xfrm>
            <a:off x="1639670" y="3991765"/>
            <a:ext cx="6118737"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2000" advClick="0" advTm="0">
        <p14:ferris dir="l"/>
      </p:transition>
    </mc:Choice>
    <mc:Fallback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2" fill="hold" nodeType="afterEffect">
                                      <p:stCondLst>
                                        <p:cond delay="0"/>
                                      </p:stCondLst>
                                      <p:childTnLst>
                                        <p:set>
                                          <p:cBhvr>
                                            <p:cTn id="12" dur="1" fill="hold">
                                              <p:stCondLst>
                                                <p:cond delay="0"/>
                                              </p:stCondLst>
                                            </p:cTn>
                                            <p:tgtEl>
                                              <p:spTgt spid="36"/>
                                            </p:tgtEl>
                                            <p:attrNameLst>
                                              <p:attrName>style.visibility</p:attrName>
                                            </p:attrNameLst>
                                          </p:cBhvr>
                                          <p:to>
                                            <p:strVal val="visible"/>
                                          </p:to>
                                        </p:set>
                                        <p:animEffect transition="in" filter="wipe(right)">
                                          <p:cBhvr>
                                            <p:cTn id="13" dur="1000"/>
                                            <p:tgtEl>
                                              <p:spTgt spid="36"/>
                                            </p:tgtEl>
                                          </p:cBhvr>
                                        </p:animEffect>
                                      </p:childTnLst>
                                    </p:cTn>
                                  </p:par>
                                </p:childTnLst>
                              </p:cTn>
                            </p:par>
                            <p:par>
                              <p:cTn id="14" fill="hold">
                                <p:stCondLst>
                                  <p:cond delay="2000"/>
                                </p:stCondLst>
                                <p:childTnLst>
                                  <p:par>
                                    <p:cTn id="15" presetID="2" presetClass="entr" presetSubtype="1" fill="hold" nodeType="afterEffect" p14:presetBounceEnd="32000">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14:bounceEnd="32000">
                                          <p:cBhvr additive="base">
                                            <p:cTn id="17" dur="500" fill="hold"/>
                                            <p:tgtEl>
                                              <p:spTgt spid="37"/>
                                            </p:tgtEl>
                                            <p:attrNameLst>
                                              <p:attrName>ppt_x</p:attrName>
                                            </p:attrNameLst>
                                          </p:cBhvr>
                                          <p:tavLst>
                                            <p:tav tm="0">
                                              <p:val>
                                                <p:strVal val="#ppt_x"/>
                                              </p:val>
                                            </p:tav>
                                            <p:tav tm="100000">
                                              <p:val>
                                                <p:strVal val="#ppt_x"/>
                                              </p:val>
                                            </p:tav>
                                          </p:tavLst>
                                        </p:anim>
                                        <p:anim calcmode="lin" valueType="num" p14:bounceEnd="32000">
                                          <p:cBhvr additive="base">
                                            <p:cTn id="18" dur="500" fill="hold"/>
                                            <p:tgtEl>
                                              <p:spTgt spid="37"/>
                                            </p:tgtEl>
                                            <p:attrNameLst>
                                              <p:attrName>ppt_y</p:attrName>
                                            </p:attrNameLst>
                                          </p:cBhvr>
                                          <p:tavLst>
                                            <p:tav tm="0">
                                              <p:val>
                                                <p:strVal val="0-#ppt_h/2"/>
                                              </p:val>
                                            </p:tav>
                                            <p:tav tm="100000">
                                              <p:val>
                                                <p:strVal val="#ppt_y"/>
                                              </p:val>
                                            </p:tav>
                                          </p:tavLst>
                                        </p:anim>
                                      </p:childTnLst>
                                    </p:cTn>
                                  </p:par>
                                  <p:par>
                                    <p:cTn id="19" presetID="45" presetClass="entr" presetSubtype="0" fill="hold" grpId="0" nodeType="withEffect">
                                      <p:stCondLst>
                                        <p:cond delay="0"/>
                                      </p:stCondLst>
                                      <p:childTnLst>
                                        <p:set>
                                          <p:cBhvr>
                                            <p:cTn id="20" dur="1" fill="hold">
                                              <p:stCondLst>
                                                <p:cond delay="0"/>
                                              </p:stCondLst>
                                            </p:cTn>
                                            <p:tgtEl>
                                              <p:spTgt spid="40"/>
                                            </p:tgtEl>
                                            <p:attrNameLst>
                                              <p:attrName>style.visibility</p:attrName>
                                            </p:attrNameLst>
                                          </p:cBhvr>
                                          <p:to>
                                            <p:strVal val="visible"/>
                                          </p:to>
                                        </p:set>
                                        <p:animEffect transition="in" filter="fade">
                                          <p:cBhvr>
                                            <p:cTn id="21" dur="2000"/>
                                            <p:tgtEl>
                                              <p:spTgt spid="40"/>
                                            </p:tgtEl>
                                          </p:cBhvr>
                                        </p:animEffect>
                                        <p:anim calcmode="lin" valueType="num">
                                          <p:cBhvr>
                                            <p:cTn id="22" dur="2000" fill="hold"/>
                                            <p:tgtEl>
                                              <p:spTgt spid="40"/>
                                            </p:tgtEl>
                                            <p:attrNameLst>
                                              <p:attrName>ppt_w</p:attrName>
                                            </p:attrNameLst>
                                          </p:cBhvr>
                                          <p:tavLst>
                                            <p:tav tm="0" fmla="#ppt_w*sin(2.5*pi*$)">
                                              <p:val>
                                                <p:fltVal val="0"/>
                                              </p:val>
                                            </p:tav>
                                            <p:tav tm="100000">
                                              <p:val>
                                                <p:fltVal val="1"/>
                                              </p:val>
                                            </p:tav>
                                          </p:tavLst>
                                        </p:anim>
                                        <p:anim calcmode="lin" valueType="num">
                                          <p:cBhvr>
                                            <p:cTn id="23" dur="2000" fill="hold"/>
                                            <p:tgtEl>
                                              <p:spTgt spid="40"/>
                                            </p:tgtEl>
                                            <p:attrNameLst>
                                              <p:attrName>ppt_h</p:attrName>
                                            </p:attrNameLst>
                                          </p:cBhvr>
                                          <p:tavLst>
                                            <p:tav tm="0">
                                              <p:val>
                                                <p:strVal val="#ppt_h"/>
                                              </p:val>
                                            </p:tav>
                                            <p:tav tm="100000">
                                              <p:val>
                                                <p:strVal val="#ppt_h"/>
                                              </p:val>
                                            </p:tav>
                                          </p:tavLst>
                                        </p:anim>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wipe(left)">
                                          <p:cBhvr>
                                            <p:cTn id="27" dur="500"/>
                                            <p:tgtEl>
                                              <p:spTgt spid="41"/>
                                            </p:tgtEl>
                                          </p:cBhvr>
                                        </p:animEffect>
                                      </p:childTnLst>
                                    </p:cTn>
                                  </p:par>
                                </p:childTnLst>
                              </p:cTn>
                            </p:par>
                            <p:par>
                              <p:cTn id="28" fill="hold">
                                <p:stCondLst>
                                  <p:cond delay="3000"/>
                                </p:stCondLst>
                                <p:childTnLst>
                                  <p:par>
                                    <p:cTn id="29" presetID="12"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p:tgtEl>
                                              <p:spTgt spid="15"/>
                                            </p:tgtEl>
                                            <p:attrNameLst>
                                              <p:attrName>ppt_x</p:attrName>
                                            </p:attrNameLst>
                                          </p:cBhvr>
                                          <p:tavLst>
                                            <p:tav tm="0">
                                              <p:val>
                                                <p:strVal val="#ppt_x-#ppt_w*1.125000"/>
                                              </p:val>
                                            </p:tav>
                                            <p:tav tm="100000">
                                              <p:val>
                                                <p:strVal val="#ppt_x"/>
                                              </p:val>
                                            </p:tav>
                                          </p:tavLst>
                                        </p:anim>
                                        <p:animEffect transition="in" filter="wipe(right)">
                                          <p:cBhvr>
                                            <p:cTn id="32" dur="500"/>
                                            <p:tgtEl>
                                              <p:spTgt spid="15"/>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ppt_x"/>
                                              </p:val>
                                            </p:tav>
                                            <p:tav tm="100000">
                                              <p:val>
                                                <p:strVal val="#ppt_x"/>
                                              </p:val>
                                            </p:tav>
                                          </p:tavLst>
                                        </p:anim>
                                        <p:anim calcmode="lin" valueType="num">
                                          <p:cBhvr additive="base">
                                            <p:cTn id="37" dur="500" fill="hold"/>
                                            <p:tgtEl>
                                              <p:spTgt spid="16"/>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20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500" fill="hold"/>
                                            <p:tgtEl>
                                              <p:spTgt spid="21"/>
                                            </p:tgtEl>
                                            <p:attrNameLst>
                                              <p:attrName>ppt_x</p:attrName>
                                            </p:attrNameLst>
                                          </p:cBhvr>
                                          <p:tavLst>
                                            <p:tav tm="0">
                                              <p:val>
                                                <p:strVal val="#ppt_x"/>
                                              </p:val>
                                            </p:tav>
                                            <p:tav tm="100000">
                                              <p:val>
                                                <p:strVal val="#ppt_x"/>
                                              </p:val>
                                            </p:tav>
                                          </p:tavLst>
                                        </p:anim>
                                        <p:anim calcmode="lin" valueType="num">
                                          <p:cBhvr additive="base">
                                            <p:cTn id="41" dur="500" fill="hold"/>
                                            <p:tgtEl>
                                              <p:spTgt spid="21"/>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400"/>
                                      </p:stCondLst>
                                      <p:childTnLst>
                                        <p:set>
                                          <p:cBhvr>
                                            <p:cTn id="43" dur="1" fill="hold">
                                              <p:stCondLst>
                                                <p:cond delay="0"/>
                                              </p:stCondLst>
                                            </p:cTn>
                                            <p:tgtEl>
                                              <p:spTgt spid="22"/>
                                            </p:tgtEl>
                                            <p:attrNameLst>
                                              <p:attrName>style.visibility</p:attrName>
                                            </p:attrNameLst>
                                          </p:cBhvr>
                                          <p:to>
                                            <p:strVal val="visible"/>
                                          </p:to>
                                        </p:set>
                                        <p:anim calcmode="lin" valueType="num">
                                          <p:cBhvr additive="base">
                                            <p:cTn id="44" dur="500" fill="hold"/>
                                            <p:tgtEl>
                                              <p:spTgt spid="22"/>
                                            </p:tgtEl>
                                            <p:attrNameLst>
                                              <p:attrName>ppt_x</p:attrName>
                                            </p:attrNameLst>
                                          </p:cBhvr>
                                          <p:tavLst>
                                            <p:tav tm="0">
                                              <p:val>
                                                <p:strVal val="#ppt_x"/>
                                              </p:val>
                                            </p:tav>
                                            <p:tav tm="100000">
                                              <p:val>
                                                <p:strVal val="#ppt_x"/>
                                              </p:val>
                                            </p:tav>
                                          </p:tavLst>
                                        </p:anim>
                                        <p:anim calcmode="lin" valueType="num">
                                          <p:cBhvr additive="base">
                                            <p:cTn id="45" dur="500" fill="hold"/>
                                            <p:tgtEl>
                                              <p:spTgt spid="22"/>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60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ppt_x"/>
                                              </p:val>
                                            </p:tav>
                                            <p:tav tm="100000">
                                              <p:val>
                                                <p:strVal val="#ppt_x"/>
                                              </p:val>
                                            </p:tav>
                                          </p:tavLst>
                                        </p:anim>
                                        <p:anim calcmode="lin" valueType="num">
                                          <p:cBhvr additive="base">
                                            <p:cTn id="49" dur="500" fill="hold"/>
                                            <p:tgtEl>
                                              <p:spTgt spid="23"/>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800"/>
                                      </p:stCondLst>
                                      <p:childTnLst>
                                        <p:set>
                                          <p:cBhvr>
                                            <p:cTn id="51" dur="1" fill="hold">
                                              <p:stCondLst>
                                                <p:cond delay="0"/>
                                              </p:stCondLst>
                                            </p:cTn>
                                            <p:tgtEl>
                                              <p:spTgt spid="24"/>
                                            </p:tgtEl>
                                            <p:attrNameLst>
                                              <p:attrName>style.visibility</p:attrName>
                                            </p:attrNameLst>
                                          </p:cBhvr>
                                          <p:to>
                                            <p:strVal val="visible"/>
                                          </p:to>
                                        </p:set>
                                        <p:anim calcmode="lin" valueType="num">
                                          <p:cBhvr additive="base">
                                            <p:cTn id="52" dur="500" fill="hold"/>
                                            <p:tgtEl>
                                              <p:spTgt spid="24"/>
                                            </p:tgtEl>
                                            <p:attrNameLst>
                                              <p:attrName>ppt_x</p:attrName>
                                            </p:attrNameLst>
                                          </p:cBhvr>
                                          <p:tavLst>
                                            <p:tav tm="0">
                                              <p:val>
                                                <p:strVal val="#ppt_x"/>
                                              </p:val>
                                            </p:tav>
                                            <p:tav tm="100000">
                                              <p:val>
                                                <p:strVal val="#ppt_x"/>
                                              </p:val>
                                            </p:tav>
                                          </p:tavLst>
                                        </p:anim>
                                        <p:anim calcmode="lin" valueType="num">
                                          <p:cBhvr additive="base">
                                            <p:cTn id="53" dur="500" fill="hold"/>
                                            <p:tgtEl>
                                              <p:spTgt spid="24"/>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1000"/>
                                      </p:stCondLst>
                                      <p:childTnLst>
                                        <p:set>
                                          <p:cBhvr>
                                            <p:cTn id="55" dur="1" fill="hold">
                                              <p:stCondLst>
                                                <p:cond delay="0"/>
                                              </p:stCondLst>
                                            </p:cTn>
                                            <p:tgtEl>
                                              <p:spTgt spid="25"/>
                                            </p:tgtEl>
                                            <p:attrNameLst>
                                              <p:attrName>style.visibility</p:attrName>
                                            </p:attrNameLst>
                                          </p:cBhvr>
                                          <p:to>
                                            <p:strVal val="visible"/>
                                          </p:to>
                                        </p:set>
                                        <p:anim calcmode="lin" valueType="num">
                                          <p:cBhvr additive="base">
                                            <p:cTn id="56" dur="500" fill="hold"/>
                                            <p:tgtEl>
                                              <p:spTgt spid="25"/>
                                            </p:tgtEl>
                                            <p:attrNameLst>
                                              <p:attrName>ppt_x</p:attrName>
                                            </p:attrNameLst>
                                          </p:cBhvr>
                                          <p:tavLst>
                                            <p:tav tm="0">
                                              <p:val>
                                                <p:strVal val="#ppt_x"/>
                                              </p:val>
                                            </p:tav>
                                            <p:tav tm="100000">
                                              <p:val>
                                                <p:strVal val="#ppt_x"/>
                                              </p:val>
                                            </p:tav>
                                          </p:tavLst>
                                        </p:anim>
                                        <p:anim calcmode="lin" valueType="num">
                                          <p:cBhvr additive="base">
                                            <p:cTn id="57"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21" grpId="0"/>
          <p:bldP spid="22" grpId="0"/>
          <p:bldP spid="23" grpId="0"/>
          <p:bldP spid="24" grpId="0"/>
          <p:bldP spid="25" grpId="0"/>
          <p:bldP spid="4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2" fill="hold" nodeType="afterEffect">
                                      <p:stCondLst>
                                        <p:cond delay="0"/>
                                      </p:stCondLst>
                                      <p:childTnLst>
                                        <p:set>
                                          <p:cBhvr>
                                            <p:cTn id="12" dur="1" fill="hold">
                                              <p:stCondLst>
                                                <p:cond delay="0"/>
                                              </p:stCondLst>
                                            </p:cTn>
                                            <p:tgtEl>
                                              <p:spTgt spid="36"/>
                                            </p:tgtEl>
                                            <p:attrNameLst>
                                              <p:attrName>style.visibility</p:attrName>
                                            </p:attrNameLst>
                                          </p:cBhvr>
                                          <p:to>
                                            <p:strVal val="visible"/>
                                          </p:to>
                                        </p:set>
                                        <p:animEffect transition="in" filter="wipe(right)">
                                          <p:cBhvr>
                                            <p:cTn id="13" dur="1000"/>
                                            <p:tgtEl>
                                              <p:spTgt spid="36"/>
                                            </p:tgtEl>
                                          </p:cBhvr>
                                        </p:animEffect>
                                      </p:childTnLst>
                                    </p:cTn>
                                  </p:par>
                                </p:childTnLst>
                              </p:cTn>
                            </p:par>
                            <p:par>
                              <p:cTn id="14" fill="hold">
                                <p:stCondLst>
                                  <p:cond delay="2000"/>
                                </p:stCondLst>
                                <p:childTnLst>
                                  <p:par>
                                    <p:cTn id="15" presetID="2" presetClass="entr" presetSubtype="1"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additive="base">
                                            <p:cTn id="17" dur="500" fill="hold"/>
                                            <p:tgtEl>
                                              <p:spTgt spid="37"/>
                                            </p:tgtEl>
                                            <p:attrNameLst>
                                              <p:attrName>ppt_x</p:attrName>
                                            </p:attrNameLst>
                                          </p:cBhvr>
                                          <p:tavLst>
                                            <p:tav tm="0">
                                              <p:val>
                                                <p:strVal val="#ppt_x"/>
                                              </p:val>
                                            </p:tav>
                                            <p:tav tm="100000">
                                              <p:val>
                                                <p:strVal val="#ppt_x"/>
                                              </p:val>
                                            </p:tav>
                                          </p:tavLst>
                                        </p:anim>
                                        <p:anim calcmode="lin" valueType="num">
                                          <p:cBhvr additive="base">
                                            <p:cTn id="18" dur="500" fill="hold"/>
                                            <p:tgtEl>
                                              <p:spTgt spid="37"/>
                                            </p:tgtEl>
                                            <p:attrNameLst>
                                              <p:attrName>ppt_y</p:attrName>
                                            </p:attrNameLst>
                                          </p:cBhvr>
                                          <p:tavLst>
                                            <p:tav tm="0">
                                              <p:val>
                                                <p:strVal val="0-#ppt_h/2"/>
                                              </p:val>
                                            </p:tav>
                                            <p:tav tm="100000">
                                              <p:val>
                                                <p:strVal val="#ppt_y"/>
                                              </p:val>
                                            </p:tav>
                                          </p:tavLst>
                                        </p:anim>
                                      </p:childTnLst>
                                    </p:cTn>
                                  </p:par>
                                  <p:par>
                                    <p:cTn id="19" presetID="45" presetClass="entr" presetSubtype="0" fill="hold" grpId="0" nodeType="withEffect">
                                      <p:stCondLst>
                                        <p:cond delay="0"/>
                                      </p:stCondLst>
                                      <p:childTnLst>
                                        <p:set>
                                          <p:cBhvr>
                                            <p:cTn id="20" dur="1" fill="hold">
                                              <p:stCondLst>
                                                <p:cond delay="0"/>
                                              </p:stCondLst>
                                            </p:cTn>
                                            <p:tgtEl>
                                              <p:spTgt spid="40"/>
                                            </p:tgtEl>
                                            <p:attrNameLst>
                                              <p:attrName>style.visibility</p:attrName>
                                            </p:attrNameLst>
                                          </p:cBhvr>
                                          <p:to>
                                            <p:strVal val="visible"/>
                                          </p:to>
                                        </p:set>
                                        <p:animEffect transition="in" filter="fade">
                                          <p:cBhvr>
                                            <p:cTn id="21" dur="2000"/>
                                            <p:tgtEl>
                                              <p:spTgt spid="40"/>
                                            </p:tgtEl>
                                          </p:cBhvr>
                                        </p:animEffect>
                                        <p:anim calcmode="lin" valueType="num">
                                          <p:cBhvr>
                                            <p:cTn id="22" dur="2000" fill="hold"/>
                                            <p:tgtEl>
                                              <p:spTgt spid="40"/>
                                            </p:tgtEl>
                                            <p:attrNameLst>
                                              <p:attrName>ppt_w</p:attrName>
                                            </p:attrNameLst>
                                          </p:cBhvr>
                                          <p:tavLst>
                                            <p:tav tm="0" fmla="#ppt_w*sin(2.5*pi*$)">
                                              <p:val>
                                                <p:fltVal val="0"/>
                                              </p:val>
                                            </p:tav>
                                            <p:tav tm="100000">
                                              <p:val>
                                                <p:fltVal val="1"/>
                                              </p:val>
                                            </p:tav>
                                          </p:tavLst>
                                        </p:anim>
                                        <p:anim calcmode="lin" valueType="num">
                                          <p:cBhvr>
                                            <p:cTn id="23" dur="2000" fill="hold"/>
                                            <p:tgtEl>
                                              <p:spTgt spid="40"/>
                                            </p:tgtEl>
                                            <p:attrNameLst>
                                              <p:attrName>ppt_h</p:attrName>
                                            </p:attrNameLst>
                                          </p:cBhvr>
                                          <p:tavLst>
                                            <p:tav tm="0">
                                              <p:val>
                                                <p:strVal val="#ppt_h"/>
                                              </p:val>
                                            </p:tav>
                                            <p:tav tm="100000">
                                              <p:val>
                                                <p:strVal val="#ppt_h"/>
                                              </p:val>
                                            </p:tav>
                                          </p:tavLst>
                                        </p:anim>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wipe(left)">
                                          <p:cBhvr>
                                            <p:cTn id="27" dur="500"/>
                                            <p:tgtEl>
                                              <p:spTgt spid="41"/>
                                            </p:tgtEl>
                                          </p:cBhvr>
                                        </p:animEffect>
                                      </p:childTnLst>
                                    </p:cTn>
                                  </p:par>
                                </p:childTnLst>
                              </p:cTn>
                            </p:par>
                            <p:par>
                              <p:cTn id="28" fill="hold">
                                <p:stCondLst>
                                  <p:cond delay="3000"/>
                                </p:stCondLst>
                                <p:childTnLst>
                                  <p:par>
                                    <p:cTn id="29" presetID="12"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p:tgtEl>
                                              <p:spTgt spid="15"/>
                                            </p:tgtEl>
                                            <p:attrNameLst>
                                              <p:attrName>ppt_x</p:attrName>
                                            </p:attrNameLst>
                                          </p:cBhvr>
                                          <p:tavLst>
                                            <p:tav tm="0">
                                              <p:val>
                                                <p:strVal val="#ppt_x-#ppt_w*1.125000"/>
                                              </p:val>
                                            </p:tav>
                                            <p:tav tm="100000">
                                              <p:val>
                                                <p:strVal val="#ppt_x"/>
                                              </p:val>
                                            </p:tav>
                                          </p:tavLst>
                                        </p:anim>
                                        <p:animEffect transition="in" filter="wipe(right)">
                                          <p:cBhvr>
                                            <p:cTn id="32" dur="500"/>
                                            <p:tgtEl>
                                              <p:spTgt spid="15"/>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ppt_x"/>
                                              </p:val>
                                            </p:tav>
                                            <p:tav tm="100000">
                                              <p:val>
                                                <p:strVal val="#ppt_x"/>
                                              </p:val>
                                            </p:tav>
                                          </p:tavLst>
                                        </p:anim>
                                        <p:anim calcmode="lin" valueType="num">
                                          <p:cBhvr additive="base">
                                            <p:cTn id="37" dur="500" fill="hold"/>
                                            <p:tgtEl>
                                              <p:spTgt spid="16"/>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20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500" fill="hold"/>
                                            <p:tgtEl>
                                              <p:spTgt spid="21"/>
                                            </p:tgtEl>
                                            <p:attrNameLst>
                                              <p:attrName>ppt_x</p:attrName>
                                            </p:attrNameLst>
                                          </p:cBhvr>
                                          <p:tavLst>
                                            <p:tav tm="0">
                                              <p:val>
                                                <p:strVal val="#ppt_x"/>
                                              </p:val>
                                            </p:tav>
                                            <p:tav tm="100000">
                                              <p:val>
                                                <p:strVal val="#ppt_x"/>
                                              </p:val>
                                            </p:tav>
                                          </p:tavLst>
                                        </p:anim>
                                        <p:anim calcmode="lin" valueType="num">
                                          <p:cBhvr additive="base">
                                            <p:cTn id="41" dur="500" fill="hold"/>
                                            <p:tgtEl>
                                              <p:spTgt spid="21"/>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400"/>
                                      </p:stCondLst>
                                      <p:childTnLst>
                                        <p:set>
                                          <p:cBhvr>
                                            <p:cTn id="43" dur="1" fill="hold">
                                              <p:stCondLst>
                                                <p:cond delay="0"/>
                                              </p:stCondLst>
                                            </p:cTn>
                                            <p:tgtEl>
                                              <p:spTgt spid="22"/>
                                            </p:tgtEl>
                                            <p:attrNameLst>
                                              <p:attrName>style.visibility</p:attrName>
                                            </p:attrNameLst>
                                          </p:cBhvr>
                                          <p:to>
                                            <p:strVal val="visible"/>
                                          </p:to>
                                        </p:set>
                                        <p:anim calcmode="lin" valueType="num">
                                          <p:cBhvr additive="base">
                                            <p:cTn id="44" dur="500" fill="hold"/>
                                            <p:tgtEl>
                                              <p:spTgt spid="22"/>
                                            </p:tgtEl>
                                            <p:attrNameLst>
                                              <p:attrName>ppt_x</p:attrName>
                                            </p:attrNameLst>
                                          </p:cBhvr>
                                          <p:tavLst>
                                            <p:tav tm="0">
                                              <p:val>
                                                <p:strVal val="#ppt_x"/>
                                              </p:val>
                                            </p:tav>
                                            <p:tav tm="100000">
                                              <p:val>
                                                <p:strVal val="#ppt_x"/>
                                              </p:val>
                                            </p:tav>
                                          </p:tavLst>
                                        </p:anim>
                                        <p:anim calcmode="lin" valueType="num">
                                          <p:cBhvr additive="base">
                                            <p:cTn id="45" dur="500" fill="hold"/>
                                            <p:tgtEl>
                                              <p:spTgt spid="22"/>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60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ppt_x"/>
                                              </p:val>
                                            </p:tav>
                                            <p:tav tm="100000">
                                              <p:val>
                                                <p:strVal val="#ppt_x"/>
                                              </p:val>
                                            </p:tav>
                                          </p:tavLst>
                                        </p:anim>
                                        <p:anim calcmode="lin" valueType="num">
                                          <p:cBhvr additive="base">
                                            <p:cTn id="49" dur="500" fill="hold"/>
                                            <p:tgtEl>
                                              <p:spTgt spid="23"/>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800"/>
                                      </p:stCondLst>
                                      <p:childTnLst>
                                        <p:set>
                                          <p:cBhvr>
                                            <p:cTn id="51" dur="1" fill="hold">
                                              <p:stCondLst>
                                                <p:cond delay="0"/>
                                              </p:stCondLst>
                                            </p:cTn>
                                            <p:tgtEl>
                                              <p:spTgt spid="24"/>
                                            </p:tgtEl>
                                            <p:attrNameLst>
                                              <p:attrName>style.visibility</p:attrName>
                                            </p:attrNameLst>
                                          </p:cBhvr>
                                          <p:to>
                                            <p:strVal val="visible"/>
                                          </p:to>
                                        </p:set>
                                        <p:anim calcmode="lin" valueType="num">
                                          <p:cBhvr additive="base">
                                            <p:cTn id="52" dur="500" fill="hold"/>
                                            <p:tgtEl>
                                              <p:spTgt spid="24"/>
                                            </p:tgtEl>
                                            <p:attrNameLst>
                                              <p:attrName>ppt_x</p:attrName>
                                            </p:attrNameLst>
                                          </p:cBhvr>
                                          <p:tavLst>
                                            <p:tav tm="0">
                                              <p:val>
                                                <p:strVal val="#ppt_x"/>
                                              </p:val>
                                            </p:tav>
                                            <p:tav tm="100000">
                                              <p:val>
                                                <p:strVal val="#ppt_x"/>
                                              </p:val>
                                            </p:tav>
                                          </p:tavLst>
                                        </p:anim>
                                        <p:anim calcmode="lin" valueType="num">
                                          <p:cBhvr additive="base">
                                            <p:cTn id="53" dur="500" fill="hold"/>
                                            <p:tgtEl>
                                              <p:spTgt spid="24"/>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1000"/>
                                      </p:stCondLst>
                                      <p:childTnLst>
                                        <p:set>
                                          <p:cBhvr>
                                            <p:cTn id="55" dur="1" fill="hold">
                                              <p:stCondLst>
                                                <p:cond delay="0"/>
                                              </p:stCondLst>
                                            </p:cTn>
                                            <p:tgtEl>
                                              <p:spTgt spid="25"/>
                                            </p:tgtEl>
                                            <p:attrNameLst>
                                              <p:attrName>style.visibility</p:attrName>
                                            </p:attrNameLst>
                                          </p:cBhvr>
                                          <p:to>
                                            <p:strVal val="visible"/>
                                          </p:to>
                                        </p:set>
                                        <p:anim calcmode="lin" valueType="num">
                                          <p:cBhvr additive="base">
                                            <p:cTn id="56" dur="500" fill="hold"/>
                                            <p:tgtEl>
                                              <p:spTgt spid="25"/>
                                            </p:tgtEl>
                                            <p:attrNameLst>
                                              <p:attrName>ppt_x</p:attrName>
                                            </p:attrNameLst>
                                          </p:cBhvr>
                                          <p:tavLst>
                                            <p:tav tm="0">
                                              <p:val>
                                                <p:strVal val="#ppt_x"/>
                                              </p:val>
                                            </p:tav>
                                            <p:tav tm="100000">
                                              <p:val>
                                                <p:strVal val="#ppt_x"/>
                                              </p:val>
                                            </p:tav>
                                          </p:tavLst>
                                        </p:anim>
                                        <p:anim calcmode="lin" valueType="num">
                                          <p:cBhvr additive="base">
                                            <p:cTn id="57"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21" grpId="0"/>
          <p:bldP spid="22" grpId="0"/>
          <p:bldP spid="23" grpId="0"/>
          <p:bldP spid="24" grpId="0"/>
          <p:bldP spid="25" grpId="0"/>
          <p:bldP spid="40" grpId="0"/>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3971973" y="1032257"/>
            <a:ext cx="4056413" cy="1075392"/>
            <a:chOff x="3347864" y="1152445"/>
            <a:chExt cx="4752528" cy="1080119"/>
          </a:xfrm>
        </p:grpSpPr>
        <p:sp>
          <p:nvSpPr>
            <p:cNvPr id="16" name="矩形 15"/>
            <p:cNvSpPr/>
            <p:nvPr/>
          </p:nvSpPr>
          <p:spPr>
            <a:xfrm>
              <a:off x="3347864" y="1152445"/>
              <a:ext cx="4752528" cy="26717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zh-CN" altLang="en-US" sz="1600" dirty="0">
                  <a:solidFill>
                    <a:srgbClr val="F8F8F8"/>
                  </a:solidFill>
                  <a:latin typeface="微软雅黑" panose="020B0503020204020204" charset="-122"/>
                  <a:ea typeface="微软雅黑" panose="020B0503020204020204" charset="-122"/>
                  <a:cs typeface="Segoe UI" panose="020B0502040204020203" pitchFamily="34" charset="0"/>
                </a:rPr>
                <a:t>项目一展示</a:t>
              </a:r>
              <a:endParaRPr lang="en-US" altLang="zh-CN" sz="1600" dirty="0">
                <a:solidFill>
                  <a:srgbClr val="F8F8F8"/>
                </a:solidFill>
                <a:latin typeface="微软雅黑" panose="020B0503020204020204" charset="-122"/>
                <a:ea typeface="微软雅黑" panose="020B0503020204020204" charset="-122"/>
                <a:cs typeface="Segoe UI" panose="020B0502040204020203" pitchFamily="34" charset="0"/>
              </a:endParaRPr>
            </a:p>
          </p:txBody>
        </p:sp>
        <p:sp>
          <p:nvSpPr>
            <p:cNvPr id="17" name="矩形 16"/>
            <p:cNvSpPr/>
            <p:nvPr/>
          </p:nvSpPr>
          <p:spPr>
            <a:xfrm>
              <a:off x="3347864" y="1419622"/>
              <a:ext cx="4752528" cy="81294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582930">
                <a:lnSpc>
                  <a:spcPct val="130000"/>
                </a:lnSpc>
                <a:spcBef>
                  <a:spcPts val="575"/>
                </a:spcBef>
              </a:pPr>
              <a:r>
                <a:rPr lang="zh-CN" altLang="en-US" sz="1200" dirty="0">
                  <a:solidFill>
                    <a:srgbClr val="ED7D31">
                      <a:lumMod val="50000"/>
                    </a:srgbClr>
                  </a:solidFill>
                  <a:latin typeface="微软雅黑" panose="020B0503020204020204" charset="-122"/>
                  <a:ea typeface="微软雅黑" panose="020B0503020204020204" charset="-122"/>
                  <a:cs typeface="Segoe UI" panose="020B0502040204020203" pitchFamily="34" charset="0"/>
                </a:rPr>
                <a:t>您的内容打在这里，或者通过复制您的文本后，在此框中选择粘贴，并选择只保留文字，在此录入上述图表的综合描述说明。</a:t>
              </a:r>
              <a:endParaRPr lang="zh-CN" altLang="en-US" sz="1200" dirty="0">
                <a:solidFill>
                  <a:prstClr val="white"/>
                </a:solidFill>
                <a:latin typeface="等线" panose="02010600030101010101" charset="-122"/>
                <a:ea typeface="微软雅黑" panose="020B0503020204020204" charset="-122"/>
              </a:endParaRPr>
            </a:p>
          </p:txBody>
        </p:sp>
      </p:grpSp>
      <p:grpSp>
        <p:nvGrpSpPr>
          <p:cNvPr id="18" name="组合 17"/>
          <p:cNvGrpSpPr/>
          <p:nvPr/>
        </p:nvGrpSpPr>
        <p:grpSpPr>
          <a:xfrm>
            <a:off x="3971973" y="2283232"/>
            <a:ext cx="4056413" cy="1075394"/>
            <a:chOff x="3347864" y="1152444"/>
            <a:chExt cx="4752528" cy="1080120"/>
          </a:xfrm>
        </p:grpSpPr>
        <p:sp>
          <p:nvSpPr>
            <p:cNvPr id="19" name="矩形 18"/>
            <p:cNvSpPr/>
            <p:nvPr/>
          </p:nvSpPr>
          <p:spPr>
            <a:xfrm>
              <a:off x="3347864" y="1152444"/>
              <a:ext cx="4752528" cy="26717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zh-CN" altLang="en-US" sz="1600" dirty="0">
                  <a:solidFill>
                    <a:srgbClr val="F8F8F8"/>
                  </a:solidFill>
                  <a:latin typeface="微软雅黑" panose="020B0503020204020204" charset="-122"/>
                  <a:ea typeface="微软雅黑" panose="020B0503020204020204" charset="-122"/>
                  <a:cs typeface="Segoe UI" panose="020B0502040204020203" pitchFamily="34" charset="0"/>
                </a:rPr>
                <a:t>项目二展示</a:t>
              </a:r>
              <a:endParaRPr lang="en-US" altLang="zh-CN" sz="1600" dirty="0">
                <a:solidFill>
                  <a:srgbClr val="F8F8F8"/>
                </a:solidFill>
                <a:latin typeface="微软雅黑" panose="020B0503020204020204" charset="-122"/>
                <a:ea typeface="微软雅黑" panose="020B0503020204020204" charset="-122"/>
                <a:cs typeface="Segoe UI" panose="020B0502040204020203" pitchFamily="34" charset="0"/>
              </a:endParaRPr>
            </a:p>
          </p:txBody>
        </p:sp>
        <p:sp>
          <p:nvSpPr>
            <p:cNvPr id="20" name="矩形 19"/>
            <p:cNvSpPr/>
            <p:nvPr/>
          </p:nvSpPr>
          <p:spPr>
            <a:xfrm>
              <a:off x="3347864" y="1419622"/>
              <a:ext cx="4752528" cy="81294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582930">
                <a:lnSpc>
                  <a:spcPct val="130000"/>
                </a:lnSpc>
                <a:spcBef>
                  <a:spcPts val="575"/>
                </a:spcBef>
              </a:pPr>
              <a:r>
                <a:rPr lang="zh-CN" altLang="en-US" sz="1200" dirty="0">
                  <a:solidFill>
                    <a:srgbClr val="ED7D31">
                      <a:lumMod val="50000"/>
                    </a:srgbClr>
                  </a:solidFill>
                  <a:latin typeface="微软雅黑" panose="020B0503020204020204" charset="-122"/>
                  <a:ea typeface="微软雅黑" panose="020B0503020204020204" charset="-122"/>
                  <a:cs typeface="Segoe UI" panose="020B0502040204020203" pitchFamily="34" charset="0"/>
                </a:rPr>
                <a:t>您的内容打在这里，或者通过复制您的文本后，在此框中选择粘贴，并选择只保留文字，在此录入上述图表的综合描述说明。</a:t>
              </a:r>
              <a:endParaRPr lang="zh-CN" altLang="en-US" sz="1200" dirty="0">
                <a:solidFill>
                  <a:prstClr val="white"/>
                </a:solidFill>
                <a:latin typeface="等线" panose="02010600030101010101" charset="-122"/>
                <a:ea typeface="微软雅黑" panose="020B0503020204020204" charset="-122"/>
              </a:endParaRPr>
            </a:p>
          </p:txBody>
        </p:sp>
      </p:grpSp>
      <p:grpSp>
        <p:nvGrpSpPr>
          <p:cNvPr id="21" name="组合 20"/>
          <p:cNvGrpSpPr/>
          <p:nvPr/>
        </p:nvGrpSpPr>
        <p:grpSpPr>
          <a:xfrm>
            <a:off x="3971973" y="3579376"/>
            <a:ext cx="4056413" cy="1075394"/>
            <a:chOff x="3347864" y="1152444"/>
            <a:chExt cx="4752528" cy="1080120"/>
          </a:xfrm>
        </p:grpSpPr>
        <p:sp>
          <p:nvSpPr>
            <p:cNvPr id="22" name="矩形 21"/>
            <p:cNvSpPr/>
            <p:nvPr/>
          </p:nvSpPr>
          <p:spPr>
            <a:xfrm>
              <a:off x="3347864" y="1152444"/>
              <a:ext cx="4752528" cy="26717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zh-CN" altLang="en-US" sz="1600" dirty="0">
                  <a:solidFill>
                    <a:srgbClr val="F8F8F8"/>
                  </a:solidFill>
                  <a:latin typeface="微软雅黑" panose="020B0503020204020204" charset="-122"/>
                  <a:ea typeface="微软雅黑" panose="020B0503020204020204" charset="-122"/>
                  <a:cs typeface="Segoe UI" panose="020B0502040204020203" pitchFamily="34" charset="0"/>
                </a:rPr>
                <a:t>项目三展示</a:t>
              </a:r>
              <a:endParaRPr lang="en-US" altLang="zh-CN" sz="1600" dirty="0">
                <a:solidFill>
                  <a:srgbClr val="F8F8F8"/>
                </a:solidFill>
                <a:latin typeface="微软雅黑" panose="020B0503020204020204" charset="-122"/>
                <a:ea typeface="微软雅黑" panose="020B0503020204020204" charset="-122"/>
                <a:cs typeface="Segoe UI" panose="020B0502040204020203" pitchFamily="34" charset="0"/>
              </a:endParaRPr>
            </a:p>
          </p:txBody>
        </p:sp>
        <p:sp>
          <p:nvSpPr>
            <p:cNvPr id="23" name="矩形 22"/>
            <p:cNvSpPr/>
            <p:nvPr/>
          </p:nvSpPr>
          <p:spPr>
            <a:xfrm>
              <a:off x="3347864" y="1419622"/>
              <a:ext cx="4752528" cy="81294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582930">
                <a:lnSpc>
                  <a:spcPct val="130000"/>
                </a:lnSpc>
                <a:spcBef>
                  <a:spcPts val="575"/>
                </a:spcBef>
              </a:pPr>
              <a:r>
                <a:rPr lang="zh-CN" altLang="en-US" sz="1200" dirty="0">
                  <a:solidFill>
                    <a:srgbClr val="ED7D31">
                      <a:lumMod val="50000"/>
                    </a:srgbClr>
                  </a:solidFill>
                  <a:latin typeface="微软雅黑" panose="020B0503020204020204" charset="-122"/>
                  <a:ea typeface="微软雅黑" panose="020B0503020204020204" charset="-122"/>
                  <a:cs typeface="Segoe UI" panose="020B0502040204020203" pitchFamily="34" charset="0"/>
                </a:rPr>
                <a:t>您的内容打在这里，或者通过复制您的文本后，在此框中选择粘贴，并选择只保留文字，在此录入上述图表的综合描述说明。</a:t>
              </a:r>
              <a:endParaRPr lang="zh-CN" altLang="en-US" sz="1200" dirty="0">
                <a:solidFill>
                  <a:prstClr val="white"/>
                </a:solidFill>
                <a:latin typeface="等线" panose="02010600030101010101" charset="-122"/>
                <a:ea typeface="微软雅黑" panose="020B0503020204020204" charset="-122"/>
              </a:endParaRPr>
            </a:p>
          </p:txBody>
        </p:sp>
      </p:grpSp>
      <p:sp>
        <p:nvSpPr>
          <p:cNvPr id="24" name="圆角矩形 23"/>
          <p:cNvSpPr/>
          <p:nvPr/>
        </p:nvSpPr>
        <p:spPr>
          <a:xfrm>
            <a:off x="1213592" y="1032751"/>
            <a:ext cx="2511122" cy="1080110"/>
          </a:xfrm>
          <a:prstGeom prst="roundRect">
            <a:avLst/>
          </a:prstGeom>
          <a:blipFill>
            <a:blip r:embed="rId3"/>
            <a:stretch>
              <a:fillRect l="-27581" t="-1" r="-20914" b="-4701"/>
            </a:stretch>
          </a:bli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77770" tIns="38885" rIns="77770" bIns="38885" rtlCol="0" anchor="ctr"/>
          <a:lstStyle/>
          <a:p>
            <a:pPr algn="ctr" defTabSz="685800"/>
            <a:endParaRPr lang="zh-CN" altLang="en-US" sz="1600">
              <a:solidFill>
                <a:prstClr val="white"/>
              </a:solidFill>
              <a:latin typeface="等线" panose="02010600030101010101" charset="-122"/>
              <a:ea typeface="微软雅黑" panose="020B0503020204020204" charset="-122"/>
            </a:endParaRPr>
          </a:p>
        </p:txBody>
      </p:sp>
      <p:sp>
        <p:nvSpPr>
          <p:cNvPr id="25" name="圆角矩形 24"/>
          <p:cNvSpPr/>
          <p:nvPr/>
        </p:nvSpPr>
        <p:spPr>
          <a:xfrm>
            <a:off x="1213592" y="2283730"/>
            <a:ext cx="2511122" cy="1080110"/>
          </a:xfrm>
          <a:prstGeom prst="roundRect">
            <a:avLst/>
          </a:prstGeom>
          <a:blipFill>
            <a:blip r:embed="rId4"/>
            <a:stretch>
              <a:fillRect l="-27581" t="-1" r="-20914" b="-4701"/>
            </a:stretch>
          </a:bli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77770" tIns="38885" rIns="77770" bIns="38885" rtlCol="0" anchor="ctr"/>
          <a:lstStyle/>
          <a:p>
            <a:pPr algn="ctr" defTabSz="685800"/>
            <a:endParaRPr lang="zh-CN" altLang="en-US" sz="1600">
              <a:solidFill>
                <a:prstClr val="white"/>
              </a:solidFill>
              <a:latin typeface="等线" panose="02010600030101010101" charset="-122"/>
              <a:ea typeface="微软雅黑" panose="020B0503020204020204" charset="-122"/>
            </a:endParaRPr>
          </a:p>
        </p:txBody>
      </p:sp>
      <p:sp>
        <p:nvSpPr>
          <p:cNvPr id="26" name="圆角矩形 25"/>
          <p:cNvSpPr/>
          <p:nvPr/>
        </p:nvSpPr>
        <p:spPr>
          <a:xfrm>
            <a:off x="1213593" y="3579872"/>
            <a:ext cx="2511122" cy="1080110"/>
          </a:xfrm>
          <a:prstGeom prst="roundRect">
            <a:avLst/>
          </a:prstGeom>
          <a:blipFill>
            <a:blip r:embed="rId5"/>
            <a:stretch>
              <a:fillRect l="-27581" t="-1" r="-20914" b="-4701"/>
            </a:stretch>
          </a:bli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77770" tIns="38885" rIns="77770" bIns="38885" rtlCol="0" anchor="ctr"/>
          <a:lstStyle/>
          <a:p>
            <a:pPr algn="ctr" defTabSz="685800"/>
            <a:endParaRPr lang="zh-CN" altLang="en-US" sz="1600">
              <a:solidFill>
                <a:prstClr val="white"/>
              </a:solidFill>
              <a:latin typeface="等线" panose="02010600030101010101" charset="-122"/>
              <a:ea typeface="微软雅黑" panose="020B050302020402020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0">
        <p14:ferris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0-#ppt_w/2"/>
                                          </p:val>
                                        </p:tav>
                                        <p:tav tm="100000">
                                          <p:val>
                                            <p:strVal val="#ppt_x"/>
                                          </p:val>
                                        </p:tav>
                                      </p:tavLst>
                                    </p:anim>
                                    <p:anim calcmode="lin" valueType="num">
                                      <p:cBhvr additive="base">
                                        <p:cTn id="8" dur="500" fill="hold"/>
                                        <p:tgtEl>
                                          <p:spTgt spid="2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20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0-#ppt_w/2"/>
                                          </p:val>
                                        </p:tav>
                                        <p:tav tm="100000">
                                          <p:val>
                                            <p:strVal val="#ppt_x"/>
                                          </p:val>
                                        </p:tav>
                                      </p:tavLst>
                                    </p:anim>
                                    <p:anim calcmode="lin" valueType="num">
                                      <p:cBhvr additive="base">
                                        <p:cTn id="12" dur="500" fill="hold"/>
                                        <p:tgtEl>
                                          <p:spTgt spid="2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40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0-#ppt_w/2"/>
                                          </p:val>
                                        </p:tav>
                                        <p:tav tm="100000">
                                          <p:val>
                                            <p:strVal val="#ppt_x"/>
                                          </p:val>
                                        </p:tav>
                                      </p:tavLst>
                                    </p:anim>
                                    <p:anim calcmode="lin" valueType="num">
                                      <p:cBhvr additive="base">
                                        <p:cTn id="16" dur="500" fill="hold"/>
                                        <p:tgtEl>
                                          <p:spTgt spid="26"/>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22" presetClass="entr" presetSubtype="1"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up)">
                                      <p:cBhvr>
                                        <p:cTn id="20" dur="500"/>
                                        <p:tgtEl>
                                          <p:spTgt spid="15"/>
                                        </p:tgtEl>
                                      </p:cBhvr>
                                    </p:animEffect>
                                  </p:childTnLst>
                                </p:cTn>
                              </p:par>
                              <p:par>
                                <p:cTn id="21" presetID="22" presetClass="entr" presetSubtype="1" fill="hold" nodeType="withEffect">
                                  <p:stCondLst>
                                    <p:cond delay="200"/>
                                  </p:stCondLst>
                                  <p:childTnLst>
                                    <p:set>
                                      <p:cBhvr>
                                        <p:cTn id="22" dur="1" fill="hold">
                                          <p:stCondLst>
                                            <p:cond delay="0"/>
                                          </p:stCondLst>
                                        </p:cTn>
                                        <p:tgtEl>
                                          <p:spTgt spid="18"/>
                                        </p:tgtEl>
                                        <p:attrNameLst>
                                          <p:attrName>style.visibility</p:attrName>
                                        </p:attrNameLst>
                                      </p:cBhvr>
                                      <p:to>
                                        <p:strVal val="visible"/>
                                      </p:to>
                                    </p:set>
                                    <p:animEffect transition="in" filter="wipe(up)">
                                      <p:cBhvr>
                                        <p:cTn id="23" dur="500"/>
                                        <p:tgtEl>
                                          <p:spTgt spid="18"/>
                                        </p:tgtEl>
                                      </p:cBhvr>
                                    </p:animEffect>
                                  </p:childTnLst>
                                </p:cTn>
                              </p:par>
                              <p:par>
                                <p:cTn id="24" presetID="22" presetClass="entr" presetSubtype="1" fill="hold" nodeType="withEffect">
                                  <p:stCondLst>
                                    <p:cond delay="400"/>
                                  </p:stCondLst>
                                  <p:childTnLst>
                                    <p:set>
                                      <p:cBhvr>
                                        <p:cTn id="25" dur="1" fill="hold">
                                          <p:stCondLst>
                                            <p:cond delay="0"/>
                                          </p:stCondLst>
                                        </p:cTn>
                                        <p:tgtEl>
                                          <p:spTgt spid="21"/>
                                        </p:tgtEl>
                                        <p:attrNameLst>
                                          <p:attrName>style.visibility</p:attrName>
                                        </p:attrNameLst>
                                      </p:cBhvr>
                                      <p:to>
                                        <p:strVal val="visible"/>
                                      </p:to>
                                    </p:set>
                                    <p:animEffect transition="in" filter="wipe(up)">
                                      <p:cBhvr>
                                        <p:cTn id="2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图片 32"/>
          <p:cNvPicPr>
            <a:picLocks noChangeAspect="1"/>
          </p:cNvPicPr>
          <p:nvPr/>
        </p:nvPicPr>
        <p:blipFill rotWithShape="1">
          <a:blip r:embed="rId3" cstate="print">
            <a:extLst>
              <a:ext uri="{28A0092B-C50C-407E-A947-70E740481C1C}">
                <a14:useLocalDpi xmlns:a14="http://schemas.microsoft.com/office/drawing/2010/main" val="0"/>
              </a:ext>
            </a:extLst>
          </a:blip>
          <a:srcRect r="32914"/>
          <a:stretch>
            <a:fillRect/>
          </a:stretch>
        </p:blipFill>
        <p:spPr>
          <a:xfrm>
            <a:off x="2335450" y="1936004"/>
            <a:ext cx="1777879" cy="1230136"/>
          </a:xfrm>
          <a:prstGeom prst="rect">
            <a:avLst/>
          </a:prstGeom>
        </p:spPr>
      </p:pic>
      <p:pic>
        <p:nvPicPr>
          <p:cNvPr id="34" name="Picture 2" descr="F:\360云盘\02-个人资料\！PPT图片及版面资源\06-PPT精选插图\02-商务\188141-12052214260792.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8002"/>
          <a:stretch>
            <a:fillRect/>
          </a:stretch>
        </p:blipFill>
        <p:spPr bwMode="auto">
          <a:xfrm>
            <a:off x="4211960" y="3236431"/>
            <a:ext cx="1732496" cy="1207527"/>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4075" y="3256341"/>
            <a:ext cx="1751556" cy="1167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6" name="组合 35"/>
          <p:cNvGrpSpPr/>
          <p:nvPr/>
        </p:nvGrpSpPr>
        <p:grpSpPr>
          <a:xfrm>
            <a:off x="4211960" y="1936004"/>
            <a:ext cx="1732496" cy="1222040"/>
            <a:chOff x="3946913" y="1827911"/>
            <a:chExt cx="1958168" cy="1283142"/>
          </a:xfrm>
          <a:solidFill>
            <a:srgbClr val="0070C0"/>
          </a:solidFill>
        </p:grpSpPr>
        <p:sp>
          <p:nvSpPr>
            <p:cNvPr id="37" name="矩形 36"/>
            <p:cNvSpPr/>
            <p:nvPr/>
          </p:nvSpPr>
          <p:spPr>
            <a:xfrm>
              <a:off x="3946913" y="1827911"/>
              <a:ext cx="1958168" cy="1283142"/>
            </a:xfrm>
            <a:prstGeom prst="rect">
              <a:avLst/>
            </a:prstGeom>
            <a:grpFill/>
            <a:ln w="25400" cap="flat" cmpd="sng" algn="ctr">
              <a:noFill/>
              <a:prstDash val="solid"/>
            </a:ln>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863600">
                <a:defRPr/>
              </a:pPr>
              <a:endParaRPr lang="zh-CN" altLang="en-US" sz="1300">
                <a:solidFill>
                  <a:prstClr val="white"/>
                </a:solidFill>
                <a:latin typeface="微软雅黑" panose="020B0503020204020204" charset="-122"/>
                <a:ea typeface="微软雅黑" panose="020B0503020204020204" charset="-122"/>
              </a:endParaRPr>
            </a:p>
          </p:txBody>
        </p:sp>
        <p:sp>
          <p:nvSpPr>
            <p:cNvPr id="38" name="TextBox 17"/>
            <p:cNvSpPr txBox="1">
              <a:spLocks noChangeArrowheads="1"/>
            </p:cNvSpPr>
            <p:nvPr/>
          </p:nvSpPr>
          <p:spPr bwMode="auto">
            <a:xfrm flipH="1">
              <a:off x="4238882" y="2259958"/>
              <a:ext cx="1661334" cy="420116"/>
            </a:xfrm>
            <a:prstGeom prst="rect">
              <a:avLst/>
            </a:prstGeom>
            <a:grpFill/>
            <a:ln>
              <a:no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63600">
                <a:defRPr/>
              </a:pPr>
              <a:r>
                <a:rPr lang="zh-CN" altLang="en-US" sz="2000" b="1" kern="0" dirty="0">
                  <a:solidFill>
                    <a:prstClr val="white"/>
                  </a:solidFill>
                  <a:latin typeface="微软雅黑" panose="020B0503020204020204" charset="-122"/>
                  <a:ea typeface="微软雅黑" panose="020B0503020204020204" charset="-122"/>
                </a:rPr>
                <a:t>填加文字</a:t>
              </a:r>
              <a:endParaRPr lang="en-US" altLang="zh-CN" sz="2000" b="1" kern="0" dirty="0">
                <a:solidFill>
                  <a:prstClr val="white"/>
                </a:solidFill>
                <a:latin typeface="微软雅黑" panose="020B0503020204020204" charset="-122"/>
                <a:ea typeface="微软雅黑" panose="020B0503020204020204" charset="-122"/>
              </a:endParaRPr>
            </a:p>
          </p:txBody>
        </p:sp>
      </p:grpSp>
      <p:grpSp>
        <p:nvGrpSpPr>
          <p:cNvPr id="39" name="组合 38"/>
          <p:cNvGrpSpPr/>
          <p:nvPr/>
        </p:nvGrpSpPr>
        <p:grpSpPr>
          <a:xfrm>
            <a:off x="494076" y="1936004"/>
            <a:ext cx="1751556" cy="1222040"/>
            <a:chOff x="0" y="2095862"/>
            <a:chExt cx="1979711" cy="1283142"/>
          </a:xfrm>
          <a:solidFill>
            <a:srgbClr val="0070C0"/>
          </a:solidFill>
        </p:grpSpPr>
        <p:sp>
          <p:nvSpPr>
            <p:cNvPr id="40" name="矩形 39"/>
            <p:cNvSpPr/>
            <p:nvPr/>
          </p:nvSpPr>
          <p:spPr>
            <a:xfrm>
              <a:off x="0" y="2095862"/>
              <a:ext cx="1979711" cy="128314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latin typeface="微软雅黑" panose="020B0503020204020204" charset="-122"/>
                <a:ea typeface="微软雅黑" panose="020B0503020204020204" charset="-122"/>
              </a:endParaRPr>
            </a:p>
          </p:txBody>
        </p:sp>
        <p:sp>
          <p:nvSpPr>
            <p:cNvPr id="41" name="TextBox 18"/>
            <p:cNvSpPr txBox="1">
              <a:spLocks noChangeArrowheads="1"/>
            </p:cNvSpPr>
            <p:nvPr/>
          </p:nvSpPr>
          <p:spPr bwMode="auto">
            <a:xfrm flipH="1">
              <a:off x="295563" y="2527909"/>
              <a:ext cx="1612743" cy="420116"/>
            </a:xfrm>
            <a:prstGeom prst="rect">
              <a:avLst/>
            </a:prstGeom>
            <a:grpFill/>
            <a:ln>
              <a:no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zh-CN" altLang="en-US" sz="2000" b="1" kern="0" dirty="0">
                  <a:solidFill>
                    <a:sysClr val="window" lastClr="FFFFFF">
                      <a:lumMod val="95000"/>
                    </a:sysClr>
                  </a:solidFill>
                  <a:latin typeface="微软雅黑" panose="020B0503020204020204" charset="-122"/>
                  <a:ea typeface="微软雅黑" panose="020B0503020204020204" charset="-122"/>
                </a:rPr>
                <a:t>填加文字</a:t>
              </a:r>
              <a:endParaRPr lang="en-US" altLang="zh-CN" sz="2000" b="1" kern="0" dirty="0">
                <a:solidFill>
                  <a:sysClr val="window" lastClr="FFFFFF">
                    <a:lumMod val="95000"/>
                  </a:sysClr>
                </a:solidFill>
                <a:latin typeface="微软雅黑" panose="020B0503020204020204" charset="-122"/>
                <a:ea typeface="微软雅黑" panose="020B0503020204020204" charset="-122"/>
              </a:endParaRPr>
            </a:p>
          </p:txBody>
        </p:sp>
      </p:grpSp>
      <p:grpSp>
        <p:nvGrpSpPr>
          <p:cNvPr id="42" name="组合 41"/>
          <p:cNvGrpSpPr/>
          <p:nvPr/>
        </p:nvGrpSpPr>
        <p:grpSpPr>
          <a:xfrm>
            <a:off x="2335450" y="3236430"/>
            <a:ext cx="1777879" cy="1207528"/>
            <a:chOff x="2072433" y="511758"/>
            <a:chExt cx="2009463" cy="1267904"/>
          </a:xfrm>
        </p:grpSpPr>
        <p:sp>
          <p:nvSpPr>
            <p:cNvPr id="43" name="矩形 42"/>
            <p:cNvSpPr/>
            <p:nvPr/>
          </p:nvSpPr>
          <p:spPr>
            <a:xfrm>
              <a:off x="2072433" y="511758"/>
              <a:ext cx="2009463" cy="1267904"/>
            </a:xfrm>
            <a:prstGeom prst="rect">
              <a:avLst/>
            </a:prstGeom>
            <a:solidFill>
              <a:srgbClr val="00B0F0"/>
            </a:solidFill>
            <a:ln w="25400" cap="flat" cmpd="sng" algn="ctr">
              <a:noFill/>
              <a:prstDash val="solid"/>
            </a:ln>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863600">
                <a:defRPr/>
              </a:pPr>
              <a:endParaRPr lang="zh-CN" altLang="en-US" sz="1300">
                <a:solidFill>
                  <a:sysClr val="window" lastClr="FFFFFF"/>
                </a:solidFill>
                <a:latin typeface="微软雅黑" panose="020B0503020204020204" charset="-122"/>
                <a:ea typeface="微软雅黑" panose="020B0503020204020204" charset="-122"/>
              </a:endParaRPr>
            </a:p>
          </p:txBody>
        </p:sp>
        <p:sp>
          <p:nvSpPr>
            <p:cNvPr id="44" name="TextBox 18"/>
            <p:cNvSpPr txBox="1">
              <a:spLocks noChangeArrowheads="1"/>
            </p:cNvSpPr>
            <p:nvPr/>
          </p:nvSpPr>
          <p:spPr bwMode="auto">
            <a:xfrm flipH="1">
              <a:off x="2402848" y="941132"/>
              <a:ext cx="1464978" cy="420115"/>
            </a:xfrm>
            <a:prstGeom prst="rect">
              <a:avLst/>
            </a:prstGeom>
            <a:noFill/>
            <a:ln>
              <a:no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zh-CN" altLang="en-US" sz="2000" b="1" kern="0" dirty="0">
                  <a:solidFill>
                    <a:sysClr val="window" lastClr="FFFFFF">
                      <a:lumMod val="95000"/>
                    </a:sysClr>
                  </a:solidFill>
                  <a:latin typeface="微软雅黑" panose="020B0503020204020204" charset="-122"/>
                  <a:ea typeface="微软雅黑" panose="020B0503020204020204" charset="-122"/>
                </a:rPr>
                <a:t>填加文字</a:t>
              </a:r>
              <a:endParaRPr lang="en-US" altLang="zh-CN" sz="2000" b="1" kern="0" dirty="0">
                <a:solidFill>
                  <a:sysClr val="window" lastClr="FFFFFF">
                    <a:lumMod val="95000"/>
                  </a:sysClr>
                </a:solidFill>
                <a:latin typeface="微软雅黑" panose="020B0503020204020204" charset="-122"/>
                <a:ea typeface="微软雅黑" panose="020B0503020204020204" charset="-122"/>
              </a:endParaRPr>
            </a:p>
          </p:txBody>
        </p:sp>
      </p:grpSp>
      <p:sp>
        <p:nvSpPr>
          <p:cNvPr id="45" name="TextBox 44"/>
          <p:cNvSpPr txBox="1"/>
          <p:nvPr/>
        </p:nvSpPr>
        <p:spPr>
          <a:xfrm>
            <a:off x="440597" y="1203600"/>
            <a:ext cx="5643573" cy="595047"/>
          </a:xfrm>
          <a:prstGeom prst="rect">
            <a:avLst/>
          </a:prstGeom>
          <a:noFill/>
        </p:spPr>
        <p:txBody>
          <a:bodyPr wrap="square" lIns="86371" tIns="43186" rIns="86371" bIns="43186" rtlCol="0">
            <a:spAutoFit/>
          </a:bodyPr>
          <a:lstStyle/>
          <a:p>
            <a:pPr defTabSz="685800">
              <a:lnSpc>
                <a:spcPct val="150000"/>
              </a:lnSpc>
            </a:pPr>
            <a:r>
              <a:rPr lang="zh-CN" altLang="en-US" sz="1100" dirty="0">
                <a:solidFill>
                  <a:prstClr val="black">
                    <a:lumMod val="85000"/>
                    <a:lumOff val="15000"/>
                  </a:prstClr>
                </a:solidFill>
                <a:latin typeface="微软雅黑" panose="020B0503020204020204" charset="-122"/>
                <a:ea typeface="微软雅黑" panose="020B0503020204020204" charset="-122"/>
              </a:rPr>
              <a:t>单击此处添加文本单击此处添加文本 单击此处添加文本单击此处添加文本单击此处添加文本单击此处添加文本单击此处添加文本单击此处添加文本</a:t>
            </a:r>
            <a:endParaRPr lang="en-US" altLang="zh-CN" sz="1100" dirty="0">
              <a:solidFill>
                <a:prstClr val="black">
                  <a:lumMod val="85000"/>
                  <a:lumOff val="15000"/>
                </a:prstClr>
              </a:solidFill>
              <a:latin typeface="微软雅黑" panose="020B0503020204020204" charset="-122"/>
              <a:ea typeface="微软雅黑" panose="020B0503020204020204" charset="-122"/>
            </a:endParaRPr>
          </a:p>
        </p:txBody>
      </p:sp>
      <p:pic>
        <p:nvPicPr>
          <p:cNvPr id="46" name="图片 45" descr="Vista-desktop-12.png"/>
          <p:cNvPicPr>
            <a:picLocks noChangeAspect="1"/>
          </p:cNvPicPr>
          <p:nvPr/>
        </p:nvPicPr>
        <p:blipFill rotWithShape="1">
          <a:blip r:embed="rId6" cstate="print"/>
          <a:srcRect r="22062"/>
          <a:stretch>
            <a:fillRect/>
          </a:stretch>
        </p:blipFill>
        <p:spPr>
          <a:xfrm>
            <a:off x="6084168" y="1059583"/>
            <a:ext cx="3059832" cy="392595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0">
        <p14:ferris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1000"/>
                            </p:stCondLst>
                            <p:childTnLst>
                              <p:par>
                                <p:cTn id="9" presetID="23" presetClass="entr" presetSubtype="528"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500" fill="hold"/>
                                        <p:tgtEl>
                                          <p:spTgt spid="39"/>
                                        </p:tgtEl>
                                        <p:attrNameLst>
                                          <p:attrName>ppt_w</p:attrName>
                                        </p:attrNameLst>
                                      </p:cBhvr>
                                      <p:tavLst>
                                        <p:tav tm="0">
                                          <p:val>
                                            <p:fltVal val="0"/>
                                          </p:val>
                                        </p:tav>
                                        <p:tav tm="100000">
                                          <p:val>
                                            <p:strVal val="#ppt_w"/>
                                          </p:val>
                                        </p:tav>
                                      </p:tavLst>
                                    </p:anim>
                                    <p:anim calcmode="lin" valueType="num">
                                      <p:cBhvr>
                                        <p:cTn id="12" dur="500" fill="hold"/>
                                        <p:tgtEl>
                                          <p:spTgt spid="39"/>
                                        </p:tgtEl>
                                        <p:attrNameLst>
                                          <p:attrName>ppt_h</p:attrName>
                                        </p:attrNameLst>
                                      </p:cBhvr>
                                      <p:tavLst>
                                        <p:tav tm="0">
                                          <p:val>
                                            <p:fltVal val="0"/>
                                          </p:val>
                                        </p:tav>
                                        <p:tav tm="100000">
                                          <p:val>
                                            <p:strVal val="#ppt_h"/>
                                          </p:val>
                                        </p:tav>
                                      </p:tavLst>
                                    </p:anim>
                                    <p:anim calcmode="lin" valueType="num">
                                      <p:cBhvr>
                                        <p:cTn id="13" dur="500" fill="hold"/>
                                        <p:tgtEl>
                                          <p:spTgt spid="39"/>
                                        </p:tgtEl>
                                        <p:attrNameLst>
                                          <p:attrName>ppt_x</p:attrName>
                                        </p:attrNameLst>
                                      </p:cBhvr>
                                      <p:tavLst>
                                        <p:tav tm="0">
                                          <p:val>
                                            <p:fltVal val="0.5"/>
                                          </p:val>
                                        </p:tav>
                                        <p:tav tm="100000">
                                          <p:val>
                                            <p:strVal val="#ppt_x"/>
                                          </p:val>
                                        </p:tav>
                                      </p:tavLst>
                                    </p:anim>
                                    <p:anim calcmode="lin" valueType="num">
                                      <p:cBhvr>
                                        <p:cTn id="14" dur="500" fill="hold"/>
                                        <p:tgtEl>
                                          <p:spTgt spid="39"/>
                                        </p:tgtEl>
                                        <p:attrNameLst>
                                          <p:attrName>ppt_y</p:attrName>
                                        </p:attrNameLst>
                                      </p:cBhvr>
                                      <p:tavLst>
                                        <p:tav tm="0">
                                          <p:val>
                                            <p:fltVal val="0.5"/>
                                          </p:val>
                                        </p:tav>
                                        <p:tav tm="100000">
                                          <p:val>
                                            <p:strVal val="#ppt_y"/>
                                          </p:val>
                                        </p:tav>
                                      </p:tavLst>
                                    </p:anim>
                                  </p:childTnLst>
                                </p:cTn>
                              </p:par>
                              <p:par>
                                <p:cTn id="15" presetID="23" presetClass="entr" presetSubtype="528" fill="hold" nodeType="withEffect">
                                  <p:stCondLst>
                                    <p:cond delay="250"/>
                                  </p:stCondLst>
                                  <p:childTnLst>
                                    <p:set>
                                      <p:cBhvr>
                                        <p:cTn id="16" dur="1" fill="hold">
                                          <p:stCondLst>
                                            <p:cond delay="0"/>
                                          </p:stCondLst>
                                        </p:cTn>
                                        <p:tgtEl>
                                          <p:spTgt spid="35"/>
                                        </p:tgtEl>
                                        <p:attrNameLst>
                                          <p:attrName>style.visibility</p:attrName>
                                        </p:attrNameLst>
                                      </p:cBhvr>
                                      <p:to>
                                        <p:strVal val="visible"/>
                                      </p:to>
                                    </p:set>
                                    <p:anim calcmode="lin" valueType="num">
                                      <p:cBhvr>
                                        <p:cTn id="17" dur="500" fill="hold"/>
                                        <p:tgtEl>
                                          <p:spTgt spid="35"/>
                                        </p:tgtEl>
                                        <p:attrNameLst>
                                          <p:attrName>ppt_w</p:attrName>
                                        </p:attrNameLst>
                                      </p:cBhvr>
                                      <p:tavLst>
                                        <p:tav tm="0">
                                          <p:val>
                                            <p:fltVal val="0"/>
                                          </p:val>
                                        </p:tav>
                                        <p:tav tm="100000">
                                          <p:val>
                                            <p:strVal val="#ppt_w"/>
                                          </p:val>
                                        </p:tav>
                                      </p:tavLst>
                                    </p:anim>
                                    <p:anim calcmode="lin" valueType="num">
                                      <p:cBhvr>
                                        <p:cTn id="18" dur="500" fill="hold"/>
                                        <p:tgtEl>
                                          <p:spTgt spid="35"/>
                                        </p:tgtEl>
                                        <p:attrNameLst>
                                          <p:attrName>ppt_h</p:attrName>
                                        </p:attrNameLst>
                                      </p:cBhvr>
                                      <p:tavLst>
                                        <p:tav tm="0">
                                          <p:val>
                                            <p:fltVal val="0"/>
                                          </p:val>
                                        </p:tav>
                                        <p:tav tm="100000">
                                          <p:val>
                                            <p:strVal val="#ppt_h"/>
                                          </p:val>
                                        </p:tav>
                                      </p:tavLst>
                                    </p:anim>
                                    <p:anim calcmode="lin" valueType="num">
                                      <p:cBhvr>
                                        <p:cTn id="19" dur="500" fill="hold"/>
                                        <p:tgtEl>
                                          <p:spTgt spid="35"/>
                                        </p:tgtEl>
                                        <p:attrNameLst>
                                          <p:attrName>ppt_x</p:attrName>
                                        </p:attrNameLst>
                                      </p:cBhvr>
                                      <p:tavLst>
                                        <p:tav tm="0">
                                          <p:val>
                                            <p:fltVal val="0.5"/>
                                          </p:val>
                                        </p:tav>
                                        <p:tav tm="100000">
                                          <p:val>
                                            <p:strVal val="#ppt_x"/>
                                          </p:val>
                                        </p:tav>
                                      </p:tavLst>
                                    </p:anim>
                                    <p:anim calcmode="lin" valueType="num">
                                      <p:cBhvr>
                                        <p:cTn id="20" dur="500" fill="hold"/>
                                        <p:tgtEl>
                                          <p:spTgt spid="35"/>
                                        </p:tgtEl>
                                        <p:attrNameLst>
                                          <p:attrName>ppt_y</p:attrName>
                                        </p:attrNameLst>
                                      </p:cBhvr>
                                      <p:tavLst>
                                        <p:tav tm="0">
                                          <p:val>
                                            <p:fltVal val="0.5"/>
                                          </p:val>
                                        </p:tav>
                                        <p:tav tm="100000">
                                          <p:val>
                                            <p:strVal val="#ppt_y"/>
                                          </p:val>
                                        </p:tav>
                                      </p:tavLst>
                                    </p:anim>
                                  </p:childTnLst>
                                </p:cTn>
                              </p:par>
                              <p:par>
                                <p:cTn id="21" presetID="23" presetClass="entr" presetSubtype="528" fill="hold" nodeType="withEffect">
                                  <p:stCondLst>
                                    <p:cond delay="50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 calcmode="lin" valueType="num">
                                      <p:cBhvr>
                                        <p:cTn id="25" dur="500" fill="hold"/>
                                        <p:tgtEl>
                                          <p:spTgt spid="33"/>
                                        </p:tgtEl>
                                        <p:attrNameLst>
                                          <p:attrName>ppt_x</p:attrName>
                                        </p:attrNameLst>
                                      </p:cBhvr>
                                      <p:tavLst>
                                        <p:tav tm="0">
                                          <p:val>
                                            <p:fltVal val="0.5"/>
                                          </p:val>
                                        </p:tav>
                                        <p:tav tm="100000">
                                          <p:val>
                                            <p:strVal val="#ppt_x"/>
                                          </p:val>
                                        </p:tav>
                                      </p:tavLst>
                                    </p:anim>
                                    <p:anim calcmode="lin" valueType="num">
                                      <p:cBhvr>
                                        <p:cTn id="26" dur="500" fill="hold"/>
                                        <p:tgtEl>
                                          <p:spTgt spid="33"/>
                                        </p:tgtEl>
                                        <p:attrNameLst>
                                          <p:attrName>ppt_y</p:attrName>
                                        </p:attrNameLst>
                                      </p:cBhvr>
                                      <p:tavLst>
                                        <p:tav tm="0">
                                          <p:val>
                                            <p:fltVal val="0.5"/>
                                          </p:val>
                                        </p:tav>
                                        <p:tav tm="100000">
                                          <p:val>
                                            <p:strVal val="#ppt_y"/>
                                          </p:val>
                                        </p:tav>
                                      </p:tavLst>
                                    </p:anim>
                                  </p:childTnLst>
                                </p:cTn>
                              </p:par>
                              <p:par>
                                <p:cTn id="27" presetID="23" presetClass="entr" presetSubtype="528" fill="hold" nodeType="withEffect">
                                  <p:stCondLst>
                                    <p:cond delay="750"/>
                                  </p:stCondLst>
                                  <p:childTnLst>
                                    <p:set>
                                      <p:cBhvr>
                                        <p:cTn id="28" dur="1" fill="hold">
                                          <p:stCondLst>
                                            <p:cond delay="0"/>
                                          </p:stCondLst>
                                        </p:cTn>
                                        <p:tgtEl>
                                          <p:spTgt spid="42"/>
                                        </p:tgtEl>
                                        <p:attrNameLst>
                                          <p:attrName>style.visibility</p:attrName>
                                        </p:attrNameLst>
                                      </p:cBhvr>
                                      <p:to>
                                        <p:strVal val="visible"/>
                                      </p:to>
                                    </p:set>
                                    <p:anim calcmode="lin" valueType="num">
                                      <p:cBhvr>
                                        <p:cTn id="29" dur="500" fill="hold"/>
                                        <p:tgtEl>
                                          <p:spTgt spid="42"/>
                                        </p:tgtEl>
                                        <p:attrNameLst>
                                          <p:attrName>ppt_w</p:attrName>
                                        </p:attrNameLst>
                                      </p:cBhvr>
                                      <p:tavLst>
                                        <p:tav tm="0">
                                          <p:val>
                                            <p:fltVal val="0"/>
                                          </p:val>
                                        </p:tav>
                                        <p:tav tm="100000">
                                          <p:val>
                                            <p:strVal val="#ppt_w"/>
                                          </p:val>
                                        </p:tav>
                                      </p:tavLst>
                                    </p:anim>
                                    <p:anim calcmode="lin" valueType="num">
                                      <p:cBhvr>
                                        <p:cTn id="30" dur="500" fill="hold"/>
                                        <p:tgtEl>
                                          <p:spTgt spid="42"/>
                                        </p:tgtEl>
                                        <p:attrNameLst>
                                          <p:attrName>ppt_h</p:attrName>
                                        </p:attrNameLst>
                                      </p:cBhvr>
                                      <p:tavLst>
                                        <p:tav tm="0">
                                          <p:val>
                                            <p:fltVal val="0"/>
                                          </p:val>
                                        </p:tav>
                                        <p:tav tm="100000">
                                          <p:val>
                                            <p:strVal val="#ppt_h"/>
                                          </p:val>
                                        </p:tav>
                                      </p:tavLst>
                                    </p:anim>
                                    <p:anim calcmode="lin" valueType="num">
                                      <p:cBhvr>
                                        <p:cTn id="31" dur="500" fill="hold"/>
                                        <p:tgtEl>
                                          <p:spTgt spid="42"/>
                                        </p:tgtEl>
                                        <p:attrNameLst>
                                          <p:attrName>ppt_x</p:attrName>
                                        </p:attrNameLst>
                                      </p:cBhvr>
                                      <p:tavLst>
                                        <p:tav tm="0">
                                          <p:val>
                                            <p:fltVal val="0.5"/>
                                          </p:val>
                                        </p:tav>
                                        <p:tav tm="100000">
                                          <p:val>
                                            <p:strVal val="#ppt_x"/>
                                          </p:val>
                                        </p:tav>
                                      </p:tavLst>
                                    </p:anim>
                                    <p:anim calcmode="lin" valueType="num">
                                      <p:cBhvr>
                                        <p:cTn id="32" dur="500" fill="hold"/>
                                        <p:tgtEl>
                                          <p:spTgt spid="42"/>
                                        </p:tgtEl>
                                        <p:attrNameLst>
                                          <p:attrName>ppt_y</p:attrName>
                                        </p:attrNameLst>
                                      </p:cBhvr>
                                      <p:tavLst>
                                        <p:tav tm="0">
                                          <p:val>
                                            <p:fltVal val="0.5"/>
                                          </p:val>
                                        </p:tav>
                                        <p:tav tm="100000">
                                          <p:val>
                                            <p:strVal val="#ppt_y"/>
                                          </p:val>
                                        </p:tav>
                                      </p:tavLst>
                                    </p:anim>
                                  </p:childTnLst>
                                </p:cTn>
                              </p:par>
                              <p:par>
                                <p:cTn id="33" presetID="23" presetClass="entr" presetSubtype="528" fill="hold" nodeType="withEffect">
                                  <p:stCondLst>
                                    <p:cond delay="1000"/>
                                  </p:stCondLst>
                                  <p:childTnLst>
                                    <p:set>
                                      <p:cBhvr>
                                        <p:cTn id="34" dur="1" fill="hold">
                                          <p:stCondLst>
                                            <p:cond delay="0"/>
                                          </p:stCondLst>
                                        </p:cTn>
                                        <p:tgtEl>
                                          <p:spTgt spid="36"/>
                                        </p:tgtEl>
                                        <p:attrNameLst>
                                          <p:attrName>style.visibility</p:attrName>
                                        </p:attrNameLst>
                                      </p:cBhvr>
                                      <p:to>
                                        <p:strVal val="visible"/>
                                      </p:to>
                                    </p:set>
                                    <p:anim calcmode="lin" valueType="num">
                                      <p:cBhvr>
                                        <p:cTn id="35" dur="500" fill="hold"/>
                                        <p:tgtEl>
                                          <p:spTgt spid="36"/>
                                        </p:tgtEl>
                                        <p:attrNameLst>
                                          <p:attrName>ppt_w</p:attrName>
                                        </p:attrNameLst>
                                      </p:cBhvr>
                                      <p:tavLst>
                                        <p:tav tm="0">
                                          <p:val>
                                            <p:fltVal val="0"/>
                                          </p:val>
                                        </p:tav>
                                        <p:tav tm="100000">
                                          <p:val>
                                            <p:strVal val="#ppt_w"/>
                                          </p:val>
                                        </p:tav>
                                      </p:tavLst>
                                    </p:anim>
                                    <p:anim calcmode="lin" valueType="num">
                                      <p:cBhvr>
                                        <p:cTn id="36" dur="500" fill="hold"/>
                                        <p:tgtEl>
                                          <p:spTgt spid="36"/>
                                        </p:tgtEl>
                                        <p:attrNameLst>
                                          <p:attrName>ppt_h</p:attrName>
                                        </p:attrNameLst>
                                      </p:cBhvr>
                                      <p:tavLst>
                                        <p:tav tm="0">
                                          <p:val>
                                            <p:fltVal val="0"/>
                                          </p:val>
                                        </p:tav>
                                        <p:tav tm="100000">
                                          <p:val>
                                            <p:strVal val="#ppt_h"/>
                                          </p:val>
                                        </p:tav>
                                      </p:tavLst>
                                    </p:anim>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par>
                                <p:cTn id="39" presetID="23" presetClass="entr" presetSubtype="528" fill="hold" nodeType="withEffect">
                                  <p:stCondLst>
                                    <p:cond delay="1250"/>
                                  </p:stCondLst>
                                  <p:childTnLst>
                                    <p:set>
                                      <p:cBhvr>
                                        <p:cTn id="40" dur="1" fill="hold">
                                          <p:stCondLst>
                                            <p:cond delay="0"/>
                                          </p:stCondLst>
                                        </p:cTn>
                                        <p:tgtEl>
                                          <p:spTgt spid="34"/>
                                        </p:tgtEl>
                                        <p:attrNameLst>
                                          <p:attrName>style.visibility</p:attrName>
                                        </p:attrNameLst>
                                      </p:cBhvr>
                                      <p:to>
                                        <p:strVal val="visible"/>
                                      </p:to>
                                    </p:set>
                                    <p:anim calcmode="lin" valueType="num">
                                      <p:cBhvr>
                                        <p:cTn id="41" dur="500" fill="hold"/>
                                        <p:tgtEl>
                                          <p:spTgt spid="34"/>
                                        </p:tgtEl>
                                        <p:attrNameLst>
                                          <p:attrName>ppt_w</p:attrName>
                                        </p:attrNameLst>
                                      </p:cBhvr>
                                      <p:tavLst>
                                        <p:tav tm="0">
                                          <p:val>
                                            <p:fltVal val="0"/>
                                          </p:val>
                                        </p:tav>
                                        <p:tav tm="100000">
                                          <p:val>
                                            <p:strVal val="#ppt_w"/>
                                          </p:val>
                                        </p:tav>
                                      </p:tavLst>
                                    </p:anim>
                                    <p:anim calcmode="lin" valueType="num">
                                      <p:cBhvr>
                                        <p:cTn id="42" dur="500" fill="hold"/>
                                        <p:tgtEl>
                                          <p:spTgt spid="34"/>
                                        </p:tgtEl>
                                        <p:attrNameLst>
                                          <p:attrName>ppt_h</p:attrName>
                                        </p:attrNameLst>
                                      </p:cBhvr>
                                      <p:tavLst>
                                        <p:tav tm="0">
                                          <p:val>
                                            <p:fltVal val="0"/>
                                          </p:val>
                                        </p:tav>
                                        <p:tav tm="100000">
                                          <p:val>
                                            <p:strVal val="#ppt_h"/>
                                          </p:val>
                                        </p:tav>
                                      </p:tavLst>
                                    </p:anim>
                                    <p:anim calcmode="lin" valueType="num">
                                      <p:cBhvr>
                                        <p:cTn id="43" dur="500" fill="hold"/>
                                        <p:tgtEl>
                                          <p:spTgt spid="34"/>
                                        </p:tgtEl>
                                        <p:attrNameLst>
                                          <p:attrName>ppt_x</p:attrName>
                                        </p:attrNameLst>
                                      </p:cBhvr>
                                      <p:tavLst>
                                        <p:tav tm="0">
                                          <p:val>
                                            <p:fltVal val="0.5"/>
                                          </p:val>
                                        </p:tav>
                                        <p:tav tm="100000">
                                          <p:val>
                                            <p:strVal val="#ppt_x"/>
                                          </p:val>
                                        </p:tav>
                                      </p:tavLst>
                                    </p:anim>
                                    <p:anim calcmode="lin" valueType="num">
                                      <p:cBhvr>
                                        <p:cTn id="44" dur="500" fill="hold"/>
                                        <p:tgtEl>
                                          <p:spTgt spid="34"/>
                                        </p:tgtEl>
                                        <p:attrNameLst>
                                          <p:attrName>ppt_y</p:attrName>
                                        </p:attrNameLst>
                                      </p:cBhvr>
                                      <p:tavLst>
                                        <p:tav tm="0">
                                          <p:val>
                                            <p:fltVal val="0.5"/>
                                          </p:val>
                                        </p:tav>
                                        <p:tav tm="100000">
                                          <p:val>
                                            <p:strVal val="#ppt_y"/>
                                          </p:val>
                                        </p:tav>
                                      </p:tavLst>
                                    </p:anim>
                                  </p:childTnLst>
                                </p:cTn>
                              </p:par>
                            </p:childTnLst>
                          </p:cTn>
                        </p:par>
                        <p:par>
                          <p:cTn id="45" fill="hold">
                            <p:stCondLst>
                              <p:cond delay="1500"/>
                            </p:stCondLst>
                            <p:childTnLst>
                              <p:par>
                                <p:cTn id="46" presetID="42" presetClass="entr" presetSubtype="0" fill="hold" nodeType="afterEffect">
                                  <p:stCondLst>
                                    <p:cond delay="0"/>
                                  </p:stCondLst>
                                  <p:childTnLst>
                                    <p:set>
                                      <p:cBhvr>
                                        <p:cTn id="47" dur="1" fill="hold">
                                          <p:stCondLst>
                                            <p:cond delay="0"/>
                                          </p:stCondLst>
                                        </p:cTn>
                                        <p:tgtEl>
                                          <p:spTgt spid="46"/>
                                        </p:tgtEl>
                                        <p:attrNameLst>
                                          <p:attrName>style.visibility</p:attrName>
                                        </p:attrNameLst>
                                      </p:cBhvr>
                                      <p:to>
                                        <p:strVal val="visible"/>
                                      </p:to>
                                    </p:set>
                                    <p:animEffect transition="in" filter="fade">
                                      <p:cBhvr>
                                        <p:cTn id="48" dur="1000"/>
                                        <p:tgtEl>
                                          <p:spTgt spid="46"/>
                                        </p:tgtEl>
                                      </p:cBhvr>
                                    </p:animEffect>
                                    <p:anim calcmode="lin" valueType="num">
                                      <p:cBhvr>
                                        <p:cTn id="49" dur="1000" fill="hold"/>
                                        <p:tgtEl>
                                          <p:spTgt spid="46"/>
                                        </p:tgtEl>
                                        <p:attrNameLst>
                                          <p:attrName>ppt_x</p:attrName>
                                        </p:attrNameLst>
                                      </p:cBhvr>
                                      <p:tavLst>
                                        <p:tav tm="0">
                                          <p:val>
                                            <p:strVal val="#ppt_x"/>
                                          </p:val>
                                        </p:tav>
                                        <p:tav tm="100000">
                                          <p:val>
                                            <p:strVal val="#ppt_x"/>
                                          </p:val>
                                        </p:tav>
                                      </p:tavLst>
                                    </p:anim>
                                    <p:anim calcmode="lin" valueType="num">
                                      <p:cBhvr>
                                        <p:cTn id="50"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文本框 7"/>
          <p:cNvSpPr txBox="1"/>
          <p:nvPr/>
        </p:nvSpPr>
        <p:spPr>
          <a:xfrm>
            <a:off x="5955508" y="3715296"/>
            <a:ext cx="1506141" cy="300038"/>
          </a:xfrm>
          <a:prstGeom prst="rect">
            <a:avLst/>
          </a:prstGeom>
          <a:noFill/>
        </p:spPr>
        <p:txBody>
          <a:bodyPr lIns="68576" tIns="34287" rIns="68576" bIns="34287">
            <a:spAutoFit/>
          </a:bodyPr>
          <a:lstStyle/>
          <a:p>
            <a:pPr defTabSz="685165">
              <a:defRPr/>
            </a:pPr>
            <a:r>
              <a:rPr lang="zh-CN" altLang="en-US" sz="1500" b="1" dirty="0">
                <a:solidFill>
                  <a:prstClr val="black">
                    <a:lumMod val="65000"/>
                    <a:lumOff val="35000"/>
                  </a:prstClr>
                </a:solidFill>
                <a:latin typeface="Arial" panose="020B0604020202020204" pitchFamily="34" charset="0"/>
                <a:ea typeface="微软雅黑" panose="020B0503020204020204" charset="-122"/>
                <a:cs typeface="Arial" panose="020B0604020202020204" pitchFamily="34" charset="0"/>
              </a:rPr>
              <a:t>添加标题</a:t>
            </a:r>
            <a:endParaRPr lang="zh-CN" altLang="en-US" sz="1500" b="1" baseline="-3000" dirty="0">
              <a:solidFill>
                <a:prstClr val="black">
                  <a:lumMod val="65000"/>
                  <a:lumOff val="35000"/>
                </a:prstClr>
              </a:solidFill>
              <a:latin typeface="Arial" panose="020B0604020202020204" pitchFamily="34" charset="0"/>
              <a:ea typeface="微软雅黑" panose="020B0503020204020204" charset="-122"/>
              <a:cs typeface="Arial" panose="020B0604020202020204" pitchFamily="34" charset="0"/>
            </a:endParaRPr>
          </a:p>
        </p:txBody>
      </p:sp>
      <p:sp>
        <p:nvSpPr>
          <p:cNvPr id="73" name="文本框 8"/>
          <p:cNvSpPr txBox="1"/>
          <p:nvPr/>
        </p:nvSpPr>
        <p:spPr>
          <a:xfrm>
            <a:off x="5536409" y="3996286"/>
            <a:ext cx="2718197" cy="475509"/>
          </a:xfrm>
          <a:prstGeom prst="rect">
            <a:avLst/>
          </a:prstGeom>
          <a:noFill/>
        </p:spPr>
        <p:txBody>
          <a:bodyPr lIns="68576" tIns="34287" rIns="68576" bIns="34287">
            <a:spAutoFit/>
          </a:bodyPr>
          <a:lstStyle/>
          <a:p>
            <a:pPr defTabSz="685165">
              <a:lnSpc>
                <a:spcPct val="120000"/>
              </a:lnSpc>
              <a:defRPr/>
            </a:pPr>
            <a:r>
              <a:rPr lang="zh-CN" altLang="en-US" sz="1100" dirty="0">
                <a:solidFill>
                  <a:prstClr val="black">
                    <a:lumMod val="65000"/>
                    <a:lumOff val="35000"/>
                  </a:prstClr>
                </a:solidFill>
                <a:latin typeface="微软雅黑" panose="020B0503020204020204" charset="-122"/>
                <a:ea typeface="微软雅黑" panose="020B0503020204020204" charset="-122"/>
                <a:sym typeface="微软雅黑" panose="020B0503020204020204" charset="-122"/>
              </a:rPr>
              <a:t>在此录入图表的描述说明，在此录入图表的描述说明，在此录入图表的描述说明。</a:t>
            </a:r>
          </a:p>
        </p:txBody>
      </p:sp>
      <p:sp>
        <p:nvSpPr>
          <p:cNvPr id="74" name="文本框 9"/>
          <p:cNvSpPr txBox="1"/>
          <p:nvPr/>
        </p:nvSpPr>
        <p:spPr>
          <a:xfrm>
            <a:off x="5532835" y="3637907"/>
            <a:ext cx="490538" cy="439341"/>
          </a:xfrm>
          <a:prstGeom prst="rect">
            <a:avLst/>
          </a:prstGeom>
          <a:noFill/>
        </p:spPr>
        <p:txBody>
          <a:bodyPr lIns="68576" tIns="34287" rIns="68576" bIns="34287">
            <a:spAutoFit/>
          </a:bodyPr>
          <a:lstStyle/>
          <a:p>
            <a:pPr defTabSz="685165">
              <a:defRPr/>
            </a:pPr>
            <a:r>
              <a:rPr lang="en-US" altLang="zh-CN" sz="3600" baseline="-3000" dirty="0">
                <a:solidFill>
                  <a:prstClr val="black">
                    <a:lumMod val="50000"/>
                    <a:lumOff val="50000"/>
                  </a:prstClr>
                </a:solidFill>
                <a:latin typeface="Arial" panose="020B0604020202020204" pitchFamily="34" charset="0"/>
                <a:ea typeface="微软雅黑" panose="020B0503020204020204" charset="-122"/>
                <a:cs typeface="Arial" panose="020B0604020202020204" pitchFamily="34" charset="0"/>
              </a:rPr>
              <a:t>03</a:t>
            </a:r>
            <a:endParaRPr lang="zh-CN" altLang="en-US" sz="3600" baseline="-3000" dirty="0">
              <a:solidFill>
                <a:prstClr val="black">
                  <a:lumMod val="50000"/>
                  <a:lumOff val="50000"/>
                </a:prstClr>
              </a:solidFill>
              <a:latin typeface="Arial" panose="020B0604020202020204" pitchFamily="34" charset="0"/>
              <a:ea typeface="微软雅黑" panose="020B0503020204020204" charset="-122"/>
              <a:cs typeface="Arial" panose="020B0604020202020204" pitchFamily="34" charset="0"/>
            </a:endParaRPr>
          </a:p>
        </p:txBody>
      </p:sp>
      <p:sp>
        <p:nvSpPr>
          <p:cNvPr id="75" name="文本框 12"/>
          <p:cNvSpPr txBox="1"/>
          <p:nvPr/>
        </p:nvSpPr>
        <p:spPr>
          <a:xfrm>
            <a:off x="5994797" y="1237605"/>
            <a:ext cx="1608534" cy="300038"/>
          </a:xfrm>
          <a:prstGeom prst="rect">
            <a:avLst/>
          </a:prstGeom>
          <a:noFill/>
        </p:spPr>
        <p:txBody>
          <a:bodyPr lIns="68576" tIns="34287" rIns="68576" bIns="34287">
            <a:spAutoFit/>
          </a:bodyPr>
          <a:lstStyle/>
          <a:p>
            <a:pPr defTabSz="685165">
              <a:defRPr/>
            </a:pPr>
            <a:r>
              <a:rPr lang="zh-CN" altLang="en-US" sz="1500" b="1" dirty="0">
                <a:solidFill>
                  <a:prstClr val="black">
                    <a:lumMod val="65000"/>
                    <a:lumOff val="35000"/>
                  </a:prstClr>
                </a:solidFill>
                <a:latin typeface="Arial" panose="020B0604020202020204" pitchFamily="34" charset="0"/>
                <a:ea typeface="微软雅黑" panose="020B0503020204020204" charset="-122"/>
                <a:cs typeface="Arial" panose="020B0604020202020204" pitchFamily="34" charset="0"/>
              </a:rPr>
              <a:t>添加标题</a:t>
            </a:r>
            <a:endParaRPr lang="zh-CN" altLang="en-US" sz="1500" b="1" baseline="-3000" dirty="0">
              <a:solidFill>
                <a:prstClr val="black">
                  <a:lumMod val="65000"/>
                  <a:lumOff val="35000"/>
                </a:prstClr>
              </a:solidFill>
              <a:latin typeface="Arial" panose="020B0604020202020204" pitchFamily="34" charset="0"/>
              <a:ea typeface="微软雅黑" panose="020B0503020204020204" charset="-122"/>
              <a:cs typeface="Arial" panose="020B0604020202020204" pitchFamily="34" charset="0"/>
            </a:endParaRPr>
          </a:p>
        </p:txBody>
      </p:sp>
      <p:sp>
        <p:nvSpPr>
          <p:cNvPr id="76" name="文本框 13"/>
          <p:cNvSpPr txBox="1"/>
          <p:nvPr/>
        </p:nvSpPr>
        <p:spPr>
          <a:xfrm>
            <a:off x="5536409" y="1518595"/>
            <a:ext cx="2718197" cy="475509"/>
          </a:xfrm>
          <a:prstGeom prst="rect">
            <a:avLst/>
          </a:prstGeom>
          <a:noFill/>
        </p:spPr>
        <p:txBody>
          <a:bodyPr lIns="68576" tIns="34287" rIns="68576" bIns="34287">
            <a:spAutoFit/>
          </a:bodyPr>
          <a:lstStyle/>
          <a:p>
            <a:pPr defTabSz="685165">
              <a:lnSpc>
                <a:spcPct val="120000"/>
              </a:lnSpc>
              <a:defRPr/>
            </a:pPr>
            <a:r>
              <a:rPr lang="zh-CN" altLang="en-US" sz="1100" dirty="0">
                <a:solidFill>
                  <a:prstClr val="black">
                    <a:lumMod val="65000"/>
                    <a:lumOff val="35000"/>
                  </a:prstClr>
                </a:solidFill>
                <a:latin typeface="微软雅黑" panose="020B0503020204020204" charset="-122"/>
                <a:ea typeface="微软雅黑" panose="020B0503020204020204" charset="-122"/>
                <a:sym typeface="微软雅黑" panose="020B0503020204020204" charset="-122"/>
              </a:rPr>
              <a:t>在此录入图表的描述说明，在此录入图表的描述说明，在此录入图表的描述说明。</a:t>
            </a:r>
          </a:p>
        </p:txBody>
      </p:sp>
      <p:sp>
        <p:nvSpPr>
          <p:cNvPr id="77" name="文本框 14"/>
          <p:cNvSpPr txBox="1"/>
          <p:nvPr/>
        </p:nvSpPr>
        <p:spPr>
          <a:xfrm>
            <a:off x="5532835" y="1161405"/>
            <a:ext cx="490538" cy="438150"/>
          </a:xfrm>
          <a:prstGeom prst="rect">
            <a:avLst/>
          </a:prstGeom>
          <a:noFill/>
        </p:spPr>
        <p:txBody>
          <a:bodyPr lIns="68576" tIns="34287" rIns="68576" bIns="34287">
            <a:spAutoFit/>
          </a:bodyPr>
          <a:lstStyle/>
          <a:p>
            <a:pPr defTabSz="685165">
              <a:defRPr/>
            </a:pPr>
            <a:r>
              <a:rPr lang="en-US" altLang="zh-CN" sz="3600" baseline="-3000" dirty="0">
                <a:solidFill>
                  <a:prstClr val="black">
                    <a:lumMod val="50000"/>
                    <a:lumOff val="50000"/>
                  </a:prstClr>
                </a:solidFill>
                <a:latin typeface="Arial" panose="020B0604020202020204" pitchFamily="34" charset="0"/>
                <a:ea typeface="微软雅黑" panose="020B0503020204020204" charset="-122"/>
                <a:cs typeface="Arial" panose="020B0604020202020204" pitchFamily="34" charset="0"/>
              </a:rPr>
              <a:t>02</a:t>
            </a:r>
            <a:endParaRPr lang="zh-CN" altLang="en-US" sz="3600" baseline="-3000" dirty="0">
              <a:solidFill>
                <a:prstClr val="black">
                  <a:lumMod val="50000"/>
                  <a:lumOff val="50000"/>
                </a:prstClr>
              </a:solidFill>
              <a:latin typeface="Arial" panose="020B0604020202020204" pitchFamily="34" charset="0"/>
              <a:ea typeface="微软雅黑" panose="020B0503020204020204" charset="-122"/>
              <a:cs typeface="Arial" panose="020B0604020202020204" pitchFamily="34" charset="0"/>
            </a:endParaRPr>
          </a:p>
        </p:txBody>
      </p:sp>
      <p:sp>
        <p:nvSpPr>
          <p:cNvPr id="78" name="文本框 16"/>
          <p:cNvSpPr txBox="1"/>
          <p:nvPr/>
        </p:nvSpPr>
        <p:spPr>
          <a:xfrm>
            <a:off x="1514475" y="3715296"/>
            <a:ext cx="1637110" cy="300038"/>
          </a:xfrm>
          <a:prstGeom prst="rect">
            <a:avLst/>
          </a:prstGeom>
          <a:noFill/>
        </p:spPr>
        <p:txBody>
          <a:bodyPr lIns="68576" tIns="34287" rIns="68576" bIns="34287">
            <a:spAutoFit/>
          </a:bodyPr>
          <a:lstStyle/>
          <a:p>
            <a:pPr algn="r" defTabSz="685165">
              <a:defRPr/>
            </a:pPr>
            <a:r>
              <a:rPr lang="zh-CN" altLang="en-US" sz="1500" b="1" dirty="0">
                <a:solidFill>
                  <a:prstClr val="black">
                    <a:lumMod val="65000"/>
                    <a:lumOff val="35000"/>
                  </a:prstClr>
                </a:solidFill>
                <a:latin typeface="Arial" panose="020B0604020202020204" pitchFamily="34" charset="0"/>
                <a:ea typeface="微软雅黑" panose="020B0503020204020204" charset="-122"/>
                <a:cs typeface="Arial" panose="020B0604020202020204" pitchFamily="34" charset="0"/>
              </a:rPr>
              <a:t>添加标题</a:t>
            </a:r>
            <a:endParaRPr lang="zh-CN" altLang="en-US" sz="1500" b="1" baseline="-3000" dirty="0">
              <a:solidFill>
                <a:prstClr val="black">
                  <a:lumMod val="65000"/>
                  <a:lumOff val="35000"/>
                </a:prstClr>
              </a:solidFill>
              <a:latin typeface="Arial" panose="020B0604020202020204" pitchFamily="34" charset="0"/>
              <a:ea typeface="微软雅黑" panose="020B0503020204020204" charset="-122"/>
              <a:cs typeface="Arial" panose="020B0604020202020204" pitchFamily="34" charset="0"/>
            </a:endParaRPr>
          </a:p>
        </p:txBody>
      </p:sp>
      <p:sp>
        <p:nvSpPr>
          <p:cNvPr id="79" name="文本框 17"/>
          <p:cNvSpPr txBox="1"/>
          <p:nvPr/>
        </p:nvSpPr>
        <p:spPr>
          <a:xfrm>
            <a:off x="876300" y="3992713"/>
            <a:ext cx="2712244" cy="475509"/>
          </a:xfrm>
          <a:prstGeom prst="rect">
            <a:avLst/>
          </a:prstGeom>
          <a:noFill/>
        </p:spPr>
        <p:txBody>
          <a:bodyPr lIns="68576" tIns="34287" rIns="68576" bIns="34287">
            <a:spAutoFit/>
          </a:bodyPr>
          <a:lstStyle/>
          <a:p>
            <a:pPr algn="r" defTabSz="685165">
              <a:lnSpc>
                <a:spcPct val="120000"/>
              </a:lnSpc>
              <a:defRPr/>
            </a:pPr>
            <a:r>
              <a:rPr lang="zh-CN" altLang="en-US" sz="1100" dirty="0">
                <a:solidFill>
                  <a:prstClr val="black">
                    <a:lumMod val="65000"/>
                    <a:lumOff val="35000"/>
                  </a:prstClr>
                </a:solidFill>
                <a:latin typeface="微软雅黑" panose="020B0503020204020204" charset="-122"/>
                <a:ea typeface="微软雅黑" panose="020B0503020204020204" charset="-122"/>
                <a:sym typeface="微软雅黑" panose="020B0503020204020204" charset="-122"/>
              </a:rPr>
              <a:t>在此录入图表的描述说明，在此录入图表的描述说明，在此录入图表的描述说明。</a:t>
            </a:r>
          </a:p>
        </p:txBody>
      </p:sp>
      <p:sp>
        <p:nvSpPr>
          <p:cNvPr id="80" name="文本框 18"/>
          <p:cNvSpPr txBox="1"/>
          <p:nvPr/>
        </p:nvSpPr>
        <p:spPr>
          <a:xfrm>
            <a:off x="3115866" y="3634334"/>
            <a:ext cx="490538" cy="438150"/>
          </a:xfrm>
          <a:prstGeom prst="rect">
            <a:avLst/>
          </a:prstGeom>
          <a:noFill/>
        </p:spPr>
        <p:txBody>
          <a:bodyPr lIns="68576" tIns="34287" rIns="68576" bIns="34287">
            <a:spAutoFit/>
          </a:bodyPr>
          <a:lstStyle/>
          <a:p>
            <a:pPr algn="r" defTabSz="685165">
              <a:defRPr/>
            </a:pPr>
            <a:r>
              <a:rPr lang="en-US" altLang="zh-CN" sz="3600" baseline="-3000" dirty="0">
                <a:solidFill>
                  <a:prstClr val="black">
                    <a:lumMod val="50000"/>
                    <a:lumOff val="50000"/>
                  </a:prstClr>
                </a:solidFill>
                <a:latin typeface="Arial" panose="020B0604020202020204" pitchFamily="34" charset="0"/>
                <a:ea typeface="微软雅黑" panose="020B0503020204020204" charset="-122"/>
                <a:cs typeface="Arial" panose="020B0604020202020204" pitchFamily="34" charset="0"/>
              </a:rPr>
              <a:t>04</a:t>
            </a:r>
            <a:endParaRPr lang="zh-CN" altLang="en-US" sz="3600" baseline="-3000" dirty="0">
              <a:solidFill>
                <a:prstClr val="black">
                  <a:lumMod val="50000"/>
                  <a:lumOff val="50000"/>
                </a:prstClr>
              </a:solidFill>
              <a:latin typeface="Arial" panose="020B0604020202020204" pitchFamily="34" charset="0"/>
              <a:ea typeface="微软雅黑" panose="020B0503020204020204" charset="-122"/>
              <a:cs typeface="Arial" panose="020B0604020202020204" pitchFamily="34" charset="0"/>
            </a:endParaRPr>
          </a:p>
        </p:txBody>
      </p:sp>
      <p:sp>
        <p:nvSpPr>
          <p:cNvPr id="81" name="文本框 20"/>
          <p:cNvSpPr txBox="1"/>
          <p:nvPr/>
        </p:nvSpPr>
        <p:spPr>
          <a:xfrm>
            <a:off x="1774033" y="1237605"/>
            <a:ext cx="1372791" cy="300038"/>
          </a:xfrm>
          <a:prstGeom prst="rect">
            <a:avLst/>
          </a:prstGeom>
          <a:noFill/>
        </p:spPr>
        <p:txBody>
          <a:bodyPr lIns="68576" tIns="34287" rIns="68576" bIns="34287">
            <a:spAutoFit/>
          </a:bodyPr>
          <a:lstStyle/>
          <a:p>
            <a:pPr algn="r" defTabSz="685165">
              <a:defRPr/>
            </a:pPr>
            <a:r>
              <a:rPr lang="zh-CN" altLang="en-US" sz="1500" b="1" dirty="0">
                <a:solidFill>
                  <a:prstClr val="black">
                    <a:lumMod val="65000"/>
                    <a:lumOff val="35000"/>
                  </a:prstClr>
                </a:solidFill>
                <a:latin typeface="Arial" panose="020B0604020202020204" pitchFamily="34" charset="0"/>
                <a:ea typeface="微软雅黑" panose="020B0503020204020204" charset="-122"/>
                <a:cs typeface="Arial" panose="020B0604020202020204" pitchFamily="34" charset="0"/>
              </a:rPr>
              <a:t>添加标题</a:t>
            </a:r>
            <a:endParaRPr lang="zh-CN" altLang="en-US" sz="1500" b="1" baseline="-3000" dirty="0">
              <a:solidFill>
                <a:prstClr val="black">
                  <a:lumMod val="65000"/>
                  <a:lumOff val="35000"/>
                </a:prstClr>
              </a:solidFill>
              <a:latin typeface="Arial" panose="020B0604020202020204" pitchFamily="34" charset="0"/>
              <a:ea typeface="微软雅黑" panose="020B0503020204020204" charset="-122"/>
              <a:cs typeface="Arial" panose="020B0604020202020204" pitchFamily="34" charset="0"/>
            </a:endParaRPr>
          </a:p>
        </p:txBody>
      </p:sp>
      <p:sp>
        <p:nvSpPr>
          <p:cNvPr id="82" name="文本框 21"/>
          <p:cNvSpPr txBox="1"/>
          <p:nvPr/>
        </p:nvSpPr>
        <p:spPr>
          <a:xfrm>
            <a:off x="876300" y="1515023"/>
            <a:ext cx="2712244" cy="475509"/>
          </a:xfrm>
          <a:prstGeom prst="rect">
            <a:avLst/>
          </a:prstGeom>
          <a:noFill/>
        </p:spPr>
        <p:txBody>
          <a:bodyPr lIns="68576" tIns="34287" rIns="68576" bIns="34287">
            <a:spAutoFit/>
          </a:bodyPr>
          <a:lstStyle/>
          <a:p>
            <a:pPr algn="r" defTabSz="685165">
              <a:lnSpc>
                <a:spcPct val="120000"/>
              </a:lnSpc>
              <a:defRPr/>
            </a:pPr>
            <a:r>
              <a:rPr lang="zh-CN" altLang="en-US" sz="1100" dirty="0">
                <a:solidFill>
                  <a:prstClr val="black">
                    <a:lumMod val="65000"/>
                    <a:lumOff val="35000"/>
                  </a:prstClr>
                </a:solidFill>
                <a:latin typeface="微软雅黑" panose="020B0503020204020204" charset="-122"/>
                <a:ea typeface="微软雅黑" panose="020B0503020204020204" charset="-122"/>
                <a:sym typeface="微软雅黑" panose="020B0503020204020204" charset="-122"/>
              </a:rPr>
              <a:t>在此录入图表的描述说明，在此录入图表的描述说明，在此录入图表的描述说明。</a:t>
            </a:r>
          </a:p>
        </p:txBody>
      </p:sp>
      <p:sp>
        <p:nvSpPr>
          <p:cNvPr id="83" name="文本框 22"/>
          <p:cNvSpPr txBox="1"/>
          <p:nvPr/>
        </p:nvSpPr>
        <p:spPr>
          <a:xfrm>
            <a:off x="3101578" y="1156643"/>
            <a:ext cx="490538" cy="438150"/>
          </a:xfrm>
          <a:prstGeom prst="rect">
            <a:avLst/>
          </a:prstGeom>
          <a:noFill/>
        </p:spPr>
        <p:txBody>
          <a:bodyPr lIns="68576" tIns="34287" rIns="68576" bIns="34287">
            <a:spAutoFit/>
          </a:bodyPr>
          <a:lstStyle/>
          <a:p>
            <a:pPr algn="r" defTabSz="685165">
              <a:defRPr/>
            </a:pPr>
            <a:r>
              <a:rPr lang="en-US" altLang="zh-CN" sz="3600" baseline="-3000" dirty="0">
                <a:solidFill>
                  <a:prstClr val="black">
                    <a:lumMod val="50000"/>
                    <a:lumOff val="50000"/>
                  </a:prstClr>
                </a:solidFill>
                <a:latin typeface="Arial" panose="020B0604020202020204" pitchFamily="34" charset="0"/>
                <a:ea typeface="微软雅黑" panose="020B0503020204020204" charset="-122"/>
                <a:cs typeface="Arial" panose="020B0604020202020204" pitchFamily="34" charset="0"/>
              </a:rPr>
              <a:t>01</a:t>
            </a:r>
            <a:endParaRPr lang="zh-CN" altLang="en-US" sz="3600" baseline="-3000" dirty="0">
              <a:solidFill>
                <a:prstClr val="black">
                  <a:lumMod val="50000"/>
                  <a:lumOff val="50000"/>
                </a:prstClr>
              </a:solidFill>
              <a:latin typeface="Arial" panose="020B0604020202020204" pitchFamily="34" charset="0"/>
              <a:ea typeface="微软雅黑" panose="020B0503020204020204" charset="-122"/>
              <a:cs typeface="Arial" panose="020B0604020202020204" pitchFamily="34" charset="0"/>
            </a:endParaRPr>
          </a:p>
        </p:txBody>
      </p:sp>
      <p:grpSp>
        <p:nvGrpSpPr>
          <p:cNvPr id="84" name="组合 83"/>
          <p:cNvGrpSpPr/>
          <p:nvPr/>
        </p:nvGrpSpPr>
        <p:grpSpPr bwMode="auto">
          <a:xfrm>
            <a:off x="3854055" y="987576"/>
            <a:ext cx="1422797" cy="1422797"/>
            <a:chOff x="4854966" y="1574162"/>
            <a:chExt cx="1897870" cy="1897870"/>
          </a:xfrm>
        </p:grpSpPr>
        <p:sp>
          <p:nvSpPr>
            <p:cNvPr id="85" name="泪滴形 84"/>
            <p:cNvSpPr/>
            <p:nvPr/>
          </p:nvSpPr>
          <p:spPr>
            <a:xfrm rot="8100000">
              <a:off x="4854966" y="1574162"/>
              <a:ext cx="1897870" cy="1897870"/>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165">
                <a:defRPr/>
              </a:pPr>
              <a:endParaRPr lang="zh-CN" altLang="en-US" sz="1900">
                <a:solidFill>
                  <a:srgbClr val="44546A">
                    <a:lumMod val="75000"/>
                  </a:srgbClr>
                </a:solidFill>
                <a:latin typeface="Arial" panose="020B0604020202020204" pitchFamily="34" charset="0"/>
                <a:ea typeface="微软雅黑" panose="020B0503020204020204" charset="-122"/>
                <a:cs typeface="Arial" panose="020B0604020202020204" pitchFamily="34" charset="0"/>
              </a:endParaRPr>
            </a:p>
          </p:txBody>
        </p:sp>
        <p:grpSp>
          <p:nvGrpSpPr>
            <p:cNvPr id="86" name="组合 85"/>
            <p:cNvGrpSpPr>
              <a:grpSpLocks noChangeAspect="1"/>
            </p:cNvGrpSpPr>
            <p:nvPr/>
          </p:nvGrpSpPr>
          <p:grpSpPr>
            <a:xfrm>
              <a:off x="5635285" y="1758388"/>
              <a:ext cx="337232" cy="540000"/>
              <a:chOff x="8912226" y="6748292"/>
              <a:chExt cx="250825" cy="401638"/>
            </a:xfrm>
            <a:solidFill>
              <a:srgbClr val="9DA8B1"/>
            </a:solidFill>
          </p:grpSpPr>
          <p:sp>
            <p:nvSpPr>
              <p:cNvPr id="87" name="Freeform 550"/>
              <p:cNvSpPr/>
              <p:nvPr/>
            </p:nvSpPr>
            <p:spPr bwMode="auto">
              <a:xfrm>
                <a:off x="8912226" y="6859417"/>
                <a:ext cx="250825" cy="290513"/>
              </a:xfrm>
              <a:custGeom>
                <a:avLst/>
                <a:gdLst>
                  <a:gd name="T0" fmla="*/ 180 w 180"/>
                  <a:gd name="T1" fmla="*/ 68 h 209"/>
                  <a:gd name="T2" fmla="*/ 180 w 180"/>
                  <a:gd name="T3" fmla="*/ 15 h 209"/>
                  <a:gd name="T4" fmla="*/ 156 w 180"/>
                  <a:gd name="T5" fmla="*/ 15 h 209"/>
                  <a:gd name="T6" fmla="*/ 156 w 180"/>
                  <a:gd name="T7" fmla="*/ 68 h 209"/>
                  <a:gd name="T8" fmla="*/ 92 w 180"/>
                  <a:gd name="T9" fmla="*/ 132 h 209"/>
                  <a:gd name="T10" fmla="*/ 91 w 180"/>
                  <a:gd name="T11" fmla="*/ 132 h 209"/>
                  <a:gd name="T12" fmla="*/ 90 w 180"/>
                  <a:gd name="T13" fmla="*/ 132 h 209"/>
                  <a:gd name="T14" fmla="*/ 90 w 180"/>
                  <a:gd name="T15" fmla="*/ 132 h 209"/>
                  <a:gd name="T16" fmla="*/ 89 w 180"/>
                  <a:gd name="T17" fmla="*/ 132 h 209"/>
                  <a:gd name="T18" fmla="*/ 24 w 180"/>
                  <a:gd name="T19" fmla="*/ 68 h 209"/>
                  <a:gd name="T20" fmla="*/ 24 w 180"/>
                  <a:gd name="T21" fmla="*/ 15 h 209"/>
                  <a:gd name="T22" fmla="*/ 0 w 180"/>
                  <a:gd name="T23" fmla="*/ 15 h 209"/>
                  <a:gd name="T24" fmla="*/ 0 w 180"/>
                  <a:gd name="T25" fmla="*/ 68 h 209"/>
                  <a:gd name="T26" fmla="*/ 76 w 180"/>
                  <a:gd name="T27" fmla="*/ 156 h 209"/>
                  <a:gd name="T28" fmla="*/ 76 w 180"/>
                  <a:gd name="T29" fmla="*/ 194 h 209"/>
                  <a:gd name="T30" fmla="*/ 22 w 180"/>
                  <a:gd name="T31" fmla="*/ 209 h 209"/>
                  <a:gd name="T32" fmla="*/ 159 w 180"/>
                  <a:gd name="T33" fmla="*/ 209 h 209"/>
                  <a:gd name="T34" fmla="*/ 104 w 180"/>
                  <a:gd name="T35" fmla="*/ 193 h 209"/>
                  <a:gd name="T36" fmla="*/ 104 w 180"/>
                  <a:gd name="T37" fmla="*/ 156 h 209"/>
                  <a:gd name="T38" fmla="*/ 180 w 180"/>
                  <a:gd name="T39" fmla="*/ 68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0" h="209">
                    <a:moveTo>
                      <a:pt x="180" y="68"/>
                    </a:moveTo>
                    <a:cubicBezTo>
                      <a:pt x="180" y="68"/>
                      <a:pt x="180" y="38"/>
                      <a:pt x="180" y="15"/>
                    </a:cubicBezTo>
                    <a:cubicBezTo>
                      <a:pt x="180" y="0"/>
                      <a:pt x="156" y="0"/>
                      <a:pt x="156" y="15"/>
                    </a:cubicBezTo>
                    <a:cubicBezTo>
                      <a:pt x="156" y="38"/>
                      <a:pt x="156" y="68"/>
                      <a:pt x="156" y="68"/>
                    </a:cubicBezTo>
                    <a:cubicBezTo>
                      <a:pt x="156" y="104"/>
                      <a:pt x="128" y="132"/>
                      <a:pt x="92" y="132"/>
                    </a:cubicBezTo>
                    <a:cubicBezTo>
                      <a:pt x="92" y="132"/>
                      <a:pt x="91" y="132"/>
                      <a:pt x="91" y="132"/>
                    </a:cubicBezTo>
                    <a:cubicBezTo>
                      <a:pt x="90" y="132"/>
                      <a:pt x="90" y="132"/>
                      <a:pt x="90" y="132"/>
                    </a:cubicBezTo>
                    <a:cubicBezTo>
                      <a:pt x="90" y="132"/>
                      <a:pt x="90" y="132"/>
                      <a:pt x="90" y="132"/>
                    </a:cubicBezTo>
                    <a:cubicBezTo>
                      <a:pt x="90" y="132"/>
                      <a:pt x="89" y="132"/>
                      <a:pt x="89" y="132"/>
                    </a:cubicBezTo>
                    <a:cubicBezTo>
                      <a:pt x="53" y="132"/>
                      <a:pt x="24" y="104"/>
                      <a:pt x="24" y="68"/>
                    </a:cubicBezTo>
                    <a:cubicBezTo>
                      <a:pt x="24" y="68"/>
                      <a:pt x="24" y="38"/>
                      <a:pt x="24" y="15"/>
                    </a:cubicBezTo>
                    <a:cubicBezTo>
                      <a:pt x="24" y="0"/>
                      <a:pt x="0" y="0"/>
                      <a:pt x="0" y="15"/>
                    </a:cubicBezTo>
                    <a:cubicBezTo>
                      <a:pt x="0" y="22"/>
                      <a:pt x="0" y="68"/>
                      <a:pt x="0" y="68"/>
                    </a:cubicBezTo>
                    <a:cubicBezTo>
                      <a:pt x="0" y="113"/>
                      <a:pt x="33" y="149"/>
                      <a:pt x="76" y="156"/>
                    </a:cubicBezTo>
                    <a:cubicBezTo>
                      <a:pt x="76" y="194"/>
                      <a:pt x="76" y="194"/>
                      <a:pt x="76" y="194"/>
                    </a:cubicBezTo>
                    <a:cubicBezTo>
                      <a:pt x="22" y="209"/>
                      <a:pt x="22" y="209"/>
                      <a:pt x="22" y="209"/>
                    </a:cubicBezTo>
                    <a:cubicBezTo>
                      <a:pt x="159" y="209"/>
                      <a:pt x="159" y="209"/>
                      <a:pt x="159" y="209"/>
                    </a:cubicBezTo>
                    <a:cubicBezTo>
                      <a:pt x="104" y="193"/>
                      <a:pt x="104" y="193"/>
                      <a:pt x="104" y="193"/>
                    </a:cubicBezTo>
                    <a:cubicBezTo>
                      <a:pt x="104" y="156"/>
                      <a:pt x="104" y="156"/>
                      <a:pt x="104" y="156"/>
                    </a:cubicBezTo>
                    <a:cubicBezTo>
                      <a:pt x="147" y="150"/>
                      <a:pt x="180" y="113"/>
                      <a:pt x="180" y="68"/>
                    </a:cubicBezTo>
                    <a:close/>
                  </a:path>
                </a:pathLst>
              </a:custGeom>
              <a:solidFill>
                <a:schemeClr val="bg1">
                  <a:lumMod val="95000"/>
                </a:schemeClr>
              </a:solidFill>
              <a:ln>
                <a:noFill/>
              </a:ln>
            </p:spPr>
            <p:txBody>
              <a:bodyPr lIns="121920" tIns="60960" rIns="121920" bIns="60960"/>
              <a:lstStyle/>
              <a:p>
                <a:pPr defTabSz="685165">
                  <a:defRPr/>
                </a:pPr>
                <a:endParaRPr lang="zh-CN" altLang="en-US" sz="1900">
                  <a:solidFill>
                    <a:srgbClr val="44546A">
                      <a:lumMod val="75000"/>
                    </a:srgbClr>
                  </a:solidFill>
                  <a:latin typeface="Arial" panose="020B0604020202020204" pitchFamily="34" charset="0"/>
                  <a:ea typeface="微软雅黑" panose="020B0503020204020204" charset="-122"/>
                  <a:cs typeface="Arial" panose="020B0604020202020204" pitchFamily="34" charset="0"/>
                </a:endParaRPr>
              </a:p>
            </p:txBody>
          </p:sp>
          <p:sp>
            <p:nvSpPr>
              <p:cNvPr id="88" name="Freeform 551"/>
              <p:cNvSpPr/>
              <p:nvPr/>
            </p:nvSpPr>
            <p:spPr bwMode="auto">
              <a:xfrm>
                <a:off x="8977313" y="6748292"/>
                <a:ext cx="120650" cy="263525"/>
              </a:xfrm>
              <a:custGeom>
                <a:avLst/>
                <a:gdLst>
                  <a:gd name="T0" fmla="*/ 43 w 87"/>
                  <a:gd name="T1" fmla="*/ 190 h 190"/>
                  <a:gd name="T2" fmla="*/ 43 w 87"/>
                  <a:gd name="T3" fmla="*/ 190 h 190"/>
                  <a:gd name="T4" fmla="*/ 44 w 87"/>
                  <a:gd name="T5" fmla="*/ 190 h 190"/>
                  <a:gd name="T6" fmla="*/ 87 w 87"/>
                  <a:gd name="T7" fmla="*/ 147 h 190"/>
                  <a:gd name="T8" fmla="*/ 87 w 87"/>
                  <a:gd name="T9" fmla="*/ 43 h 190"/>
                  <a:gd name="T10" fmla="*/ 44 w 87"/>
                  <a:gd name="T11" fmla="*/ 0 h 190"/>
                  <a:gd name="T12" fmla="*/ 43 w 87"/>
                  <a:gd name="T13" fmla="*/ 0 h 190"/>
                  <a:gd name="T14" fmla="*/ 43 w 87"/>
                  <a:gd name="T15" fmla="*/ 0 h 190"/>
                  <a:gd name="T16" fmla="*/ 0 w 87"/>
                  <a:gd name="T17" fmla="*/ 43 h 190"/>
                  <a:gd name="T18" fmla="*/ 0 w 87"/>
                  <a:gd name="T19" fmla="*/ 147 h 190"/>
                  <a:gd name="T20" fmla="*/ 43 w 87"/>
                  <a:gd name="T21" fmla="*/ 19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7" h="190">
                    <a:moveTo>
                      <a:pt x="43" y="190"/>
                    </a:moveTo>
                    <a:cubicBezTo>
                      <a:pt x="43" y="190"/>
                      <a:pt x="43" y="190"/>
                      <a:pt x="43" y="190"/>
                    </a:cubicBezTo>
                    <a:cubicBezTo>
                      <a:pt x="44" y="190"/>
                      <a:pt x="44" y="190"/>
                      <a:pt x="44" y="190"/>
                    </a:cubicBezTo>
                    <a:cubicBezTo>
                      <a:pt x="68" y="190"/>
                      <a:pt x="87" y="171"/>
                      <a:pt x="87" y="147"/>
                    </a:cubicBezTo>
                    <a:cubicBezTo>
                      <a:pt x="87" y="43"/>
                      <a:pt x="87" y="43"/>
                      <a:pt x="87" y="43"/>
                    </a:cubicBezTo>
                    <a:cubicBezTo>
                      <a:pt x="87" y="19"/>
                      <a:pt x="68" y="0"/>
                      <a:pt x="44" y="0"/>
                    </a:cubicBezTo>
                    <a:cubicBezTo>
                      <a:pt x="44" y="0"/>
                      <a:pt x="44" y="0"/>
                      <a:pt x="43" y="0"/>
                    </a:cubicBezTo>
                    <a:cubicBezTo>
                      <a:pt x="43" y="0"/>
                      <a:pt x="43" y="0"/>
                      <a:pt x="43" y="0"/>
                    </a:cubicBezTo>
                    <a:cubicBezTo>
                      <a:pt x="19" y="0"/>
                      <a:pt x="0" y="19"/>
                      <a:pt x="0" y="43"/>
                    </a:cubicBezTo>
                    <a:cubicBezTo>
                      <a:pt x="0" y="147"/>
                      <a:pt x="0" y="147"/>
                      <a:pt x="0" y="147"/>
                    </a:cubicBezTo>
                    <a:cubicBezTo>
                      <a:pt x="0" y="171"/>
                      <a:pt x="19" y="190"/>
                      <a:pt x="43" y="190"/>
                    </a:cubicBezTo>
                    <a:close/>
                  </a:path>
                </a:pathLst>
              </a:custGeom>
              <a:solidFill>
                <a:schemeClr val="bg1">
                  <a:lumMod val="95000"/>
                </a:schemeClr>
              </a:solidFill>
              <a:ln>
                <a:noFill/>
              </a:ln>
            </p:spPr>
            <p:txBody>
              <a:bodyPr lIns="121920" tIns="60960" rIns="121920" bIns="60960"/>
              <a:lstStyle/>
              <a:p>
                <a:pPr defTabSz="685165">
                  <a:defRPr/>
                </a:pPr>
                <a:endParaRPr lang="zh-CN" altLang="en-US" sz="1900">
                  <a:solidFill>
                    <a:srgbClr val="44546A">
                      <a:lumMod val="75000"/>
                    </a:srgbClr>
                  </a:solidFill>
                  <a:latin typeface="Arial" panose="020B0604020202020204" pitchFamily="34" charset="0"/>
                  <a:ea typeface="微软雅黑" panose="020B0503020204020204" charset="-122"/>
                  <a:cs typeface="Arial" panose="020B0604020202020204" pitchFamily="34" charset="0"/>
                </a:endParaRPr>
              </a:p>
            </p:txBody>
          </p:sp>
        </p:grpSp>
      </p:grpSp>
      <p:grpSp>
        <p:nvGrpSpPr>
          <p:cNvPr id="89" name="组合 88"/>
          <p:cNvGrpSpPr/>
          <p:nvPr/>
        </p:nvGrpSpPr>
        <p:grpSpPr bwMode="auto">
          <a:xfrm>
            <a:off x="3854055" y="3115224"/>
            <a:ext cx="1422797" cy="1477565"/>
            <a:chOff x="4854966" y="4355480"/>
            <a:chExt cx="1897870" cy="1969070"/>
          </a:xfrm>
        </p:grpSpPr>
        <p:sp>
          <p:nvSpPr>
            <p:cNvPr id="90" name="泪滴形 89"/>
            <p:cNvSpPr/>
            <p:nvPr/>
          </p:nvSpPr>
          <p:spPr>
            <a:xfrm rot="13500000" flipV="1">
              <a:off x="4854966" y="4426880"/>
              <a:ext cx="1897870" cy="1897670"/>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165">
                <a:defRPr/>
              </a:pPr>
              <a:endParaRPr lang="zh-CN" altLang="en-US" sz="1900">
                <a:solidFill>
                  <a:srgbClr val="44546A">
                    <a:lumMod val="75000"/>
                  </a:srgbClr>
                </a:solidFill>
                <a:latin typeface="Arial" panose="020B0604020202020204" pitchFamily="34" charset="0"/>
                <a:ea typeface="微软雅黑" panose="020B0503020204020204" charset="-122"/>
                <a:cs typeface="Arial" panose="020B0604020202020204" pitchFamily="34" charset="0"/>
              </a:endParaRPr>
            </a:p>
          </p:txBody>
        </p:sp>
        <p:grpSp>
          <p:nvGrpSpPr>
            <p:cNvPr id="91" name="组合 90"/>
            <p:cNvGrpSpPr>
              <a:grpSpLocks noChangeAspect="1"/>
            </p:cNvGrpSpPr>
            <p:nvPr/>
          </p:nvGrpSpPr>
          <p:grpSpPr>
            <a:xfrm>
              <a:off x="5541401" y="4355480"/>
              <a:ext cx="525001" cy="540000"/>
              <a:chOff x="7240588" y="6794047"/>
              <a:chExt cx="388938" cy="400050"/>
            </a:xfrm>
            <a:solidFill>
              <a:srgbClr val="9DA8B1"/>
            </a:solidFill>
          </p:grpSpPr>
          <p:sp>
            <p:nvSpPr>
              <p:cNvPr id="92" name="Freeform 405"/>
              <p:cNvSpPr/>
              <p:nvPr/>
            </p:nvSpPr>
            <p:spPr bwMode="auto">
              <a:xfrm>
                <a:off x="7339013" y="6794047"/>
                <a:ext cx="127000" cy="125413"/>
              </a:xfrm>
              <a:custGeom>
                <a:avLst/>
                <a:gdLst>
                  <a:gd name="T0" fmla="*/ 45 w 91"/>
                  <a:gd name="T1" fmla="*/ 91 h 91"/>
                  <a:gd name="T2" fmla="*/ 56 w 91"/>
                  <a:gd name="T3" fmla="*/ 90 h 91"/>
                  <a:gd name="T4" fmla="*/ 41 w 91"/>
                  <a:gd name="T5" fmla="*/ 77 h 91"/>
                  <a:gd name="T6" fmla="*/ 31 w 91"/>
                  <a:gd name="T7" fmla="*/ 60 h 91"/>
                  <a:gd name="T8" fmla="*/ 37 w 91"/>
                  <a:gd name="T9" fmla="*/ 40 h 91"/>
                  <a:gd name="T10" fmla="*/ 58 w 91"/>
                  <a:gd name="T11" fmla="*/ 31 h 91"/>
                  <a:gd name="T12" fmla="*/ 74 w 91"/>
                  <a:gd name="T13" fmla="*/ 37 h 91"/>
                  <a:gd name="T14" fmla="*/ 91 w 91"/>
                  <a:gd name="T15" fmla="*/ 50 h 91"/>
                  <a:gd name="T16" fmla="*/ 91 w 91"/>
                  <a:gd name="T17" fmla="*/ 46 h 91"/>
                  <a:gd name="T18" fmla="*/ 45 w 91"/>
                  <a:gd name="T19" fmla="*/ 0 h 91"/>
                  <a:gd name="T20" fmla="*/ 0 w 91"/>
                  <a:gd name="T21" fmla="*/ 46 h 91"/>
                  <a:gd name="T22" fmla="*/ 45 w 91"/>
                  <a:gd name="T23"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1" h="91">
                    <a:moveTo>
                      <a:pt x="45" y="91"/>
                    </a:moveTo>
                    <a:cubicBezTo>
                      <a:pt x="49" y="91"/>
                      <a:pt x="53" y="91"/>
                      <a:pt x="56" y="90"/>
                    </a:cubicBezTo>
                    <a:cubicBezTo>
                      <a:pt x="41" y="77"/>
                      <a:pt x="41" y="77"/>
                      <a:pt x="41" y="77"/>
                    </a:cubicBezTo>
                    <a:cubicBezTo>
                      <a:pt x="35" y="73"/>
                      <a:pt x="32" y="67"/>
                      <a:pt x="31" y="60"/>
                    </a:cubicBezTo>
                    <a:cubicBezTo>
                      <a:pt x="31" y="53"/>
                      <a:pt x="33" y="46"/>
                      <a:pt x="37" y="40"/>
                    </a:cubicBezTo>
                    <a:cubicBezTo>
                      <a:pt x="42" y="34"/>
                      <a:pt x="50" y="31"/>
                      <a:pt x="58" y="31"/>
                    </a:cubicBezTo>
                    <a:cubicBezTo>
                      <a:pt x="64" y="31"/>
                      <a:pt x="70" y="33"/>
                      <a:pt x="74" y="37"/>
                    </a:cubicBezTo>
                    <a:cubicBezTo>
                      <a:pt x="91" y="50"/>
                      <a:pt x="91" y="50"/>
                      <a:pt x="91" y="50"/>
                    </a:cubicBezTo>
                    <a:cubicBezTo>
                      <a:pt x="91" y="49"/>
                      <a:pt x="91" y="47"/>
                      <a:pt x="91" y="46"/>
                    </a:cubicBezTo>
                    <a:cubicBezTo>
                      <a:pt x="91" y="21"/>
                      <a:pt x="71" y="0"/>
                      <a:pt x="45" y="0"/>
                    </a:cubicBezTo>
                    <a:cubicBezTo>
                      <a:pt x="20" y="0"/>
                      <a:pt x="0" y="21"/>
                      <a:pt x="0" y="46"/>
                    </a:cubicBezTo>
                    <a:cubicBezTo>
                      <a:pt x="0" y="71"/>
                      <a:pt x="20" y="91"/>
                      <a:pt x="45" y="91"/>
                    </a:cubicBezTo>
                    <a:close/>
                  </a:path>
                </a:pathLst>
              </a:custGeom>
              <a:solidFill>
                <a:schemeClr val="bg1">
                  <a:lumMod val="95000"/>
                </a:schemeClr>
              </a:solidFill>
              <a:ln>
                <a:noFill/>
              </a:ln>
            </p:spPr>
            <p:txBody>
              <a:bodyPr lIns="121920" tIns="60960" rIns="121920" bIns="60960"/>
              <a:lstStyle/>
              <a:p>
                <a:pPr defTabSz="685165">
                  <a:defRPr/>
                </a:pPr>
                <a:endParaRPr lang="zh-CN" altLang="en-US" sz="1900">
                  <a:solidFill>
                    <a:srgbClr val="44546A">
                      <a:lumMod val="75000"/>
                    </a:srgbClr>
                  </a:solidFill>
                  <a:latin typeface="Arial" panose="020B0604020202020204" pitchFamily="34" charset="0"/>
                  <a:ea typeface="微软雅黑" panose="020B0503020204020204" charset="-122"/>
                  <a:cs typeface="Arial" panose="020B0604020202020204" pitchFamily="34" charset="0"/>
                </a:endParaRPr>
              </a:p>
            </p:txBody>
          </p:sp>
          <p:sp>
            <p:nvSpPr>
              <p:cNvPr id="93" name="Freeform 407"/>
              <p:cNvSpPr/>
              <p:nvPr/>
            </p:nvSpPr>
            <p:spPr bwMode="auto">
              <a:xfrm>
                <a:off x="7402513" y="6857547"/>
                <a:ext cx="227013" cy="198438"/>
              </a:xfrm>
              <a:custGeom>
                <a:avLst/>
                <a:gdLst>
                  <a:gd name="T0" fmla="*/ 104 w 163"/>
                  <a:gd name="T1" fmla="*/ 26 h 143"/>
                  <a:gd name="T2" fmla="*/ 79 w 163"/>
                  <a:gd name="T3" fmla="*/ 31 h 143"/>
                  <a:gd name="T4" fmla="*/ 66 w 163"/>
                  <a:gd name="T5" fmla="*/ 40 h 143"/>
                  <a:gd name="T6" fmla="*/ 20 w 163"/>
                  <a:gd name="T7" fmla="*/ 2 h 143"/>
                  <a:gd name="T8" fmla="*/ 13 w 163"/>
                  <a:gd name="T9" fmla="*/ 0 h 143"/>
                  <a:gd name="T10" fmla="*/ 4 w 163"/>
                  <a:gd name="T11" fmla="*/ 4 h 143"/>
                  <a:gd name="T12" fmla="*/ 5 w 163"/>
                  <a:gd name="T13" fmla="*/ 20 h 143"/>
                  <a:gd name="T14" fmla="*/ 52 w 163"/>
                  <a:gd name="T15" fmla="*/ 58 h 143"/>
                  <a:gd name="T16" fmla="*/ 46 w 163"/>
                  <a:gd name="T17" fmla="*/ 73 h 143"/>
                  <a:gd name="T18" fmla="*/ 45 w 163"/>
                  <a:gd name="T19" fmla="*/ 81 h 143"/>
                  <a:gd name="T20" fmla="*/ 73 w 163"/>
                  <a:gd name="T21" fmla="*/ 66 h 143"/>
                  <a:gd name="T22" fmla="*/ 89 w 163"/>
                  <a:gd name="T23" fmla="*/ 62 h 143"/>
                  <a:gd name="T24" fmla="*/ 119 w 163"/>
                  <a:gd name="T25" fmla="*/ 79 h 143"/>
                  <a:gd name="T26" fmla="*/ 106 w 163"/>
                  <a:gd name="T27" fmla="*/ 125 h 143"/>
                  <a:gd name="T28" fmla="*/ 82 w 163"/>
                  <a:gd name="T29" fmla="*/ 139 h 143"/>
                  <a:gd name="T30" fmla="*/ 104 w 163"/>
                  <a:gd name="T31" fmla="*/ 143 h 143"/>
                  <a:gd name="T32" fmla="*/ 163 w 163"/>
                  <a:gd name="T33" fmla="*/ 84 h 143"/>
                  <a:gd name="T34" fmla="*/ 104 w 163"/>
                  <a:gd name="T35" fmla="*/ 2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3" h="143">
                    <a:moveTo>
                      <a:pt x="104" y="26"/>
                    </a:moveTo>
                    <a:cubicBezTo>
                      <a:pt x="95" y="26"/>
                      <a:pt x="86" y="28"/>
                      <a:pt x="79" y="31"/>
                    </a:cubicBezTo>
                    <a:cubicBezTo>
                      <a:pt x="74" y="34"/>
                      <a:pt x="70" y="36"/>
                      <a:pt x="66" y="40"/>
                    </a:cubicBezTo>
                    <a:cubicBezTo>
                      <a:pt x="20" y="2"/>
                      <a:pt x="20" y="2"/>
                      <a:pt x="20" y="2"/>
                    </a:cubicBezTo>
                    <a:cubicBezTo>
                      <a:pt x="18" y="0"/>
                      <a:pt x="15" y="0"/>
                      <a:pt x="13" y="0"/>
                    </a:cubicBezTo>
                    <a:cubicBezTo>
                      <a:pt x="9" y="0"/>
                      <a:pt x="6" y="1"/>
                      <a:pt x="4" y="4"/>
                    </a:cubicBezTo>
                    <a:cubicBezTo>
                      <a:pt x="0" y="9"/>
                      <a:pt x="1" y="16"/>
                      <a:pt x="5" y="20"/>
                    </a:cubicBezTo>
                    <a:cubicBezTo>
                      <a:pt x="52" y="58"/>
                      <a:pt x="52" y="58"/>
                      <a:pt x="52" y="58"/>
                    </a:cubicBezTo>
                    <a:cubicBezTo>
                      <a:pt x="49" y="62"/>
                      <a:pt x="47" y="67"/>
                      <a:pt x="46" y="73"/>
                    </a:cubicBezTo>
                    <a:cubicBezTo>
                      <a:pt x="46" y="75"/>
                      <a:pt x="45" y="78"/>
                      <a:pt x="45" y="81"/>
                    </a:cubicBezTo>
                    <a:cubicBezTo>
                      <a:pt x="73" y="66"/>
                      <a:pt x="73" y="66"/>
                      <a:pt x="73" y="66"/>
                    </a:cubicBezTo>
                    <a:cubicBezTo>
                      <a:pt x="78" y="63"/>
                      <a:pt x="84" y="62"/>
                      <a:pt x="89" y="62"/>
                    </a:cubicBezTo>
                    <a:cubicBezTo>
                      <a:pt x="102" y="62"/>
                      <a:pt x="113" y="68"/>
                      <a:pt x="119" y="79"/>
                    </a:cubicBezTo>
                    <a:cubicBezTo>
                      <a:pt x="128" y="95"/>
                      <a:pt x="122" y="116"/>
                      <a:pt x="106" y="125"/>
                    </a:cubicBezTo>
                    <a:cubicBezTo>
                      <a:pt x="82" y="139"/>
                      <a:pt x="82" y="139"/>
                      <a:pt x="82" y="139"/>
                    </a:cubicBezTo>
                    <a:cubicBezTo>
                      <a:pt x="88" y="141"/>
                      <a:pt x="96" y="143"/>
                      <a:pt x="104" y="143"/>
                    </a:cubicBezTo>
                    <a:cubicBezTo>
                      <a:pt x="136" y="143"/>
                      <a:pt x="163" y="117"/>
                      <a:pt x="163" y="84"/>
                    </a:cubicBezTo>
                    <a:cubicBezTo>
                      <a:pt x="163" y="52"/>
                      <a:pt x="136" y="26"/>
                      <a:pt x="104" y="26"/>
                    </a:cubicBezTo>
                    <a:close/>
                  </a:path>
                </a:pathLst>
              </a:custGeom>
              <a:solidFill>
                <a:schemeClr val="bg1">
                  <a:lumMod val="95000"/>
                </a:schemeClr>
              </a:solidFill>
              <a:ln>
                <a:noFill/>
              </a:ln>
            </p:spPr>
            <p:txBody>
              <a:bodyPr lIns="121920" tIns="60960" rIns="121920" bIns="60960"/>
              <a:lstStyle/>
              <a:p>
                <a:pPr defTabSz="685165">
                  <a:defRPr/>
                </a:pPr>
                <a:endParaRPr lang="zh-CN" altLang="en-US" sz="1900">
                  <a:solidFill>
                    <a:srgbClr val="44546A">
                      <a:lumMod val="75000"/>
                    </a:srgbClr>
                  </a:solidFill>
                  <a:latin typeface="Arial" panose="020B0604020202020204" pitchFamily="34" charset="0"/>
                  <a:ea typeface="微软雅黑" panose="020B0503020204020204" charset="-122"/>
                  <a:cs typeface="Arial" panose="020B0604020202020204" pitchFamily="34" charset="0"/>
                </a:endParaRPr>
              </a:p>
            </p:txBody>
          </p:sp>
          <p:sp>
            <p:nvSpPr>
              <p:cNvPr id="94" name="Freeform 408"/>
              <p:cNvSpPr/>
              <p:nvPr/>
            </p:nvSpPr>
            <p:spPr bwMode="auto">
              <a:xfrm>
                <a:off x="7240588" y="6963909"/>
                <a:ext cx="315913" cy="230188"/>
              </a:xfrm>
              <a:custGeom>
                <a:avLst/>
                <a:gdLst>
                  <a:gd name="T0" fmla="*/ 152 w 227"/>
                  <a:gd name="T1" fmla="*/ 69 h 165"/>
                  <a:gd name="T2" fmla="*/ 215 w 227"/>
                  <a:gd name="T3" fmla="*/ 35 h 165"/>
                  <a:gd name="T4" fmla="*/ 222 w 227"/>
                  <a:gd name="T5" fmla="*/ 9 h 165"/>
                  <a:gd name="T6" fmla="*/ 205 w 227"/>
                  <a:gd name="T7" fmla="*/ 0 h 165"/>
                  <a:gd name="T8" fmla="*/ 196 w 227"/>
                  <a:gd name="T9" fmla="*/ 2 h 165"/>
                  <a:gd name="T10" fmla="*/ 135 w 227"/>
                  <a:gd name="T11" fmla="*/ 36 h 165"/>
                  <a:gd name="T12" fmla="*/ 123 w 227"/>
                  <a:gd name="T13" fmla="*/ 26 h 165"/>
                  <a:gd name="T14" fmla="*/ 77 w 227"/>
                  <a:gd name="T15" fmla="*/ 11 h 165"/>
                  <a:gd name="T16" fmla="*/ 0 w 227"/>
                  <a:gd name="T17" fmla="*/ 88 h 165"/>
                  <a:gd name="T18" fmla="*/ 77 w 227"/>
                  <a:gd name="T19" fmla="*/ 165 h 165"/>
                  <a:gd name="T20" fmla="*/ 155 w 227"/>
                  <a:gd name="T21" fmla="*/ 88 h 165"/>
                  <a:gd name="T22" fmla="*/ 154 w 227"/>
                  <a:gd name="T23" fmla="*/ 85 h 165"/>
                  <a:gd name="T24" fmla="*/ 152 w 227"/>
                  <a:gd name="T25" fmla="*/ 69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7" h="165">
                    <a:moveTo>
                      <a:pt x="152" y="69"/>
                    </a:moveTo>
                    <a:cubicBezTo>
                      <a:pt x="215" y="35"/>
                      <a:pt x="215" y="35"/>
                      <a:pt x="215" y="35"/>
                    </a:cubicBezTo>
                    <a:cubicBezTo>
                      <a:pt x="224" y="30"/>
                      <a:pt x="227" y="18"/>
                      <a:pt x="222" y="9"/>
                    </a:cubicBezTo>
                    <a:cubicBezTo>
                      <a:pt x="219" y="3"/>
                      <a:pt x="212" y="0"/>
                      <a:pt x="205" y="0"/>
                    </a:cubicBezTo>
                    <a:cubicBezTo>
                      <a:pt x="202" y="0"/>
                      <a:pt x="199" y="0"/>
                      <a:pt x="196" y="2"/>
                    </a:cubicBezTo>
                    <a:cubicBezTo>
                      <a:pt x="135" y="36"/>
                      <a:pt x="135" y="36"/>
                      <a:pt x="135" y="36"/>
                    </a:cubicBezTo>
                    <a:cubicBezTo>
                      <a:pt x="131" y="32"/>
                      <a:pt x="127" y="29"/>
                      <a:pt x="123" y="26"/>
                    </a:cubicBezTo>
                    <a:cubicBezTo>
                      <a:pt x="110" y="16"/>
                      <a:pt x="94" y="11"/>
                      <a:pt x="77" y="11"/>
                    </a:cubicBezTo>
                    <a:cubicBezTo>
                      <a:pt x="35" y="11"/>
                      <a:pt x="0" y="45"/>
                      <a:pt x="0" y="88"/>
                    </a:cubicBezTo>
                    <a:cubicBezTo>
                      <a:pt x="0" y="131"/>
                      <a:pt x="35" y="165"/>
                      <a:pt x="77" y="165"/>
                    </a:cubicBezTo>
                    <a:cubicBezTo>
                      <a:pt x="120" y="165"/>
                      <a:pt x="155" y="131"/>
                      <a:pt x="155" y="88"/>
                    </a:cubicBezTo>
                    <a:cubicBezTo>
                      <a:pt x="155" y="87"/>
                      <a:pt x="155" y="86"/>
                      <a:pt x="154" y="85"/>
                    </a:cubicBezTo>
                    <a:cubicBezTo>
                      <a:pt x="154" y="80"/>
                      <a:pt x="154" y="75"/>
                      <a:pt x="152" y="69"/>
                    </a:cubicBezTo>
                    <a:close/>
                  </a:path>
                </a:pathLst>
              </a:custGeom>
              <a:solidFill>
                <a:schemeClr val="bg1">
                  <a:lumMod val="95000"/>
                </a:schemeClr>
              </a:solidFill>
              <a:ln>
                <a:noFill/>
              </a:ln>
            </p:spPr>
            <p:txBody>
              <a:bodyPr lIns="121920" tIns="60960" rIns="121920" bIns="60960"/>
              <a:lstStyle/>
              <a:p>
                <a:pPr defTabSz="685165">
                  <a:defRPr/>
                </a:pPr>
                <a:endParaRPr lang="zh-CN" altLang="en-US" sz="1900">
                  <a:solidFill>
                    <a:srgbClr val="44546A">
                      <a:lumMod val="75000"/>
                    </a:srgbClr>
                  </a:solidFill>
                  <a:latin typeface="Arial" panose="020B0604020202020204" pitchFamily="34" charset="0"/>
                  <a:ea typeface="微软雅黑" panose="020B0503020204020204" charset="-122"/>
                  <a:cs typeface="Arial" panose="020B0604020202020204" pitchFamily="34" charset="0"/>
                </a:endParaRPr>
              </a:p>
            </p:txBody>
          </p:sp>
        </p:grpSp>
      </p:grpSp>
      <p:grpSp>
        <p:nvGrpSpPr>
          <p:cNvPr id="95" name="组合 94"/>
          <p:cNvGrpSpPr/>
          <p:nvPr/>
        </p:nvGrpSpPr>
        <p:grpSpPr bwMode="auto">
          <a:xfrm>
            <a:off x="5041109" y="2075808"/>
            <a:ext cx="1422797" cy="1422797"/>
            <a:chOff x="6438262" y="3038866"/>
            <a:chExt cx="1897870" cy="1897870"/>
          </a:xfrm>
        </p:grpSpPr>
        <p:sp>
          <p:nvSpPr>
            <p:cNvPr id="96" name="泪滴形 95"/>
            <p:cNvSpPr/>
            <p:nvPr/>
          </p:nvSpPr>
          <p:spPr>
            <a:xfrm rot="8100000" flipV="1">
              <a:off x="6438262" y="3038866"/>
              <a:ext cx="1897870" cy="1897870"/>
            </a:xfrm>
            <a:prstGeom prst="teardrop">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165">
                <a:defRPr/>
              </a:pPr>
              <a:endParaRPr lang="zh-CN" altLang="en-US" sz="1900">
                <a:solidFill>
                  <a:prstClr val="white"/>
                </a:solidFill>
                <a:latin typeface="Arial" panose="020B0604020202020204" pitchFamily="34" charset="0"/>
                <a:ea typeface="微软雅黑" panose="020B0503020204020204" charset="-122"/>
                <a:cs typeface="Arial" panose="020B0604020202020204" pitchFamily="34" charset="0"/>
              </a:endParaRPr>
            </a:p>
          </p:txBody>
        </p:sp>
        <p:grpSp>
          <p:nvGrpSpPr>
            <p:cNvPr id="97" name="组合 96"/>
            <p:cNvGrpSpPr>
              <a:grpSpLocks noChangeAspect="1"/>
            </p:cNvGrpSpPr>
            <p:nvPr/>
          </p:nvGrpSpPr>
          <p:grpSpPr>
            <a:xfrm>
              <a:off x="7839999" y="3717801"/>
              <a:ext cx="318025" cy="540000"/>
              <a:chOff x="11322051" y="6770687"/>
              <a:chExt cx="236538" cy="401638"/>
            </a:xfrm>
            <a:solidFill>
              <a:srgbClr val="E7E7E7"/>
            </a:solidFill>
          </p:grpSpPr>
          <p:sp>
            <p:nvSpPr>
              <p:cNvPr id="98" name="Freeform 492"/>
              <p:cNvSpPr>
                <a:spLocks noEditPoints="1"/>
              </p:cNvSpPr>
              <p:nvPr/>
            </p:nvSpPr>
            <p:spPr bwMode="auto">
              <a:xfrm>
                <a:off x="11322051" y="6770687"/>
                <a:ext cx="236538" cy="320675"/>
              </a:xfrm>
              <a:custGeom>
                <a:avLst/>
                <a:gdLst>
                  <a:gd name="T0" fmla="*/ 86 w 170"/>
                  <a:gd name="T1" fmla="*/ 0 h 230"/>
                  <a:gd name="T2" fmla="*/ 85 w 170"/>
                  <a:gd name="T3" fmla="*/ 0 h 230"/>
                  <a:gd name="T4" fmla="*/ 84 w 170"/>
                  <a:gd name="T5" fmla="*/ 0 h 230"/>
                  <a:gd name="T6" fmla="*/ 0 w 170"/>
                  <a:gd name="T7" fmla="*/ 96 h 230"/>
                  <a:gd name="T8" fmla="*/ 50 w 170"/>
                  <a:gd name="T9" fmla="*/ 230 h 230"/>
                  <a:gd name="T10" fmla="*/ 120 w 170"/>
                  <a:gd name="T11" fmla="*/ 230 h 230"/>
                  <a:gd name="T12" fmla="*/ 170 w 170"/>
                  <a:gd name="T13" fmla="*/ 96 h 230"/>
                  <a:gd name="T14" fmla="*/ 86 w 170"/>
                  <a:gd name="T15" fmla="*/ 0 h 230"/>
                  <a:gd name="T16" fmla="*/ 105 w 170"/>
                  <a:gd name="T17" fmla="*/ 210 h 230"/>
                  <a:gd name="T18" fmla="*/ 97 w 170"/>
                  <a:gd name="T19" fmla="*/ 210 h 230"/>
                  <a:gd name="T20" fmla="*/ 97 w 170"/>
                  <a:gd name="T21" fmla="*/ 159 h 230"/>
                  <a:gd name="T22" fmla="*/ 73 w 170"/>
                  <a:gd name="T23" fmla="*/ 159 h 230"/>
                  <a:gd name="T24" fmla="*/ 73 w 170"/>
                  <a:gd name="T25" fmla="*/ 210 h 230"/>
                  <a:gd name="T26" fmla="*/ 65 w 170"/>
                  <a:gd name="T27" fmla="*/ 210 h 230"/>
                  <a:gd name="T28" fmla="*/ 49 w 170"/>
                  <a:gd name="T29" fmla="*/ 176 h 230"/>
                  <a:gd name="T30" fmla="*/ 20 w 170"/>
                  <a:gd name="T31" fmla="*/ 96 h 230"/>
                  <a:gd name="T32" fmla="*/ 49 w 170"/>
                  <a:gd name="T33" fmla="*/ 30 h 230"/>
                  <a:gd name="T34" fmla="*/ 84 w 170"/>
                  <a:gd name="T35" fmla="*/ 20 h 230"/>
                  <a:gd name="T36" fmla="*/ 84 w 170"/>
                  <a:gd name="T37" fmla="*/ 20 h 230"/>
                  <a:gd name="T38" fmla="*/ 85 w 170"/>
                  <a:gd name="T39" fmla="*/ 20 h 230"/>
                  <a:gd name="T40" fmla="*/ 86 w 170"/>
                  <a:gd name="T41" fmla="*/ 20 h 230"/>
                  <a:gd name="T42" fmla="*/ 86 w 170"/>
                  <a:gd name="T43" fmla="*/ 20 h 230"/>
                  <a:gd name="T44" fmla="*/ 121 w 170"/>
                  <a:gd name="T45" fmla="*/ 30 h 230"/>
                  <a:gd name="T46" fmla="*/ 150 w 170"/>
                  <a:gd name="T47" fmla="*/ 96 h 230"/>
                  <a:gd name="T48" fmla="*/ 121 w 170"/>
                  <a:gd name="T49" fmla="*/ 176 h 230"/>
                  <a:gd name="T50" fmla="*/ 105 w 170"/>
                  <a:gd name="T51" fmla="*/ 210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0" h="230">
                    <a:moveTo>
                      <a:pt x="86" y="0"/>
                    </a:moveTo>
                    <a:cubicBezTo>
                      <a:pt x="85" y="0"/>
                      <a:pt x="85" y="0"/>
                      <a:pt x="85" y="0"/>
                    </a:cubicBezTo>
                    <a:cubicBezTo>
                      <a:pt x="85" y="0"/>
                      <a:pt x="84" y="0"/>
                      <a:pt x="84" y="0"/>
                    </a:cubicBezTo>
                    <a:cubicBezTo>
                      <a:pt x="74" y="0"/>
                      <a:pt x="0" y="3"/>
                      <a:pt x="0" y="96"/>
                    </a:cubicBezTo>
                    <a:cubicBezTo>
                      <a:pt x="0" y="136"/>
                      <a:pt x="50" y="210"/>
                      <a:pt x="50" y="230"/>
                    </a:cubicBezTo>
                    <a:cubicBezTo>
                      <a:pt x="120" y="230"/>
                      <a:pt x="120" y="230"/>
                      <a:pt x="120" y="230"/>
                    </a:cubicBezTo>
                    <a:cubicBezTo>
                      <a:pt x="120" y="210"/>
                      <a:pt x="170" y="136"/>
                      <a:pt x="170" y="96"/>
                    </a:cubicBezTo>
                    <a:cubicBezTo>
                      <a:pt x="170" y="3"/>
                      <a:pt x="96" y="0"/>
                      <a:pt x="86" y="0"/>
                    </a:cubicBezTo>
                    <a:close/>
                    <a:moveTo>
                      <a:pt x="105" y="210"/>
                    </a:moveTo>
                    <a:cubicBezTo>
                      <a:pt x="97" y="210"/>
                      <a:pt x="97" y="210"/>
                      <a:pt x="97" y="210"/>
                    </a:cubicBezTo>
                    <a:cubicBezTo>
                      <a:pt x="97" y="159"/>
                      <a:pt x="97" y="159"/>
                      <a:pt x="97" y="159"/>
                    </a:cubicBezTo>
                    <a:cubicBezTo>
                      <a:pt x="73" y="159"/>
                      <a:pt x="73" y="159"/>
                      <a:pt x="73" y="159"/>
                    </a:cubicBezTo>
                    <a:cubicBezTo>
                      <a:pt x="73" y="210"/>
                      <a:pt x="73" y="210"/>
                      <a:pt x="73" y="210"/>
                    </a:cubicBezTo>
                    <a:cubicBezTo>
                      <a:pt x="65" y="210"/>
                      <a:pt x="65" y="210"/>
                      <a:pt x="65" y="210"/>
                    </a:cubicBezTo>
                    <a:cubicBezTo>
                      <a:pt x="62" y="201"/>
                      <a:pt x="56" y="190"/>
                      <a:pt x="49" y="176"/>
                    </a:cubicBezTo>
                    <a:cubicBezTo>
                      <a:pt x="37" y="150"/>
                      <a:pt x="20" y="115"/>
                      <a:pt x="20" y="96"/>
                    </a:cubicBezTo>
                    <a:cubicBezTo>
                      <a:pt x="20" y="64"/>
                      <a:pt x="30" y="42"/>
                      <a:pt x="49" y="30"/>
                    </a:cubicBezTo>
                    <a:cubicBezTo>
                      <a:pt x="65" y="20"/>
                      <a:pt x="82" y="20"/>
                      <a:pt x="84" y="20"/>
                    </a:cubicBezTo>
                    <a:cubicBezTo>
                      <a:pt x="84" y="20"/>
                      <a:pt x="84" y="20"/>
                      <a:pt x="84" y="20"/>
                    </a:cubicBezTo>
                    <a:cubicBezTo>
                      <a:pt x="85" y="20"/>
                      <a:pt x="85" y="20"/>
                      <a:pt x="85" y="20"/>
                    </a:cubicBezTo>
                    <a:cubicBezTo>
                      <a:pt x="86" y="20"/>
                      <a:pt x="86" y="20"/>
                      <a:pt x="86" y="20"/>
                    </a:cubicBezTo>
                    <a:cubicBezTo>
                      <a:pt x="86" y="20"/>
                      <a:pt x="86" y="20"/>
                      <a:pt x="86" y="20"/>
                    </a:cubicBezTo>
                    <a:cubicBezTo>
                      <a:pt x="88" y="20"/>
                      <a:pt x="105" y="20"/>
                      <a:pt x="121" y="30"/>
                    </a:cubicBezTo>
                    <a:cubicBezTo>
                      <a:pt x="140" y="42"/>
                      <a:pt x="150" y="64"/>
                      <a:pt x="150" y="96"/>
                    </a:cubicBezTo>
                    <a:cubicBezTo>
                      <a:pt x="150" y="115"/>
                      <a:pt x="133" y="150"/>
                      <a:pt x="121" y="176"/>
                    </a:cubicBezTo>
                    <a:cubicBezTo>
                      <a:pt x="114" y="190"/>
                      <a:pt x="108" y="201"/>
                      <a:pt x="105" y="210"/>
                    </a:cubicBezTo>
                    <a:close/>
                  </a:path>
                </a:pathLst>
              </a:custGeom>
              <a:solidFill>
                <a:schemeClr val="bg1">
                  <a:lumMod val="95000"/>
                </a:schemeClr>
              </a:solidFill>
              <a:ln>
                <a:noFill/>
              </a:ln>
            </p:spPr>
            <p:txBody>
              <a:bodyPr lIns="121920" tIns="60960" rIns="121920" bIns="60960"/>
              <a:lstStyle/>
              <a:p>
                <a:pPr defTabSz="685165">
                  <a:defRPr/>
                </a:pPr>
                <a:endParaRPr lang="zh-CN" altLang="en-US" sz="1900">
                  <a:solidFill>
                    <a:prstClr val="black"/>
                  </a:solidFill>
                  <a:latin typeface="Arial" panose="020B0604020202020204" pitchFamily="34" charset="0"/>
                  <a:ea typeface="微软雅黑" panose="020B0503020204020204" charset="-122"/>
                  <a:cs typeface="Arial" panose="020B0604020202020204" pitchFamily="34" charset="0"/>
                </a:endParaRPr>
              </a:p>
            </p:txBody>
          </p:sp>
          <p:sp>
            <p:nvSpPr>
              <p:cNvPr id="99" name="Rectangle 493"/>
              <p:cNvSpPr>
                <a:spLocks noChangeArrowheads="1"/>
              </p:cNvSpPr>
              <p:nvPr/>
            </p:nvSpPr>
            <p:spPr bwMode="auto">
              <a:xfrm>
                <a:off x="11391901" y="7105649"/>
                <a:ext cx="98425" cy="26988"/>
              </a:xfrm>
              <a:prstGeom prst="rect">
                <a:avLst/>
              </a:prstGeom>
              <a:solidFill>
                <a:schemeClr val="bg1">
                  <a:lumMod val="95000"/>
                </a:schemeClr>
              </a:solidFill>
              <a:ln>
                <a:noFill/>
              </a:ln>
            </p:spPr>
            <p:txBody>
              <a:bodyPr lIns="121920" tIns="60960" rIns="121920" bIns="60960"/>
              <a:lstStyle/>
              <a:p>
                <a:pPr defTabSz="685165">
                  <a:defRPr/>
                </a:pPr>
                <a:endParaRPr lang="zh-CN" altLang="en-US" sz="1900">
                  <a:solidFill>
                    <a:prstClr val="black"/>
                  </a:solidFill>
                  <a:latin typeface="Arial" panose="020B0604020202020204" pitchFamily="34" charset="0"/>
                  <a:ea typeface="微软雅黑" panose="020B0503020204020204" charset="-122"/>
                  <a:cs typeface="Arial" panose="020B0604020202020204" pitchFamily="34" charset="0"/>
                </a:endParaRPr>
              </a:p>
            </p:txBody>
          </p:sp>
          <p:sp>
            <p:nvSpPr>
              <p:cNvPr id="100" name="Rectangle 494"/>
              <p:cNvSpPr>
                <a:spLocks noChangeArrowheads="1"/>
              </p:cNvSpPr>
              <p:nvPr/>
            </p:nvSpPr>
            <p:spPr bwMode="auto">
              <a:xfrm>
                <a:off x="11417301" y="7145337"/>
                <a:ext cx="49213" cy="26988"/>
              </a:xfrm>
              <a:prstGeom prst="rect">
                <a:avLst/>
              </a:prstGeom>
              <a:solidFill>
                <a:schemeClr val="bg1">
                  <a:lumMod val="95000"/>
                </a:schemeClr>
              </a:solidFill>
              <a:ln>
                <a:noFill/>
              </a:ln>
            </p:spPr>
            <p:txBody>
              <a:bodyPr lIns="121920" tIns="60960" rIns="121920" bIns="60960"/>
              <a:lstStyle/>
              <a:p>
                <a:pPr defTabSz="685165">
                  <a:defRPr/>
                </a:pPr>
                <a:endParaRPr lang="zh-CN" altLang="en-US" sz="1900">
                  <a:solidFill>
                    <a:prstClr val="black"/>
                  </a:solidFill>
                  <a:latin typeface="Arial" panose="020B0604020202020204" pitchFamily="34" charset="0"/>
                  <a:ea typeface="微软雅黑" panose="020B0503020204020204" charset="-122"/>
                  <a:cs typeface="Arial" panose="020B0604020202020204" pitchFamily="34" charset="0"/>
                </a:endParaRPr>
              </a:p>
            </p:txBody>
          </p:sp>
        </p:grpSp>
      </p:grpSp>
      <p:grpSp>
        <p:nvGrpSpPr>
          <p:cNvPr id="101" name="组合 100"/>
          <p:cNvGrpSpPr/>
          <p:nvPr/>
        </p:nvGrpSpPr>
        <p:grpSpPr bwMode="auto">
          <a:xfrm>
            <a:off x="2665810" y="2075808"/>
            <a:ext cx="1423988" cy="1422797"/>
            <a:chOff x="3271670" y="3038866"/>
            <a:chExt cx="1897870" cy="1897870"/>
          </a:xfrm>
        </p:grpSpPr>
        <p:sp>
          <p:nvSpPr>
            <p:cNvPr id="102" name="泪滴形 101"/>
            <p:cNvSpPr/>
            <p:nvPr/>
          </p:nvSpPr>
          <p:spPr>
            <a:xfrm rot="13500000" flipH="1" flipV="1">
              <a:off x="3271670" y="3038867"/>
              <a:ext cx="1897870" cy="1897870"/>
            </a:xfrm>
            <a:prstGeom prst="teardrop">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165">
                <a:defRPr/>
              </a:pPr>
              <a:endParaRPr lang="zh-CN" altLang="en-US" sz="1900">
                <a:solidFill>
                  <a:prstClr val="white"/>
                </a:solidFill>
                <a:latin typeface="Arial" panose="020B0604020202020204" pitchFamily="34" charset="0"/>
                <a:ea typeface="微软雅黑" panose="020B0503020204020204" charset="-122"/>
                <a:cs typeface="Arial" panose="020B0604020202020204" pitchFamily="34" charset="0"/>
              </a:endParaRPr>
            </a:p>
          </p:txBody>
        </p:sp>
        <p:sp>
          <p:nvSpPr>
            <p:cNvPr id="103" name="Freeform 169"/>
            <p:cNvSpPr>
              <a:spLocks noChangeAspect="1"/>
            </p:cNvSpPr>
            <p:nvPr/>
          </p:nvSpPr>
          <p:spPr bwMode="auto">
            <a:xfrm>
              <a:off x="3482720" y="3717017"/>
              <a:ext cx="360215" cy="541567"/>
            </a:xfrm>
            <a:custGeom>
              <a:avLst/>
              <a:gdLst>
                <a:gd name="T0" fmla="*/ 144 w 192"/>
                <a:gd name="T1" fmla="*/ 192 h 288"/>
                <a:gd name="T2" fmla="*/ 130 w 192"/>
                <a:gd name="T3" fmla="*/ 194 h 288"/>
                <a:gd name="T4" fmla="*/ 120 w 192"/>
                <a:gd name="T5" fmla="*/ 192 h 288"/>
                <a:gd name="T6" fmla="*/ 96 w 192"/>
                <a:gd name="T7" fmla="*/ 167 h 288"/>
                <a:gd name="T8" fmla="*/ 94 w 192"/>
                <a:gd name="T9" fmla="*/ 158 h 288"/>
                <a:gd name="T10" fmla="*/ 96 w 192"/>
                <a:gd name="T11" fmla="*/ 144 h 288"/>
                <a:gd name="T12" fmla="*/ 94 w 192"/>
                <a:gd name="T13" fmla="*/ 131 h 288"/>
                <a:gd name="T14" fmla="*/ 96 w 192"/>
                <a:gd name="T15" fmla="*/ 121 h 288"/>
                <a:gd name="T16" fmla="*/ 121 w 192"/>
                <a:gd name="T17" fmla="*/ 96 h 288"/>
                <a:gd name="T18" fmla="*/ 131 w 192"/>
                <a:gd name="T19" fmla="*/ 94 h 288"/>
                <a:gd name="T20" fmla="*/ 144 w 192"/>
                <a:gd name="T21" fmla="*/ 96 h 288"/>
                <a:gd name="T22" fmla="*/ 192 w 192"/>
                <a:gd name="T23" fmla="*/ 48 h 288"/>
                <a:gd name="T24" fmla="*/ 144 w 192"/>
                <a:gd name="T25" fmla="*/ 0 h 288"/>
                <a:gd name="T26" fmla="*/ 96 w 192"/>
                <a:gd name="T27" fmla="*/ 48 h 288"/>
                <a:gd name="T28" fmla="*/ 98 w 192"/>
                <a:gd name="T29" fmla="*/ 62 h 288"/>
                <a:gd name="T30" fmla="*/ 96 w 192"/>
                <a:gd name="T31" fmla="*/ 71 h 288"/>
                <a:gd name="T32" fmla="*/ 71 w 192"/>
                <a:gd name="T33" fmla="*/ 96 h 288"/>
                <a:gd name="T34" fmla="*/ 62 w 192"/>
                <a:gd name="T35" fmla="*/ 98 h 288"/>
                <a:gd name="T36" fmla="*/ 48 w 192"/>
                <a:gd name="T37" fmla="*/ 96 h 288"/>
                <a:gd name="T38" fmla="*/ 0 w 192"/>
                <a:gd name="T39" fmla="*/ 144 h 288"/>
                <a:gd name="T40" fmla="*/ 48 w 192"/>
                <a:gd name="T41" fmla="*/ 192 h 288"/>
                <a:gd name="T42" fmla="*/ 60 w 192"/>
                <a:gd name="T43" fmla="*/ 190 h 288"/>
                <a:gd name="T44" fmla="*/ 70 w 192"/>
                <a:gd name="T45" fmla="*/ 192 h 288"/>
                <a:gd name="T46" fmla="*/ 95 w 192"/>
                <a:gd name="T47" fmla="*/ 218 h 288"/>
                <a:gd name="T48" fmla="*/ 98 w 192"/>
                <a:gd name="T49" fmla="*/ 227 h 288"/>
                <a:gd name="T50" fmla="*/ 96 w 192"/>
                <a:gd name="T51" fmla="*/ 240 h 288"/>
                <a:gd name="T52" fmla="*/ 144 w 192"/>
                <a:gd name="T53" fmla="*/ 288 h 288"/>
                <a:gd name="T54" fmla="*/ 192 w 192"/>
                <a:gd name="T55" fmla="*/ 240 h 288"/>
                <a:gd name="T56" fmla="*/ 144 w 192"/>
                <a:gd name="T57" fmla="*/ 19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92" h="288">
                  <a:moveTo>
                    <a:pt x="144" y="192"/>
                  </a:moveTo>
                  <a:cubicBezTo>
                    <a:pt x="137" y="192"/>
                    <a:pt x="130" y="194"/>
                    <a:pt x="130" y="194"/>
                  </a:cubicBezTo>
                  <a:cubicBezTo>
                    <a:pt x="127" y="195"/>
                    <a:pt x="123" y="194"/>
                    <a:pt x="120" y="192"/>
                  </a:cubicBezTo>
                  <a:cubicBezTo>
                    <a:pt x="96" y="167"/>
                    <a:pt x="96" y="167"/>
                    <a:pt x="96" y="167"/>
                  </a:cubicBezTo>
                  <a:cubicBezTo>
                    <a:pt x="94" y="165"/>
                    <a:pt x="93" y="161"/>
                    <a:pt x="94" y="158"/>
                  </a:cubicBezTo>
                  <a:cubicBezTo>
                    <a:pt x="94" y="158"/>
                    <a:pt x="96" y="151"/>
                    <a:pt x="96" y="144"/>
                  </a:cubicBezTo>
                  <a:cubicBezTo>
                    <a:pt x="96" y="137"/>
                    <a:pt x="94" y="131"/>
                    <a:pt x="94" y="131"/>
                  </a:cubicBezTo>
                  <a:cubicBezTo>
                    <a:pt x="93" y="128"/>
                    <a:pt x="94" y="124"/>
                    <a:pt x="96" y="121"/>
                  </a:cubicBezTo>
                  <a:cubicBezTo>
                    <a:pt x="121" y="96"/>
                    <a:pt x="121" y="96"/>
                    <a:pt x="121" y="96"/>
                  </a:cubicBezTo>
                  <a:cubicBezTo>
                    <a:pt x="123" y="94"/>
                    <a:pt x="128" y="93"/>
                    <a:pt x="131" y="94"/>
                  </a:cubicBezTo>
                  <a:cubicBezTo>
                    <a:pt x="131" y="94"/>
                    <a:pt x="137" y="96"/>
                    <a:pt x="144" y="96"/>
                  </a:cubicBezTo>
                  <a:cubicBezTo>
                    <a:pt x="170" y="96"/>
                    <a:pt x="192" y="75"/>
                    <a:pt x="192" y="48"/>
                  </a:cubicBezTo>
                  <a:cubicBezTo>
                    <a:pt x="192" y="22"/>
                    <a:pt x="170" y="0"/>
                    <a:pt x="144" y="0"/>
                  </a:cubicBezTo>
                  <a:cubicBezTo>
                    <a:pt x="117" y="0"/>
                    <a:pt x="96" y="22"/>
                    <a:pt x="96" y="48"/>
                  </a:cubicBezTo>
                  <a:cubicBezTo>
                    <a:pt x="96" y="55"/>
                    <a:pt x="98" y="62"/>
                    <a:pt x="98" y="62"/>
                  </a:cubicBezTo>
                  <a:cubicBezTo>
                    <a:pt x="99" y="65"/>
                    <a:pt x="98" y="69"/>
                    <a:pt x="96" y="71"/>
                  </a:cubicBezTo>
                  <a:cubicBezTo>
                    <a:pt x="71" y="96"/>
                    <a:pt x="71" y="96"/>
                    <a:pt x="71" y="96"/>
                  </a:cubicBezTo>
                  <a:cubicBezTo>
                    <a:pt x="69" y="98"/>
                    <a:pt x="65" y="99"/>
                    <a:pt x="62" y="98"/>
                  </a:cubicBezTo>
                  <a:cubicBezTo>
                    <a:pt x="62" y="98"/>
                    <a:pt x="55" y="96"/>
                    <a:pt x="48" y="96"/>
                  </a:cubicBezTo>
                  <a:cubicBezTo>
                    <a:pt x="21" y="96"/>
                    <a:pt x="0" y="117"/>
                    <a:pt x="0" y="144"/>
                  </a:cubicBezTo>
                  <a:cubicBezTo>
                    <a:pt x="0" y="170"/>
                    <a:pt x="21" y="192"/>
                    <a:pt x="48" y="192"/>
                  </a:cubicBezTo>
                  <a:cubicBezTo>
                    <a:pt x="54" y="192"/>
                    <a:pt x="60" y="190"/>
                    <a:pt x="60" y="190"/>
                  </a:cubicBezTo>
                  <a:cubicBezTo>
                    <a:pt x="63" y="189"/>
                    <a:pt x="68" y="190"/>
                    <a:pt x="70" y="192"/>
                  </a:cubicBezTo>
                  <a:cubicBezTo>
                    <a:pt x="95" y="218"/>
                    <a:pt x="95" y="218"/>
                    <a:pt x="95" y="218"/>
                  </a:cubicBezTo>
                  <a:cubicBezTo>
                    <a:pt x="97" y="220"/>
                    <a:pt x="98" y="224"/>
                    <a:pt x="98" y="227"/>
                  </a:cubicBezTo>
                  <a:cubicBezTo>
                    <a:pt x="98" y="227"/>
                    <a:pt x="96" y="234"/>
                    <a:pt x="96" y="240"/>
                  </a:cubicBezTo>
                  <a:cubicBezTo>
                    <a:pt x="96" y="266"/>
                    <a:pt x="117" y="288"/>
                    <a:pt x="144" y="288"/>
                  </a:cubicBezTo>
                  <a:cubicBezTo>
                    <a:pt x="170" y="288"/>
                    <a:pt x="192" y="266"/>
                    <a:pt x="192" y="240"/>
                  </a:cubicBezTo>
                  <a:cubicBezTo>
                    <a:pt x="192" y="213"/>
                    <a:pt x="170" y="192"/>
                    <a:pt x="144" y="192"/>
                  </a:cubicBezTo>
                  <a:close/>
                </a:path>
              </a:pathLst>
            </a:custGeom>
            <a:solidFill>
              <a:schemeClr val="bg1">
                <a:lumMod val="95000"/>
              </a:schemeClr>
            </a:solidFill>
            <a:ln>
              <a:noFill/>
            </a:ln>
          </p:spPr>
          <p:txBody>
            <a:bodyPr lIns="121920" tIns="60960" rIns="121920" bIns="60960"/>
            <a:lstStyle/>
            <a:p>
              <a:pPr defTabSz="685165">
                <a:defRPr/>
              </a:pPr>
              <a:endParaRPr lang="zh-CN" altLang="en-US" sz="1900">
                <a:solidFill>
                  <a:prstClr val="black"/>
                </a:solidFill>
                <a:latin typeface="Arial" panose="020B0604020202020204" pitchFamily="34" charset="0"/>
                <a:ea typeface="微软雅黑" panose="020B0503020204020204" charset="-122"/>
                <a:cs typeface="Arial" panose="020B0604020202020204" pitchFamily="34" charset="0"/>
              </a:endParaRPr>
            </a:p>
          </p:txBody>
        </p:sp>
      </p:grpSp>
      <p:sp>
        <p:nvSpPr>
          <p:cNvPr id="104" name="矩形 103"/>
          <p:cNvSpPr/>
          <p:nvPr/>
        </p:nvSpPr>
        <p:spPr>
          <a:xfrm>
            <a:off x="3093246" y="2385368"/>
            <a:ext cx="1010519" cy="330854"/>
          </a:xfrm>
          <a:prstGeom prst="rect">
            <a:avLst/>
          </a:prstGeom>
        </p:spPr>
        <p:txBody>
          <a:bodyPr wrap="none" lIns="68573" tIns="34287" rIns="68573" bIns="34287">
            <a:spAutoFit/>
          </a:bodyPr>
          <a:lstStyle/>
          <a:p>
            <a:pPr defTabSz="685165">
              <a:defRPr/>
            </a:pPr>
            <a:r>
              <a:rPr lang="zh-CN" altLang="en-US" sz="1700" dirty="0">
                <a:solidFill>
                  <a:prstClr val="white">
                    <a:lumMod val="95000"/>
                  </a:prstClr>
                </a:solidFill>
                <a:latin typeface="微软雅黑" panose="020B0503020204020204" charset="-122"/>
                <a:ea typeface="微软雅黑" panose="020B0503020204020204" charset="-122"/>
              </a:rPr>
              <a:t>添加标题</a:t>
            </a:r>
            <a:endParaRPr lang="en-US" altLang="zh-CN" sz="1700" dirty="0">
              <a:solidFill>
                <a:prstClr val="white">
                  <a:lumMod val="95000"/>
                </a:prstClr>
              </a:solidFill>
              <a:latin typeface="微软雅黑" panose="020B0503020204020204" charset="-122"/>
              <a:ea typeface="微软雅黑" panose="020B0503020204020204" charset="-122"/>
            </a:endParaRPr>
          </a:p>
        </p:txBody>
      </p:sp>
      <p:sp>
        <p:nvSpPr>
          <p:cNvPr id="105" name="矩形 47"/>
          <p:cNvSpPr>
            <a:spLocks noChangeArrowheads="1"/>
          </p:cNvSpPr>
          <p:nvPr/>
        </p:nvSpPr>
        <p:spPr bwMode="auto">
          <a:xfrm>
            <a:off x="3103962" y="2647305"/>
            <a:ext cx="1091803" cy="609600"/>
          </a:xfrm>
          <a:prstGeom prst="rect">
            <a:avLst/>
          </a:prstGeom>
          <a:noFill/>
          <a:ln>
            <a:noFill/>
          </a:ln>
        </p:spPr>
        <p:txBody>
          <a:bodyPr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defTabSz="685165">
              <a:lnSpc>
                <a:spcPct val="130000"/>
              </a:lnSpc>
              <a:spcBef>
                <a:spcPct val="0"/>
              </a:spcBef>
              <a:buNone/>
              <a:defRPr/>
            </a:pPr>
            <a:r>
              <a:rPr lang="zh-CN" altLang="en-US" sz="900" dirty="0">
                <a:solidFill>
                  <a:prstClr val="white">
                    <a:lumMod val="95000"/>
                  </a:prstClr>
                </a:solidFill>
                <a:sym typeface="微软雅黑" panose="020B0503020204020204" charset="-122"/>
              </a:rPr>
              <a:t>在此录入图表的描述说明，在此录入图表的说明</a:t>
            </a:r>
          </a:p>
        </p:txBody>
      </p:sp>
      <p:sp>
        <p:nvSpPr>
          <p:cNvPr id="106" name="矩形 105"/>
          <p:cNvSpPr/>
          <p:nvPr/>
        </p:nvSpPr>
        <p:spPr>
          <a:xfrm>
            <a:off x="5059290" y="2385368"/>
            <a:ext cx="1010519" cy="330854"/>
          </a:xfrm>
          <a:prstGeom prst="rect">
            <a:avLst/>
          </a:prstGeom>
        </p:spPr>
        <p:txBody>
          <a:bodyPr wrap="none" lIns="68573" tIns="34287" rIns="68573" bIns="34287">
            <a:spAutoFit/>
          </a:bodyPr>
          <a:lstStyle/>
          <a:p>
            <a:pPr algn="r" defTabSz="685165">
              <a:defRPr/>
            </a:pPr>
            <a:r>
              <a:rPr lang="zh-CN" altLang="en-US" sz="1700" dirty="0">
                <a:solidFill>
                  <a:prstClr val="white">
                    <a:lumMod val="95000"/>
                  </a:prstClr>
                </a:solidFill>
                <a:latin typeface="微软雅黑" panose="020B0503020204020204" charset="-122"/>
                <a:ea typeface="微软雅黑" panose="020B0503020204020204" charset="-122"/>
              </a:rPr>
              <a:t>添加标题</a:t>
            </a:r>
            <a:endParaRPr lang="en-US" altLang="zh-CN" sz="1700" dirty="0">
              <a:solidFill>
                <a:prstClr val="white">
                  <a:lumMod val="95000"/>
                </a:prstClr>
              </a:solidFill>
              <a:latin typeface="微软雅黑" panose="020B0503020204020204" charset="-122"/>
              <a:ea typeface="微软雅黑" panose="020B0503020204020204" charset="-122"/>
            </a:endParaRPr>
          </a:p>
        </p:txBody>
      </p:sp>
      <p:sp>
        <p:nvSpPr>
          <p:cNvPr id="107" name="矩形 47"/>
          <p:cNvSpPr>
            <a:spLocks noChangeArrowheads="1"/>
          </p:cNvSpPr>
          <p:nvPr/>
        </p:nvSpPr>
        <p:spPr bwMode="auto">
          <a:xfrm>
            <a:off x="4978006" y="2647305"/>
            <a:ext cx="1091803" cy="609600"/>
          </a:xfrm>
          <a:prstGeom prst="rect">
            <a:avLst/>
          </a:prstGeom>
          <a:noFill/>
          <a:ln>
            <a:noFill/>
          </a:ln>
        </p:spPr>
        <p:txBody>
          <a:bodyPr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gn="r" defTabSz="685165">
              <a:lnSpc>
                <a:spcPct val="130000"/>
              </a:lnSpc>
              <a:spcBef>
                <a:spcPct val="0"/>
              </a:spcBef>
              <a:buNone/>
              <a:defRPr/>
            </a:pPr>
            <a:r>
              <a:rPr lang="zh-CN" altLang="en-US" sz="900" dirty="0">
                <a:solidFill>
                  <a:prstClr val="white">
                    <a:lumMod val="95000"/>
                  </a:prstClr>
                </a:solidFill>
                <a:sym typeface="微软雅黑" panose="020B0503020204020204" charset="-122"/>
              </a:rPr>
              <a:t>在此录入图表的描述说明，在此录入图表的说明</a:t>
            </a:r>
          </a:p>
        </p:txBody>
      </p:sp>
      <p:sp>
        <p:nvSpPr>
          <p:cNvPr id="108" name="矩形 107"/>
          <p:cNvSpPr/>
          <p:nvPr/>
        </p:nvSpPr>
        <p:spPr>
          <a:xfrm>
            <a:off x="4060192" y="1529308"/>
            <a:ext cx="1010520" cy="330854"/>
          </a:xfrm>
          <a:prstGeom prst="rect">
            <a:avLst/>
          </a:prstGeom>
        </p:spPr>
        <p:txBody>
          <a:bodyPr wrap="none" lIns="68573" tIns="34287" rIns="68573" bIns="34287">
            <a:spAutoFit/>
          </a:bodyPr>
          <a:lstStyle/>
          <a:p>
            <a:pPr algn="ctr" defTabSz="685165">
              <a:defRPr/>
            </a:pPr>
            <a:r>
              <a:rPr lang="zh-CN" altLang="en-US" sz="1700" dirty="0">
                <a:solidFill>
                  <a:prstClr val="white">
                    <a:lumMod val="95000"/>
                  </a:prstClr>
                </a:solidFill>
                <a:latin typeface="微软雅黑" panose="020B0503020204020204" charset="-122"/>
                <a:ea typeface="微软雅黑" panose="020B0503020204020204" charset="-122"/>
              </a:rPr>
              <a:t>添加标题</a:t>
            </a:r>
            <a:endParaRPr lang="en-US" altLang="zh-CN" sz="1700" dirty="0">
              <a:solidFill>
                <a:prstClr val="white">
                  <a:lumMod val="95000"/>
                </a:prstClr>
              </a:solidFill>
              <a:latin typeface="微软雅黑" panose="020B0503020204020204" charset="-122"/>
              <a:ea typeface="微软雅黑" panose="020B0503020204020204" charset="-122"/>
            </a:endParaRPr>
          </a:p>
        </p:txBody>
      </p:sp>
      <p:sp>
        <p:nvSpPr>
          <p:cNvPr id="109" name="矩形 47"/>
          <p:cNvSpPr>
            <a:spLocks noChangeArrowheads="1"/>
          </p:cNvSpPr>
          <p:nvPr/>
        </p:nvSpPr>
        <p:spPr bwMode="auto">
          <a:xfrm>
            <a:off x="4056460" y="1791246"/>
            <a:ext cx="1017984" cy="609600"/>
          </a:xfrm>
          <a:prstGeom prst="rect">
            <a:avLst/>
          </a:prstGeom>
          <a:noFill/>
          <a:ln>
            <a:noFill/>
          </a:ln>
        </p:spPr>
        <p:txBody>
          <a:bodyPr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gn="ctr" defTabSz="685165">
              <a:lnSpc>
                <a:spcPct val="130000"/>
              </a:lnSpc>
              <a:spcBef>
                <a:spcPct val="0"/>
              </a:spcBef>
              <a:buNone/>
              <a:defRPr/>
            </a:pPr>
            <a:r>
              <a:rPr lang="zh-CN" altLang="en-US" sz="900" dirty="0">
                <a:solidFill>
                  <a:prstClr val="white">
                    <a:lumMod val="95000"/>
                  </a:prstClr>
                </a:solidFill>
                <a:sym typeface="微软雅黑" panose="020B0503020204020204" charset="-122"/>
              </a:rPr>
              <a:t>在此录入图表的说明，在此录入图表的说明</a:t>
            </a:r>
          </a:p>
        </p:txBody>
      </p:sp>
      <p:sp>
        <p:nvSpPr>
          <p:cNvPr id="110" name="矩形 109"/>
          <p:cNvSpPr/>
          <p:nvPr/>
        </p:nvSpPr>
        <p:spPr>
          <a:xfrm>
            <a:off x="4066146" y="3561705"/>
            <a:ext cx="1010520" cy="330854"/>
          </a:xfrm>
          <a:prstGeom prst="rect">
            <a:avLst/>
          </a:prstGeom>
        </p:spPr>
        <p:txBody>
          <a:bodyPr wrap="none" lIns="68573" tIns="34287" rIns="68573" bIns="34287">
            <a:spAutoFit/>
          </a:bodyPr>
          <a:lstStyle/>
          <a:p>
            <a:pPr algn="ctr" defTabSz="685165">
              <a:defRPr/>
            </a:pPr>
            <a:r>
              <a:rPr lang="zh-CN" altLang="en-US" sz="1700" dirty="0">
                <a:solidFill>
                  <a:prstClr val="white">
                    <a:lumMod val="95000"/>
                  </a:prstClr>
                </a:solidFill>
                <a:latin typeface="微软雅黑" panose="020B0503020204020204" charset="-122"/>
                <a:ea typeface="微软雅黑" panose="020B0503020204020204" charset="-122"/>
              </a:rPr>
              <a:t>添加标题</a:t>
            </a:r>
            <a:endParaRPr lang="en-US" altLang="zh-CN" sz="1700" dirty="0">
              <a:solidFill>
                <a:prstClr val="white">
                  <a:lumMod val="95000"/>
                </a:prstClr>
              </a:solidFill>
              <a:latin typeface="微软雅黑" panose="020B0503020204020204" charset="-122"/>
              <a:ea typeface="微软雅黑" panose="020B0503020204020204" charset="-122"/>
            </a:endParaRPr>
          </a:p>
        </p:txBody>
      </p:sp>
      <p:sp>
        <p:nvSpPr>
          <p:cNvPr id="111" name="矩形 47"/>
          <p:cNvSpPr>
            <a:spLocks noChangeArrowheads="1"/>
          </p:cNvSpPr>
          <p:nvPr/>
        </p:nvSpPr>
        <p:spPr bwMode="auto">
          <a:xfrm>
            <a:off x="4025506" y="3845074"/>
            <a:ext cx="1091803" cy="609600"/>
          </a:xfrm>
          <a:prstGeom prst="rect">
            <a:avLst/>
          </a:prstGeom>
          <a:noFill/>
          <a:ln>
            <a:noFill/>
          </a:ln>
        </p:spPr>
        <p:txBody>
          <a:bodyPr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gn="ctr" defTabSz="685165">
              <a:lnSpc>
                <a:spcPct val="130000"/>
              </a:lnSpc>
              <a:spcBef>
                <a:spcPct val="0"/>
              </a:spcBef>
              <a:buNone/>
              <a:defRPr/>
            </a:pPr>
            <a:r>
              <a:rPr lang="zh-CN" altLang="en-US" sz="900" dirty="0">
                <a:solidFill>
                  <a:prstClr val="white">
                    <a:lumMod val="95000"/>
                  </a:prstClr>
                </a:solidFill>
                <a:sym typeface="微软雅黑" panose="020B0503020204020204" charset="-122"/>
              </a:rPr>
              <a:t>在此录入图表的描述说明，在此录入图表的说明</a:t>
            </a:r>
          </a:p>
        </p:txBody>
      </p:sp>
    </p:spTree>
  </p:cSld>
  <p:clrMapOvr>
    <a:masterClrMapping/>
  </p:clrMapOvr>
  <mc:AlternateContent xmlns:mc="http://schemas.openxmlformats.org/markup-compatibility/2006" xmlns:p14="http://schemas.microsoft.com/office/powerpoint/2010/main">
    <mc:Choice Requires="p14">
      <p:transition spd="slow" p14:dur="2000" advClick="0" advTm="0">
        <p14:ferris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nodeType="afterEffect">
                                  <p:stCondLst>
                                    <p:cond delay="250"/>
                                  </p:stCondLst>
                                  <p:childTnLst>
                                    <p:set>
                                      <p:cBhvr>
                                        <p:cTn id="6" dur="1" fill="hold">
                                          <p:stCondLst>
                                            <p:cond delay="0"/>
                                          </p:stCondLst>
                                        </p:cTn>
                                        <p:tgtEl>
                                          <p:spTgt spid="101"/>
                                        </p:tgtEl>
                                        <p:attrNameLst>
                                          <p:attrName>style.visibility</p:attrName>
                                        </p:attrNameLst>
                                      </p:cBhvr>
                                      <p:to>
                                        <p:strVal val="visible"/>
                                      </p:to>
                                    </p:set>
                                    <p:animEffect transition="in" filter="barn(inHorizontal)">
                                      <p:cBhvr>
                                        <p:cTn id="7" dur="600"/>
                                        <p:tgtEl>
                                          <p:spTgt spid="101"/>
                                        </p:tgtEl>
                                      </p:cBhvr>
                                    </p:animEffect>
                                  </p:childTnLst>
                                </p:cTn>
                              </p:par>
                              <p:par>
                                <p:cTn id="8" presetID="16" presetClass="entr" presetSubtype="26" fill="hold" grpId="0" nodeType="withEffect">
                                  <p:stCondLst>
                                    <p:cond delay="450"/>
                                  </p:stCondLst>
                                  <p:childTnLst>
                                    <p:set>
                                      <p:cBhvr>
                                        <p:cTn id="9" dur="1" fill="hold">
                                          <p:stCondLst>
                                            <p:cond delay="0"/>
                                          </p:stCondLst>
                                        </p:cTn>
                                        <p:tgtEl>
                                          <p:spTgt spid="105"/>
                                        </p:tgtEl>
                                        <p:attrNameLst>
                                          <p:attrName>style.visibility</p:attrName>
                                        </p:attrNameLst>
                                      </p:cBhvr>
                                      <p:to>
                                        <p:strVal val="visible"/>
                                      </p:to>
                                    </p:set>
                                    <p:animEffect transition="in" filter="barn(inHorizontal)">
                                      <p:cBhvr>
                                        <p:cTn id="10" dur="500"/>
                                        <p:tgtEl>
                                          <p:spTgt spid="105"/>
                                        </p:tgtEl>
                                      </p:cBhvr>
                                    </p:animEffect>
                                  </p:childTnLst>
                                </p:cTn>
                              </p:par>
                              <p:par>
                                <p:cTn id="11" presetID="22" presetClass="entr" presetSubtype="4" fill="hold" grpId="0" nodeType="withEffect">
                                  <p:stCondLst>
                                    <p:cond delay="750"/>
                                  </p:stCondLst>
                                  <p:childTnLst>
                                    <p:set>
                                      <p:cBhvr>
                                        <p:cTn id="12" dur="1" fill="hold">
                                          <p:stCondLst>
                                            <p:cond delay="0"/>
                                          </p:stCondLst>
                                        </p:cTn>
                                        <p:tgtEl>
                                          <p:spTgt spid="104"/>
                                        </p:tgtEl>
                                        <p:attrNameLst>
                                          <p:attrName>style.visibility</p:attrName>
                                        </p:attrNameLst>
                                      </p:cBhvr>
                                      <p:to>
                                        <p:strVal val="visible"/>
                                      </p:to>
                                    </p:set>
                                    <p:animEffect transition="in" filter="wipe(down)">
                                      <p:cBhvr>
                                        <p:cTn id="13" dur="250"/>
                                        <p:tgtEl>
                                          <p:spTgt spid="104"/>
                                        </p:tgtEl>
                                      </p:cBhvr>
                                    </p:animEffect>
                                  </p:childTnLst>
                                </p:cTn>
                              </p:par>
                              <p:par>
                                <p:cTn id="14" presetID="22" presetClass="entr" presetSubtype="2" fill="hold" grpId="0" nodeType="withEffect">
                                  <p:stCondLst>
                                    <p:cond delay="250"/>
                                  </p:stCondLst>
                                  <p:childTnLst>
                                    <p:set>
                                      <p:cBhvr>
                                        <p:cTn id="15" dur="1" fill="hold">
                                          <p:stCondLst>
                                            <p:cond delay="0"/>
                                          </p:stCondLst>
                                        </p:cTn>
                                        <p:tgtEl>
                                          <p:spTgt spid="83"/>
                                        </p:tgtEl>
                                        <p:attrNameLst>
                                          <p:attrName>style.visibility</p:attrName>
                                        </p:attrNameLst>
                                      </p:cBhvr>
                                      <p:to>
                                        <p:strVal val="visible"/>
                                      </p:to>
                                    </p:set>
                                    <p:animEffect transition="in" filter="wipe(right)">
                                      <p:cBhvr>
                                        <p:cTn id="16" dur="300"/>
                                        <p:tgtEl>
                                          <p:spTgt spid="83"/>
                                        </p:tgtEl>
                                      </p:cBhvr>
                                    </p:animEffect>
                                  </p:childTnLst>
                                </p:cTn>
                              </p:par>
                              <p:par>
                                <p:cTn id="17" presetID="22" presetClass="entr" presetSubtype="2" fill="hold" grpId="0" nodeType="withEffect">
                                  <p:stCondLst>
                                    <p:cond delay="250"/>
                                  </p:stCondLst>
                                  <p:childTnLst>
                                    <p:set>
                                      <p:cBhvr>
                                        <p:cTn id="18" dur="1" fill="hold">
                                          <p:stCondLst>
                                            <p:cond delay="0"/>
                                          </p:stCondLst>
                                        </p:cTn>
                                        <p:tgtEl>
                                          <p:spTgt spid="82"/>
                                        </p:tgtEl>
                                        <p:attrNameLst>
                                          <p:attrName>style.visibility</p:attrName>
                                        </p:attrNameLst>
                                      </p:cBhvr>
                                      <p:to>
                                        <p:strVal val="visible"/>
                                      </p:to>
                                    </p:set>
                                    <p:animEffect transition="in" filter="wipe(right)">
                                      <p:cBhvr>
                                        <p:cTn id="19" dur="750"/>
                                        <p:tgtEl>
                                          <p:spTgt spid="82"/>
                                        </p:tgtEl>
                                      </p:cBhvr>
                                    </p:animEffect>
                                  </p:childTnLst>
                                </p:cTn>
                              </p:par>
                              <p:par>
                                <p:cTn id="20" presetID="22" presetClass="entr" presetSubtype="2" fill="hold" grpId="0" nodeType="withEffect">
                                  <p:stCondLst>
                                    <p:cond delay="55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350"/>
                                        <p:tgtEl>
                                          <p:spTgt spid="81"/>
                                        </p:tgtEl>
                                      </p:cBhvr>
                                    </p:animEffect>
                                  </p:childTnLst>
                                </p:cTn>
                              </p:par>
                            </p:childTnLst>
                          </p:cTn>
                        </p:par>
                        <p:par>
                          <p:cTn id="23" fill="hold">
                            <p:stCondLst>
                              <p:cond delay="1250"/>
                            </p:stCondLst>
                            <p:childTnLst>
                              <p:par>
                                <p:cTn id="24" presetID="16" presetClass="entr" presetSubtype="21" fill="hold" nodeType="afterEffect">
                                  <p:stCondLst>
                                    <p:cond delay="250"/>
                                  </p:stCondLst>
                                  <p:childTnLst>
                                    <p:set>
                                      <p:cBhvr>
                                        <p:cTn id="25" dur="1" fill="hold">
                                          <p:stCondLst>
                                            <p:cond delay="0"/>
                                          </p:stCondLst>
                                        </p:cTn>
                                        <p:tgtEl>
                                          <p:spTgt spid="84"/>
                                        </p:tgtEl>
                                        <p:attrNameLst>
                                          <p:attrName>style.visibility</p:attrName>
                                        </p:attrNameLst>
                                      </p:cBhvr>
                                      <p:to>
                                        <p:strVal val="visible"/>
                                      </p:to>
                                    </p:set>
                                    <p:animEffect transition="in" filter="barn(inVertical)">
                                      <p:cBhvr>
                                        <p:cTn id="26" dur="600"/>
                                        <p:tgtEl>
                                          <p:spTgt spid="84"/>
                                        </p:tgtEl>
                                      </p:cBhvr>
                                    </p:animEffect>
                                  </p:childTnLst>
                                </p:cTn>
                              </p:par>
                              <p:par>
                                <p:cTn id="27" presetID="16" presetClass="entr" presetSubtype="21" fill="hold" grpId="0" nodeType="withEffect">
                                  <p:stCondLst>
                                    <p:cond delay="450"/>
                                  </p:stCondLst>
                                  <p:childTnLst>
                                    <p:set>
                                      <p:cBhvr>
                                        <p:cTn id="28" dur="1" fill="hold">
                                          <p:stCondLst>
                                            <p:cond delay="0"/>
                                          </p:stCondLst>
                                        </p:cTn>
                                        <p:tgtEl>
                                          <p:spTgt spid="109"/>
                                        </p:tgtEl>
                                        <p:attrNameLst>
                                          <p:attrName>style.visibility</p:attrName>
                                        </p:attrNameLst>
                                      </p:cBhvr>
                                      <p:to>
                                        <p:strVal val="visible"/>
                                      </p:to>
                                    </p:set>
                                    <p:animEffect transition="in" filter="barn(inVertical)">
                                      <p:cBhvr>
                                        <p:cTn id="29" dur="500"/>
                                        <p:tgtEl>
                                          <p:spTgt spid="109"/>
                                        </p:tgtEl>
                                      </p:cBhvr>
                                    </p:animEffect>
                                  </p:childTnLst>
                                </p:cTn>
                              </p:par>
                              <p:par>
                                <p:cTn id="30" presetID="16" presetClass="entr" presetSubtype="21" fill="hold" grpId="0" nodeType="withEffect">
                                  <p:stCondLst>
                                    <p:cond delay="450"/>
                                  </p:stCondLst>
                                  <p:childTnLst>
                                    <p:set>
                                      <p:cBhvr>
                                        <p:cTn id="31" dur="1" fill="hold">
                                          <p:stCondLst>
                                            <p:cond delay="0"/>
                                          </p:stCondLst>
                                        </p:cTn>
                                        <p:tgtEl>
                                          <p:spTgt spid="108"/>
                                        </p:tgtEl>
                                        <p:attrNameLst>
                                          <p:attrName>style.visibility</p:attrName>
                                        </p:attrNameLst>
                                      </p:cBhvr>
                                      <p:to>
                                        <p:strVal val="visible"/>
                                      </p:to>
                                    </p:set>
                                    <p:animEffect transition="in" filter="barn(inVertical)">
                                      <p:cBhvr>
                                        <p:cTn id="32" dur="500"/>
                                        <p:tgtEl>
                                          <p:spTgt spid="108"/>
                                        </p:tgtEl>
                                      </p:cBhvr>
                                    </p:animEffect>
                                  </p:childTnLst>
                                </p:cTn>
                              </p:par>
                              <p:par>
                                <p:cTn id="33" presetID="22" presetClass="entr" presetSubtype="8" fill="hold" grpId="0" nodeType="withEffect">
                                  <p:stCondLst>
                                    <p:cond delay="25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300"/>
                                        <p:tgtEl>
                                          <p:spTgt spid="77"/>
                                        </p:tgtEl>
                                      </p:cBhvr>
                                    </p:animEffect>
                                  </p:childTnLst>
                                </p:cTn>
                              </p:par>
                              <p:par>
                                <p:cTn id="36" presetID="22" presetClass="entr" presetSubtype="8" fill="hold" grpId="0" nodeType="withEffect">
                                  <p:stCondLst>
                                    <p:cond delay="250"/>
                                  </p:stCondLst>
                                  <p:childTnLst>
                                    <p:set>
                                      <p:cBhvr>
                                        <p:cTn id="37" dur="1" fill="hold">
                                          <p:stCondLst>
                                            <p:cond delay="0"/>
                                          </p:stCondLst>
                                        </p:cTn>
                                        <p:tgtEl>
                                          <p:spTgt spid="76"/>
                                        </p:tgtEl>
                                        <p:attrNameLst>
                                          <p:attrName>style.visibility</p:attrName>
                                        </p:attrNameLst>
                                      </p:cBhvr>
                                      <p:to>
                                        <p:strVal val="visible"/>
                                      </p:to>
                                    </p:set>
                                    <p:animEffect transition="in" filter="wipe(left)">
                                      <p:cBhvr>
                                        <p:cTn id="38" dur="750"/>
                                        <p:tgtEl>
                                          <p:spTgt spid="76"/>
                                        </p:tgtEl>
                                      </p:cBhvr>
                                    </p:animEffect>
                                  </p:childTnLst>
                                </p:cTn>
                              </p:par>
                              <p:par>
                                <p:cTn id="39" presetID="22" presetClass="entr" presetSubtype="8" fill="hold" grpId="0" nodeType="withEffect">
                                  <p:stCondLst>
                                    <p:cond delay="550"/>
                                  </p:stCondLst>
                                  <p:childTnLst>
                                    <p:set>
                                      <p:cBhvr>
                                        <p:cTn id="40" dur="1" fill="hold">
                                          <p:stCondLst>
                                            <p:cond delay="0"/>
                                          </p:stCondLst>
                                        </p:cTn>
                                        <p:tgtEl>
                                          <p:spTgt spid="75"/>
                                        </p:tgtEl>
                                        <p:attrNameLst>
                                          <p:attrName>style.visibility</p:attrName>
                                        </p:attrNameLst>
                                      </p:cBhvr>
                                      <p:to>
                                        <p:strVal val="visible"/>
                                      </p:to>
                                    </p:set>
                                    <p:animEffect transition="in" filter="wipe(left)">
                                      <p:cBhvr>
                                        <p:cTn id="41" dur="350"/>
                                        <p:tgtEl>
                                          <p:spTgt spid="75"/>
                                        </p:tgtEl>
                                      </p:cBhvr>
                                    </p:animEffect>
                                  </p:childTnLst>
                                </p:cTn>
                              </p:par>
                            </p:childTnLst>
                          </p:cTn>
                        </p:par>
                        <p:par>
                          <p:cTn id="42" fill="hold">
                            <p:stCondLst>
                              <p:cond delay="2500"/>
                            </p:stCondLst>
                            <p:childTnLst>
                              <p:par>
                                <p:cTn id="43" presetID="16" presetClass="entr" presetSubtype="26" fill="hold" nodeType="afterEffect">
                                  <p:stCondLst>
                                    <p:cond delay="250"/>
                                  </p:stCondLst>
                                  <p:childTnLst>
                                    <p:set>
                                      <p:cBhvr>
                                        <p:cTn id="44" dur="1" fill="hold">
                                          <p:stCondLst>
                                            <p:cond delay="0"/>
                                          </p:stCondLst>
                                        </p:cTn>
                                        <p:tgtEl>
                                          <p:spTgt spid="95"/>
                                        </p:tgtEl>
                                        <p:attrNameLst>
                                          <p:attrName>style.visibility</p:attrName>
                                        </p:attrNameLst>
                                      </p:cBhvr>
                                      <p:to>
                                        <p:strVal val="visible"/>
                                      </p:to>
                                    </p:set>
                                    <p:animEffect transition="in" filter="barn(inHorizontal)">
                                      <p:cBhvr>
                                        <p:cTn id="45" dur="600"/>
                                        <p:tgtEl>
                                          <p:spTgt spid="95"/>
                                        </p:tgtEl>
                                      </p:cBhvr>
                                    </p:animEffect>
                                  </p:childTnLst>
                                </p:cTn>
                              </p:par>
                              <p:par>
                                <p:cTn id="46" presetID="16" presetClass="entr" presetSubtype="26" fill="hold" grpId="0" nodeType="withEffect">
                                  <p:stCondLst>
                                    <p:cond delay="450"/>
                                  </p:stCondLst>
                                  <p:childTnLst>
                                    <p:set>
                                      <p:cBhvr>
                                        <p:cTn id="47" dur="1" fill="hold">
                                          <p:stCondLst>
                                            <p:cond delay="0"/>
                                          </p:stCondLst>
                                        </p:cTn>
                                        <p:tgtEl>
                                          <p:spTgt spid="107"/>
                                        </p:tgtEl>
                                        <p:attrNameLst>
                                          <p:attrName>style.visibility</p:attrName>
                                        </p:attrNameLst>
                                      </p:cBhvr>
                                      <p:to>
                                        <p:strVal val="visible"/>
                                      </p:to>
                                    </p:set>
                                    <p:animEffect transition="in" filter="barn(inHorizontal)">
                                      <p:cBhvr>
                                        <p:cTn id="48" dur="500"/>
                                        <p:tgtEl>
                                          <p:spTgt spid="107"/>
                                        </p:tgtEl>
                                      </p:cBhvr>
                                    </p:animEffect>
                                  </p:childTnLst>
                                </p:cTn>
                              </p:par>
                              <p:par>
                                <p:cTn id="49" presetID="22" presetClass="entr" presetSubtype="4" fill="hold" grpId="0" nodeType="withEffect">
                                  <p:stCondLst>
                                    <p:cond delay="750"/>
                                  </p:stCondLst>
                                  <p:childTnLst>
                                    <p:set>
                                      <p:cBhvr>
                                        <p:cTn id="50" dur="1" fill="hold">
                                          <p:stCondLst>
                                            <p:cond delay="0"/>
                                          </p:stCondLst>
                                        </p:cTn>
                                        <p:tgtEl>
                                          <p:spTgt spid="106"/>
                                        </p:tgtEl>
                                        <p:attrNameLst>
                                          <p:attrName>style.visibility</p:attrName>
                                        </p:attrNameLst>
                                      </p:cBhvr>
                                      <p:to>
                                        <p:strVal val="visible"/>
                                      </p:to>
                                    </p:set>
                                    <p:animEffect transition="in" filter="wipe(down)">
                                      <p:cBhvr>
                                        <p:cTn id="51" dur="250"/>
                                        <p:tgtEl>
                                          <p:spTgt spid="106"/>
                                        </p:tgtEl>
                                      </p:cBhvr>
                                    </p:animEffect>
                                  </p:childTnLst>
                                </p:cTn>
                              </p:par>
                              <p:par>
                                <p:cTn id="52" presetID="22" presetClass="entr" presetSubtype="8" fill="hold" grpId="0" nodeType="withEffect">
                                  <p:stCondLst>
                                    <p:cond delay="250"/>
                                  </p:stCondLst>
                                  <p:childTnLst>
                                    <p:set>
                                      <p:cBhvr>
                                        <p:cTn id="53" dur="1" fill="hold">
                                          <p:stCondLst>
                                            <p:cond delay="0"/>
                                          </p:stCondLst>
                                        </p:cTn>
                                        <p:tgtEl>
                                          <p:spTgt spid="74"/>
                                        </p:tgtEl>
                                        <p:attrNameLst>
                                          <p:attrName>style.visibility</p:attrName>
                                        </p:attrNameLst>
                                      </p:cBhvr>
                                      <p:to>
                                        <p:strVal val="visible"/>
                                      </p:to>
                                    </p:set>
                                    <p:animEffect transition="in" filter="wipe(left)">
                                      <p:cBhvr>
                                        <p:cTn id="54" dur="300"/>
                                        <p:tgtEl>
                                          <p:spTgt spid="74"/>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73"/>
                                        </p:tgtEl>
                                        <p:attrNameLst>
                                          <p:attrName>style.visibility</p:attrName>
                                        </p:attrNameLst>
                                      </p:cBhvr>
                                      <p:to>
                                        <p:strVal val="visible"/>
                                      </p:to>
                                    </p:set>
                                    <p:animEffect transition="in" filter="wipe(left)">
                                      <p:cBhvr>
                                        <p:cTn id="57" dur="750"/>
                                        <p:tgtEl>
                                          <p:spTgt spid="73"/>
                                        </p:tgtEl>
                                      </p:cBhvr>
                                    </p:animEffect>
                                  </p:childTnLst>
                                </p:cTn>
                              </p:par>
                              <p:par>
                                <p:cTn id="58" presetID="22" presetClass="entr" presetSubtype="8" fill="hold" grpId="0" nodeType="withEffect">
                                  <p:stCondLst>
                                    <p:cond delay="550"/>
                                  </p:stCondLst>
                                  <p:childTnLst>
                                    <p:set>
                                      <p:cBhvr>
                                        <p:cTn id="59" dur="1" fill="hold">
                                          <p:stCondLst>
                                            <p:cond delay="0"/>
                                          </p:stCondLst>
                                        </p:cTn>
                                        <p:tgtEl>
                                          <p:spTgt spid="72"/>
                                        </p:tgtEl>
                                        <p:attrNameLst>
                                          <p:attrName>style.visibility</p:attrName>
                                        </p:attrNameLst>
                                      </p:cBhvr>
                                      <p:to>
                                        <p:strVal val="visible"/>
                                      </p:to>
                                    </p:set>
                                    <p:animEffect transition="in" filter="wipe(left)">
                                      <p:cBhvr>
                                        <p:cTn id="60" dur="350"/>
                                        <p:tgtEl>
                                          <p:spTgt spid="72"/>
                                        </p:tgtEl>
                                      </p:cBhvr>
                                    </p:animEffect>
                                  </p:childTnLst>
                                </p:cTn>
                              </p:par>
                            </p:childTnLst>
                          </p:cTn>
                        </p:par>
                        <p:par>
                          <p:cTn id="61" fill="hold">
                            <p:stCondLst>
                              <p:cond delay="3750"/>
                            </p:stCondLst>
                            <p:childTnLst>
                              <p:par>
                                <p:cTn id="62" presetID="16" presetClass="entr" presetSubtype="21" fill="hold" nodeType="afterEffect">
                                  <p:stCondLst>
                                    <p:cond delay="250"/>
                                  </p:stCondLst>
                                  <p:childTnLst>
                                    <p:set>
                                      <p:cBhvr>
                                        <p:cTn id="63" dur="1" fill="hold">
                                          <p:stCondLst>
                                            <p:cond delay="0"/>
                                          </p:stCondLst>
                                        </p:cTn>
                                        <p:tgtEl>
                                          <p:spTgt spid="89"/>
                                        </p:tgtEl>
                                        <p:attrNameLst>
                                          <p:attrName>style.visibility</p:attrName>
                                        </p:attrNameLst>
                                      </p:cBhvr>
                                      <p:to>
                                        <p:strVal val="visible"/>
                                      </p:to>
                                    </p:set>
                                    <p:animEffect transition="in" filter="barn(inVertical)">
                                      <p:cBhvr>
                                        <p:cTn id="64" dur="600"/>
                                        <p:tgtEl>
                                          <p:spTgt spid="89"/>
                                        </p:tgtEl>
                                      </p:cBhvr>
                                    </p:animEffect>
                                  </p:childTnLst>
                                </p:cTn>
                              </p:par>
                              <p:par>
                                <p:cTn id="65" presetID="16" presetClass="entr" presetSubtype="21" fill="hold" grpId="0" nodeType="withEffect">
                                  <p:stCondLst>
                                    <p:cond delay="450"/>
                                  </p:stCondLst>
                                  <p:childTnLst>
                                    <p:set>
                                      <p:cBhvr>
                                        <p:cTn id="66" dur="1" fill="hold">
                                          <p:stCondLst>
                                            <p:cond delay="0"/>
                                          </p:stCondLst>
                                        </p:cTn>
                                        <p:tgtEl>
                                          <p:spTgt spid="111"/>
                                        </p:tgtEl>
                                        <p:attrNameLst>
                                          <p:attrName>style.visibility</p:attrName>
                                        </p:attrNameLst>
                                      </p:cBhvr>
                                      <p:to>
                                        <p:strVal val="visible"/>
                                      </p:to>
                                    </p:set>
                                    <p:animEffect transition="in" filter="barn(inVertical)">
                                      <p:cBhvr>
                                        <p:cTn id="67" dur="500"/>
                                        <p:tgtEl>
                                          <p:spTgt spid="111"/>
                                        </p:tgtEl>
                                      </p:cBhvr>
                                    </p:animEffect>
                                  </p:childTnLst>
                                </p:cTn>
                              </p:par>
                              <p:par>
                                <p:cTn id="68" presetID="16" presetClass="entr" presetSubtype="21" fill="hold" grpId="0" nodeType="withEffect">
                                  <p:stCondLst>
                                    <p:cond delay="450"/>
                                  </p:stCondLst>
                                  <p:childTnLst>
                                    <p:set>
                                      <p:cBhvr>
                                        <p:cTn id="69" dur="1" fill="hold">
                                          <p:stCondLst>
                                            <p:cond delay="0"/>
                                          </p:stCondLst>
                                        </p:cTn>
                                        <p:tgtEl>
                                          <p:spTgt spid="110"/>
                                        </p:tgtEl>
                                        <p:attrNameLst>
                                          <p:attrName>style.visibility</p:attrName>
                                        </p:attrNameLst>
                                      </p:cBhvr>
                                      <p:to>
                                        <p:strVal val="visible"/>
                                      </p:to>
                                    </p:set>
                                    <p:animEffect transition="in" filter="barn(inVertical)">
                                      <p:cBhvr>
                                        <p:cTn id="70" dur="500"/>
                                        <p:tgtEl>
                                          <p:spTgt spid="110"/>
                                        </p:tgtEl>
                                      </p:cBhvr>
                                    </p:animEffect>
                                  </p:childTnLst>
                                </p:cTn>
                              </p:par>
                              <p:par>
                                <p:cTn id="71" presetID="22" presetClass="entr" presetSubtype="2" fill="hold" grpId="0" nodeType="withEffect">
                                  <p:stCondLst>
                                    <p:cond delay="250"/>
                                  </p:stCondLst>
                                  <p:childTnLst>
                                    <p:set>
                                      <p:cBhvr>
                                        <p:cTn id="72" dur="1" fill="hold">
                                          <p:stCondLst>
                                            <p:cond delay="0"/>
                                          </p:stCondLst>
                                        </p:cTn>
                                        <p:tgtEl>
                                          <p:spTgt spid="80"/>
                                        </p:tgtEl>
                                        <p:attrNameLst>
                                          <p:attrName>style.visibility</p:attrName>
                                        </p:attrNameLst>
                                      </p:cBhvr>
                                      <p:to>
                                        <p:strVal val="visible"/>
                                      </p:to>
                                    </p:set>
                                    <p:animEffect transition="in" filter="wipe(right)">
                                      <p:cBhvr>
                                        <p:cTn id="73" dur="300"/>
                                        <p:tgtEl>
                                          <p:spTgt spid="80"/>
                                        </p:tgtEl>
                                      </p:cBhvr>
                                    </p:animEffect>
                                  </p:childTnLst>
                                </p:cTn>
                              </p:par>
                              <p:par>
                                <p:cTn id="74" presetID="22" presetClass="entr" presetSubtype="2" fill="hold" grpId="0" nodeType="withEffect">
                                  <p:stCondLst>
                                    <p:cond delay="250"/>
                                  </p:stCondLst>
                                  <p:childTnLst>
                                    <p:set>
                                      <p:cBhvr>
                                        <p:cTn id="75" dur="1" fill="hold">
                                          <p:stCondLst>
                                            <p:cond delay="0"/>
                                          </p:stCondLst>
                                        </p:cTn>
                                        <p:tgtEl>
                                          <p:spTgt spid="79"/>
                                        </p:tgtEl>
                                        <p:attrNameLst>
                                          <p:attrName>style.visibility</p:attrName>
                                        </p:attrNameLst>
                                      </p:cBhvr>
                                      <p:to>
                                        <p:strVal val="visible"/>
                                      </p:to>
                                    </p:set>
                                    <p:animEffect transition="in" filter="wipe(right)">
                                      <p:cBhvr>
                                        <p:cTn id="76" dur="750"/>
                                        <p:tgtEl>
                                          <p:spTgt spid="79"/>
                                        </p:tgtEl>
                                      </p:cBhvr>
                                    </p:animEffect>
                                  </p:childTnLst>
                                </p:cTn>
                              </p:par>
                              <p:par>
                                <p:cTn id="77" presetID="22" presetClass="entr" presetSubtype="2" fill="hold" grpId="0" nodeType="withEffect">
                                  <p:stCondLst>
                                    <p:cond delay="550"/>
                                  </p:stCondLst>
                                  <p:childTnLst>
                                    <p:set>
                                      <p:cBhvr>
                                        <p:cTn id="78" dur="1" fill="hold">
                                          <p:stCondLst>
                                            <p:cond delay="0"/>
                                          </p:stCondLst>
                                        </p:cTn>
                                        <p:tgtEl>
                                          <p:spTgt spid="78"/>
                                        </p:tgtEl>
                                        <p:attrNameLst>
                                          <p:attrName>style.visibility</p:attrName>
                                        </p:attrNameLst>
                                      </p:cBhvr>
                                      <p:to>
                                        <p:strVal val="visible"/>
                                      </p:to>
                                    </p:set>
                                    <p:animEffect transition="in" filter="wipe(right)">
                                      <p:cBhvr>
                                        <p:cTn id="79" dur="35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P spid="73" grpId="0"/>
      <p:bldP spid="74" grpId="0"/>
      <p:bldP spid="75" grpId="0"/>
      <p:bldP spid="76" grpId="0"/>
      <p:bldP spid="77" grpId="0"/>
      <p:bldP spid="78" grpId="0"/>
      <p:bldP spid="79" grpId="0"/>
      <p:bldP spid="80" grpId="0"/>
      <p:bldP spid="81" grpId="0"/>
      <p:bldP spid="82" grpId="0"/>
      <p:bldP spid="83" grpId="0"/>
      <p:bldP spid="104" grpId="0"/>
      <p:bldP spid="105" grpId="0"/>
      <p:bldP spid="106" grpId="0"/>
      <p:bldP spid="107" grpId="0"/>
      <p:bldP spid="108" grpId="0"/>
      <p:bldP spid="109" grpId="0"/>
      <p:bldP spid="110" grpId="0"/>
      <p:bldP spid="1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rotWithShape="1">
          <a:blip r:embed="rId3">
            <a:extLst>
              <a:ext uri="{28A0092B-C50C-407E-A947-70E740481C1C}">
                <a14:useLocalDpi xmlns:a14="http://schemas.microsoft.com/office/drawing/2010/main" val="0"/>
              </a:ext>
            </a:extLst>
          </a:blip>
          <a:srcRect t="9251" b="33186"/>
          <a:stretch>
            <a:fillRect/>
          </a:stretch>
        </p:blipFill>
        <p:spPr>
          <a:xfrm>
            <a:off x="4875" y="-284226"/>
            <a:ext cx="9134251" cy="3288024"/>
          </a:xfrm>
          <a:prstGeom prst="rect">
            <a:avLst/>
          </a:prstGeom>
        </p:spPr>
      </p:pic>
      <p:pic>
        <p:nvPicPr>
          <p:cNvPr id="17" name="图片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4875" y="11210"/>
            <a:ext cx="9144000" cy="2632548"/>
          </a:xfrm>
          <a:prstGeom prst="rect">
            <a:avLst/>
          </a:prstGeom>
        </p:spPr>
      </p:pic>
      <p:grpSp>
        <p:nvGrpSpPr>
          <p:cNvPr id="59" name="组合 58"/>
          <p:cNvGrpSpPr/>
          <p:nvPr/>
        </p:nvGrpSpPr>
        <p:grpSpPr>
          <a:xfrm>
            <a:off x="683569" y="1365263"/>
            <a:ext cx="1110069" cy="1112313"/>
            <a:chOff x="1187625" y="888140"/>
            <a:chExt cx="2077399" cy="2081600"/>
          </a:xfrm>
        </p:grpSpPr>
        <p:grpSp>
          <p:nvGrpSpPr>
            <p:cNvPr id="60" name="组合 79"/>
            <p:cNvGrpSpPr/>
            <p:nvPr/>
          </p:nvGrpSpPr>
          <p:grpSpPr bwMode="auto">
            <a:xfrm>
              <a:off x="1187625" y="888140"/>
              <a:ext cx="2077399" cy="2081600"/>
              <a:chOff x="6379729" y="2488774"/>
              <a:chExt cx="2513016" cy="2513016"/>
            </a:xfrm>
          </p:grpSpPr>
          <p:sp>
            <p:nvSpPr>
              <p:cNvPr id="62"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700" b="1" kern="0">
                  <a:solidFill>
                    <a:srgbClr val="FFFFFF"/>
                  </a:solidFill>
                  <a:latin typeface="微软雅黑" panose="020B0503020204020204" charset="-122"/>
                  <a:ea typeface="微软雅黑" panose="020B0503020204020204" charset="-122"/>
                </a:endParaRPr>
              </a:p>
            </p:txBody>
          </p:sp>
          <p:sp>
            <p:nvSpPr>
              <p:cNvPr id="63" name="任意多边形 8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700" b="1" kern="0">
                  <a:solidFill>
                    <a:srgbClr val="FFFFFF"/>
                  </a:solidFill>
                  <a:latin typeface="微软雅黑" panose="020B0503020204020204" charset="-122"/>
                  <a:ea typeface="微软雅黑" panose="020B0503020204020204" charset="-122"/>
                </a:endParaRPr>
              </a:p>
            </p:txBody>
          </p:sp>
        </p:grpSp>
        <p:sp>
          <p:nvSpPr>
            <p:cNvPr id="61" name="椭圆 80"/>
            <p:cNvSpPr/>
            <p:nvPr/>
          </p:nvSpPr>
          <p:spPr bwMode="auto">
            <a:xfrm>
              <a:off x="1492151" y="1182158"/>
              <a:ext cx="1501235" cy="1504278"/>
            </a:xfrm>
            <a:prstGeom prst="ellipse">
              <a:avLst/>
            </a:prstGeom>
            <a:solidFill>
              <a:srgbClr val="0B469D"/>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r>
                <a:rPr lang="zh-CN" altLang="en-US" sz="4400" b="1" kern="0" dirty="0">
                  <a:solidFill>
                    <a:srgbClr val="FFFFFF"/>
                  </a:solidFill>
                  <a:latin typeface="微软雅黑" panose="020B0503020204020204" charset="-122"/>
                  <a:ea typeface="微软雅黑" panose="020B0503020204020204" charset="-122"/>
                </a:rPr>
                <a:t>序</a:t>
              </a:r>
            </a:p>
          </p:txBody>
        </p:sp>
      </p:grpSp>
      <p:grpSp>
        <p:nvGrpSpPr>
          <p:cNvPr id="64" name="组合 63"/>
          <p:cNvGrpSpPr/>
          <p:nvPr/>
        </p:nvGrpSpPr>
        <p:grpSpPr>
          <a:xfrm>
            <a:off x="1877756" y="1365263"/>
            <a:ext cx="1110069" cy="1112313"/>
            <a:chOff x="1187625" y="888140"/>
            <a:chExt cx="2077399" cy="2081600"/>
          </a:xfrm>
        </p:grpSpPr>
        <p:grpSp>
          <p:nvGrpSpPr>
            <p:cNvPr id="65" name="组合 79"/>
            <p:cNvGrpSpPr/>
            <p:nvPr/>
          </p:nvGrpSpPr>
          <p:grpSpPr bwMode="auto">
            <a:xfrm>
              <a:off x="1187625" y="888140"/>
              <a:ext cx="2077399" cy="2081600"/>
              <a:chOff x="6379729" y="2488774"/>
              <a:chExt cx="2513016" cy="2513016"/>
            </a:xfrm>
          </p:grpSpPr>
          <p:sp>
            <p:nvSpPr>
              <p:cNvPr id="81"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700" b="1" kern="0">
                  <a:solidFill>
                    <a:srgbClr val="FFFFFF"/>
                  </a:solidFill>
                  <a:latin typeface="微软雅黑" panose="020B0503020204020204" charset="-122"/>
                  <a:ea typeface="微软雅黑" panose="020B0503020204020204" charset="-122"/>
                </a:endParaRPr>
              </a:p>
            </p:txBody>
          </p:sp>
          <p:sp>
            <p:nvSpPr>
              <p:cNvPr id="82" name="任意多边形 8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700" b="1" kern="0">
                  <a:solidFill>
                    <a:srgbClr val="FFFFFF"/>
                  </a:solidFill>
                  <a:latin typeface="微软雅黑" panose="020B0503020204020204" charset="-122"/>
                  <a:ea typeface="微软雅黑" panose="020B0503020204020204" charset="-122"/>
                </a:endParaRPr>
              </a:p>
            </p:txBody>
          </p:sp>
        </p:grpSp>
        <p:sp>
          <p:nvSpPr>
            <p:cNvPr id="80" name="椭圆 80"/>
            <p:cNvSpPr/>
            <p:nvPr/>
          </p:nvSpPr>
          <p:spPr bwMode="auto">
            <a:xfrm>
              <a:off x="1492151" y="1182158"/>
              <a:ext cx="1501235" cy="1504278"/>
            </a:xfrm>
            <a:prstGeom prst="ellipse">
              <a:avLst/>
            </a:prstGeom>
            <a:solidFill>
              <a:srgbClr val="0B469D"/>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ctr" eaLnBrk="1" fontAlgn="base" hangingPunct="1">
                <a:spcBef>
                  <a:spcPct val="0"/>
                </a:spcBef>
                <a:spcAft>
                  <a:spcPct val="0"/>
                </a:spcAft>
                <a:defRPr/>
              </a:pPr>
              <a:r>
                <a:rPr lang="zh-CN" altLang="en-US" sz="4400" b="1" kern="0" dirty="0">
                  <a:solidFill>
                    <a:srgbClr val="FFFFFF"/>
                  </a:solidFill>
                  <a:latin typeface="微软雅黑" panose="020B0503020204020204" charset="-122"/>
                  <a:ea typeface="微软雅黑" panose="020B0503020204020204" charset="-122"/>
                </a:rPr>
                <a:t>言</a:t>
              </a:r>
            </a:p>
          </p:txBody>
        </p:sp>
      </p:grpSp>
      <p:sp>
        <p:nvSpPr>
          <p:cNvPr id="93" name="TextBox 92"/>
          <p:cNvSpPr txBox="1"/>
          <p:nvPr/>
        </p:nvSpPr>
        <p:spPr>
          <a:xfrm>
            <a:off x="899592" y="2661407"/>
            <a:ext cx="7416824" cy="2169825"/>
          </a:xfrm>
          <a:prstGeom prst="rect">
            <a:avLst/>
          </a:prstGeom>
          <a:noFill/>
        </p:spPr>
        <p:txBody>
          <a:bodyPr wrap="square" rtlCol="0">
            <a:spAutoFit/>
          </a:bodyPr>
          <a:lstStyle/>
          <a:p>
            <a:pPr algn="just">
              <a:lnSpc>
                <a:spcPct val="150000"/>
              </a:lnSpc>
            </a:pPr>
            <a:r>
              <a:rPr lang="zh-CN" altLang="en-US" dirty="0">
                <a:solidFill>
                  <a:srgbClr val="2C3666"/>
                </a:solidFill>
                <a:latin typeface="+mn-ea"/>
              </a:rPr>
              <a:t>    请在此添加正文并根据需要调整字体大小，建议采用</a:t>
            </a:r>
            <a:r>
              <a:rPr lang="en-US" altLang="zh-CN" dirty="0">
                <a:solidFill>
                  <a:srgbClr val="2C3666"/>
                </a:solidFill>
                <a:latin typeface="+mn-ea"/>
              </a:rPr>
              <a:t>1.5</a:t>
            </a:r>
            <a:r>
              <a:rPr lang="zh-CN" altLang="en-US" dirty="0">
                <a:solidFill>
                  <a:srgbClr val="2C3666"/>
                </a:solidFill>
                <a:latin typeface="+mn-ea"/>
              </a:rPr>
              <a:t>倍行距和两端对齐方式。建议采用</a:t>
            </a:r>
            <a:r>
              <a:rPr lang="en-US" altLang="zh-CN" dirty="0">
                <a:solidFill>
                  <a:srgbClr val="2C3666"/>
                </a:solidFill>
                <a:latin typeface="+mn-ea"/>
              </a:rPr>
              <a:t>1.5</a:t>
            </a:r>
            <a:r>
              <a:rPr lang="zh-CN" altLang="en-US" dirty="0">
                <a:solidFill>
                  <a:srgbClr val="2C3666"/>
                </a:solidFill>
                <a:latin typeface="+mn-ea"/>
              </a:rPr>
              <a:t>倍行距和两端对齐方式。请在此添加正文并根据需要调整字体大小，建议采用</a:t>
            </a:r>
            <a:r>
              <a:rPr lang="en-US" altLang="zh-CN" dirty="0">
                <a:solidFill>
                  <a:srgbClr val="2C3666"/>
                </a:solidFill>
                <a:latin typeface="+mn-ea"/>
              </a:rPr>
              <a:t>1.5</a:t>
            </a:r>
            <a:r>
              <a:rPr lang="zh-CN" altLang="en-US" dirty="0">
                <a:solidFill>
                  <a:srgbClr val="2C3666"/>
                </a:solidFill>
                <a:latin typeface="+mn-ea"/>
              </a:rPr>
              <a:t>倍行距和两端对齐方式。请在此添加正文并根据需要调整字体大小，建议采用</a:t>
            </a:r>
            <a:r>
              <a:rPr lang="en-US" altLang="zh-CN" dirty="0">
                <a:solidFill>
                  <a:srgbClr val="2C3666"/>
                </a:solidFill>
                <a:latin typeface="+mn-ea"/>
              </a:rPr>
              <a:t>1.5</a:t>
            </a:r>
            <a:r>
              <a:rPr lang="zh-CN" altLang="en-US" dirty="0">
                <a:solidFill>
                  <a:srgbClr val="2C3666"/>
                </a:solidFill>
                <a:latin typeface="+mn-ea"/>
              </a:rPr>
              <a:t>倍行距和两端对齐方式。建议采用</a:t>
            </a:r>
            <a:r>
              <a:rPr lang="en-US" altLang="zh-CN" dirty="0">
                <a:solidFill>
                  <a:srgbClr val="2C3666"/>
                </a:solidFill>
                <a:latin typeface="+mn-ea"/>
              </a:rPr>
              <a:t>1.5</a:t>
            </a:r>
            <a:r>
              <a:rPr lang="zh-CN" altLang="en-US" dirty="0">
                <a:solidFill>
                  <a:srgbClr val="2C3666"/>
                </a:solidFill>
                <a:latin typeface="+mn-ea"/>
              </a:rPr>
              <a:t>倍行距和两端对齐方式。</a:t>
            </a:r>
          </a:p>
        </p:txBody>
      </p:sp>
    </p:spTree>
  </p:cSld>
  <p:clrMapOvr>
    <a:masterClrMapping/>
  </p:clrMapOvr>
  <mc:AlternateContent xmlns:mc="http://schemas.openxmlformats.org/markup-compatibility/2006" xmlns:p14="http://schemas.microsoft.com/office/powerpoint/2010/main">
    <mc:Choice Requires="p14">
      <p:transition spd="slow" p14:dur="2000" advClick="0" advTm="0">
        <p14:ferris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1000"/>
                                        <p:tgtEl>
                                          <p:spTgt spid="16"/>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right)">
                                      <p:cBhvr>
                                        <p:cTn id="11" dur="1250"/>
                                        <p:tgtEl>
                                          <p:spTgt spid="17"/>
                                        </p:tgtEl>
                                      </p:cBhvr>
                                    </p:animEffect>
                                  </p:childTnLst>
                                </p:cTn>
                              </p:par>
                            </p:childTnLst>
                          </p:cTn>
                        </p:par>
                        <p:par>
                          <p:cTn id="12" fill="hold">
                            <p:stCondLst>
                              <p:cond delay="2500"/>
                            </p:stCondLst>
                            <p:childTnLst>
                              <p:par>
                                <p:cTn id="13" presetID="2" presetClass="entr" presetSubtype="8" fill="hold" nodeType="afterEffect">
                                  <p:stCondLst>
                                    <p:cond delay="0"/>
                                  </p:stCondLst>
                                  <p:childTnLst>
                                    <p:set>
                                      <p:cBhvr>
                                        <p:cTn id="14" dur="1" fill="hold">
                                          <p:stCondLst>
                                            <p:cond delay="0"/>
                                          </p:stCondLst>
                                        </p:cTn>
                                        <p:tgtEl>
                                          <p:spTgt spid="64"/>
                                        </p:tgtEl>
                                        <p:attrNameLst>
                                          <p:attrName>style.visibility</p:attrName>
                                        </p:attrNameLst>
                                      </p:cBhvr>
                                      <p:to>
                                        <p:strVal val="visible"/>
                                      </p:to>
                                    </p:set>
                                    <p:anim calcmode="lin" valueType="num">
                                      <p:cBhvr additive="base">
                                        <p:cTn id="15" dur="1250" fill="hold"/>
                                        <p:tgtEl>
                                          <p:spTgt spid="64"/>
                                        </p:tgtEl>
                                        <p:attrNameLst>
                                          <p:attrName>ppt_x</p:attrName>
                                        </p:attrNameLst>
                                      </p:cBhvr>
                                      <p:tavLst>
                                        <p:tav tm="0">
                                          <p:val>
                                            <p:strVal val="0-#ppt_w/2"/>
                                          </p:val>
                                        </p:tav>
                                        <p:tav tm="100000">
                                          <p:val>
                                            <p:strVal val="#ppt_x"/>
                                          </p:val>
                                        </p:tav>
                                      </p:tavLst>
                                    </p:anim>
                                    <p:anim calcmode="lin" valueType="num">
                                      <p:cBhvr additive="base">
                                        <p:cTn id="16" dur="1250" fill="hold"/>
                                        <p:tgtEl>
                                          <p:spTgt spid="64"/>
                                        </p:tgtEl>
                                        <p:attrNameLst>
                                          <p:attrName>ppt_y</p:attrName>
                                        </p:attrNameLst>
                                      </p:cBhvr>
                                      <p:tavLst>
                                        <p:tav tm="0">
                                          <p:val>
                                            <p:strVal val="#ppt_y"/>
                                          </p:val>
                                        </p:tav>
                                        <p:tav tm="100000">
                                          <p:val>
                                            <p:strVal val="#ppt_y"/>
                                          </p:val>
                                        </p:tav>
                                      </p:tavLst>
                                    </p:anim>
                                  </p:childTnLst>
                                </p:cTn>
                              </p:par>
                              <p:par>
                                <p:cTn id="17" presetID="8" presetClass="emph" presetSubtype="0" fill="hold" nodeType="withEffect">
                                  <p:stCondLst>
                                    <p:cond delay="0"/>
                                  </p:stCondLst>
                                  <p:childTnLst>
                                    <p:animRot by="21600000">
                                      <p:cBhvr>
                                        <p:cTn id="18" dur="1250" fill="hold"/>
                                        <p:tgtEl>
                                          <p:spTgt spid="64"/>
                                        </p:tgtEl>
                                        <p:attrNameLst>
                                          <p:attrName>r</p:attrName>
                                        </p:attrNameLst>
                                      </p:cBhvr>
                                    </p:animRot>
                                  </p:childTnLst>
                                </p:cTn>
                              </p:par>
                            </p:childTnLst>
                          </p:cTn>
                        </p:par>
                        <p:par>
                          <p:cTn id="19" fill="hold">
                            <p:stCondLst>
                              <p:cond delay="4000"/>
                            </p:stCondLst>
                            <p:childTnLst>
                              <p:par>
                                <p:cTn id="20" presetID="2" presetClass="entr" presetSubtype="8" fill="hold" nodeType="afterEffect">
                                  <p:stCondLst>
                                    <p:cond delay="0"/>
                                  </p:stCondLst>
                                  <p:childTnLst>
                                    <p:set>
                                      <p:cBhvr>
                                        <p:cTn id="21" dur="1" fill="hold">
                                          <p:stCondLst>
                                            <p:cond delay="0"/>
                                          </p:stCondLst>
                                        </p:cTn>
                                        <p:tgtEl>
                                          <p:spTgt spid="59"/>
                                        </p:tgtEl>
                                        <p:attrNameLst>
                                          <p:attrName>style.visibility</p:attrName>
                                        </p:attrNameLst>
                                      </p:cBhvr>
                                      <p:to>
                                        <p:strVal val="visible"/>
                                      </p:to>
                                    </p:set>
                                    <p:anim calcmode="lin" valueType="num">
                                      <p:cBhvr additive="base">
                                        <p:cTn id="22" dur="1250" fill="hold"/>
                                        <p:tgtEl>
                                          <p:spTgt spid="59"/>
                                        </p:tgtEl>
                                        <p:attrNameLst>
                                          <p:attrName>ppt_x</p:attrName>
                                        </p:attrNameLst>
                                      </p:cBhvr>
                                      <p:tavLst>
                                        <p:tav tm="0">
                                          <p:val>
                                            <p:strVal val="0-#ppt_w/2"/>
                                          </p:val>
                                        </p:tav>
                                        <p:tav tm="100000">
                                          <p:val>
                                            <p:strVal val="#ppt_x"/>
                                          </p:val>
                                        </p:tav>
                                      </p:tavLst>
                                    </p:anim>
                                    <p:anim calcmode="lin" valueType="num">
                                      <p:cBhvr additive="base">
                                        <p:cTn id="23" dur="1250" fill="hold"/>
                                        <p:tgtEl>
                                          <p:spTgt spid="59"/>
                                        </p:tgtEl>
                                        <p:attrNameLst>
                                          <p:attrName>ppt_y</p:attrName>
                                        </p:attrNameLst>
                                      </p:cBhvr>
                                      <p:tavLst>
                                        <p:tav tm="0">
                                          <p:val>
                                            <p:strVal val="#ppt_y"/>
                                          </p:val>
                                        </p:tav>
                                        <p:tav tm="100000">
                                          <p:val>
                                            <p:strVal val="#ppt_y"/>
                                          </p:val>
                                        </p:tav>
                                      </p:tavLst>
                                    </p:anim>
                                  </p:childTnLst>
                                </p:cTn>
                              </p:par>
                              <p:par>
                                <p:cTn id="24" presetID="8" presetClass="emph" presetSubtype="0" fill="hold" nodeType="withEffect">
                                  <p:stCondLst>
                                    <p:cond delay="0"/>
                                  </p:stCondLst>
                                  <p:childTnLst>
                                    <p:animRot by="21600000">
                                      <p:cBhvr>
                                        <p:cTn id="25" dur="1250" fill="hold"/>
                                        <p:tgtEl>
                                          <p:spTgt spid="59"/>
                                        </p:tgtEl>
                                        <p:attrNameLst>
                                          <p:attrName>r</p:attrName>
                                        </p:attrNameLst>
                                      </p:cBhvr>
                                    </p:animRot>
                                  </p:childTnLst>
                                </p:cTn>
                              </p:par>
                            </p:childTnLst>
                          </p:cTn>
                        </p:par>
                        <p:par>
                          <p:cTn id="26" fill="hold">
                            <p:stCondLst>
                              <p:cond delay="5500"/>
                            </p:stCondLst>
                            <p:childTnLst>
                              <p:par>
                                <p:cTn id="27" presetID="12" presetClass="entr" presetSubtype="4" fill="hold" grpId="0" nodeType="afterEffect">
                                  <p:stCondLst>
                                    <p:cond delay="0"/>
                                  </p:stCondLst>
                                  <p:childTnLst>
                                    <p:set>
                                      <p:cBhvr>
                                        <p:cTn id="28" dur="1" fill="hold">
                                          <p:stCondLst>
                                            <p:cond delay="0"/>
                                          </p:stCondLst>
                                        </p:cTn>
                                        <p:tgtEl>
                                          <p:spTgt spid="93"/>
                                        </p:tgtEl>
                                        <p:attrNameLst>
                                          <p:attrName>style.visibility</p:attrName>
                                        </p:attrNameLst>
                                      </p:cBhvr>
                                      <p:to>
                                        <p:strVal val="visible"/>
                                      </p:to>
                                    </p:set>
                                    <p:anim calcmode="lin" valueType="num">
                                      <p:cBhvr additive="base">
                                        <p:cTn id="29" dur="1750"/>
                                        <p:tgtEl>
                                          <p:spTgt spid="93"/>
                                        </p:tgtEl>
                                        <p:attrNameLst>
                                          <p:attrName>ppt_y</p:attrName>
                                        </p:attrNameLst>
                                      </p:cBhvr>
                                      <p:tavLst>
                                        <p:tav tm="0">
                                          <p:val>
                                            <p:strVal val="#ppt_y+#ppt_h*1.125000"/>
                                          </p:val>
                                        </p:tav>
                                        <p:tav tm="100000">
                                          <p:val>
                                            <p:strVal val="#ppt_y"/>
                                          </p:val>
                                        </p:tav>
                                      </p:tavLst>
                                    </p:anim>
                                    <p:animEffect transition="in" filter="wipe(up)">
                                      <p:cBhvr>
                                        <p:cTn id="30" dur="175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组合 1"/>
          <p:cNvGrpSpPr/>
          <p:nvPr/>
        </p:nvGrpSpPr>
        <p:grpSpPr bwMode="auto">
          <a:xfrm>
            <a:off x="1193802" y="1563690"/>
            <a:ext cx="6626225" cy="3690937"/>
            <a:chOff x="0" y="0"/>
            <a:chExt cx="8006336" cy="4459927"/>
          </a:xfrm>
        </p:grpSpPr>
        <p:sp>
          <p:nvSpPr>
            <p:cNvPr id="34" name="空心弧 2"/>
            <p:cNvSpPr/>
            <p:nvPr/>
          </p:nvSpPr>
          <p:spPr bwMode="auto">
            <a:xfrm>
              <a:off x="1712904" y="21100"/>
              <a:ext cx="4427078" cy="4427317"/>
            </a:xfrm>
            <a:custGeom>
              <a:avLst/>
              <a:gdLst>
                <a:gd name="T0" fmla="*/ 0 w 4427078"/>
                <a:gd name="T1" fmla="*/ 2213659 h 4427317"/>
                <a:gd name="T2" fmla="*/ 1134020 w 4427078"/>
                <a:gd name="T3" fmla="*/ 281097 h 4427317"/>
                <a:gd name="T4" fmla="*/ 3374271 w 4427078"/>
                <a:gd name="T5" fmla="*/ 328761 h 4427317"/>
                <a:gd name="T6" fmla="*/ 3254510 w 4427078"/>
                <a:gd name="T7" fmla="*/ 523236 h 4427317"/>
                <a:gd name="T8" fmla="*/ 1245399 w 4427078"/>
                <a:gd name="T9" fmla="*/ 480490 h 4427317"/>
                <a:gd name="T10" fmla="*/ 228392 w 4427078"/>
                <a:gd name="T11" fmla="*/ 2213659 h 4427317"/>
                <a:gd name="T12" fmla="*/ 0 w 4427078"/>
                <a:gd name="T13" fmla="*/ 2213659 h 44273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27078" h="4427317">
                  <a:moveTo>
                    <a:pt x="0" y="2213659"/>
                  </a:moveTo>
                  <a:cubicBezTo>
                    <a:pt x="0" y="1411587"/>
                    <a:pt x="433835" y="672258"/>
                    <a:pt x="1134020" y="281097"/>
                  </a:cubicBezTo>
                  <a:cubicBezTo>
                    <a:pt x="1834253" y="-110092"/>
                    <a:pt x="2691308" y="-91857"/>
                    <a:pt x="3374271" y="328761"/>
                  </a:cubicBezTo>
                  <a:lnTo>
                    <a:pt x="3254510" y="523236"/>
                  </a:lnTo>
                  <a:cubicBezTo>
                    <a:pt x="2642013" y="146011"/>
                    <a:pt x="1873384" y="129658"/>
                    <a:pt x="1245399" y="480490"/>
                  </a:cubicBezTo>
                  <a:cubicBezTo>
                    <a:pt x="617462" y="831295"/>
                    <a:pt x="228392" y="1494342"/>
                    <a:pt x="228392" y="2213659"/>
                  </a:cubicBezTo>
                  <a:lnTo>
                    <a:pt x="0" y="2213659"/>
                  </a:ln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a:lstStyle/>
            <a:p>
              <a:pPr defTabSz="685800"/>
              <a:endParaRPr lang="zh-CN" altLang="en-US" sz="1350">
                <a:solidFill>
                  <a:prstClr val="black"/>
                </a:solidFill>
                <a:latin typeface="等线" panose="02010600030101010101" charset="-122"/>
                <a:ea typeface="微软雅黑" panose="020B0503020204020204" charset="-122"/>
              </a:endParaRPr>
            </a:p>
          </p:txBody>
        </p:sp>
        <p:sp>
          <p:nvSpPr>
            <p:cNvPr id="35" name="空心弧 3"/>
            <p:cNvSpPr/>
            <p:nvPr/>
          </p:nvSpPr>
          <p:spPr bwMode="auto">
            <a:xfrm rot="5833831">
              <a:off x="1739637" y="7792"/>
              <a:ext cx="4427317" cy="4427078"/>
            </a:xfrm>
            <a:custGeom>
              <a:avLst/>
              <a:gdLst>
                <a:gd name="T0" fmla="*/ 1334575 w 4427317"/>
                <a:gd name="T1" fmla="*/ 182025 h 4427078"/>
                <a:gd name="T2" fmla="*/ 3253134 w 4427317"/>
                <a:gd name="T3" fmla="*/ 259220 h 4427078"/>
                <a:gd name="T4" fmla="*/ 3144843 w 4427317"/>
                <a:gd name="T5" fmla="*/ 462819 h 4427078"/>
                <a:gd name="T6" fmla="*/ 1426157 w 4427317"/>
                <a:gd name="T7" fmla="*/ 393666 h 4427078"/>
                <a:gd name="T8" fmla="*/ 1334575 w 4427317"/>
                <a:gd name="T9" fmla="*/ 182025 h 44270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27317" h="4427078">
                  <a:moveTo>
                    <a:pt x="1334575" y="182025"/>
                  </a:moveTo>
                  <a:cubicBezTo>
                    <a:pt x="1952552" y="-85359"/>
                    <a:pt x="2658640" y="-56949"/>
                    <a:pt x="3253134" y="259220"/>
                  </a:cubicBezTo>
                  <a:lnTo>
                    <a:pt x="3144843" y="462819"/>
                  </a:lnTo>
                  <a:cubicBezTo>
                    <a:pt x="2612282" y="179591"/>
                    <a:pt x="1979754" y="154141"/>
                    <a:pt x="1426157" y="393666"/>
                  </a:cubicBezTo>
                  <a:lnTo>
                    <a:pt x="1334575" y="182025"/>
                  </a:lnTo>
                  <a:close/>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a:lstStyle/>
            <a:p>
              <a:pPr defTabSz="685800"/>
              <a:endParaRPr lang="zh-CN" altLang="en-US" sz="1350">
                <a:solidFill>
                  <a:prstClr val="black"/>
                </a:solidFill>
                <a:latin typeface="等线" panose="02010600030101010101" charset="-122"/>
                <a:ea typeface="微软雅黑" panose="020B0503020204020204" charset="-122"/>
              </a:endParaRPr>
            </a:p>
          </p:txBody>
        </p:sp>
        <p:grpSp>
          <p:nvGrpSpPr>
            <p:cNvPr id="36" name="椭圆 4"/>
            <p:cNvGrpSpPr/>
            <p:nvPr/>
          </p:nvGrpSpPr>
          <p:grpSpPr bwMode="auto">
            <a:xfrm>
              <a:off x="2314050" y="622356"/>
              <a:ext cx="3226166" cy="3226340"/>
              <a:chOff x="0" y="0"/>
              <a:chExt cx="2670048" cy="2670048"/>
            </a:xfrm>
          </p:grpSpPr>
          <p:pic>
            <p:nvPicPr>
              <p:cNvPr id="58" name="椭圆 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670048" cy="2670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 name="Text Box 7"/>
              <p:cNvSpPr txBox="1">
                <a:spLocks noChangeArrowheads="1"/>
              </p:cNvSpPr>
              <p:nvPr/>
            </p:nvSpPr>
            <p:spPr bwMode="auto">
              <a:xfrm>
                <a:off x="406843" y="407693"/>
                <a:ext cx="1854176" cy="1854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defTabSz="685800"/>
                <a:endParaRPr lang="zh-CN" altLang="en-US" sz="1350">
                  <a:solidFill>
                    <a:srgbClr val="FFFFFF"/>
                  </a:solidFill>
                </a:endParaRPr>
              </a:p>
            </p:txBody>
          </p:sp>
        </p:grpSp>
        <p:sp>
          <p:nvSpPr>
            <p:cNvPr id="37" name="空心弧 5"/>
            <p:cNvSpPr/>
            <p:nvPr/>
          </p:nvSpPr>
          <p:spPr bwMode="auto">
            <a:xfrm>
              <a:off x="2054334" y="362548"/>
              <a:ext cx="3744218" cy="3744421"/>
            </a:xfrm>
            <a:custGeom>
              <a:avLst/>
              <a:gdLst>
                <a:gd name="T0" fmla="*/ 0 w 3744218"/>
                <a:gd name="T1" fmla="*/ 1872211 h 3744421"/>
                <a:gd name="T2" fmla="*/ 955267 w 3744218"/>
                <a:gd name="T3" fmla="*/ 239886 h 3744421"/>
                <a:gd name="T4" fmla="*/ 2846308 w 3744218"/>
                <a:gd name="T5" fmla="*/ 273459 h 3744421"/>
                <a:gd name="T6" fmla="*/ 2278509 w 3744218"/>
                <a:gd name="T7" fmla="*/ 1205270 h 3744421"/>
                <a:gd name="T8" fmla="*/ 1489636 w 3744218"/>
                <a:gd name="T9" fmla="*/ 1191263 h 3744421"/>
                <a:gd name="T10" fmla="*/ 1091177 w 3744218"/>
                <a:gd name="T11" fmla="*/ 1872210 h 3744421"/>
                <a:gd name="T12" fmla="*/ 0 w 3744218"/>
                <a:gd name="T13" fmla="*/ 1872211 h 37444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744218" h="3744421">
                  <a:moveTo>
                    <a:pt x="0" y="1872211"/>
                  </a:moveTo>
                  <a:cubicBezTo>
                    <a:pt x="0" y="1195428"/>
                    <a:pt x="365233" y="571332"/>
                    <a:pt x="955267" y="239886"/>
                  </a:cubicBezTo>
                  <a:cubicBezTo>
                    <a:pt x="1545343" y="-91583"/>
                    <a:pt x="2268369" y="-78746"/>
                    <a:pt x="2846308" y="273459"/>
                  </a:cubicBezTo>
                  <a:lnTo>
                    <a:pt x="2278509" y="1205270"/>
                  </a:lnTo>
                  <a:cubicBezTo>
                    <a:pt x="2037417" y="1058322"/>
                    <a:pt x="1735792" y="1052967"/>
                    <a:pt x="1489636" y="1191263"/>
                  </a:cubicBezTo>
                  <a:cubicBezTo>
                    <a:pt x="1243521" y="1329536"/>
                    <a:pt x="1091177" y="1589885"/>
                    <a:pt x="1091177" y="1872210"/>
                  </a:cubicBezTo>
                  <a:lnTo>
                    <a:pt x="0" y="1872211"/>
                  </a:ln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a:lstStyle/>
            <a:p>
              <a:pPr defTabSz="685800"/>
              <a:endParaRPr lang="zh-CN" altLang="en-US" sz="1350">
                <a:solidFill>
                  <a:prstClr val="black"/>
                </a:solidFill>
                <a:latin typeface="等线" panose="02010600030101010101" charset="-122"/>
                <a:ea typeface="微软雅黑" panose="020B0503020204020204" charset="-122"/>
              </a:endParaRPr>
            </a:p>
          </p:txBody>
        </p:sp>
        <p:sp>
          <p:nvSpPr>
            <p:cNvPr id="38" name="空心弧 6"/>
            <p:cNvSpPr/>
            <p:nvPr/>
          </p:nvSpPr>
          <p:spPr bwMode="auto">
            <a:xfrm rot="5792301">
              <a:off x="2054231" y="362649"/>
              <a:ext cx="3744421" cy="3744218"/>
            </a:xfrm>
            <a:custGeom>
              <a:avLst/>
              <a:gdLst>
                <a:gd name="T0" fmla="*/ 1142389 w 3744421"/>
                <a:gd name="T1" fmla="*/ 148099 h 3744218"/>
                <a:gd name="T2" fmla="*/ 2744414 w 3744421"/>
                <a:gd name="T3" fmla="*/ 215566 h 3744218"/>
                <a:gd name="T4" fmla="*/ 2225738 w 3744421"/>
                <a:gd name="T5" fmla="*/ 1200667 h 3744218"/>
                <a:gd name="T6" fmla="*/ 1576396 w 3744421"/>
                <a:gd name="T7" fmla="*/ 1173325 h 3744218"/>
                <a:gd name="T8" fmla="*/ 1142389 w 3744421"/>
                <a:gd name="T9" fmla="*/ 148099 h 37442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44421" h="3744218">
                  <a:moveTo>
                    <a:pt x="1142389" y="148099"/>
                  </a:moveTo>
                  <a:cubicBezTo>
                    <a:pt x="1659495" y="-70782"/>
                    <a:pt x="2247545" y="-46018"/>
                    <a:pt x="2744414" y="215566"/>
                  </a:cubicBezTo>
                  <a:lnTo>
                    <a:pt x="2225738" y="1200667"/>
                  </a:lnTo>
                  <a:cubicBezTo>
                    <a:pt x="2024342" y="1094656"/>
                    <a:pt x="1785993" y="1084620"/>
                    <a:pt x="1576396" y="1173325"/>
                  </a:cubicBezTo>
                  <a:lnTo>
                    <a:pt x="1142389" y="148099"/>
                  </a:lnTo>
                  <a:close/>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a:lstStyle/>
            <a:p>
              <a:pPr defTabSz="685800"/>
              <a:endParaRPr lang="zh-CN" altLang="en-US" sz="1350">
                <a:solidFill>
                  <a:prstClr val="black"/>
                </a:solidFill>
                <a:latin typeface="等线" panose="02010600030101010101" charset="-122"/>
                <a:ea typeface="微软雅黑" panose="020B0503020204020204" charset="-122"/>
              </a:endParaRPr>
            </a:p>
          </p:txBody>
        </p:sp>
        <p:sp>
          <p:nvSpPr>
            <p:cNvPr id="39" name="空心弧 7"/>
            <p:cNvSpPr/>
            <p:nvPr/>
          </p:nvSpPr>
          <p:spPr bwMode="auto">
            <a:xfrm rot="703656">
              <a:off x="2054334" y="362548"/>
              <a:ext cx="3744218" cy="3744421"/>
            </a:xfrm>
            <a:custGeom>
              <a:avLst/>
              <a:gdLst>
                <a:gd name="T0" fmla="*/ 2712245 w 3744218"/>
                <a:gd name="T1" fmla="*/ 199109 h 3744421"/>
                <a:gd name="T2" fmla="*/ 2846532 w 3744218"/>
                <a:gd name="T3" fmla="*/ 273595 h 3744421"/>
                <a:gd name="T4" fmla="*/ 2275854 w 3744218"/>
                <a:gd name="T5" fmla="*/ 1209835 h 3744421"/>
                <a:gd name="T6" fmla="*/ 2220215 w 3744218"/>
                <a:gd name="T7" fmla="*/ 1178968 h 3744421"/>
                <a:gd name="T8" fmla="*/ 2712245 w 3744218"/>
                <a:gd name="T9" fmla="*/ 199109 h 37444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44218" h="3744421">
                  <a:moveTo>
                    <a:pt x="2712245" y="199109"/>
                  </a:moveTo>
                  <a:cubicBezTo>
                    <a:pt x="2758007" y="222091"/>
                    <a:pt x="2802807" y="246940"/>
                    <a:pt x="2846532" y="273595"/>
                  </a:cubicBezTo>
                  <a:lnTo>
                    <a:pt x="2275854" y="1209835"/>
                  </a:lnTo>
                  <a:cubicBezTo>
                    <a:pt x="2257738" y="1198789"/>
                    <a:pt x="2239176" y="1188492"/>
                    <a:pt x="2220215" y="1178968"/>
                  </a:cubicBezTo>
                  <a:lnTo>
                    <a:pt x="2712245" y="199109"/>
                  </a:lnTo>
                  <a:close/>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a:lstStyle/>
            <a:p>
              <a:pPr defTabSz="685800"/>
              <a:endParaRPr lang="zh-CN" altLang="en-US" sz="1350">
                <a:solidFill>
                  <a:prstClr val="black"/>
                </a:solidFill>
                <a:latin typeface="等线" panose="02010600030101010101" charset="-122"/>
                <a:ea typeface="微软雅黑" panose="020B0503020204020204" charset="-122"/>
              </a:endParaRPr>
            </a:p>
          </p:txBody>
        </p:sp>
        <p:sp>
          <p:nvSpPr>
            <p:cNvPr id="40" name="TextBox 8"/>
            <p:cNvSpPr txBox="1">
              <a:spLocks noChangeArrowheads="1"/>
            </p:cNvSpPr>
            <p:nvPr/>
          </p:nvSpPr>
          <p:spPr bwMode="auto">
            <a:xfrm flipH="1">
              <a:off x="3472771" y="1740150"/>
              <a:ext cx="994558" cy="632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defTabSz="685800"/>
              <a:r>
                <a:rPr lang="zh-CN" altLang="zh-CN" sz="1350" b="1" dirty="0">
                  <a:solidFill>
                    <a:prstClr val="black"/>
                  </a:solidFill>
                  <a:latin typeface="微软雅黑" panose="020B0503020204020204" charset="-122"/>
                  <a:ea typeface="微软雅黑" panose="020B0503020204020204" charset="-122"/>
                </a:rPr>
                <a:t>点击添加</a:t>
              </a:r>
              <a:r>
                <a:rPr lang="zh-CN" altLang="en-US" sz="1350" b="1" dirty="0">
                  <a:solidFill>
                    <a:prstClr val="black"/>
                  </a:solidFill>
                  <a:latin typeface="微软雅黑" panose="020B0503020204020204" charset="-122"/>
                  <a:ea typeface="微软雅黑" panose="020B0503020204020204" charset="-122"/>
                </a:rPr>
                <a:t>标题</a:t>
              </a:r>
              <a:endParaRPr lang="zh-CN" altLang="zh-CN" sz="1350" b="1" dirty="0">
                <a:solidFill>
                  <a:prstClr val="black"/>
                </a:solidFill>
                <a:latin typeface="微软雅黑" panose="020B0503020204020204" charset="-122"/>
                <a:ea typeface="微软雅黑" panose="020B0503020204020204" charset="-122"/>
              </a:endParaRPr>
            </a:p>
          </p:txBody>
        </p:sp>
        <p:sp>
          <p:nvSpPr>
            <p:cNvPr id="41" name="TextBox 9"/>
            <p:cNvSpPr txBox="1">
              <a:spLocks noChangeArrowheads="1"/>
            </p:cNvSpPr>
            <p:nvPr/>
          </p:nvSpPr>
          <p:spPr bwMode="auto">
            <a:xfrm flipH="1">
              <a:off x="3352917" y="2890800"/>
              <a:ext cx="1432855" cy="558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defTabSz="685800"/>
              <a:r>
                <a:rPr lang="zh-CN" altLang="en-US" sz="1200">
                  <a:solidFill>
                    <a:srgbClr val="000000"/>
                  </a:solidFill>
                  <a:latin typeface="微软雅黑" panose="020B0503020204020204" charset="-122"/>
                  <a:ea typeface="微软雅黑" panose="020B0503020204020204" charset="-122"/>
                </a:rPr>
                <a:t>点击添加文本    </a:t>
              </a:r>
              <a:endParaRPr lang="en-US" sz="1200">
                <a:solidFill>
                  <a:srgbClr val="000000"/>
                </a:solidFill>
                <a:latin typeface="微软雅黑" panose="020B0503020204020204" charset="-122"/>
                <a:ea typeface="微软雅黑" panose="020B0503020204020204" charset="-122"/>
              </a:endParaRPr>
            </a:p>
            <a:p>
              <a:pPr defTabSz="685800"/>
              <a:r>
                <a:rPr lang="zh-CN" altLang="en-US" sz="1200">
                  <a:solidFill>
                    <a:srgbClr val="000000"/>
                  </a:solidFill>
                  <a:latin typeface="微软雅黑" panose="020B0503020204020204" charset="-122"/>
                  <a:ea typeface="微软雅黑" panose="020B0503020204020204" charset="-122"/>
                </a:rPr>
                <a:t>点击添加文本</a:t>
              </a:r>
              <a:endParaRPr lang="en-US" sz="1200">
                <a:solidFill>
                  <a:srgbClr val="000000"/>
                </a:solidFill>
                <a:latin typeface="微软雅黑" panose="020B0503020204020204" charset="-122"/>
                <a:ea typeface="微软雅黑" panose="020B0503020204020204" charset="-122"/>
              </a:endParaRPr>
            </a:p>
          </p:txBody>
        </p:sp>
        <p:sp>
          <p:nvSpPr>
            <p:cNvPr id="42" name="任意多边形 10"/>
            <p:cNvSpPr/>
            <p:nvPr/>
          </p:nvSpPr>
          <p:spPr bwMode="auto">
            <a:xfrm>
              <a:off x="1686050" y="594657"/>
              <a:ext cx="1208431" cy="458461"/>
            </a:xfrm>
            <a:custGeom>
              <a:avLst/>
              <a:gdLst>
                <a:gd name="T0" fmla="*/ 1208431 w 2592834"/>
                <a:gd name="T1" fmla="*/ 458461 h 705394"/>
                <a:gd name="T2" fmla="*/ 891847 w 2592834"/>
                <a:gd name="T3" fmla="*/ 0 h 705394"/>
                <a:gd name="T4" fmla="*/ 0 w 2592834"/>
                <a:gd name="T5" fmla="*/ 0 h 705394"/>
                <a:gd name="T6" fmla="*/ 0 60000 65536"/>
                <a:gd name="T7" fmla="*/ 0 60000 65536"/>
                <a:gd name="T8" fmla="*/ 0 60000 65536"/>
              </a:gdLst>
              <a:ahLst/>
              <a:cxnLst>
                <a:cxn ang="T6">
                  <a:pos x="T0" y="T1"/>
                </a:cxn>
                <a:cxn ang="T7">
                  <a:pos x="T2" y="T3"/>
                </a:cxn>
                <a:cxn ang="T8">
                  <a:pos x="T4" y="T5"/>
                </a:cxn>
              </a:cxnLst>
              <a:rect l="0" t="0" r="r" b="b"/>
              <a:pathLst>
                <a:path w="2592834" h="705394">
                  <a:moveTo>
                    <a:pt x="2592834" y="705394"/>
                  </a:moveTo>
                  <a:lnTo>
                    <a:pt x="1913566" y="0"/>
                  </a:lnTo>
                  <a:lnTo>
                    <a:pt x="0" y="0"/>
                  </a:lnTo>
                </a:path>
              </a:pathLst>
            </a:custGeom>
            <a:noFill/>
            <a:ln w="3175" cap="flat" cmpd="sng">
              <a:solidFill>
                <a:srgbClr val="002060"/>
              </a:solidFill>
              <a:round/>
              <a:headEnd type="oval" w="med" len="med"/>
              <a:tailEnd type="oval" w="med" len="med"/>
            </a:ln>
            <a:extLst>
              <a:ext uri="{909E8E84-426E-40DD-AFC4-6F175D3DCCD1}">
                <a14:hiddenFill xmlns:a14="http://schemas.microsoft.com/office/drawing/2010/main">
                  <a:solidFill>
                    <a:srgbClr val="FFFFFF"/>
                  </a:solidFill>
                </a14:hiddenFill>
              </a:ext>
            </a:extLst>
          </p:spPr>
          <p:txBody>
            <a:bodyPr anchor="ctr"/>
            <a:lstStyle/>
            <a:p>
              <a:pPr defTabSz="685800"/>
              <a:endParaRPr lang="zh-CN" altLang="en-US" sz="1350">
                <a:solidFill>
                  <a:prstClr val="black"/>
                </a:solidFill>
                <a:latin typeface="等线" panose="02010600030101010101" charset="-122"/>
                <a:ea typeface="微软雅黑" panose="020B0503020204020204" charset="-122"/>
              </a:endParaRPr>
            </a:p>
          </p:txBody>
        </p:sp>
        <p:sp>
          <p:nvSpPr>
            <p:cNvPr id="43" name="TextBox 11"/>
            <p:cNvSpPr txBox="1">
              <a:spLocks noChangeArrowheads="1"/>
            </p:cNvSpPr>
            <p:nvPr/>
          </p:nvSpPr>
          <p:spPr bwMode="auto">
            <a:xfrm flipH="1">
              <a:off x="6264661" y="420096"/>
              <a:ext cx="1741675" cy="556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defTabSz="685800"/>
              <a:r>
                <a:rPr lang="zh-CN" altLang="en-US" sz="1200">
                  <a:solidFill>
                    <a:srgbClr val="262626"/>
                  </a:solidFill>
                  <a:latin typeface="微软雅黑" panose="020B0503020204020204" charset="-122"/>
                  <a:ea typeface="微软雅黑" panose="020B0503020204020204" charset="-122"/>
                </a:rPr>
                <a:t>点击添加文本    </a:t>
              </a:r>
              <a:endParaRPr lang="en-US" sz="1200">
                <a:solidFill>
                  <a:srgbClr val="262626"/>
                </a:solidFill>
                <a:latin typeface="微软雅黑" panose="020B0503020204020204" charset="-122"/>
                <a:ea typeface="微软雅黑" panose="020B0503020204020204" charset="-122"/>
              </a:endParaRPr>
            </a:p>
            <a:p>
              <a:pPr defTabSz="685800"/>
              <a:r>
                <a:rPr lang="zh-CN" altLang="en-US" sz="1200">
                  <a:solidFill>
                    <a:srgbClr val="262626"/>
                  </a:solidFill>
                  <a:latin typeface="微软雅黑" panose="020B0503020204020204" charset="-122"/>
                  <a:ea typeface="微软雅黑" panose="020B0503020204020204" charset="-122"/>
                </a:rPr>
                <a:t>点击添加文本</a:t>
              </a:r>
              <a:endParaRPr lang="en-US" sz="1200">
                <a:solidFill>
                  <a:srgbClr val="262626"/>
                </a:solidFill>
                <a:latin typeface="微软雅黑" panose="020B0503020204020204" charset="-122"/>
                <a:ea typeface="微软雅黑" panose="020B0503020204020204" charset="-122"/>
              </a:endParaRPr>
            </a:p>
          </p:txBody>
        </p:sp>
        <p:sp>
          <p:nvSpPr>
            <p:cNvPr id="44" name="TextBox 11"/>
            <p:cNvSpPr txBox="1">
              <a:spLocks noChangeArrowheads="1"/>
            </p:cNvSpPr>
            <p:nvPr/>
          </p:nvSpPr>
          <p:spPr bwMode="auto">
            <a:xfrm flipH="1">
              <a:off x="0" y="377894"/>
              <a:ext cx="1672622" cy="558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defTabSz="685800"/>
              <a:r>
                <a:rPr lang="zh-CN" altLang="en-US" sz="1200" dirty="0">
                  <a:solidFill>
                    <a:srgbClr val="262626"/>
                  </a:solidFill>
                  <a:latin typeface="微软雅黑" panose="020B0503020204020204" charset="-122"/>
                  <a:ea typeface="微软雅黑" panose="020B0503020204020204" charset="-122"/>
                </a:rPr>
                <a:t>点击添加文本    </a:t>
              </a:r>
              <a:endParaRPr lang="en-US" sz="1200" dirty="0">
                <a:solidFill>
                  <a:srgbClr val="262626"/>
                </a:solidFill>
                <a:latin typeface="微软雅黑" panose="020B0503020204020204" charset="-122"/>
                <a:ea typeface="微软雅黑" panose="020B0503020204020204" charset="-122"/>
              </a:endParaRPr>
            </a:p>
            <a:p>
              <a:pPr defTabSz="685800"/>
              <a:r>
                <a:rPr lang="zh-CN" altLang="en-US" sz="1200" dirty="0">
                  <a:solidFill>
                    <a:srgbClr val="262626"/>
                  </a:solidFill>
                  <a:latin typeface="微软雅黑" panose="020B0503020204020204" charset="-122"/>
                  <a:ea typeface="微软雅黑" panose="020B0503020204020204" charset="-122"/>
                </a:rPr>
                <a:t>点击添加文本</a:t>
              </a:r>
              <a:endParaRPr lang="en-US" sz="1200" dirty="0">
                <a:solidFill>
                  <a:srgbClr val="262626"/>
                </a:solidFill>
                <a:latin typeface="微软雅黑" panose="020B0503020204020204" charset="-122"/>
                <a:ea typeface="微软雅黑" panose="020B0503020204020204" charset="-122"/>
              </a:endParaRPr>
            </a:p>
          </p:txBody>
        </p:sp>
        <p:sp>
          <p:nvSpPr>
            <p:cNvPr id="45" name="TextBox 13"/>
            <p:cNvSpPr txBox="1">
              <a:spLocks noChangeArrowheads="1"/>
            </p:cNvSpPr>
            <p:nvPr/>
          </p:nvSpPr>
          <p:spPr bwMode="auto">
            <a:xfrm flipH="1">
              <a:off x="6264661" y="1053118"/>
              <a:ext cx="1741675" cy="558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defTabSz="685800"/>
              <a:r>
                <a:rPr lang="zh-CN" altLang="en-US" sz="1200">
                  <a:solidFill>
                    <a:srgbClr val="262626"/>
                  </a:solidFill>
                  <a:latin typeface="微软雅黑" panose="020B0503020204020204" charset="-122"/>
                  <a:ea typeface="微软雅黑" panose="020B0503020204020204" charset="-122"/>
                </a:rPr>
                <a:t>点击添加文本    </a:t>
              </a:r>
              <a:endParaRPr lang="en-US" sz="1200">
                <a:solidFill>
                  <a:srgbClr val="262626"/>
                </a:solidFill>
                <a:latin typeface="微软雅黑" panose="020B0503020204020204" charset="-122"/>
                <a:ea typeface="微软雅黑" panose="020B0503020204020204" charset="-122"/>
              </a:endParaRPr>
            </a:p>
            <a:p>
              <a:pPr defTabSz="685800"/>
              <a:r>
                <a:rPr lang="zh-CN" altLang="en-US" sz="1200">
                  <a:solidFill>
                    <a:srgbClr val="262626"/>
                  </a:solidFill>
                  <a:latin typeface="微软雅黑" panose="020B0503020204020204" charset="-122"/>
                  <a:ea typeface="微软雅黑" panose="020B0503020204020204" charset="-122"/>
                </a:rPr>
                <a:t>点击添加文本</a:t>
              </a:r>
              <a:endParaRPr lang="en-US" sz="1200">
                <a:solidFill>
                  <a:srgbClr val="262626"/>
                </a:solidFill>
                <a:latin typeface="微软雅黑" panose="020B0503020204020204" charset="-122"/>
                <a:ea typeface="微软雅黑" panose="020B0503020204020204" charset="-122"/>
              </a:endParaRPr>
            </a:p>
          </p:txBody>
        </p:sp>
        <p:cxnSp>
          <p:nvCxnSpPr>
            <p:cNvPr id="46" name="直接连接符 14"/>
            <p:cNvCxnSpPr>
              <a:cxnSpLocks noChangeShapeType="1"/>
            </p:cNvCxnSpPr>
            <p:nvPr/>
          </p:nvCxnSpPr>
          <p:spPr bwMode="auto">
            <a:xfrm>
              <a:off x="5441777" y="3126745"/>
              <a:ext cx="769175" cy="0"/>
            </a:xfrm>
            <a:prstGeom prst="line">
              <a:avLst/>
            </a:prstGeom>
            <a:noFill/>
            <a:ln w="3175">
              <a:solidFill>
                <a:schemeClr val="tx1"/>
              </a:solidFill>
              <a:round/>
              <a:headEnd type="oval" w="med" len="med"/>
              <a:tailEnd type="oval" w="med" len="med"/>
            </a:ln>
            <a:extLst>
              <a:ext uri="{909E8E84-426E-40DD-AFC4-6F175D3DCCD1}">
                <a14:hiddenFill xmlns:a14="http://schemas.microsoft.com/office/drawing/2010/main">
                  <a:noFill/>
                </a14:hiddenFill>
              </a:ext>
            </a:extLst>
          </p:spPr>
        </p:cxnSp>
        <p:sp>
          <p:nvSpPr>
            <p:cNvPr id="47" name="TextBox 15"/>
            <p:cNvSpPr txBox="1">
              <a:spLocks noChangeArrowheads="1"/>
            </p:cNvSpPr>
            <p:nvPr/>
          </p:nvSpPr>
          <p:spPr bwMode="auto">
            <a:xfrm flipH="1">
              <a:off x="6264661" y="2890800"/>
              <a:ext cx="1567125" cy="558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defTabSz="685800"/>
              <a:r>
                <a:rPr lang="zh-CN" altLang="en-US" sz="1200">
                  <a:solidFill>
                    <a:srgbClr val="262626"/>
                  </a:solidFill>
                  <a:latin typeface="微软雅黑" panose="020B0503020204020204" charset="-122"/>
                  <a:ea typeface="微软雅黑" panose="020B0503020204020204" charset="-122"/>
                </a:rPr>
                <a:t>点击添加文本    </a:t>
              </a:r>
              <a:endParaRPr lang="en-US" sz="1200">
                <a:solidFill>
                  <a:srgbClr val="262626"/>
                </a:solidFill>
                <a:latin typeface="微软雅黑" panose="020B0503020204020204" charset="-122"/>
                <a:ea typeface="微软雅黑" panose="020B0503020204020204" charset="-122"/>
              </a:endParaRPr>
            </a:p>
            <a:p>
              <a:pPr defTabSz="685800"/>
              <a:r>
                <a:rPr lang="zh-CN" altLang="en-US" sz="1200">
                  <a:solidFill>
                    <a:srgbClr val="262626"/>
                  </a:solidFill>
                  <a:latin typeface="微软雅黑" panose="020B0503020204020204" charset="-122"/>
                  <a:ea typeface="微软雅黑" panose="020B0503020204020204" charset="-122"/>
                </a:rPr>
                <a:t>点击添加文本</a:t>
              </a:r>
              <a:endParaRPr lang="en-US" sz="1200">
                <a:solidFill>
                  <a:srgbClr val="262626"/>
                </a:solidFill>
                <a:latin typeface="微软雅黑" panose="020B0503020204020204" charset="-122"/>
                <a:ea typeface="微软雅黑" panose="020B0503020204020204" charset="-122"/>
              </a:endParaRPr>
            </a:p>
          </p:txBody>
        </p:sp>
        <p:sp>
          <p:nvSpPr>
            <p:cNvPr id="48" name="TextBox 60"/>
            <p:cNvSpPr txBox="1">
              <a:spLocks noChangeArrowheads="1"/>
            </p:cNvSpPr>
            <p:nvPr/>
          </p:nvSpPr>
          <p:spPr bwMode="auto">
            <a:xfrm rot="-1912544">
              <a:off x="2101843" y="98723"/>
              <a:ext cx="800318" cy="409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defTabSz="685800"/>
              <a:r>
                <a:rPr lang="en-US" altLang="zh-CN" sz="1600" dirty="0">
                  <a:solidFill>
                    <a:srgbClr val="0070C0"/>
                  </a:solidFill>
                  <a:latin typeface="方正超粗黑简体" pitchFamily="65" charset="-122"/>
                  <a:ea typeface="方正超粗黑简体" pitchFamily="65" charset="-122"/>
                </a:rPr>
                <a:t>35%</a:t>
              </a:r>
              <a:endParaRPr lang="zh-CN" altLang="en-US" sz="1600" dirty="0">
                <a:solidFill>
                  <a:srgbClr val="0070C0"/>
                </a:solidFill>
                <a:latin typeface="方正超粗黑简体" pitchFamily="65" charset="-122"/>
                <a:ea typeface="方正超粗黑简体" pitchFamily="65" charset="-122"/>
              </a:endParaRPr>
            </a:p>
          </p:txBody>
        </p:sp>
        <p:sp>
          <p:nvSpPr>
            <p:cNvPr id="49" name="TextBox 61"/>
            <p:cNvSpPr txBox="1">
              <a:spLocks noChangeArrowheads="1"/>
            </p:cNvSpPr>
            <p:nvPr/>
          </p:nvSpPr>
          <p:spPr bwMode="auto">
            <a:xfrm rot="2358327">
              <a:off x="5223844" y="192469"/>
              <a:ext cx="635683" cy="40909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defTabSz="685800"/>
              <a:r>
                <a:rPr lang="en-US" altLang="zh-CN" sz="1600" dirty="0">
                  <a:solidFill>
                    <a:prstClr val="black"/>
                  </a:solidFill>
                  <a:latin typeface="方正超粗黑简体" pitchFamily="65" charset="-122"/>
                  <a:ea typeface="方正超粗黑简体" pitchFamily="65" charset="-122"/>
                </a:rPr>
                <a:t>2%</a:t>
              </a:r>
              <a:endParaRPr lang="zh-CN" altLang="en-US" sz="1600" dirty="0">
                <a:solidFill>
                  <a:prstClr val="black"/>
                </a:solidFill>
                <a:latin typeface="方正超粗黑简体" pitchFamily="65" charset="-122"/>
                <a:ea typeface="方正超粗黑简体" pitchFamily="65" charset="-122"/>
              </a:endParaRPr>
            </a:p>
          </p:txBody>
        </p:sp>
        <p:sp>
          <p:nvSpPr>
            <p:cNvPr id="50" name="TextBox 62"/>
            <p:cNvSpPr txBox="1">
              <a:spLocks noChangeArrowheads="1"/>
            </p:cNvSpPr>
            <p:nvPr/>
          </p:nvSpPr>
          <p:spPr bwMode="auto">
            <a:xfrm rot="3270647">
              <a:off x="5630670" y="683096"/>
              <a:ext cx="635718" cy="409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defTabSz="685800"/>
              <a:r>
                <a:rPr lang="en-US" altLang="zh-CN" sz="1600">
                  <a:solidFill>
                    <a:prstClr val="black"/>
                  </a:solidFill>
                  <a:latin typeface="方正超粗黑简体" pitchFamily="65" charset="-122"/>
                  <a:ea typeface="方正超粗黑简体" pitchFamily="65" charset="-122"/>
                </a:rPr>
                <a:t>8%</a:t>
              </a:r>
              <a:endParaRPr lang="zh-CN" altLang="en-US" sz="1600">
                <a:solidFill>
                  <a:prstClr val="black"/>
                </a:solidFill>
                <a:latin typeface="方正超粗黑简体" pitchFamily="65" charset="-122"/>
                <a:ea typeface="方正超粗黑简体" pitchFamily="65" charset="-122"/>
              </a:endParaRPr>
            </a:p>
          </p:txBody>
        </p:sp>
        <p:sp>
          <p:nvSpPr>
            <p:cNvPr id="51" name="TextBox 63"/>
            <p:cNvSpPr txBox="1">
              <a:spLocks noChangeArrowheads="1"/>
            </p:cNvSpPr>
            <p:nvPr/>
          </p:nvSpPr>
          <p:spPr bwMode="auto">
            <a:xfrm rot="6017122">
              <a:off x="5938604" y="2419443"/>
              <a:ext cx="800361" cy="409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defTabSz="685800"/>
              <a:r>
                <a:rPr lang="en-US" altLang="zh-CN" sz="1600">
                  <a:solidFill>
                    <a:prstClr val="black"/>
                  </a:solidFill>
                  <a:latin typeface="方正超粗黑简体" pitchFamily="65" charset="-122"/>
                  <a:ea typeface="方正超粗黑简体" pitchFamily="65" charset="-122"/>
                </a:rPr>
                <a:t>18%</a:t>
              </a:r>
              <a:endParaRPr lang="zh-CN" altLang="en-US" sz="1600">
                <a:solidFill>
                  <a:prstClr val="black"/>
                </a:solidFill>
                <a:latin typeface="方正超粗黑简体" pitchFamily="65" charset="-122"/>
                <a:ea typeface="方正超粗黑简体" pitchFamily="65" charset="-122"/>
              </a:endParaRPr>
            </a:p>
          </p:txBody>
        </p:sp>
        <p:pic>
          <p:nvPicPr>
            <p:cNvPr id="5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6200" y="2487482"/>
              <a:ext cx="1971000" cy="1194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 name="空心弧 21"/>
            <p:cNvSpPr/>
            <p:nvPr/>
          </p:nvSpPr>
          <p:spPr bwMode="auto">
            <a:xfrm rot="2067484">
              <a:off x="1745512" y="32610"/>
              <a:ext cx="4427078" cy="4427317"/>
            </a:xfrm>
            <a:custGeom>
              <a:avLst/>
              <a:gdLst>
                <a:gd name="T0" fmla="*/ 2780637 w 4427078"/>
                <a:gd name="T1" fmla="*/ 73881 h 4427317"/>
                <a:gd name="T2" fmla="*/ 3374270 w 4427078"/>
                <a:gd name="T3" fmla="*/ 328760 h 4427317"/>
                <a:gd name="T4" fmla="*/ 3254510 w 4427078"/>
                <a:gd name="T5" fmla="*/ 523236 h 4427317"/>
                <a:gd name="T6" fmla="*/ 2722127 w 4427078"/>
                <a:gd name="T7" fmla="*/ 294652 h 4427317"/>
                <a:gd name="T8" fmla="*/ 2780637 w 4427078"/>
                <a:gd name="T9" fmla="*/ 73881 h 4427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27078" h="4427317">
                  <a:moveTo>
                    <a:pt x="2780637" y="73881"/>
                  </a:moveTo>
                  <a:cubicBezTo>
                    <a:pt x="2989914" y="129351"/>
                    <a:pt x="3189921" y="215225"/>
                    <a:pt x="3374270" y="328760"/>
                  </a:cubicBezTo>
                  <a:lnTo>
                    <a:pt x="3254510" y="523236"/>
                  </a:lnTo>
                  <a:cubicBezTo>
                    <a:pt x="3089182" y="421414"/>
                    <a:pt x="2909811" y="344399"/>
                    <a:pt x="2722127" y="294652"/>
                  </a:cubicBezTo>
                  <a:lnTo>
                    <a:pt x="2780637" y="73881"/>
                  </a:lnTo>
                  <a:close/>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a:lstStyle/>
            <a:p>
              <a:pPr defTabSz="685800"/>
              <a:endParaRPr lang="zh-CN" altLang="en-US" sz="1350">
                <a:solidFill>
                  <a:prstClr val="black"/>
                </a:solidFill>
                <a:latin typeface="等线" panose="02010600030101010101" charset="-122"/>
                <a:ea typeface="微软雅黑" panose="020B0503020204020204" charset="-122"/>
              </a:endParaRPr>
            </a:p>
          </p:txBody>
        </p:sp>
        <p:sp>
          <p:nvSpPr>
            <p:cNvPr id="54" name="空心弧 22"/>
            <p:cNvSpPr/>
            <p:nvPr/>
          </p:nvSpPr>
          <p:spPr bwMode="auto">
            <a:xfrm rot="2003443">
              <a:off x="2081188" y="400913"/>
              <a:ext cx="3744218" cy="3744421"/>
            </a:xfrm>
            <a:custGeom>
              <a:avLst/>
              <a:gdLst>
                <a:gd name="T0" fmla="*/ 2355040 w 3744218"/>
                <a:gd name="T1" fmla="*/ 63364 h 3744421"/>
                <a:gd name="T2" fmla="*/ 2834523 w 3744218"/>
                <a:gd name="T3" fmla="*/ 266336 h 3744421"/>
                <a:gd name="T4" fmla="*/ 2265066 w 3744218"/>
                <a:gd name="T5" fmla="*/ 1216526 h 3744421"/>
                <a:gd name="T6" fmla="*/ 2069294 w 3744218"/>
                <a:gd name="T7" fmla="*/ 1133640 h 3744421"/>
                <a:gd name="T8" fmla="*/ 2355040 w 3744218"/>
                <a:gd name="T9" fmla="*/ 63364 h 37444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44218" h="3744421">
                  <a:moveTo>
                    <a:pt x="2355040" y="63364"/>
                  </a:moveTo>
                  <a:cubicBezTo>
                    <a:pt x="2523541" y="108356"/>
                    <a:pt x="2684929" y="176674"/>
                    <a:pt x="2834523" y="266336"/>
                  </a:cubicBezTo>
                  <a:lnTo>
                    <a:pt x="2265066" y="1216526"/>
                  </a:lnTo>
                  <a:cubicBezTo>
                    <a:pt x="2203988" y="1179912"/>
                    <a:pt x="2138093" y="1152013"/>
                    <a:pt x="2069294" y="1133640"/>
                  </a:cubicBezTo>
                  <a:lnTo>
                    <a:pt x="2355040" y="63364"/>
                  </a:lnTo>
                  <a:close/>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a:lstStyle/>
            <a:p>
              <a:pPr defTabSz="685800"/>
              <a:endParaRPr lang="zh-CN" altLang="en-US" sz="1350">
                <a:solidFill>
                  <a:prstClr val="black"/>
                </a:solidFill>
                <a:latin typeface="等线" panose="02010600030101010101" charset="-122"/>
                <a:ea typeface="微软雅黑" panose="020B0503020204020204" charset="-122"/>
              </a:endParaRPr>
            </a:p>
          </p:txBody>
        </p:sp>
        <p:sp>
          <p:nvSpPr>
            <p:cNvPr id="55" name="空心弧 23"/>
            <p:cNvSpPr/>
            <p:nvPr/>
          </p:nvSpPr>
          <p:spPr bwMode="auto">
            <a:xfrm rot="774438">
              <a:off x="1735922" y="0"/>
              <a:ext cx="4428996" cy="4427317"/>
            </a:xfrm>
            <a:custGeom>
              <a:avLst/>
              <a:gdLst>
                <a:gd name="T0" fmla="*/ 3144134 w 4428996"/>
                <a:gd name="T1" fmla="*/ 204501 h 4427317"/>
                <a:gd name="T2" fmla="*/ 3375367 w 4428996"/>
                <a:gd name="T3" fmla="*/ 328536 h 4427317"/>
                <a:gd name="T4" fmla="*/ 3255601 w 4428996"/>
                <a:gd name="T5" fmla="*/ 523022 h 4427317"/>
                <a:gd name="T6" fmla="*/ 3048221 w 4428996"/>
                <a:gd name="T7" fmla="*/ 411791 h 4427317"/>
                <a:gd name="T8" fmla="*/ 3144134 w 4428996"/>
                <a:gd name="T9" fmla="*/ 204501 h 4427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28996" h="4427317">
                  <a:moveTo>
                    <a:pt x="3144134" y="204501"/>
                  </a:moveTo>
                  <a:cubicBezTo>
                    <a:pt x="3223597" y="241240"/>
                    <a:pt x="3300810" y="282658"/>
                    <a:pt x="3375367" y="328536"/>
                  </a:cubicBezTo>
                  <a:lnTo>
                    <a:pt x="3255601" y="523022"/>
                  </a:lnTo>
                  <a:cubicBezTo>
                    <a:pt x="3188735" y="481880"/>
                    <a:pt x="3119486" y="444738"/>
                    <a:pt x="3048221" y="411791"/>
                  </a:cubicBezTo>
                  <a:lnTo>
                    <a:pt x="3144134" y="204501"/>
                  </a:lnTo>
                  <a:close/>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a:lstStyle/>
            <a:p>
              <a:pPr defTabSz="685800"/>
              <a:endParaRPr lang="zh-CN" altLang="en-US" sz="1350">
                <a:solidFill>
                  <a:prstClr val="black"/>
                </a:solidFill>
                <a:latin typeface="等线" panose="02010600030101010101" charset="-122"/>
                <a:ea typeface="微软雅黑" panose="020B0503020204020204" charset="-122"/>
              </a:endParaRPr>
            </a:p>
          </p:txBody>
        </p:sp>
        <p:sp>
          <p:nvSpPr>
            <p:cNvPr id="56" name="任意多边形 24"/>
            <p:cNvSpPr/>
            <p:nvPr/>
          </p:nvSpPr>
          <p:spPr bwMode="auto">
            <a:xfrm>
              <a:off x="4996768" y="621512"/>
              <a:ext cx="1281321" cy="391323"/>
            </a:xfrm>
            <a:custGeom>
              <a:avLst/>
              <a:gdLst>
                <a:gd name="T0" fmla="*/ 0 w 1281975"/>
                <a:gd name="T1" fmla="*/ 391323 h 391886"/>
                <a:gd name="T2" fmla="*/ 313349 w 1281975"/>
                <a:gd name="T3" fmla="*/ 0 h 391886"/>
                <a:gd name="T4" fmla="*/ 1281321 w 1281975"/>
                <a:gd name="T5" fmla="*/ 0 h 391886"/>
                <a:gd name="T6" fmla="*/ 0 60000 65536"/>
                <a:gd name="T7" fmla="*/ 0 60000 65536"/>
                <a:gd name="T8" fmla="*/ 0 60000 65536"/>
              </a:gdLst>
              <a:ahLst/>
              <a:cxnLst>
                <a:cxn ang="T6">
                  <a:pos x="T0" y="T1"/>
                </a:cxn>
                <a:cxn ang="T7">
                  <a:pos x="T2" y="T3"/>
                </a:cxn>
                <a:cxn ang="T8">
                  <a:pos x="T4" y="T5"/>
                </a:cxn>
              </a:cxnLst>
              <a:rect l="0" t="0" r="r" b="b"/>
              <a:pathLst>
                <a:path w="1281975" h="391886">
                  <a:moveTo>
                    <a:pt x="0" y="391886"/>
                  </a:moveTo>
                  <a:lnTo>
                    <a:pt x="313509" y="0"/>
                  </a:lnTo>
                  <a:lnTo>
                    <a:pt x="1281975" y="0"/>
                  </a:lnTo>
                </a:path>
              </a:pathLst>
            </a:custGeom>
            <a:noFill/>
            <a:ln w="3175" cap="flat" cmpd="sng">
              <a:solidFill>
                <a:schemeClr val="tx1"/>
              </a:solidFill>
              <a:round/>
              <a:headEnd type="oval" w="med" len="med"/>
              <a:tailEnd type="oval" w="med" len="med"/>
            </a:ln>
            <a:extLst>
              <a:ext uri="{909E8E84-426E-40DD-AFC4-6F175D3DCCD1}">
                <a14:hiddenFill xmlns:a14="http://schemas.microsoft.com/office/drawing/2010/main">
                  <a:solidFill>
                    <a:srgbClr val="FFFFFF"/>
                  </a:solidFill>
                </a14:hiddenFill>
              </a:ext>
            </a:extLst>
          </p:spPr>
          <p:txBody>
            <a:bodyPr anchor="ctr"/>
            <a:lstStyle/>
            <a:p>
              <a:pPr defTabSz="685800"/>
              <a:endParaRPr lang="zh-CN" altLang="en-US" sz="1350">
                <a:solidFill>
                  <a:prstClr val="black"/>
                </a:solidFill>
                <a:latin typeface="等线" panose="02010600030101010101" charset="-122"/>
                <a:ea typeface="微软雅黑" panose="020B0503020204020204" charset="-122"/>
              </a:endParaRPr>
            </a:p>
          </p:txBody>
        </p:sp>
        <p:sp>
          <p:nvSpPr>
            <p:cNvPr id="57" name="任意多边形 25"/>
            <p:cNvSpPr/>
            <p:nvPr/>
          </p:nvSpPr>
          <p:spPr bwMode="auto">
            <a:xfrm>
              <a:off x="5453286" y="1262207"/>
              <a:ext cx="834392" cy="103585"/>
            </a:xfrm>
            <a:custGeom>
              <a:avLst/>
              <a:gdLst>
                <a:gd name="T0" fmla="*/ 0 w 834390"/>
                <a:gd name="T1" fmla="*/ 103585 h 104503"/>
                <a:gd name="T2" fmla="*/ 274321 w 834390"/>
                <a:gd name="T3" fmla="*/ 0 h 104503"/>
                <a:gd name="T4" fmla="*/ 834392 w 834390"/>
                <a:gd name="T5" fmla="*/ 0 h 104503"/>
                <a:gd name="T6" fmla="*/ 0 60000 65536"/>
                <a:gd name="T7" fmla="*/ 0 60000 65536"/>
                <a:gd name="T8" fmla="*/ 0 60000 65536"/>
              </a:gdLst>
              <a:ahLst/>
              <a:cxnLst>
                <a:cxn ang="T6">
                  <a:pos x="T0" y="T1"/>
                </a:cxn>
                <a:cxn ang="T7">
                  <a:pos x="T2" y="T3"/>
                </a:cxn>
                <a:cxn ang="T8">
                  <a:pos x="T4" y="T5"/>
                </a:cxn>
              </a:cxnLst>
              <a:rect l="0" t="0" r="r" b="b"/>
              <a:pathLst>
                <a:path w="834390" h="104503">
                  <a:moveTo>
                    <a:pt x="0" y="104503"/>
                  </a:moveTo>
                  <a:lnTo>
                    <a:pt x="274320" y="0"/>
                  </a:lnTo>
                  <a:lnTo>
                    <a:pt x="834390" y="0"/>
                  </a:lnTo>
                </a:path>
              </a:pathLst>
            </a:custGeom>
            <a:noFill/>
            <a:ln w="3175" cap="flat" cmpd="sng">
              <a:solidFill>
                <a:schemeClr val="tx1"/>
              </a:solidFill>
              <a:round/>
              <a:headEnd type="oval" w="med" len="med"/>
              <a:tailEnd type="oval" w="med" len="med"/>
            </a:ln>
            <a:extLst>
              <a:ext uri="{909E8E84-426E-40DD-AFC4-6F175D3DCCD1}">
                <a14:hiddenFill xmlns:a14="http://schemas.microsoft.com/office/drawing/2010/main">
                  <a:solidFill>
                    <a:srgbClr val="FFFFFF"/>
                  </a:solidFill>
                </a14:hiddenFill>
              </a:ext>
            </a:extLst>
          </p:spPr>
          <p:txBody>
            <a:bodyPr anchor="ctr"/>
            <a:lstStyle/>
            <a:p>
              <a:pPr defTabSz="685800"/>
              <a:endParaRPr lang="zh-CN" altLang="en-US" sz="1350">
                <a:solidFill>
                  <a:prstClr val="black"/>
                </a:solidFill>
                <a:latin typeface="等线" panose="02010600030101010101" charset="-122"/>
                <a:ea typeface="微软雅黑" panose="020B0503020204020204" charset="-122"/>
              </a:endParaRPr>
            </a:p>
          </p:txBody>
        </p:sp>
      </p:grpSp>
      <p:grpSp>
        <p:nvGrpSpPr>
          <p:cNvPr id="60" name="组合 26"/>
          <p:cNvGrpSpPr/>
          <p:nvPr/>
        </p:nvGrpSpPr>
        <p:grpSpPr bwMode="auto">
          <a:xfrm>
            <a:off x="971550" y="730252"/>
            <a:ext cx="7348538" cy="646331"/>
            <a:chOff x="0" y="0"/>
            <a:chExt cx="7348934" cy="645357"/>
          </a:xfrm>
        </p:grpSpPr>
        <p:sp>
          <p:nvSpPr>
            <p:cNvPr id="61" name="矩形 27"/>
            <p:cNvSpPr>
              <a:spLocks noChangeArrowheads="1"/>
            </p:cNvSpPr>
            <p:nvPr/>
          </p:nvSpPr>
          <p:spPr bwMode="auto">
            <a:xfrm>
              <a:off x="76204" y="0"/>
              <a:ext cx="7272730" cy="645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685800">
                <a:lnSpc>
                  <a:spcPct val="150000"/>
                </a:lnSpc>
              </a:pPr>
              <a:r>
                <a:rPr lang="zh-CN" altLang="en-US" sz="1200" dirty="0">
                  <a:solidFill>
                    <a:prstClr val="black">
                      <a:lumMod val="85000"/>
                      <a:lumOff val="15000"/>
                    </a:prstClr>
                  </a:solidFill>
                  <a:latin typeface="微软雅黑" panose="020B0503020204020204" charset="-122"/>
                  <a:ea typeface="微软雅黑" panose="020B0503020204020204" charset="-122"/>
                </a:rPr>
                <a:t>单击此处添加文本单击此处添加文本 单击此处添加文本单击此处添加文本单击此处添加文本单击此处添加文本单击此处添加文本单击此处添加文本</a:t>
              </a:r>
              <a:endParaRPr lang="en-US" altLang="zh-CN" sz="1200" dirty="0">
                <a:solidFill>
                  <a:prstClr val="black">
                    <a:lumMod val="85000"/>
                    <a:lumOff val="15000"/>
                  </a:prstClr>
                </a:solidFill>
                <a:latin typeface="微软雅黑" panose="020B0503020204020204" charset="-122"/>
                <a:ea typeface="微软雅黑" panose="020B0503020204020204" charset="-122"/>
              </a:endParaRPr>
            </a:p>
          </p:txBody>
        </p:sp>
        <p:sp>
          <p:nvSpPr>
            <p:cNvPr id="62" name="矩形 33"/>
            <p:cNvSpPr>
              <a:spLocks noChangeArrowheads="1"/>
            </p:cNvSpPr>
            <p:nvPr/>
          </p:nvSpPr>
          <p:spPr bwMode="auto">
            <a:xfrm>
              <a:off x="0" y="104617"/>
              <a:ext cx="71442" cy="71330"/>
            </a:xfrm>
            <a:prstGeom prst="rect">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800"/>
              <a:endParaRPr lang="zh-CN" altLang="en-US" sz="1350">
                <a:solidFill>
                  <a:srgbClr val="000000"/>
                </a:solidFill>
                <a:latin typeface="等线" panose="02010600030101010101" charset="-122"/>
                <a:ea typeface="微软雅黑" panose="020B050302020402020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2000" advClick="0" advTm="0">
        <p14:ferris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0"/>
                                        </p:tgtEl>
                                        <p:attrNameLst>
                                          <p:attrName>style.visibility</p:attrName>
                                        </p:attrNameLst>
                                      </p:cBhvr>
                                      <p:to>
                                        <p:strVal val="visible"/>
                                      </p:to>
                                    </p:set>
                                    <p:anim calcmode="lin" valueType="num">
                                      <p:cBhvr additive="base">
                                        <p:cTn id="7" dur="500" fill="hold"/>
                                        <p:tgtEl>
                                          <p:spTgt spid="60"/>
                                        </p:tgtEl>
                                        <p:attrNameLst>
                                          <p:attrName>ppt_x</p:attrName>
                                        </p:attrNameLst>
                                      </p:cBhvr>
                                      <p:tavLst>
                                        <p:tav tm="0">
                                          <p:val>
                                            <p:strVal val="0-#ppt_w/2"/>
                                          </p:val>
                                        </p:tav>
                                        <p:tav tm="100000">
                                          <p:val>
                                            <p:strVal val="#ppt_x"/>
                                          </p:val>
                                        </p:tav>
                                      </p:tavLst>
                                    </p:anim>
                                    <p:anim calcmode="lin" valueType="num">
                                      <p:cBhvr additive="base">
                                        <p:cTn id="8" dur="500" fill="hold"/>
                                        <p:tgtEl>
                                          <p:spTgt spid="60"/>
                                        </p:tgtEl>
                                        <p:attrNameLst>
                                          <p:attrName>ppt_y</p:attrName>
                                        </p:attrNameLst>
                                      </p:cBhvr>
                                      <p:tavLst>
                                        <p:tav tm="0">
                                          <p:val>
                                            <p:strVal val="#ppt_y"/>
                                          </p:val>
                                        </p:tav>
                                        <p:tav tm="100000">
                                          <p:val>
                                            <p:strVal val="#ppt_y"/>
                                          </p:val>
                                        </p:tav>
                                      </p:tavLst>
                                    </p:anim>
                                  </p:childTnLst>
                                </p:cTn>
                              </p:par>
                              <p:par>
                                <p:cTn id="9" presetID="42" presetClass="entr" presetSubtype="0" fill="hold" nodeType="withEffect">
                                  <p:stCondLst>
                                    <p:cond delay="40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600"/>
                                        <p:tgtEl>
                                          <p:spTgt spid="33"/>
                                        </p:tgtEl>
                                      </p:cBhvr>
                                    </p:animEffect>
                                    <p:anim calcmode="lin" valueType="num">
                                      <p:cBhvr>
                                        <p:cTn id="12" dur="600" fill="hold"/>
                                        <p:tgtEl>
                                          <p:spTgt spid="33"/>
                                        </p:tgtEl>
                                        <p:attrNameLst>
                                          <p:attrName>ppt_x</p:attrName>
                                        </p:attrNameLst>
                                      </p:cBhvr>
                                      <p:tavLst>
                                        <p:tav tm="0">
                                          <p:val>
                                            <p:strVal val="#ppt_x"/>
                                          </p:val>
                                        </p:tav>
                                        <p:tav tm="100000">
                                          <p:val>
                                            <p:strVal val="#ppt_x"/>
                                          </p:val>
                                        </p:tav>
                                      </p:tavLst>
                                    </p:anim>
                                    <p:anim calcmode="lin" valueType="num">
                                      <p:cBhvr>
                                        <p:cTn id="13" dur="6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矩形 54"/>
          <p:cNvSpPr/>
          <p:nvPr/>
        </p:nvSpPr>
        <p:spPr>
          <a:xfrm>
            <a:off x="467546" y="1275606"/>
            <a:ext cx="2749331" cy="1596386"/>
          </a:xfrm>
          <a:prstGeom prst="rect">
            <a:avLst/>
          </a:prstGeom>
          <a:solidFill>
            <a:srgbClr val="0070C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r>
              <a:rPr lang="zh-CN" altLang="en-US" sz="1350" dirty="0">
                <a:solidFill>
                  <a:prstClr val="white"/>
                </a:solidFill>
                <a:latin typeface="微软雅黑" panose="020B0503020204020204" charset="-122"/>
                <a:ea typeface="微软雅黑" panose="020B0503020204020204" charset="-122"/>
              </a:rPr>
              <a:t>       </a:t>
            </a:r>
            <a:r>
              <a:rPr lang="zh-CN" altLang="en-US" sz="1350" b="1" dirty="0">
                <a:solidFill>
                  <a:srgbClr val="CCECFF"/>
                </a:solidFill>
                <a:latin typeface="微软雅黑" panose="020B0503020204020204" charset="-122"/>
                <a:ea typeface="微软雅黑" panose="020B0503020204020204" charset="-122"/>
              </a:rPr>
              <a:t>完成项目之一</a:t>
            </a:r>
            <a:endParaRPr lang="en-US" altLang="zh-CN" sz="1350" b="1" dirty="0">
              <a:solidFill>
                <a:srgbClr val="CCECFF"/>
              </a:solidFill>
              <a:latin typeface="微软雅黑" panose="020B0503020204020204" charset="-122"/>
              <a:ea typeface="微软雅黑" panose="020B0503020204020204" charset="-122"/>
            </a:endParaRPr>
          </a:p>
          <a:p>
            <a:pPr algn="ctr" defTabSz="685800"/>
            <a:r>
              <a:rPr lang="zh-CN" altLang="en-US" sz="1100" dirty="0">
                <a:solidFill>
                  <a:srgbClr val="CCECFF"/>
                </a:solidFill>
                <a:latin typeface="微软雅黑" panose="020B0503020204020204" charset="-122"/>
                <a:ea typeface="微软雅黑" panose="020B0503020204020204" charset="-122"/>
              </a:rPr>
              <a:t>点击增加文本点击增加文本</a:t>
            </a:r>
          </a:p>
          <a:p>
            <a:pPr algn="ctr" defTabSz="685800"/>
            <a:r>
              <a:rPr lang="zh-CN" altLang="en-US" sz="1100" dirty="0">
                <a:solidFill>
                  <a:srgbClr val="CCECFF"/>
                </a:solidFill>
                <a:latin typeface="微软雅黑" panose="020B0503020204020204" charset="-122"/>
                <a:ea typeface="微软雅黑" panose="020B0503020204020204" charset="-122"/>
              </a:rPr>
              <a:t>点击增加文本点击增加文本</a:t>
            </a:r>
          </a:p>
          <a:p>
            <a:pPr algn="ctr" defTabSz="685800"/>
            <a:endParaRPr lang="zh-CN" altLang="en-US" sz="1100" dirty="0">
              <a:solidFill>
                <a:prstClr val="white"/>
              </a:solidFill>
              <a:latin typeface="微软雅黑" panose="020B0503020204020204" charset="-122"/>
              <a:ea typeface="微软雅黑" panose="020B0503020204020204" charset="-122"/>
            </a:endParaRPr>
          </a:p>
        </p:txBody>
      </p:sp>
      <p:sp>
        <p:nvSpPr>
          <p:cNvPr id="56" name="矩形 55"/>
          <p:cNvSpPr/>
          <p:nvPr/>
        </p:nvSpPr>
        <p:spPr>
          <a:xfrm>
            <a:off x="6057059" y="1281717"/>
            <a:ext cx="2749331" cy="1596386"/>
          </a:xfrm>
          <a:prstGeom prst="rect">
            <a:avLst/>
          </a:prstGeom>
          <a:solidFill>
            <a:srgbClr val="0070C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r>
              <a:rPr lang="zh-CN" altLang="en-US" sz="1350" dirty="0">
                <a:solidFill>
                  <a:srgbClr val="CCECFF"/>
                </a:solidFill>
                <a:latin typeface="微软雅黑" panose="020B0503020204020204" charset="-122"/>
                <a:ea typeface="微软雅黑" panose="020B0503020204020204" charset="-122"/>
              </a:rPr>
              <a:t>      </a:t>
            </a:r>
            <a:r>
              <a:rPr lang="zh-CN" altLang="en-US" sz="1350" b="1" dirty="0">
                <a:solidFill>
                  <a:srgbClr val="CCECFF"/>
                </a:solidFill>
                <a:latin typeface="微软雅黑" panose="020B0503020204020204" charset="-122"/>
                <a:ea typeface="微软雅黑" panose="020B0503020204020204" charset="-122"/>
              </a:rPr>
              <a:t>完成项目之一</a:t>
            </a:r>
            <a:endParaRPr lang="en-US" altLang="zh-CN" sz="1350" b="1" dirty="0">
              <a:solidFill>
                <a:srgbClr val="CCECFF"/>
              </a:solidFill>
              <a:latin typeface="微软雅黑" panose="020B0503020204020204" charset="-122"/>
              <a:ea typeface="微软雅黑" panose="020B0503020204020204" charset="-122"/>
            </a:endParaRPr>
          </a:p>
          <a:p>
            <a:pPr algn="ctr" defTabSz="685800"/>
            <a:r>
              <a:rPr lang="zh-CN" altLang="en-US" sz="1100" dirty="0">
                <a:solidFill>
                  <a:srgbClr val="CCECFF"/>
                </a:solidFill>
                <a:latin typeface="微软雅黑" panose="020B0503020204020204" charset="-122"/>
                <a:ea typeface="微软雅黑" panose="020B0503020204020204" charset="-122"/>
              </a:rPr>
              <a:t>点击增加文本点击增加文本</a:t>
            </a:r>
          </a:p>
          <a:p>
            <a:pPr algn="ctr" defTabSz="685800"/>
            <a:r>
              <a:rPr lang="zh-CN" altLang="en-US" sz="1100" dirty="0">
                <a:solidFill>
                  <a:srgbClr val="CCECFF"/>
                </a:solidFill>
                <a:latin typeface="微软雅黑" panose="020B0503020204020204" charset="-122"/>
                <a:ea typeface="微软雅黑" panose="020B0503020204020204" charset="-122"/>
              </a:rPr>
              <a:t>点击增加文本点击增加文本</a:t>
            </a:r>
          </a:p>
          <a:p>
            <a:pPr algn="ctr" defTabSz="685800"/>
            <a:endParaRPr lang="zh-CN" altLang="en-US" sz="1100" dirty="0">
              <a:solidFill>
                <a:srgbClr val="CCECFF"/>
              </a:solidFill>
              <a:latin typeface="等线" panose="02010600030101010101" charset="-122"/>
              <a:ea typeface="微软雅黑" panose="020B0503020204020204" charset="-122"/>
            </a:endParaRPr>
          </a:p>
        </p:txBody>
      </p:sp>
      <p:sp>
        <p:nvSpPr>
          <p:cNvPr id="57" name="矩形 56"/>
          <p:cNvSpPr/>
          <p:nvPr/>
        </p:nvSpPr>
        <p:spPr>
          <a:xfrm>
            <a:off x="3262303" y="2919580"/>
            <a:ext cx="2749331" cy="1596386"/>
          </a:xfrm>
          <a:prstGeom prst="rect">
            <a:avLst/>
          </a:prstGeom>
          <a:solidFill>
            <a:srgbClr val="00B0F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r>
              <a:rPr lang="zh-CN" altLang="en-US" sz="1600" dirty="0">
                <a:solidFill>
                  <a:srgbClr val="CCECFF"/>
                </a:solidFill>
                <a:latin typeface="微软雅黑" panose="020B0503020204020204" charset="-122"/>
                <a:ea typeface="微软雅黑" panose="020B0503020204020204" charset="-122"/>
              </a:rPr>
              <a:t>       </a:t>
            </a:r>
            <a:r>
              <a:rPr lang="zh-CN" altLang="en-US" sz="1350" b="1" dirty="0">
                <a:solidFill>
                  <a:srgbClr val="CCECFF"/>
                </a:solidFill>
                <a:latin typeface="微软雅黑" panose="020B0503020204020204" charset="-122"/>
                <a:ea typeface="微软雅黑" panose="020B0503020204020204" charset="-122"/>
              </a:rPr>
              <a:t>完成项目之一</a:t>
            </a:r>
            <a:endParaRPr lang="en-US" altLang="zh-CN" sz="1350" b="1" dirty="0">
              <a:solidFill>
                <a:srgbClr val="CCECFF"/>
              </a:solidFill>
              <a:latin typeface="微软雅黑" panose="020B0503020204020204" charset="-122"/>
              <a:ea typeface="微软雅黑" panose="020B0503020204020204" charset="-122"/>
            </a:endParaRPr>
          </a:p>
          <a:p>
            <a:pPr algn="ctr" defTabSz="685800"/>
            <a:r>
              <a:rPr lang="zh-CN" altLang="en-US" sz="1100" dirty="0">
                <a:solidFill>
                  <a:srgbClr val="CCECFF"/>
                </a:solidFill>
                <a:latin typeface="微软雅黑" panose="020B0503020204020204" charset="-122"/>
                <a:ea typeface="微软雅黑" panose="020B0503020204020204" charset="-122"/>
              </a:rPr>
              <a:t>点击增加文本点击增加文本</a:t>
            </a:r>
          </a:p>
          <a:p>
            <a:pPr algn="ctr" defTabSz="685800"/>
            <a:r>
              <a:rPr lang="zh-CN" altLang="en-US" sz="1100" dirty="0">
                <a:solidFill>
                  <a:srgbClr val="CCECFF"/>
                </a:solidFill>
                <a:latin typeface="微软雅黑" panose="020B0503020204020204" charset="-122"/>
                <a:ea typeface="微软雅黑" panose="020B0503020204020204" charset="-122"/>
              </a:rPr>
              <a:t>点击增加文本点击增加文本</a:t>
            </a:r>
          </a:p>
          <a:p>
            <a:pPr algn="ctr" defTabSz="685800"/>
            <a:endParaRPr lang="zh-CN" altLang="en-US" sz="1600" dirty="0">
              <a:solidFill>
                <a:srgbClr val="CCECFF"/>
              </a:solidFill>
              <a:latin typeface="等线" panose="02010600030101010101" charset="-122"/>
              <a:ea typeface="微软雅黑" panose="020B0503020204020204" charset="-122"/>
            </a:endParaRPr>
          </a:p>
        </p:txBody>
      </p:sp>
      <p:pic>
        <p:nvPicPr>
          <p:cNvPr id="58" name="图片 57"/>
          <p:cNvPicPr>
            <a:picLocks noChangeAspect="1"/>
          </p:cNvPicPr>
          <p:nvPr/>
        </p:nvPicPr>
        <p:blipFill rotWithShape="1">
          <a:blip r:embed="rId3" cstate="print">
            <a:extLst>
              <a:ext uri="{28A0092B-C50C-407E-A947-70E740481C1C}">
                <a14:useLocalDpi xmlns:a14="http://schemas.microsoft.com/office/drawing/2010/main" val="0"/>
              </a:ext>
            </a:extLst>
          </a:blip>
          <a:srcRect t="6600" b="4691"/>
          <a:stretch>
            <a:fillRect/>
          </a:stretch>
        </p:blipFill>
        <p:spPr>
          <a:xfrm>
            <a:off x="6049990" y="2925690"/>
            <a:ext cx="2756398" cy="1590274"/>
          </a:xfrm>
          <a:prstGeom prst="rect">
            <a:avLst/>
          </a:prstGeom>
        </p:spPr>
      </p:pic>
      <p:pic>
        <p:nvPicPr>
          <p:cNvPr id="59" name="图片 58"/>
          <p:cNvPicPr>
            <a:picLocks noChangeAspect="1"/>
          </p:cNvPicPr>
          <p:nvPr/>
        </p:nvPicPr>
        <p:blipFill rotWithShape="1">
          <a:blip r:embed="rId4" cstate="print">
            <a:extLst>
              <a:ext uri="{28A0092B-C50C-407E-A947-70E740481C1C}">
                <a14:useLocalDpi xmlns:a14="http://schemas.microsoft.com/office/drawing/2010/main" val="0"/>
              </a:ext>
            </a:extLst>
          </a:blip>
          <a:srcRect t="7813"/>
          <a:stretch>
            <a:fillRect/>
          </a:stretch>
        </p:blipFill>
        <p:spPr>
          <a:xfrm>
            <a:off x="3262303" y="1275606"/>
            <a:ext cx="2749331" cy="1596386"/>
          </a:xfrm>
          <a:prstGeom prst="rect">
            <a:avLst/>
          </a:prstGeom>
        </p:spPr>
      </p:pic>
      <p:pic>
        <p:nvPicPr>
          <p:cNvPr id="60" name="图片 5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7546" y="2925691"/>
            <a:ext cx="2749331" cy="159027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0">
        <p14:ferris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randombar(vertical)">
                                      <p:cBhvr>
                                        <p:cTn id="7" dur="500"/>
                                        <p:tgtEl>
                                          <p:spTgt spid="55"/>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59"/>
                                        </p:tgtEl>
                                        <p:attrNameLst>
                                          <p:attrName>style.visibility</p:attrName>
                                        </p:attrNameLst>
                                      </p:cBhvr>
                                      <p:to>
                                        <p:strVal val="visible"/>
                                      </p:to>
                                    </p:set>
                                    <p:animEffect transition="in" filter="randombar(horizontal)">
                                      <p:cBhvr>
                                        <p:cTn id="15" dur="500"/>
                                        <p:tgtEl>
                                          <p:spTgt spid="59"/>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57"/>
                                        </p:tgtEl>
                                        <p:attrNameLst>
                                          <p:attrName>style.visibility</p:attrName>
                                        </p:attrNameLst>
                                      </p:cBhvr>
                                      <p:to>
                                        <p:strVal val="visible"/>
                                      </p:to>
                                    </p:set>
                                    <p:anim calcmode="lin" valueType="num">
                                      <p:cBhvr>
                                        <p:cTn id="19" dur="500" fill="hold"/>
                                        <p:tgtEl>
                                          <p:spTgt spid="57"/>
                                        </p:tgtEl>
                                        <p:attrNameLst>
                                          <p:attrName>ppt_w</p:attrName>
                                        </p:attrNameLst>
                                      </p:cBhvr>
                                      <p:tavLst>
                                        <p:tav tm="0">
                                          <p:val>
                                            <p:fltVal val="0"/>
                                          </p:val>
                                        </p:tav>
                                        <p:tav tm="100000">
                                          <p:val>
                                            <p:strVal val="#ppt_w"/>
                                          </p:val>
                                        </p:tav>
                                      </p:tavLst>
                                    </p:anim>
                                    <p:anim calcmode="lin" valueType="num">
                                      <p:cBhvr>
                                        <p:cTn id="20" dur="500" fill="hold"/>
                                        <p:tgtEl>
                                          <p:spTgt spid="57"/>
                                        </p:tgtEl>
                                        <p:attrNameLst>
                                          <p:attrName>ppt_h</p:attrName>
                                        </p:attrNameLst>
                                      </p:cBhvr>
                                      <p:tavLst>
                                        <p:tav tm="0">
                                          <p:val>
                                            <p:fltVal val="0"/>
                                          </p:val>
                                        </p:tav>
                                        <p:tav tm="100000">
                                          <p:val>
                                            <p:strVal val="#ppt_h"/>
                                          </p:val>
                                        </p:tav>
                                      </p:tavLst>
                                    </p:anim>
                                    <p:animEffect transition="in" filter="fade">
                                      <p:cBhvr>
                                        <p:cTn id="21" dur="500"/>
                                        <p:tgtEl>
                                          <p:spTgt spid="57"/>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fade">
                                      <p:cBhvr>
                                        <p:cTn id="25" dur="1000"/>
                                        <p:tgtEl>
                                          <p:spTgt spid="56"/>
                                        </p:tgtEl>
                                      </p:cBhvr>
                                    </p:animEffect>
                                    <p:anim calcmode="lin" valueType="num">
                                      <p:cBhvr>
                                        <p:cTn id="26" dur="1000" fill="hold"/>
                                        <p:tgtEl>
                                          <p:spTgt spid="56"/>
                                        </p:tgtEl>
                                        <p:attrNameLst>
                                          <p:attrName>ppt_x</p:attrName>
                                        </p:attrNameLst>
                                      </p:cBhvr>
                                      <p:tavLst>
                                        <p:tav tm="0">
                                          <p:val>
                                            <p:strVal val="#ppt_x"/>
                                          </p:val>
                                        </p:tav>
                                        <p:tav tm="100000">
                                          <p:val>
                                            <p:strVal val="#ppt_x"/>
                                          </p:val>
                                        </p:tav>
                                      </p:tavLst>
                                    </p:anim>
                                    <p:anim calcmode="lin" valueType="num">
                                      <p:cBhvr>
                                        <p:cTn id="27" dur="1000" fill="hold"/>
                                        <p:tgtEl>
                                          <p:spTgt spid="56"/>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14" presetClass="entr" presetSubtype="10"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randombar(horizontal)">
                                      <p:cBhvr>
                                        <p:cTn id="31"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56" grpId="0" animBg="1"/>
      <p:bldP spid="5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1958367" y="3219823"/>
            <a:ext cx="5400837" cy="646331"/>
          </a:xfrm>
          <a:prstGeom prst="rect">
            <a:avLst/>
          </a:prstGeom>
          <a:noFill/>
        </p:spPr>
        <p:txBody>
          <a:bodyPr wrap="none" rtlCol="0">
            <a:spAutoFit/>
          </a:bodyPr>
          <a:lstStyle/>
          <a:p>
            <a:pPr marL="0" lvl="1">
              <a:defRPr/>
            </a:pPr>
            <a:r>
              <a:rPr lang="zh-CN" altLang="en-US" sz="3600" b="1" kern="0" dirty="0">
                <a:solidFill>
                  <a:srgbClr val="0B469D"/>
                </a:solidFill>
                <a:latin typeface="微软雅黑" panose="020B0503020204020204" charset="-122"/>
                <a:ea typeface="微软雅黑" panose="020B0503020204020204" charset="-122"/>
              </a:rPr>
              <a:t> 第四部分：标题文字内容</a:t>
            </a:r>
            <a:endParaRPr lang="en-US" altLang="zh-CN" sz="3600" b="1" kern="0" dirty="0">
              <a:solidFill>
                <a:srgbClr val="0B469D"/>
              </a:solidFill>
              <a:latin typeface="微软雅黑" panose="020B0503020204020204" charset="-122"/>
              <a:ea typeface="微软雅黑" panose="020B0503020204020204" charset="-122"/>
            </a:endParaRPr>
          </a:p>
        </p:txBody>
      </p:sp>
      <p:sp>
        <p:nvSpPr>
          <p:cNvPr id="16" name="TextBox 20"/>
          <p:cNvSpPr txBox="1"/>
          <p:nvPr/>
        </p:nvSpPr>
        <p:spPr>
          <a:xfrm>
            <a:off x="1639669" y="4104718"/>
            <a:ext cx="1027882" cy="245726"/>
          </a:xfrm>
          <a:prstGeom prst="rect">
            <a:avLst/>
          </a:prstGeom>
          <a:noFill/>
        </p:spPr>
        <p:txBody>
          <a:bodyPr wrap="square" lIns="60469" tIns="30235" rIns="60469" bIns="30235" rtlCol="0">
            <a:spAutoFit/>
          </a:bodyPr>
          <a:lstStyle/>
          <a:p>
            <a:r>
              <a:rPr lang="en-US" altLang="zh-CN" sz="1200" dirty="0">
                <a:solidFill>
                  <a:srgbClr val="080808"/>
                </a:solidFill>
                <a:latin typeface="+mj-ea"/>
                <a:ea typeface="+mj-ea"/>
              </a:rPr>
              <a:t>※ </a:t>
            </a:r>
            <a:r>
              <a:rPr lang="zh-CN" altLang="en-US" sz="1200" dirty="0">
                <a:solidFill>
                  <a:srgbClr val="080808"/>
                </a:solidFill>
                <a:latin typeface="+mj-ea"/>
                <a:ea typeface="+mj-ea"/>
              </a:rPr>
              <a:t>添加内容</a:t>
            </a:r>
          </a:p>
        </p:txBody>
      </p:sp>
      <p:sp>
        <p:nvSpPr>
          <p:cNvPr id="21" name="TextBox 21"/>
          <p:cNvSpPr txBox="1"/>
          <p:nvPr/>
        </p:nvSpPr>
        <p:spPr>
          <a:xfrm>
            <a:off x="2692340" y="4104718"/>
            <a:ext cx="985236" cy="245726"/>
          </a:xfrm>
          <a:prstGeom prst="rect">
            <a:avLst/>
          </a:prstGeom>
          <a:noFill/>
        </p:spPr>
        <p:txBody>
          <a:bodyPr wrap="square" lIns="60469" tIns="30235" rIns="60469" bIns="30235" rtlCol="0">
            <a:spAutoFit/>
          </a:bodyPr>
          <a:lstStyle/>
          <a:p>
            <a:r>
              <a:rPr lang="en-US" altLang="zh-CN" sz="1200" dirty="0">
                <a:solidFill>
                  <a:srgbClr val="080808"/>
                </a:solidFill>
                <a:latin typeface="+mj-ea"/>
                <a:ea typeface="+mj-ea"/>
              </a:rPr>
              <a:t>※ </a:t>
            </a:r>
            <a:r>
              <a:rPr lang="zh-CN" altLang="en-US" sz="1200" dirty="0">
                <a:solidFill>
                  <a:srgbClr val="080808"/>
                </a:solidFill>
                <a:latin typeface="+mj-ea"/>
                <a:ea typeface="+mj-ea"/>
              </a:rPr>
              <a:t>添加内容</a:t>
            </a:r>
          </a:p>
        </p:txBody>
      </p:sp>
      <p:sp>
        <p:nvSpPr>
          <p:cNvPr id="22" name="TextBox 22"/>
          <p:cNvSpPr txBox="1"/>
          <p:nvPr/>
        </p:nvSpPr>
        <p:spPr>
          <a:xfrm>
            <a:off x="3702366" y="4104718"/>
            <a:ext cx="1027882" cy="245726"/>
          </a:xfrm>
          <a:prstGeom prst="rect">
            <a:avLst/>
          </a:prstGeom>
          <a:noFill/>
        </p:spPr>
        <p:txBody>
          <a:bodyPr wrap="square" lIns="60469" tIns="30235" rIns="60469" bIns="30235" rtlCol="0">
            <a:spAutoFit/>
          </a:bodyPr>
          <a:lstStyle/>
          <a:p>
            <a:r>
              <a:rPr lang="en-US" altLang="zh-CN" sz="1200" dirty="0">
                <a:solidFill>
                  <a:srgbClr val="080808"/>
                </a:solidFill>
                <a:latin typeface="+mj-ea"/>
                <a:ea typeface="+mj-ea"/>
              </a:rPr>
              <a:t>※ </a:t>
            </a:r>
            <a:r>
              <a:rPr lang="zh-CN" altLang="en-US" sz="1200" dirty="0">
                <a:solidFill>
                  <a:srgbClr val="080808"/>
                </a:solidFill>
                <a:latin typeface="+mj-ea"/>
                <a:ea typeface="+mj-ea"/>
              </a:rPr>
              <a:t>添加内容</a:t>
            </a:r>
          </a:p>
        </p:txBody>
      </p:sp>
      <p:sp>
        <p:nvSpPr>
          <p:cNvPr id="23" name="TextBox 23"/>
          <p:cNvSpPr txBox="1"/>
          <p:nvPr/>
        </p:nvSpPr>
        <p:spPr>
          <a:xfrm>
            <a:off x="4710859" y="4104718"/>
            <a:ext cx="985236" cy="245726"/>
          </a:xfrm>
          <a:prstGeom prst="rect">
            <a:avLst/>
          </a:prstGeom>
          <a:noFill/>
        </p:spPr>
        <p:txBody>
          <a:bodyPr wrap="square" lIns="60469" tIns="30235" rIns="60469" bIns="30235" rtlCol="0">
            <a:spAutoFit/>
          </a:bodyPr>
          <a:lstStyle/>
          <a:p>
            <a:r>
              <a:rPr lang="en-US" altLang="zh-CN" sz="1200" dirty="0">
                <a:solidFill>
                  <a:srgbClr val="080808"/>
                </a:solidFill>
                <a:latin typeface="+mj-ea"/>
                <a:ea typeface="+mj-ea"/>
              </a:rPr>
              <a:t>※ </a:t>
            </a:r>
            <a:r>
              <a:rPr lang="zh-CN" altLang="en-US" sz="1200" dirty="0">
                <a:solidFill>
                  <a:srgbClr val="080808"/>
                </a:solidFill>
                <a:latin typeface="+mj-ea"/>
                <a:ea typeface="+mj-ea"/>
              </a:rPr>
              <a:t>添加内容</a:t>
            </a:r>
          </a:p>
        </p:txBody>
      </p:sp>
      <p:sp>
        <p:nvSpPr>
          <p:cNvPr id="24" name="TextBox 24"/>
          <p:cNvSpPr txBox="1"/>
          <p:nvPr/>
        </p:nvSpPr>
        <p:spPr>
          <a:xfrm>
            <a:off x="5763531" y="4104718"/>
            <a:ext cx="985236" cy="245726"/>
          </a:xfrm>
          <a:prstGeom prst="rect">
            <a:avLst/>
          </a:prstGeom>
          <a:noFill/>
        </p:spPr>
        <p:txBody>
          <a:bodyPr wrap="square" lIns="60469" tIns="30235" rIns="60469" bIns="30235" rtlCol="0">
            <a:spAutoFit/>
          </a:bodyPr>
          <a:lstStyle/>
          <a:p>
            <a:r>
              <a:rPr lang="en-US" altLang="zh-CN" sz="1200" dirty="0">
                <a:solidFill>
                  <a:srgbClr val="080808"/>
                </a:solidFill>
                <a:latin typeface="+mj-ea"/>
                <a:ea typeface="+mj-ea"/>
              </a:rPr>
              <a:t>※ </a:t>
            </a:r>
            <a:r>
              <a:rPr lang="zh-CN" altLang="en-US" sz="1200" dirty="0">
                <a:solidFill>
                  <a:srgbClr val="080808"/>
                </a:solidFill>
                <a:latin typeface="+mj-ea"/>
                <a:ea typeface="+mj-ea"/>
              </a:rPr>
              <a:t>添加内容</a:t>
            </a:r>
          </a:p>
        </p:txBody>
      </p:sp>
      <p:sp>
        <p:nvSpPr>
          <p:cNvPr id="25" name="TextBox 25"/>
          <p:cNvSpPr txBox="1"/>
          <p:nvPr/>
        </p:nvSpPr>
        <p:spPr>
          <a:xfrm>
            <a:off x="6773170" y="4104718"/>
            <a:ext cx="985236" cy="245726"/>
          </a:xfrm>
          <a:prstGeom prst="rect">
            <a:avLst/>
          </a:prstGeom>
          <a:noFill/>
        </p:spPr>
        <p:txBody>
          <a:bodyPr wrap="square" lIns="60469" tIns="30235" rIns="60469" bIns="30235" rtlCol="0">
            <a:spAutoFit/>
          </a:bodyPr>
          <a:lstStyle/>
          <a:p>
            <a:r>
              <a:rPr lang="en-US" altLang="zh-CN" sz="1200" dirty="0">
                <a:solidFill>
                  <a:srgbClr val="080808"/>
                </a:solidFill>
                <a:latin typeface="+mj-ea"/>
                <a:ea typeface="+mj-ea"/>
              </a:rPr>
              <a:t>※ </a:t>
            </a:r>
            <a:r>
              <a:rPr lang="zh-CN" altLang="en-US" sz="1200" dirty="0">
                <a:solidFill>
                  <a:srgbClr val="080808"/>
                </a:solidFill>
                <a:latin typeface="+mj-ea"/>
                <a:ea typeface="+mj-ea"/>
              </a:rPr>
              <a:t>添加内容</a:t>
            </a:r>
          </a:p>
        </p:txBody>
      </p:sp>
      <p:pic>
        <p:nvPicPr>
          <p:cNvPr id="26" name="图片 25"/>
          <p:cNvPicPr>
            <a:picLocks noChangeAspect="1"/>
          </p:cNvPicPr>
          <p:nvPr/>
        </p:nvPicPr>
        <p:blipFill rotWithShape="1">
          <a:blip r:embed="rId3">
            <a:extLst>
              <a:ext uri="{28A0092B-C50C-407E-A947-70E740481C1C}">
                <a14:useLocalDpi xmlns:a14="http://schemas.microsoft.com/office/drawing/2010/main" val="0"/>
              </a:ext>
            </a:extLst>
          </a:blip>
          <a:srcRect t="9251" b="33186"/>
          <a:stretch>
            <a:fillRect/>
          </a:stretch>
        </p:blipFill>
        <p:spPr>
          <a:xfrm>
            <a:off x="4875" y="-284226"/>
            <a:ext cx="9134251" cy="3288024"/>
          </a:xfrm>
          <a:prstGeom prst="rect">
            <a:avLst/>
          </a:prstGeom>
        </p:spPr>
      </p:pic>
      <p:pic>
        <p:nvPicPr>
          <p:cNvPr id="36" name="图片 3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4875" y="11210"/>
            <a:ext cx="9144000" cy="2632548"/>
          </a:xfrm>
          <a:prstGeom prst="rect">
            <a:avLst/>
          </a:prstGeom>
        </p:spPr>
      </p:pic>
      <p:grpSp>
        <p:nvGrpSpPr>
          <p:cNvPr id="37" name="组合 78"/>
          <p:cNvGrpSpPr/>
          <p:nvPr/>
        </p:nvGrpSpPr>
        <p:grpSpPr bwMode="auto">
          <a:xfrm>
            <a:off x="1307543" y="1235508"/>
            <a:ext cx="1338680" cy="1185225"/>
            <a:chOff x="1349437" y="779714"/>
            <a:chExt cx="2923167" cy="2620769"/>
          </a:xfrm>
        </p:grpSpPr>
        <p:sp>
          <p:nvSpPr>
            <p:cNvPr id="38" name="Freeform 23"/>
            <p:cNvSpPr/>
            <p:nvPr/>
          </p:nvSpPr>
          <p:spPr bwMode="auto">
            <a:xfrm>
              <a:off x="1349437" y="779714"/>
              <a:ext cx="2923167" cy="2620769"/>
            </a:xfrm>
            <a:custGeom>
              <a:avLst/>
              <a:gdLst>
                <a:gd name="T0" fmla="*/ 167 w 511"/>
                <a:gd name="T1" fmla="*/ 459 h 459"/>
                <a:gd name="T2" fmla="*/ 101 w 511"/>
                <a:gd name="T3" fmla="*/ 420 h 459"/>
                <a:gd name="T4" fmla="*/ 12 w 511"/>
                <a:gd name="T5" fmla="*/ 267 h 459"/>
                <a:gd name="T6" fmla="*/ 12 w 511"/>
                <a:gd name="T7" fmla="*/ 191 h 459"/>
                <a:gd name="T8" fmla="*/ 101 w 511"/>
                <a:gd name="T9" fmla="*/ 38 h 459"/>
                <a:gd name="T10" fmla="*/ 167 w 511"/>
                <a:gd name="T11" fmla="*/ 0 h 459"/>
                <a:gd name="T12" fmla="*/ 344 w 511"/>
                <a:gd name="T13" fmla="*/ 0 h 459"/>
                <a:gd name="T14" fmla="*/ 410 w 511"/>
                <a:gd name="T15" fmla="*/ 38 h 459"/>
                <a:gd name="T16" fmla="*/ 498 w 511"/>
                <a:gd name="T17" fmla="*/ 191 h 459"/>
                <a:gd name="T18" fmla="*/ 498 w 511"/>
                <a:gd name="T19" fmla="*/ 267 h 459"/>
                <a:gd name="T20" fmla="*/ 410 w 511"/>
                <a:gd name="T21" fmla="*/ 420 h 459"/>
                <a:gd name="T22" fmla="*/ 344 w 511"/>
                <a:gd name="T23" fmla="*/ 459 h 459"/>
                <a:gd name="T24" fmla="*/ 167 w 511"/>
                <a:gd name="T25" fmla="*/ 459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1" h="459">
                  <a:moveTo>
                    <a:pt x="167" y="459"/>
                  </a:moveTo>
                  <a:cubicBezTo>
                    <a:pt x="141" y="459"/>
                    <a:pt x="113" y="443"/>
                    <a:pt x="101" y="420"/>
                  </a:cubicBezTo>
                  <a:cubicBezTo>
                    <a:pt x="12" y="267"/>
                    <a:pt x="12" y="267"/>
                    <a:pt x="12" y="267"/>
                  </a:cubicBezTo>
                  <a:cubicBezTo>
                    <a:pt x="0" y="245"/>
                    <a:pt x="0" y="213"/>
                    <a:pt x="12" y="191"/>
                  </a:cubicBezTo>
                  <a:cubicBezTo>
                    <a:pt x="101" y="38"/>
                    <a:pt x="101" y="38"/>
                    <a:pt x="101" y="38"/>
                  </a:cubicBezTo>
                  <a:cubicBezTo>
                    <a:pt x="113" y="16"/>
                    <a:pt x="141" y="0"/>
                    <a:pt x="167" y="0"/>
                  </a:cubicBezTo>
                  <a:cubicBezTo>
                    <a:pt x="344" y="0"/>
                    <a:pt x="344" y="0"/>
                    <a:pt x="344" y="0"/>
                  </a:cubicBezTo>
                  <a:cubicBezTo>
                    <a:pt x="369" y="0"/>
                    <a:pt x="397" y="16"/>
                    <a:pt x="410" y="38"/>
                  </a:cubicBezTo>
                  <a:cubicBezTo>
                    <a:pt x="498" y="191"/>
                    <a:pt x="498" y="191"/>
                    <a:pt x="498" y="191"/>
                  </a:cubicBezTo>
                  <a:cubicBezTo>
                    <a:pt x="511" y="213"/>
                    <a:pt x="511" y="245"/>
                    <a:pt x="498" y="267"/>
                  </a:cubicBezTo>
                  <a:cubicBezTo>
                    <a:pt x="410" y="420"/>
                    <a:pt x="410" y="420"/>
                    <a:pt x="410" y="420"/>
                  </a:cubicBezTo>
                  <a:cubicBezTo>
                    <a:pt x="397" y="443"/>
                    <a:pt x="369" y="459"/>
                    <a:pt x="344" y="459"/>
                  </a:cubicBezTo>
                  <a:lnTo>
                    <a:pt x="167" y="459"/>
                  </a:lnTo>
                  <a:close/>
                </a:path>
              </a:pathLst>
            </a:custGeom>
            <a:gradFill>
              <a:gsLst>
                <a:gs pos="0">
                  <a:srgbClr val="F1F1F1"/>
                </a:gs>
                <a:gs pos="100000">
                  <a:srgbClr val="FFFFFF"/>
                </a:gs>
              </a:gsLst>
              <a:lin ang="5400000" scaled="1"/>
            </a:gradFill>
            <a:ln w="28575" cap="flat">
              <a:gradFill>
                <a:gsLst>
                  <a:gs pos="0">
                    <a:srgbClr val="FFFFFF"/>
                  </a:gs>
                  <a:gs pos="100000">
                    <a:srgbClr val="DDDDDD"/>
                  </a:gs>
                </a:gsLst>
                <a:lin ang="5400000" scaled="1"/>
              </a:gradFill>
              <a:prstDash val="solid"/>
              <a:miter lim="800000"/>
            </a:ln>
            <a:effectLst>
              <a:outerShdw blurRad="228600" dist="228600" dir="5400000" algn="t" rotWithShape="0">
                <a:srgbClr val="1C1C1C">
                  <a:lumMod val="85000"/>
                  <a:lumOff val="15000"/>
                  <a:alpha val="28000"/>
                </a:srgbClr>
              </a:outerShdw>
            </a:effectLst>
          </p:spPr>
          <p:txBody>
            <a:bodyPr/>
            <a:lstStyle/>
            <a:p>
              <a:pPr>
                <a:defRPr/>
              </a:pPr>
              <a:endParaRPr lang="zh-CN" altLang="en-US" kern="0">
                <a:solidFill>
                  <a:prstClr val="black"/>
                </a:solidFill>
                <a:latin typeface="Arial" panose="020B0604020202020204"/>
                <a:ea typeface="微软雅黑" panose="020B0503020204020204" charset="-122"/>
              </a:endParaRPr>
            </a:p>
          </p:txBody>
        </p:sp>
        <p:sp>
          <p:nvSpPr>
            <p:cNvPr id="39" name="Freeform 21"/>
            <p:cNvSpPr>
              <a:spLocks noChangeAspect="1"/>
            </p:cNvSpPr>
            <p:nvPr/>
          </p:nvSpPr>
          <p:spPr bwMode="auto">
            <a:xfrm rot="16200000">
              <a:off x="1623020" y="1024995"/>
              <a:ext cx="2376000" cy="2130208"/>
            </a:xfrm>
            <a:custGeom>
              <a:avLst/>
              <a:gdLst>
                <a:gd name="T0" fmla="*/ 167 w 511"/>
                <a:gd name="T1" fmla="*/ 459 h 459"/>
                <a:gd name="T2" fmla="*/ 101 w 511"/>
                <a:gd name="T3" fmla="*/ 420 h 459"/>
                <a:gd name="T4" fmla="*/ 12 w 511"/>
                <a:gd name="T5" fmla="*/ 267 h 459"/>
                <a:gd name="T6" fmla="*/ 12 w 511"/>
                <a:gd name="T7" fmla="*/ 191 h 459"/>
                <a:gd name="T8" fmla="*/ 101 w 511"/>
                <a:gd name="T9" fmla="*/ 38 h 459"/>
                <a:gd name="T10" fmla="*/ 167 w 511"/>
                <a:gd name="T11" fmla="*/ 0 h 459"/>
                <a:gd name="T12" fmla="*/ 344 w 511"/>
                <a:gd name="T13" fmla="*/ 0 h 459"/>
                <a:gd name="T14" fmla="*/ 410 w 511"/>
                <a:gd name="T15" fmla="*/ 38 h 459"/>
                <a:gd name="T16" fmla="*/ 498 w 511"/>
                <a:gd name="T17" fmla="*/ 191 h 459"/>
                <a:gd name="T18" fmla="*/ 498 w 511"/>
                <a:gd name="T19" fmla="*/ 267 h 459"/>
                <a:gd name="T20" fmla="*/ 410 w 511"/>
                <a:gd name="T21" fmla="*/ 420 h 459"/>
                <a:gd name="T22" fmla="*/ 344 w 511"/>
                <a:gd name="T23" fmla="*/ 459 h 459"/>
                <a:gd name="T24" fmla="*/ 167 w 511"/>
                <a:gd name="T25" fmla="*/ 459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1" h="459">
                  <a:moveTo>
                    <a:pt x="167" y="459"/>
                  </a:moveTo>
                  <a:cubicBezTo>
                    <a:pt x="141" y="459"/>
                    <a:pt x="113" y="443"/>
                    <a:pt x="101" y="420"/>
                  </a:cubicBezTo>
                  <a:cubicBezTo>
                    <a:pt x="12" y="267"/>
                    <a:pt x="12" y="267"/>
                    <a:pt x="12" y="267"/>
                  </a:cubicBezTo>
                  <a:cubicBezTo>
                    <a:pt x="0" y="245"/>
                    <a:pt x="0" y="213"/>
                    <a:pt x="12" y="191"/>
                  </a:cubicBezTo>
                  <a:cubicBezTo>
                    <a:pt x="101" y="38"/>
                    <a:pt x="101" y="38"/>
                    <a:pt x="101" y="38"/>
                  </a:cubicBezTo>
                  <a:cubicBezTo>
                    <a:pt x="113" y="16"/>
                    <a:pt x="141" y="0"/>
                    <a:pt x="167" y="0"/>
                  </a:cubicBezTo>
                  <a:cubicBezTo>
                    <a:pt x="344" y="0"/>
                    <a:pt x="344" y="0"/>
                    <a:pt x="344" y="0"/>
                  </a:cubicBezTo>
                  <a:cubicBezTo>
                    <a:pt x="369" y="0"/>
                    <a:pt x="397" y="16"/>
                    <a:pt x="410" y="38"/>
                  </a:cubicBezTo>
                  <a:cubicBezTo>
                    <a:pt x="498" y="191"/>
                    <a:pt x="498" y="191"/>
                    <a:pt x="498" y="191"/>
                  </a:cubicBezTo>
                  <a:cubicBezTo>
                    <a:pt x="511" y="213"/>
                    <a:pt x="511" y="245"/>
                    <a:pt x="498" y="267"/>
                  </a:cubicBezTo>
                  <a:cubicBezTo>
                    <a:pt x="410" y="420"/>
                    <a:pt x="410" y="420"/>
                    <a:pt x="410" y="420"/>
                  </a:cubicBezTo>
                  <a:cubicBezTo>
                    <a:pt x="397" y="443"/>
                    <a:pt x="369" y="459"/>
                    <a:pt x="344" y="459"/>
                  </a:cubicBezTo>
                  <a:lnTo>
                    <a:pt x="167" y="459"/>
                  </a:lnTo>
                  <a:close/>
                </a:path>
              </a:pathLst>
            </a:custGeom>
            <a:solidFill>
              <a:srgbClr val="0B469D"/>
            </a:solidFill>
            <a:ln w="15875" cap="flat" cmpd="sng" algn="ctr">
              <a:noFill/>
              <a:prstDash val="solid"/>
            </a:ln>
            <a:effectLst>
              <a:innerShdw blurRad="241300" dist="114300">
                <a:prstClr val="black">
                  <a:alpha val="40000"/>
                </a:prstClr>
              </a:innerShdw>
            </a:effectLst>
          </p:spPr>
          <p:txBody>
            <a:bodyPr anchor="ctr"/>
            <a:lstStyle/>
            <a:p>
              <a:pPr algn="ctr">
                <a:defRPr/>
              </a:pPr>
              <a:endParaRPr lang="zh-CN" altLang="en-US" kern="0" dirty="0">
                <a:solidFill>
                  <a:prstClr val="white"/>
                </a:solidFill>
                <a:latin typeface="Arial" panose="020B0604020202020204"/>
                <a:ea typeface="微软雅黑" panose="020B0503020204020204" charset="-122"/>
              </a:endParaRPr>
            </a:p>
          </p:txBody>
        </p:sp>
      </p:grpSp>
      <p:sp>
        <p:nvSpPr>
          <p:cNvPr id="40" name="TextBox 43"/>
          <p:cNvSpPr txBox="1"/>
          <p:nvPr/>
        </p:nvSpPr>
        <p:spPr>
          <a:xfrm>
            <a:off x="1691681" y="1299946"/>
            <a:ext cx="607859" cy="1107996"/>
          </a:xfrm>
          <a:prstGeom prst="rect">
            <a:avLst/>
          </a:prstGeom>
          <a:noFill/>
          <a:effectLst>
            <a:innerShdw blurRad="63500" dist="50800" dir="18900000">
              <a:prstClr val="black">
                <a:alpha val="50000"/>
              </a:prstClr>
            </a:innerShdw>
          </a:effectLst>
        </p:spPr>
        <p:txBody>
          <a:bodyPr wrap="none" rtlCol="0">
            <a:spAutoFit/>
          </a:bodyPr>
          <a:lstStyle/>
          <a:p>
            <a:r>
              <a:rPr lang="en-US" altLang="zh-CN" sz="6600" dirty="0">
                <a:solidFill>
                  <a:schemeClr val="bg1"/>
                </a:solidFill>
                <a:latin typeface="Impact" panose="020B0806030902050204" pitchFamily="34" charset="0"/>
              </a:rPr>
              <a:t>4</a:t>
            </a:r>
            <a:endParaRPr lang="zh-CN" altLang="en-US" sz="6600" dirty="0">
              <a:solidFill>
                <a:schemeClr val="bg1"/>
              </a:solidFill>
              <a:latin typeface="Impact" panose="020B0806030902050204" pitchFamily="34" charset="0"/>
            </a:endParaRPr>
          </a:p>
        </p:txBody>
      </p:sp>
      <p:cxnSp>
        <p:nvCxnSpPr>
          <p:cNvPr id="41" name="直接连接符 40"/>
          <p:cNvCxnSpPr/>
          <p:nvPr/>
        </p:nvCxnSpPr>
        <p:spPr>
          <a:xfrm>
            <a:off x="1639670" y="3991765"/>
            <a:ext cx="6118737"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2000" advClick="0" advTm="0">
        <p14:ferris dir="l"/>
      </p:transition>
    </mc:Choice>
    <mc:Fallback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2" fill="hold" nodeType="afterEffect">
                                      <p:stCondLst>
                                        <p:cond delay="0"/>
                                      </p:stCondLst>
                                      <p:childTnLst>
                                        <p:set>
                                          <p:cBhvr>
                                            <p:cTn id="12" dur="1" fill="hold">
                                              <p:stCondLst>
                                                <p:cond delay="0"/>
                                              </p:stCondLst>
                                            </p:cTn>
                                            <p:tgtEl>
                                              <p:spTgt spid="36"/>
                                            </p:tgtEl>
                                            <p:attrNameLst>
                                              <p:attrName>style.visibility</p:attrName>
                                            </p:attrNameLst>
                                          </p:cBhvr>
                                          <p:to>
                                            <p:strVal val="visible"/>
                                          </p:to>
                                        </p:set>
                                        <p:animEffect transition="in" filter="wipe(right)">
                                          <p:cBhvr>
                                            <p:cTn id="13" dur="1000"/>
                                            <p:tgtEl>
                                              <p:spTgt spid="36"/>
                                            </p:tgtEl>
                                          </p:cBhvr>
                                        </p:animEffect>
                                      </p:childTnLst>
                                    </p:cTn>
                                  </p:par>
                                </p:childTnLst>
                              </p:cTn>
                            </p:par>
                            <p:par>
                              <p:cTn id="14" fill="hold">
                                <p:stCondLst>
                                  <p:cond delay="2000"/>
                                </p:stCondLst>
                                <p:childTnLst>
                                  <p:par>
                                    <p:cTn id="15" presetID="2" presetClass="entr" presetSubtype="1" fill="hold" nodeType="afterEffect" p14:presetBounceEnd="32000">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14:bounceEnd="32000">
                                          <p:cBhvr additive="base">
                                            <p:cTn id="17" dur="500" fill="hold"/>
                                            <p:tgtEl>
                                              <p:spTgt spid="37"/>
                                            </p:tgtEl>
                                            <p:attrNameLst>
                                              <p:attrName>ppt_x</p:attrName>
                                            </p:attrNameLst>
                                          </p:cBhvr>
                                          <p:tavLst>
                                            <p:tav tm="0">
                                              <p:val>
                                                <p:strVal val="#ppt_x"/>
                                              </p:val>
                                            </p:tav>
                                            <p:tav tm="100000">
                                              <p:val>
                                                <p:strVal val="#ppt_x"/>
                                              </p:val>
                                            </p:tav>
                                          </p:tavLst>
                                        </p:anim>
                                        <p:anim calcmode="lin" valueType="num" p14:bounceEnd="32000">
                                          <p:cBhvr additive="base">
                                            <p:cTn id="18" dur="500" fill="hold"/>
                                            <p:tgtEl>
                                              <p:spTgt spid="37"/>
                                            </p:tgtEl>
                                            <p:attrNameLst>
                                              <p:attrName>ppt_y</p:attrName>
                                            </p:attrNameLst>
                                          </p:cBhvr>
                                          <p:tavLst>
                                            <p:tav tm="0">
                                              <p:val>
                                                <p:strVal val="0-#ppt_h/2"/>
                                              </p:val>
                                            </p:tav>
                                            <p:tav tm="100000">
                                              <p:val>
                                                <p:strVal val="#ppt_y"/>
                                              </p:val>
                                            </p:tav>
                                          </p:tavLst>
                                        </p:anim>
                                      </p:childTnLst>
                                    </p:cTn>
                                  </p:par>
                                  <p:par>
                                    <p:cTn id="19" presetID="45" presetClass="entr" presetSubtype="0" fill="hold" grpId="0" nodeType="withEffect">
                                      <p:stCondLst>
                                        <p:cond delay="0"/>
                                      </p:stCondLst>
                                      <p:childTnLst>
                                        <p:set>
                                          <p:cBhvr>
                                            <p:cTn id="20" dur="1" fill="hold">
                                              <p:stCondLst>
                                                <p:cond delay="0"/>
                                              </p:stCondLst>
                                            </p:cTn>
                                            <p:tgtEl>
                                              <p:spTgt spid="40"/>
                                            </p:tgtEl>
                                            <p:attrNameLst>
                                              <p:attrName>style.visibility</p:attrName>
                                            </p:attrNameLst>
                                          </p:cBhvr>
                                          <p:to>
                                            <p:strVal val="visible"/>
                                          </p:to>
                                        </p:set>
                                        <p:animEffect transition="in" filter="fade">
                                          <p:cBhvr>
                                            <p:cTn id="21" dur="2000"/>
                                            <p:tgtEl>
                                              <p:spTgt spid="40"/>
                                            </p:tgtEl>
                                          </p:cBhvr>
                                        </p:animEffect>
                                        <p:anim calcmode="lin" valueType="num">
                                          <p:cBhvr>
                                            <p:cTn id="22" dur="2000" fill="hold"/>
                                            <p:tgtEl>
                                              <p:spTgt spid="40"/>
                                            </p:tgtEl>
                                            <p:attrNameLst>
                                              <p:attrName>ppt_w</p:attrName>
                                            </p:attrNameLst>
                                          </p:cBhvr>
                                          <p:tavLst>
                                            <p:tav tm="0" fmla="#ppt_w*sin(2.5*pi*$)">
                                              <p:val>
                                                <p:fltVal val="0"/>
                                              </p:val>
                                            </p:tav>
                                            <p:tav tm="100000">
                                              <p:val>
                                                <p:fltVal val="1"/>
                                              </p:val>
                                            </p:tav>
                                          </p:tavLst>
                                        </p:anim>
                                        <p:anim calcmode="lin" valueType="num">
                                          <p:cBhvr>
                                            <p:cTn id="23" dur="2000" fill="hold"/>
                                            <p:tgtEl>
                                              <p:spTgt spid="40"/>
                                            </p:tgtEl>
                                            <p:attrNameLst>
                                              <p:attrName>ppt_h</p:attrName>
                                            </p:attrNameLst>
                                          </p:cBhvr>
                                          <p:tavLst>
                                            <p:tav tm="0">
                                              <p:val>
                                                <p:strVal val="#ppt_h"/>
                                              </p:val>
                                            </p:tav>
                                            <p:tav tm="100000">
                                              <p:val>
                                                <p:strVal val="#ppt_h"/>
                                              </p:val>
                                            </p:tav>
                                          </p:tavLst>
                                        </p:anim>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wipe(left)">
                                          <p:cBhvr>
                                            <p:cTn id="27" dur="500"/>
                                            <p:tgtEl>
                                              <p:spTgt spid="41"/>
                                            </p:tgtEl>
                                          </p:cBhvr>
                                        </p:animEffect>
                                      </p:childTnLst>
                                    </p:cTn>
                                  </p:par>
                                </p:childTnLst>
                              </p:cTn>
                            </p:par>
                            <p:par>
                              <p:cTn id="28" fill="hold">
                                <p:stCondLst>
                                  <p:cond delay="3000"/>
                                </p:stCondLst>
                                <p:childTnLst>
                                  <p:par>
                                    <p:cTn id="29" presetID="12"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p:tgtEl>
                                              <p:spTgt spid="15"/>
                                            </p:tgtEl>
                                            <p:attrNameLst>
                                              <p:attrName>ppt_x</p:attrName>
                                            </p:attrNameLst>
                                          </p:cBhvr>
                                          <p:tavLst>
                                            <p:tav tm="0">
                                              <p:val>
                                                <p:strVal val="#ppt_x-#ppt_w*1.125000"/>
                                              </p:val>
                                            </p:tav>
                                            <p:tav tm="100000">
                                              <p:val>
                                                <p:strVal val="#ppt_x"/>
                                              </p:val>
                                            </p:tav>
                                          </p:tavLst>
                                        </p:anim>
                                        <p:animEffect transition="in" filter="wipe(right)">
                                          <p:cBhvr>
                                            <p:cTn id="32" dur="500"/>
                                            <p:tgtEl>
                                              <p:spTgt spid="15"/>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ppt_x"/>
                                              </p:val>
                                            </p:tav>
                                            <p:tav tm="100000">
                                              <p:val>
                                                <p:strVal val="#ppt_x"/>
                                              </p:val>
                                            </p:tav>
                                          </p:tavLst>
                                        </p:anim>
                                        <p:anim calcmode="lin" valueType="num">
                                          <p:cBhvr additive="base">
                                            <p:cTn id="37" dur="500" fill="hold"/>
                                            <p:tgtEl>
                                              <p:spTgt spid="16"/>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20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500" fill="hold"/>
                                            <p:tgtEl>
                                              <p:spTgt spid="21"/>
                                            </p:tgtEl>
                                            <p:attrNameLst>
                                              <p:attrName>ppt_x</p:attrName>
                                            </p:attrNameLst>
                                          </p:cBhvr>
                                          <p:tavLst>
                                            <p:tav tm="0">
                                              <p:val>
                                                <p:strVal val="#ppt_x"/>
                                              </p:val>
                                            </p:tav>
                                            <p:tav tm="100000">
                                              <p:val>
                                                <p:strVal val="#ppt_x"/>
                                              </p:val>
                                            </p:tav>
                                          </p:tavLst>
                                        </p:anim>
                                        <p:anim calcmode="lin" valueType="num">
                                          <p:cBhvr additive="base">
                                            <p:cTn id="41" dur="500" fill="hold"/>
                                            <p:tgtEl>
                                              <p:spTgt spid="21"/>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400"/>
                                      </p:stCondLst>
                                      <p:childTnLst>
                                        <p:set>
                                          <p:cBhvr>
                                            <p:cTn id="43" dur="1" fill="hold">
                                              <p:stCondLst>
                                                <p:cond delay="0"/>
                                              </p:stCondLst>
                                            </p:cTn>
                                            <p:tgtEl>
                                              <p:spTgt spid="22"/>
                                            </p:tgtEl>
                                            <p:attrNameLst>
                                              <p:attrName>style.visibility</p:attrName>
                                            </p:attrNameLst>
                                          </p:cBhvr>
                                          <p:to>
                                            <p:strVal val="visible"/>
                                          </p:to>
                                        </p:set>
                                        <p:anim calcmode="lin" valueType="num">
                                          <p:cBhvr additive="base">
                                            <p:cTn id="44" dur="500" fill="hold"/>
                                            <p:tgtEl>
                                              <p:spTgt spid="22"/>
                                            </p:tgtEl>
                                            <p:attrNameLst>
                                              <p:attrName>ppt_x</p:attrName>
                                            </p:attrNameLst>
                                          </p:cBhvr>
                                          <p:tavLst>
                                            <p:tav tm="0">
                                              <p:val>
                                                <p:strVal val="#ppt_x"/>
                                              </p:val>
                                            </p:tav>
                                            <p:tav tm="100000">
                                              <p:val>
                                                <p:strVal val="#ppt_x"/>
                                              </p:val>
                                            </p:tav>
                                          </p:tavLst>
                                        </p:anim>
                                        <p:anim calcmode="lin" valueType="num">
                                          <p:cBhvr additive="base">
                                            <p:cTn id="45" dur="500" fill="hold"/>
                                            <p:tgtEl>
                                              <p:spTgt spid="22"/>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60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ppt_x"/>
                                              </p:val>
                                            </p:tav>
                                            <p:tav tm="100000">
                                              <p:val>
                                                <p:strVal val="#ppt_x"/>
                                              </p:val>
                                            </p:tav>
                                          </p:tavLst>
                                        </p:anim>
                                        <p:anim calcmode="lin" valueType="num">
                                          <p:cBhvr additive="base">
                                            <p:cTn id="49" dur="500" fill="hold"/>
                                            <p:tgtEl>
                                              <p:spTgt spid="23"/>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800"/>
                                      </p:stCondLst>
                                      <p:childTnLst>
                                        <p:set>
                                          <p:cBhvr>
                                            <p:cTn id="51" dur="1" fill="hold">
                                              <p:stCondLst>
                                                <p:cond delay="0"/>
                                              </p:stCondLst>
                                            </p:cTn>
                                            <p:tgtEl>
                                              <p:spTgt spid="24"/>
                                            </p:tgtEl>
                                            <p:attrNameLst>
                                              <p:attrName>style.visibility</p:attrName>
                                            </p:attrNameLst>
                                          </p:cBhvr>
                                          <p:to>
                                            <p:strVal val="visible"/>
                                          </p:to>
                                        </p:set>
                                        <p:anim calcmode="lin" valueType="num">
                                          <p:cBhvr additive="base">
                                            <p:cTn id="52" dur="500" fill="hold"/>
                                            <p:tgtEl>
                                              <p:spTgt spid="24"/>
                                            </p:tgtEl>
                                            <p:attrNameLst>
                                              <p:attrName>ppt_x</p:attrName>
                                            </p:attrNameLst>
                                          </p:cBhvr>
                                          <p:tavLst>
                                            <p:tav tm="0">
                                              <p:val>
                                                <p:strVal val="#ppt_x"/>
                                              </p:val>
                                            </p:tav>
                                            <p:tav tm="100000">
                                              <p:val>
                                                <p:strVal val="#ppt_x"/>
                                              </p:val>
                                            </p:tav>
                                          </p:tavLst>
                                        </p:anim>
                                        <p:anim calcmode="lin" valueType="num">
                                          <p:cBhvr additive="base">
                                            <p:cTn id="53" dur="500" fill="hold"/>
                                            <p:tgtEl>
                                              <p:spTgt spid="24"/>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1000"/>
                                      </p:stCondLst>
                                      <p:childTnLst>
                                        <p:set>
                                          <p:cBhvr>
                                            <p:cTn id="55" dur="1" fill="hold">
                                              <p:stCondLst>
                                                <p:cond delay="0"/>
                                              </p:stCondLst>
                                            </p:cTn>
                                            <p:tgtEl>
                                              <p:spTgt spid="25"/>
                                            </p:tgtEl>
                                            <p:attrNameLst>
                                              <p:attrName>style.visibility</p:attrName>
                                            </p:attrNameLst>
                                          </p:cBhvr>
                                          <p:to>
                                            <p:strVal val="visible"/>
                                          </p:to>
                                        </p:set>
                                        <p:anim calcmode="lin" valueType="num">
                                          <p:cBhvr additive="base">
                                            <p:cTn id="56" dur="500" fill="hold"/>
                                            <p:tgtEl>
                                              <p:spTgt spid="25"/>
                                            </p:tgtEl>
                                            <p:attrNameLst>
                                              <p:attrName>ppt_x</p:attrName>
                                            </p:attrNameLst>
                                          </p:cBhvr>
                                          <p:tavLst>
                                            <p:tav tm="0">
                                              <p:val>
                                                <p:strVal val="#ppt_x"/>
                                              </p:val>
                                            </p:tav>
                                            <p:tav tm="100000">
                                              <p:val>
                                                <p:strVal val="#ppt_x"/>
                                              </p:val>
                                            </p:tav>
                                          </p:tavLst>
                                        </p:anim>
                                        <p:anim calcmode="lin" valueType="num">
                                          <p:cBhvr additive="base">
                                            <p:cTn id="57"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21" grpId="0"/>
          <p:bldP spid="22" grpId="0"/>
          <p:bldP spid="23" grpId="0"/>
          <p:bldP spid="24" grpId="0"/>
          <p:bldP spid="25" grpId="0"/>
          <p:bldP spid="4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2" fill="hold" nodeType="afterEffect">
                                      <p:stCondLst>
                                        <p:cond delay="0"/>
                                      </p:stCondLst>
                                      <p:childTnLst>
                                        <p:set>
                                          <p:cBhvr>
                                            <p:cTn id="12" dur="1" fill="hold">
                                              <p:stCondLst>
                                                <p:cond delay="0"/>
                                              </p:stCondLst>
                                            </p:cTn>
                                            <p:tgtEl>
                                              <p:spTgt spid="36"/>
                                            </p:tgtEl>
                                            <p:attrNameLst>
                                              <p:attrName>style.visibility</p:attrName>
                                            </p:attrNameLst>
                                          </p:cBhvr>
                                          <p:to>
                                            <p:strVal val="visible"/>
                                          </p:to>
                                        </p:set>
                                        <p:animEffect transition="in" filter="wipe(right)">
                                          <p:cBhvr>
                                            <p:cTn id="13" dur="1000"/>
                                            <p:tgtEl>
                                              <p:spTgt spid="36"/>
                                            </p:tgtEl>
                                          </p:cBhvr>
                                        </p:animEffect>
                                      </p:childTnLst>
                                    </p:cTn>
                                  </p:par>
                                </p:childTnLst>
                              </p:cTn>
                            </p:par>
                            <p:par>
                              <p:cTn id="14" fill="hold">
                                <p:stCondLst>
                                  <p:cond delay="2000"/>
                                </p:stCondLst>
                                <p:childTnLst>
                                  <p:par>
                                    <p:cTn id="15" presetID="2" presetClass="entr" presetSubtype="1"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additive="base">
                                            <p:cTn id="17" dur="500" fill="hold"/>
                                            <p:tgtEl>
                                              <p:spTgt spid="37"/>
                                            </p:tgtEl>
                                            <p:attrNameLst>
                                              <p:attrName>ppt_x</p:attrName>
                                            </p:attrNameLst>
                                          </p:cBhvr>
                                          <p:tavLst>
                                            <p:tav tm="0">
                                              <p:val>
                                                <p:strVal val="#ppt_x"/>
                                              </p:val>
                                            </p:tav>
                                            <p:tav tm="100000">
                                              <p:val>
                                                <p:strVal val="#ppt_x"/>
                                              </p:val>
                                            </p:tav>
                                          </p:tavLst>
                                        </p:anim>
                                        <p:anim calcmode="lin" valueType="num">
                                          <p:cBhvr additive="base">
                                            <p:cTn id="18" dur="500" fill="hold"/>
                                            <p:tgtEl>
                                              <p:spTgt spid="37"/>
                                            </p:tgtEl>
                                            <p:attrNameLst>
                                              <p:attrName>ppt_y</p:attrName>
                                            </p:attrNameLst>
                                          </p:cBhvr>
                                          <p:tavLst>
                                            <p:tav tm="0">
                                              <p:val>
                                                <p:strVal val="0-#ppt_h/2"/>
                                              </p:val>
                                            </p:tav>
                                            <p:tav tm="100000">
                                              <p:val>
                                                <p:strVal val="#ppt_y"/>
                                              </p:val>
                                            </p:tav>
                                          </p:tavLst>
                                        </p:anim>
                                      </p:childTnLst>
                                    </p:cTn>
                                  </p:par>
                                  <p:par>
                                    <p:cTn id="19" presetID="45" presetClass="entr" presetSubtype="0" fill="hold" grpId="0" nodeType="withEffect">
                                      <p:stCondLst>
                                        <p:cond delay="0"/>
                                      </p:stCondLst>
                                      <p:childTnLst>
                                        <p:set>
                                          <p:cBhvr>
                                            <p:cTn id="20" dur="1" fill="hold">
                                              <p:stCondLst>
                                                <p:cond delay="0"/>
                                              </p:stCondLst>
                                            </p:cTn>
                                            <p:tgtEl>
                                              <p:spTgt spid="40"/>
                                            </p:tgtEl>
                                            <p:attrNameLst>
                                              <p:attrName>style.visibility</p:attrName>
                                            </p:attrNameLst>
                                          </p:cBhvr>
                                          <p:to>
                                            <p:strVal val="visible"/>
                                          </p:to>
                                        </p:set>
                                        <p:animEffect transition="in" filter="fade">
                                          <p:cBhvr>
                                            <p:cTn id="21" dur="2000"/>
                                            <p:tgtEl>
                                              <p:spTgt spid="40"/>
                                            </p:tgtEl>
                                          </p:cBhvr>
                                        </p:animEffect>
                                        <p:anim calcmode="lin" valueType="num">
                                          <p:cBhvr>
                                            <p:cTn id="22" dur="2000" fill="hold"/>
                                            <p:tgtEl>
                                              <p:spTgt spid="40"/>
                                            </p:tgtEl>
                                            <p:attrNameLst>
                                              <p:attrName>ppt_w</p:attrName>
                                            </p:attrNameLst>
                                          </p:cBhvr>
                                          <p:tavLst>
                                            <p:tav tm="0" fmla="#ppt_w*sin(2.5*pi*$)">
                                              <p:val>
                                                <p:fltVal val="0"/>
                                              </p:val>
                                            </p:tav>
                                            <p:tav tm="100000">
                                              <p:val>
                                                <p:fltVal val="1"/>
                                              </p:val>
                                            </p:tav>
                                          </p:tavLst>
                                        </p:anim>
                                        <p:anim calcmode="lin" valueType="num">
                                          <p:cBhvr>
                                            <p:cTn id="23" dur="2000" fill="hold"/>
                                            <p:tgtEl>
                                              <p:spTgt spid="40"/>
                                            </p:tgtEl>
                                            <p:attrNameLst>
                                              <p:attrName>ppt_h</p:attrName>
                                            </p:attrNameLst>
                                          </p:cBhvr>
                                          <p:tavLst>
                                            <p:tav tm="0">
                                              <p:val>
                                                <p:strVal val="#ppt_h"/>
                                              </p:val>
                                            </p:tav>
                                            <p:tav tm="100000">
                                              <p:val>
                                                <p:strVal val="#ppt_h"/>
                                              </p:val>
                                            </p:tav>
                                          </p:tavLst>
                                        </p:anim>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wipe(left)">
                                          <p:cBhvr>
                                            <p:cTn id="27" dur="500"/>
                                            <p:tgtEl>
                                              <p:spTgt spid="41"/>
                                            </p:tgtEl>
                                          </p:cBhvr>
                                        </p:animEffect>
                                      </p:childTnLst>
                                    </p:cTn>
                                  </p:par>
                                </p:childTnLst>
                              </p:cTn>
                            </p:par>
                            <p:par>
                              <p:cTn id="28" fill="hold">
                                <p:stCondLst>
                                  <p:cond delay="3000"/>
                                </p:stCondLst>
                                <p:childTnLst>
                                  <p:par>
                                    <p:cTn id="29" presetID="12"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p:tgtEl>
                                              <p:spTgt spid="15"/>
                                            </p:tgtEl>
                                            <p:attrNameLst>
                                              <p:attrName>ppt_x</p:attrName>
                                            </p:attrNameLst>
                                          </p:cBhvr>
                                          <p:tavLst>
                                            <p:tav tm="0">
                                              <p:val>
                                                <p:strVal val="#ppt_x-#ppt_w*1.125000"/>
                                              </p:val>
                                            </p:tav>
                                            <p:tav tm="100000">
                                              <p:val>
                                                <p:strVal val="#ppt_x"/>
                                              </p:val>
                                            </p:tav>
                                          </p:tavLst>
                                        </p:anim>
                                        <p:animEffect transition="in" filter="wipe(right)">
                                          <p:cBhvr>
                                            <p:cTn id="32" dur="500"/>
                                            <p:tgtEl>
                                              <p:spTgt spid="15"/>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ppt_x"/>
                                              </p:val>
                                            </p:tav>
                                            <p:tav tm="100000">
                                              <p:val>
                                                <p:strVal val="#ppt_x"/>
                                              </p:val>
                                            </p:tav>
                                          </p:tavLst>
                                        </p:anim>
                                        <p:anim calcmode="lin" valueType="num">
                                          <p:cBhvr additive="base">
                                            <p:cTn id="37" dur="500" fill="hold"/>
                                            <p:tgtEl>
                                              <p:spTgt spid="16"/>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20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500" fill="hold"/>
                                            <p:tgtEl>
                                              <p:spTgt spid="21"/>
                                            </p:tgtEl>
                                            <p:attrNameLst>
                                              <p:attrName>ppt_x</p:attrName>
                                            </p:attrNameLst>
                                          </p:cBhvr>
                                          <p:tavLst>
                                            <p:tav tm="0">
                                              <p:val>
                                                <p:strVal val="#ppt_x"/>
                                              </p:val>
                                            </p:tav>
                                            <p:tav tm="100000">
                                              <p:val>
                                                <p:strVal val="#ppt_x"/>
                                              </p:val>
                                            </p:tav>
                                          </p:tavLst>
                                        </p:anim>
                                        <p:anim calcmode="lin" valueType="num">
                                          <p:cBhvr additive="base">
                                            <p:cTn id="41" dur="500" fill="hold"/>
                                            <p:tgtEl>
                                              <p:spTgt spid="21"/>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400"/>
                                      </p:stCondLst>
                                      <p:childTnLst>
                                        <p:set>
                                          <p:cBhvr>
                                            <p:cTn id="43" dur="1" fill="hold">
                                              <p:stCondLst>
                                                <p:cond delay="0"/>
                                              </p:stCondLst>
                                            </p:cTn>
                                            <p:tgtEl>
                                              <p:spTgt spid="22"/>
                                            </p:tgtEl>
                                            <p:attrNameLst>
                                              <p:attrName>style.visibility</p:attrName>
                                            </p:attrNameLst>
                                          </p:cBhvr>
                                          <p:to>
                                            <p:strVal val="visible"/>
                                          </p:to>
                                        </p:set>
                                        <p:anim calcmode="lin" valueType="num">
                                          <p:cBhvr additive="base">
                                            <p:cTn id="44" dur="500" fill="hold"/>
                                            <p:tgtEl>
                                              <p:spTgt spid="22"/>
                                            </p:tgtEl>
                                            <p:attrNameLst>
                                              <p:attrName>ppt_x</p:attrName>
                                            </p:attrNameLst>
                                          </p:cBhvr>
                                          <p:tavLst>
                                            <p:tav tm="0">
                                              <p:val>
                                                <p:strVal val="#ppt_x"/>
                                              </p:val>
                                            </p:tav>
                                            <p:tav tm="100000">
                                              <p:val>
                                                <p:strVal val="#ppt_x"/>
                                              </p:val>
                                            </p:tav>
                                          </p:tavLst>
                                        </p:anim>
                                        <p:anim calcmode="lin" valueType="num">
                                          <p:cBhvr additive="base">
                                            <p:cTn id="45" dur="500" fill="hold"/>
                                            <p:tgtEl>
                                              <p:spTgt spid="22"/>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60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ppt_x"/>
                                              </p:val>
                                            </p:tav>
                                            <p:tav tm="100000">
                                              <p:val>
                                                <p:strVal val="#ppt_x"/>
                                              </p:val>
                                            </p:tav>
                                          </p:tavLst>
                                        </p:anim>
                                        <p:anim calcmode="lin" valueType="num">
                                          <p:cBhvr additive="base">
                                            <p:cTn id="49" dur="500" fill="hold"/>
                                            <p:tgtEl>
                                              <p:spTgt spid="23"/>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800"/>
                                      </p:stCondLst>
                                      <p:childTnLst>
                                        <p:set>
                                          <p:cBhvr>
                                            <p:cTn id="51" dur="1" fill="hold">
                                              <p:stCondLst>
                                                <p:cond delay="0"/>
                                              </p:stCondLst>
                                            </p:cTn>
                                            <p:tgtEl>
                                              <p:spTgt spid="24"/>
                                            </p:tgtEl>
                                            <p:attrNameLst>
                                              <p:attrName>style.visibility</p:attrName>
                                            </p:attrNameLst>
                                          </p:cBhvr>
                                          <p:to>
                                            <p:strVal val="visible"/>
                                          </p:to>
                                        </p:set>
                                        <p:anim calcmode="lin" valueType="num">
                                          <p:cBhvr additive="base">
                                            <p:cTn id="52" dur="500" fill="hold"/>
                                            <p:tgtEl>
                                              <p:spTgt spid="24"/>
                                            </p:tgtEl>
                                            <p:attrNameLst>
                                              <p:attrName>ppt_x</p:attrName>
                                            </p:attrNameLst>
                                          </p:cBhvr>
                                          <p:tavLst>
                                            <p:tav tm="0">
                                              <p:val>
                                                <p:strVal val="#ppt_x"/>
                                              </p:val>
                                            </p:tav>
                                            <p:tav tm="100000">
                                              <p:val>
                                                <p:strVal val="#ppt_x"/>
                                              </p:val>
                                            </p:tav>
                                          </p:tavLst>
                                        </p:anim>
                                        <p:anim calcmode="lin" valueType="num">
                                          <p:cBhvr additive="base">
                                            <p:cTn id="53" dur="500" fill="hold"/>
                                            <p:tgtEl>
                                              <p:spTgt spid="24"/>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1000"/>
                                      </p:stCondLst>
                                      <p:childTnLst>
                                        <p:set>
                                          <p:cBhvr>
                                            <p:cTn id="55" dur="1" fill="hold">
                                              <p:stCondLst>
                                                <p:cond delay="0"/>
                                              </p:stCondLst>
                                            </p:cTn>
                                            <p:tgtEl>
                                              <p:spTgt spid="25"/>
                                            </p:tgtEl>
                                            <p:attrNameLst>
                                              <p:attrName>style.visibility</p:attrName>
                                            </p:attrNameLst>
                                          </p:cBhvr>
                                          <p:to>
                                            <p:strVal val="visible"/>
                                          </p:to>
                                        </p:set>
                                        <p:anim calcmode="lin" valueType="num">
                                          <p:cBhvr additive="base">
                                            <p:cTn id="56" dur="500" fill="hold"/>
                                            <p:tgtEl>
                                              <p:spTgt spid="25"/>
                                            </p:tgtEl>
                                            <p:attrNameLst>
                                              <p:attrName>ppt_x</p:attrName>
                                            </p:attrNameLst>
                                          </p:cBhvr>
                                          <p:tavLst>
                                            <p:tav tm="0">
                                              <p:val>
                                                <p:strVal val="#ppt_x"/>
                                              </p:val>
                                            </p:tav>
                                            <p:tav tm="100000">
                                              <p:val>
                                                <p:strVal val="#ppt_x"/>
                                              </p:val>
                                            </p:tav>
                                          </p:tavLst>
                                        </p:anim>
                                        <p:anim calcmode="lin" valueType="num">
                                          <p:cBhvr additive="base">
                                            <p:cTn id="57"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21" grpId="0"/>
          <p:bldP spid="22" grpId="0"/>
          <p:bldP spid="23" grpId="0"/>
          <p:bldP spid="24" grpId="0"/>
          <p:bldP spid="25" grpId="0"/>
          <p:bldP spid="40" grpId="0"/>
        </p:bldLst>
      </p:timing>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
          <p:cNvGrpSpPr/>
          <p:nvPr/>
        </p:nvGrpSpPr>
        <p:grpSpPr bwMode="auto">
          <a:xfrm>
            <a:off x="5291138" y="2437658"/>
            <a:ext cx="1014412" cy="1654175"/>
            <a:chOff x="0" y="0"/>
            <a:chExt cx="639" cy="1043"/>
          </a:xfrm>
        </p:grpSpPr>
        <p:sp>
          <p:nvSpPr>
            <p:cNvPr id="32" name="Freeform 4"/>
            <p:cNvSpPr/>
            <p:nvPr/>
          </p:nvSpPr>
          <p:spPr bwMode="auto">
            <a:xfrm>
              <a:off x="0" y="105"/>
              <a:ext cx="639" cy="938"/>
            </a:xfrm>
            <a:custGeom>
              <a:avLst/>
              <a:gdLst>
                <a:gd name="T0" fmla="*/ 189 w 194"/>
                <a:gd name="T1" fmla="*/ 8 h 285"/>
                <a:gd name="T2" fmla="*/ 137 w 194"/>
                <a:gd name="T3" fmla="*/ 0 h 285"/>
                <a:gd name="T4" fmla="*/ 133 w 194"/>
                <a:gd name="T5" fmla="*/ 1 h 285"/>
                <a:gd name="T6" fmla="*/ 149 w 194"/>
                <a:gd name="T7" fmla="*/ 22 h 285"/>
                <a:gd name="T8" fmla="*/ 86 w 194"/>
                <a:gd name="T9" fmla="*/ 68 h 285"/>
                <a:gd name="T10" fmla="*/ 68 w 194"/>
                <a:gd name="T11" fmla="*/ 68 h 285"/>
                <a:gd name="T12" fmla="*/ 52 w 194"/>
                <a:gd name="T13" fmla="*/ 85 h 285"/>
                <a:gd name="T14" fmla="*/ 35 w 194"/>
                <a:gd name="T15" fmla="*/ 68 h 285"/>
                <a:gd name="T16" fmla="*/ 16 w 194"/>
                <a:gd name="T17" fmla="*/ 68 h 285"/>
                <a:gd name="T18" fmla="*/ 0 w 194"/>
                <a:gd name="T19" fmla="*/ 76 h 285"/>
                <a:gd name="T20" fmla="*/ 0 w 194"/>
                <a:gd name="T21" fmla="*/ 173 h 285"/>
                <a:gd name="T22" fmla="*/ 6 w 194"/>
                <a:gd name="T23" fmla="*/ 186 h 285"/>
                <a:gd name="T24" fmla="*/ 17 w 194"/>
                <a:gd name="T25" fmla="*/ 186 h 285"/>
                <a:gd name="T26" fmla="*/ 17 w 194"/>
                <a:gd name="T27" fmla="*/ 271 h 285"/>
                <a:gd name="T28" fmla="*/ 38 w 194"/>
                <a:gd name="T29" fmla="*/ 285 h 285"/>
                <a:gd name="T30" fmla="*/ 52 w 194"/>
                <a:gd name="T31" fmla="*/ 273 h 285"/>
                <a:gd name="T32" fmla="*/ 69 w 194"/>
                <a:gd name="T33" fmla="*/ 284 h 285"/>
                <a:gd name="T34" fmla="*/ 87 w 194"/>
                <a:gd name="T35" fmla="*/ 274 h 285"/>
                <a:gd name="T36" fmla="*/ 87 w 194"/>
                <a:gd name="T37" fmla="*/ 220 h 285"/>
                <a:gd name="T38" fmla="*/ 87 w 194"/>
                <a:gd name="T39" fmla="*/ 185 h 285"/>
                <a:gd name="T40" fmla="*/ 87 w 194"/>
                <a:gd name="T41" fmla="*/ 106 h 285"/>
                <a:gd name="T42" fmla="*/ 167 w 194"/>
                <a:gd name="T43" fmla="*/ 47 h 285"/>
                <a:gd name="T44" fmla="*/ 183 w 194"/>
                <a:gd name="T45" fmla="*/ 69 h 285"/>
                <a:gd name="T46" fmla="*/ 186 w 194"/>
                <a:gd name="T47" fmla="*/ 65 h 285"/>
                <a:gd name="T48" fmla="*/ 194 w 194"/>
                <a:gd name="T49" fmla="*/ 14 h 285"/>
                <a:gd name="T50" fmla="*/ 189 w 194"/>
                <a:gd name="T51" fmla="*/ 8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4" h="285">
                  <a:moveTo>
                    <a:pt x="189" y="8"/>
                  </a:moveTo>
                  <a:cubicBezTo>
                    <a:pt x="137" y="0"/>
                    <a:pt x="137" y="0"/>
                    <a:pt x="137" y="0"/>
                  </a:cubicBezTo>
                  <a:cubicBezTo>
                    <a:pt x="136" y="0"/>
                    <a:pt x="134" y="0"/>
                    <a:pt x="133" y="1"/>
                  </a:cubicBezTo>
                  <a:cubicBezTo>
                    <a:pt x="149" y="22"/>
                    <a:pt x="149" y="22"/>
                    <a:pt x="149" y="22"/>
                  </a:cubicBezTo>
                  <a:cubicBezTo>
                    <a:pt x="86" y="68"/>
                    <a:pt x="86" y="68"/>
                    <a:pt x="86" y="68"/>
                  </a:cubicBezTo>
                  <a:cubicBezTo>
                    <a:pt x="77" y="68"/>
                    <a:pt x="68" y="68"/>
                    <a:pt x="68" y="68"/>
                  </a:cubicBezTo>
                  <a:cubicBezTo>
                    <a:pt x="52" y="85"/>
                    <a:pt x="52" y="85"/>
                    <a:pt x="52" y="85"/>
                  </a:cubicBezTo>
                  <a:cubicBezTo>
                    <a:pt x="35" y="68"/>
                    <a:pt x="35" y="68"/>
                    <a:pt x="35" y="68"/>
                  </a:cubicBezTo>
                  <a:cubicBezTo>
                    <a:pt x="35" y="68"/>
                    <a:pt x="26" y="68"/>
                    <a:pt x="16" y="68"/>
                  </a:cubicBezTo>
                  <a:cubicBezTo>
                    <a:pt x="5" y="68"/>
                    <a:pt x="0" y="67"/>
                    <a:pt x="0" y="76"/>
                  </a:cubicBezTo>
                  <a:cubicBezTo>
                    <a:pt x="0" y="85"/>
                    <a:pt x="0" y="166"/>
                    <a:pt x="0" y="173"/>
                  </a:cubicBezTo>
                  <a:cubicBezTo>
                    <a:pt x="0" y="183"/>
                    <a:pt x="0" y="186"/>
                    <a:pt x="6" y="186"/>
                  </a:cubicBezTo>
                  <a:cubicBezTo>
                    <a:pt x="10" y="186"/>
                    <a:pt x="17" y="186"/>
                    <a:pt x="17" y="186"/>
                  </a:cubicBezTo>
                  <a:cubicBezTo>
                    <a:pt x="17" y="186"/>
                    <a:pt x="17" y="262"/>
                    <a:pt x="17" y="271"/>
                  </a:cubicBezTo>
                  <a:cubicBezTo>
                    <a:pt x="17" y="282"/>
                    <a:pt x="19" y="285"/>
                    <a:pt x="38" y="285"/>
                  </a:cubicBezTo>
                  <a:cubicBezTo>
                    <a:pt x="50" y="285"/>
                    <a:pt x="52" y="277"/>
                    <a:pt x="52" y="273"/>
                  </a:cubicBezTo>
                  <a:cubicBezTo>
                    <a:pt x="53" y="283"/>
                    <a:pt x="57" y="284"/>
                    <a:pt x="69" y="284"/>
                  </a:cubicBezTo>
                  <a:cubicBezTo>
                    <a:pt x="80" y="284"/>
                    <a:pt x="87" y="285"/>
                    <a:pt x="87" y="274"/>
                  </a:cubicBezTo>
                  <a:cubicBezTo>
                    <a:pt x="87" y="267"/>
                    <a:pt x="87" y="242"/>
                    <a:pt x="87" y="220"/>
                  </a:cubicBezTo>
                  <a:cubicBezTo>
                    <a:pt x="87" y="201"/>
                    <a:pt x="87" y="185"/>
                    <a:pt x="87" y="185"/>
                  </a:cubicBezTo>
                  <a:cubicBezTo>
                    <a:pt x="87" y="106"/>
                    <a:pt x="87" y="106"/>
                    <a:pt x="87" y="106"/>
                  </a:cubicBezTo>
                  <a:cubicBezTo>
                    <a:pt x="167" y="47"/>
                    <a:pt x="167" y="47"/>
                    <a:pt x="167" y="47"/>
                  </a:cubicBezTo>
                  <a:cubicBezTo>
                    <a:pt x="183" y="69"/>
                    <a:pt x="183" y="69"/>
                    <a:pt x="183" y="69"/>
                  </a:cubicBezTo>
                  <a:cubicBezTo>
                    <a:pt x="185" y="68"/>
                    <a:pt x="186" y="67"/>
                    <a:pt x="186" y="65"/>
                  </a:cubicBezTo>
                  <a:cubicBezTo>
                    <a:pt x="194" y="14"/>
                    <a:pt x="194" y="14"/>
                    <a:pt x="194" y="14"/>
                  </a:cubicBezTo>
                  <a:cubicBezTo>
                    <a:pt x="194" y="11"/>
                    <a:pt x="192" y="8"/>
                    <a:pt x="189" y="8"/>
                  </a:cubicBezTo>
                  <a:close/>
                </a:path>
              </a:pathLst>
            </a:custGeom>
            <a:solidFill>
              <a:srgbClr val="969696"/>
            </a:solidFill>
            <a:ln w="12700" cap="flat" cmpd="sng">
              <a:solidFill>
                <a:srgbClr val="FFFFFF"/>
              </a:solidFill>
              <a:round/>
            </a:ln>
          </p:spPr>
          <p:txBody>
            <a:bodyPr/>
            <a:lstStyle/>
            <a:p>
              <a:pPr defTabSz="685800"/>
              <a:endParaRPr lang="zh-CN" altLang="en-US" sz="1350">
                <a:solidFill>
                  <a:prstClr val="black"/>
                </a:solidFill>
                <a:latin typeface="等线" panose="02010600030101010101" charset="-122"/>
                <a:ea typeface="微软雅黑" panose="020B0503020204020204" charset="-122"/>
              </a:endParaRPr>
            </a:p>
          </p:txBody>
        </p:sp>
        <p:sp>
          <p:nvSpPr>
            <p:cNvPr id="33" name="Oval 5"/>
            <p:cNvSpPr>
              <a:spLocks noChangeArrowheads="1"/>
            </p:cNvSpPr>
            <p:nvPr/>
          </p:nvSpPr>
          <p:spPr bwMode="auto">
            <a:xfrm>
              <a:off x="17" y="0"/>
              <a:ext cx="310" cy="306"/>
            </a:xfrm>
            <a:prstGeom prst="ellipse">
              <a:avLst/>
            </a:prstGeom>
            <a:solidFill>
              <a:srgbClr val="969696"/>
            </a:solidFill>
            <a:ln w="12700" cmpd="sng">
              <a:solidFill>
                <a:srgbClr val="FFFFFF"/>
              </a:solidFill>
              <a:round/>
            </a:ln>
          </p:spPr>
          <p:txBody>
            <a:bodyPr/>
            <a:lstStyle/>
            <a:p>
              <a:pPr defTabSz="685800"/>
              <a:endParaRPr lang="zh-CN" altLang="en-US" sz="1350">
                <a:solidFill>
                  <a:prstClr val="black"/>
                </a:solidFill>
                <a:latin typeface="等线" panose="02010600030101010101" charset="-122"/>
                <a:ea typeface="微软雅黑" panose="020B0503020204020204" charset="-122"/>
              </a:endParaRPr>
            </a:p>
          </p:txBody>
        </p:sp>
      </p:grpSp>
      <p:grpSp>
        <p:nvGrpSpPr>
          <p:cNvPr id="34" name="Group 6"/>
          <p:cNvGrpSpPr/>
          <p:nvPr/>
        </p:nvGrpSpPr>
        <p:grpSpPr bwMode="auto">
          <a:xfrm>
            <a:off x="2787652" y="2437658"/>
            <a:ext cx="1014413" cy="1654175"/>
            <a:chOff x="0" y="0"/>
            <a:chExt cx="639" cy="1043"/>
          </a:xfrm>
        </p:grpSpPr>
        <p:sp>
          <p:nvSpPr>
            <p:cNvPr id="35" name="Freeform 7"/>
            <p:cNvSpPr/>
            <p:nvPr/>
          </p:nvSpPr>
          <p:spPr bwMode="auto">
            <a:xfrm>
              <a:off x="0" y="105"/>
              <a:ext cx="639" cy="938"/>
            </a:xfrm>
            <a:custGeom>
              <a:avLst/>
              <a:gdLst>
                <a:gd name="T0" fmla="*/ 5 w 194"/>
                <a:gd name="T1" fmla="*/ 8 h 285"/>
                <a:gd name="T2" fmla="*/ 57 w 194"/>
                <a:gd name="T3" fmla="*/ 0 h 285"/>
                <a:gd name="T4" fmla="*/ 61 w 194"/>
                <a:gd name="T5" fmla="*/ 1 h 285"/>
                <a:gd name="T6" fmla="*/ 46 w 194"/>
                <a:gd name="T7" fmla="*/ 22 h 285"/>
                <a:gd name="T8" fmla="*/ 108 w 194"/>
                <a:gd name="T9" fmla="*/ 68 h 285"/>
                <a:gd name="T10" fmla="*/ 126 w 194"/>
                <a:gd name="T11" fmla="*/ 68 h 285"/>
                <a:gd name="T12" fmla="*/ 142 w 194"/>
                <a:gd name="T13" fmla="*/ 85 h 285"/>
                <a:gd name="T14" fmla="*/ 159 w 194"/>
                <a:gd name="T15" fmla="*/ 68 h 285"/>
                <a:gd name="T16" fmla="*/ 179 w 194"/>
                <a:gd name="T17" fmla="*/ 68 h 285"/>
                <a:gd name="T18" fmla="*/ 194 w 194"/>
                <a:gd name="T19" fmla="*/ 76 h 285"/>
                <a:gd name="T20" fmla="*/ 194 w 194"/>
                <a:gd name="T21" fmla="*/ 173 h 285"/>
                <a:gd name="T22" fmla="*/ 189 w 194"/>
                <a:gd name="T23" fmla="*/ 186 h 285"/>
                <a:gd name="T24" fmla="*/ 177 w 194"/>
                <a:gd name="T25" fmla="*/ 186 h 285"/>
                <a:gd name="T26" fmla="*/ 177 w 194"/>
                <a:gd name="T27" fmla="*/ 271 h 285"/>
                <a:gd name="T28" fmla="*/ 156 w 194"/>
                <a:gd name="T29" fmla="*/ 285 h 285"/>
                <a:gd name="T30" fmla="*/ 142 w 194"/>
                <a:gd name="T31" fmla="*/ 273 h 285"/>
                <a:gd name="T32" fmla="*/ 125 w 194"/>
                <a:gd name="T33" fmla="*/ 284 h 285"/>
                <a:gd name="T34" fmla="*/ 108 w 194"/>
                <a:gd name="T35" fmla="*/ 274 h 285"/>
                <a:gd name="T36" fmla="*/ 108 w 194"/>
                <a:gd name="T37" fmla="*/ 220 h 285"/>
                <a:gd name="T38" fmla="*/ 108 w 194"/>
                <a:gd name="T39" fmla="*/ 185 h 285"/>
                <a:gd name="T40" fmla="*/ 108 w 194"/>
                <a:gd name="T41" fmla="*/ 106 h 285"/>
                <a:gd name="T42" fmla="*/ 27 w 194"/>
                <a:gd name="T43" fmla="*/ 47 h 285"/>
                <a:gd name="T44" fmla="*/ 11 w 194"/>
                <a:gd name="T45" fmla="*/ 69 h 285"/>
                <a:gd name="T46" fmla="*/ 8 w 194"/>
                <a:gd name="T47" fmla="*/ 65 h 285"/>
                <a:gd name="T48" fmla="*/ 1 w 194"/>
                <a:gd name="T49" fmla="*/ 14 h 285"/>
                <a:gd name="T50" fmla="*/ 5 w 194"/>
                <a:gd name="T51" fmla="*/ 8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4" h="285">
                  <a:moveTo>
                    <a:pt x="5" y="8"/>
                  </a:moveTo>
                  <a:cubicBezTo>
                    <a:pt x="57" y="0"/>
                    <a:pt x="57" y="0"/>
                    <a:pt x="57" y="0"/>
                  </a:cubicBezTo>
                  <a:cubicBezTo>
                    <a:pt x="59" y="0"/>
                    <a:pt x="60" y="0"/>
                    <a:pt x="61" y="1"/>
                  </a:cubicBezTo>
                  <a:cubicBezTo>
                    <a:pt x="46" y="22"/>
                    <a:pt x="46" y="22"/>
                    <a:pt x="46" y="22"/>
                  </a:cubicBezTo>
                  <a:cubicBezTo>
                    <a:pt x="108" y="68"/>
                    <a:pt x="108" y="68"/>
                    <a:pt x="108" y="68"/>
                  </a:cubicBezTo>
                  <a:cubicBezTo>
                    <a:pt x="117" y="68"/>
                    <a:pt x="126" y="68"/>
                    <a:pt x="126" y="68"/>
                  </a:cubicBezTo>
                  <a:cubicBezTo>
                    <a:pt x="142" y="85"/>
                    <a:pt x="142" y="85"/>
                    <a:pt x="142" y="85"/>
                  </a:cubicBezTo>
                  <a:cubicBezTo>
                    <a:pt x="159" y="68"/>
                    <a:pt x="159" y="68"/>
                    <a:pt x="159" y="68"/>
                  </a:cubicBezTo>
                  <a:cubicBezTo>
                    <a:pt x="159" y="68"/>
                    <a:pt x="169" y="68"/>
                    <a:pt x="179" y="68"/>
                  </a:cubicBezTo>
                  <a:cubicBezTo>
                    <a:pt x="189" y="68"/>
                    <a:pt x="194" y="67"/>
                    <a:pt x="194" y="76"/>
                  </a:cubicBezTo>
                  <a:cubicBezTo>
                    <a:pt x="194" y="85"/>
                    <a:pt x="194" y="166"/>
                    <a:pt x="194" y="173"/>
                  </a:cubicBezTo>
                  <a:cubicBezTo>
                    <a:pt x="194" y="183"/>
                    <a:pt x="194" y="186"/>
                    <a:pt x="189" y="186"/>
                  </a:cubicBezTo>
                  <a:cubicBezTo>
                    <a:pt x="185" y="186"/>
                    <a:pt x="177" y="186"/>
                    <a:pt x="177" y="186"/>
                  </a:cubicBezTo>
                  <a:cubicBezTo>
                    <a:pt x="177" y="186"/>
                    <a:pt x="177" y="262"/>
                    <a:pt x="177" y="271"/>
                  </a:cubicBezTo>
                  <a:cubicBezTo>
                    <a:pt x="177" y="282"/>
                    <a:pt x="175" y="285"/>
                    <a:pt x="156" y="285"/>
                  </a:cubicBezTo>
                  <a:cubicBezTo>
                    <a:pt x="145" y="285"/>
                    <a:pt x="143" y="277"/>
                    <a:pt x="142" y="273"/>
                  </a:cubicBezTo>
                  <a:cubicBezTo>
                    <a:pt x="142" y="283"/>
                    <a:pt x="137" y="284"/>
                    <a:pt x="125" y="284"/>
                  </a:cubicBezTo>
                  <a:cubicBezTo>
                    <a:pt x="115" y="284"/>
                    <a:pt x="108" y="285"/>
                    <a:pt x="108" y="274"/>
                  </a:cubicBezTo>
                  <a:cubicBezTo>
                    <a:pt x="108" y="267"/>
                    <a:pt x="108" y="242"/>
                    <a:pt x="108" y="220"/>
                  </a:cubicBezTo>
                  <a:cubicBezTo>
                    <a:pt x="108" y="201"/>
                    <a:pt x="108" y="185"/>
                    <a:pt x="108" y="185"/>
                  </a:cubicBezTo>
                  <a:cubicBezTo>
                    <a:pt x="108" y="106"/>
                    <a:pt x="108" y="106"/>
                    <a:pt x="108" y="106"/>
                  </a:cubicBezTo>
                  <a:cubicBezTo>
                    <a:pt x="27" y="47"/>
                    <a:pt x="27" y="47"/>
                    <a:pt x="27" y="47"/>
                  </a:cubicBezTo>
                  <a:cubicBezTo>
                    <a:pt x="11" y="69"/>
                    <a:pt x="11" y="69"/>
                    <a:pt x="11" y="69"/>
                  </a:cubicBezTo>
                  <a:cubicBezTo>
                    <a:pt x="10" y="68"/>
                    <a:pt x="9" y="67"/>
                    <a:pt x="8" y="65"/>
                  </a:cubicBezTo>
                  <a:cubicBezTo>
                    <a:pt x="1" y="14"/>
                    <a:pt x="1" y="14"/>
                    <a:pt x="1" y="14"/>
                  </a:cubicBezTo>
                  <a:cubicBezTo>
                    <a:pt x="0" y="11"/>
                    <a:pt x="2" y="8"/>
                    <a:pt x="5" y="8"/>
                  </a:cubicBezTo>
                  <a:close/>
                </a:path>
              </a:pathLst>
            </a:custGeom>
            <a:solidFill>
              <a:srgbClr val="969696"/>
            </a:solidFill>
            <a:ln w="12700" cap="flat" cmpd="sng">
              <a:solidFill>
                <a:srgbClr val="FFFFFF"/>
              </a:solidFill>
              <a:round/>
            </a:ln>
          </p:spPr>
          <p:txBody>
            <a:bodyPr/>
            <a:lstStyle/>
            <a:p>
              <a:pPr defTabSz="685800"/>
              <a:endParaRPr lang="zh-CN" altLang="en-US" sz="1350">
                <a:solidFill>
                  <a:prstClr val="black"/>
                </a:solidFill>
                <a:latin typeface="等线" panose="02010600030101010101" charset="-122"/>
                <a:ea typeface="微软雅黑" panose="020B0503020204020204" charset="-122"/>
              </a:endParaRPr>
            </a:p>
          </p:txBody>
        </p:sp>
        <p:sp>
          <p:nvSpPr>
            <p:cNvPr id="36" name="Oval 8"/>
            <p:cNvSpPr>
              <a:spLocks noChangeArrowheads="1"/>
            </p:cNvSpPr>
            <p:nvPr/>
          </p:nvSpPr>
          <p:spPr bwMode="auto">
            <a:xfrm>
              <a:off x="316" y="0"/>
              <a:ext cx="306" cy="306"/>
            </a:xfrm>
            <a:prstGeom prst="ellipse">
              <a:avLst/>
            </a:prstGeom>
            <a:solidFill>
              <a:srgbClr val="969696"/>
            </a:solidFill>
            <a:ln w="12700" cmpd="sng">
              <a:solidFill>
                <a:srgbClr val="FFFFFF"/>
              </a:solidFill>
              <a:round/>
            </a:ln>
          </p:spPr>
          <p:txBody>
            <a:bodyPr/>
            <a:lstStyle/>
            <a:p>
              <a:pPr defTabSz="685800"/>
              <a:endParaRPr lang="zh-CN" altLang="en-US" sz="1350">
                <a:solidFill>
                  <a:prstClr val="black"/>
                </a:solidFill>
                <a:latin typeface="等线" panose="02010600030101010101" charset="-122"/>
                <a:ea typeface="微软雅黑" panose="020B0503020204020204" charset="-122"/>
              </a:endParaRPr>
            </a:p>
          </p:txBody>
        </p:sp>
      </p:grpSp>
      <p:grpSp>
        <p:nvGrpSpPr>
          <p:cNvPr id="37" name="Group 9"/>
          <p:cNvGrpSpPr/>
          <p:nvPr/>
        </p:nvGrpSpPr>
        <p:grpSpPr bwMode="auto">
          <a:xfrm>
            <a:off x="3205163" y="2567831"/>
            <a:ext cx="1073150" cy="1697038"/>
            <a:chOff x="0" y="0"/>
            <a:chExt cx="676" cy="1070"/>
          </a:xfrm>
        </p:grpSpPr>
        <p:sp>
          <p:nvSpPr>
            <p:cNvPr id="38" name="Oval 10"/>
            <p:cNvSpPr>
              <a:spLocks noChangeArrowheads="1"/>
            </p:cNvSpPr>
            <p:nvPr/>
          </p:nvSpPr>
          <p:spPr bwMode="auto">
            <a:xfrm>
              <a:off x="343" y="0"/>
              <a:ext cx="313" cy="316"/>
            </a:xfrm>
            <a:prstGeom prst="ellipse">
              <a:avLst/>
            </a:prstGeom>
            <a:solidFill>
              <a:schemeClr val="bg1">
                <a:lumMod val="50000"/>
              </a:schemeClr>
            </a:solidFill>
            <a:ln w="12700" cmpd="sng">
              <a:solidFill>
                <a:srgbClr val="FFFFFF"/>
              </a:solidFill>
              <a:round/>
            </a:ln>
          </p:spPr>
          <p:txBody>
            <a:bodyPr/>
            <a:lstStyle/>
            <a:p>
              <a:pPr defTabSz="685800"/>
              <a:endParaRPr lang="zh-CN" altLang="en-US" sz="1350">
                <a:solidFill>
                  <a:prstClr val="black"/>
                </a:solidFill>
                <a:latin typeface="等线" panose="02010600030101010101" charset="-122"/>
                <a:ea typeface="微软雅黑" panose="020B0503020204020204" charset="-122"/>
              </a:endParaRPr>
            </a:p>
          </p:txBody>
        </p:sp>
        <p:sp>
          <p:nvSpPr>
            <p:cNvPr id="39" name="Freeform 11"/>
            <p:cNvSpPr/>
            <p:nvPr/>
          </p:nvSpPr>
          <p:spPr bwMode="auto">
            <a:xfrm>
              <a:off x="0" y="250"/>
              <a:ext cx="676" cy="820"/>
            </a:xfrm>
            <a:custGeom>
              <a:avLst/>
              <a:gdLst>
                <a:gd name="T0" fmla="*/ 2 w 205"/>
                <a:gd name="T1" fmla="*/ 40 h 249"/>
                <a:gd name="T2" fmla="*/ 41 w 205"/>
                <a:gd name="T3" fmla="*/ 2 h 249"/>
                <a:gd name="T4" fmla="*/ 44 w 205"/>
                <a:gd name="T5" fmla="*/ 0 h 249"/>
                <a:gd name="T6" fmla="*/ 44 w 205"/>
                <a:gd name="T7" fmla="*/ 27 h 249"/>
                <a:gd name="T8" fmla="*/ 116 w 205"/>
                <a:gd name="T9" fmla="*/ 27 h 249"/>
                <a:gd name="T10" fmla="*/ 117 w 205"/>
                <a:gd name="T11" fmla="*/ 27 h 249"/>
                <a:gd name="T12" fmla="*/ 135 w 205"/>
                <a:gd name="T13" fmla="*/ 27 h 249"/>
                <a:gd name="T14" fmla="*/ 151 w 205"/>
                <a:gd name="T15" fmla="*/ 44 h 249"/>
                <a:gd name="T16" fmla="*/ 168 w 205"/>
                <a:gd name="T17" fmla="*/ 27 h 249"/>
                <a:gd name="T18" fmla="*/ 189 w 205"/>
                <a:gd name="T19" fmla="*/ 27 h 249"/>
                <a:gd name="T20" fmla="*/ 205 w 205"/>
                <a:gd name="T21" fmla="*/ 35 h 249"/>
                <a:gd name="T22" fmla="*/ 205 w 205"/>
                <a:gd name="T23" fmla="*/ 135 h 249"/>
                <a:gd name="T24" fmla="*/ 199 w 205"/>
                <a:gd name="T25" fmla="*/ 148 h 249"/>
                <a:gd name="T26" fmla="*/ 187 w 205"/>
                <a:gd name="T27" fmla="*/ 148 h 249"/>
                <a:gd name="T28" fmla="*/ 187 w 205"/>
                <a:gd name="T29" fmla="*/ 234 h 249"/>
                <a:gd name="T30" fmla="*/ 166 w 205"/>
                <a:gd name="T31" fmla="*/ 249 h 249"/>
                <a:gd name="T32" fmla="*/ 151 w 205"/>
                <a:gd name="T33" fmla="*/ 237 h 249"/>
                <a:gd name="T34" fmla="*/ 134 w 205"/>
                <a:gd name="T35" fmla="*/ 248 h 249"/>
                <a:gd name="T36" fmla="*/ 116 w 205"/>
                <a:gd name="T37" fmla="*/ 238 h 249"/>
                <a:gd name="T38" fmla="*/ 116 w 205"/>
                <a:gd name="T39" fmla="*/ 176 h 249"/>
                <a:gd name="T40" fmla="*/ 116 w 205"/>
                <a:gd name="T41" fmla="*/ 147 h 249"/>
                <a:gd name="T42" fmla="*/ 116 w 205"/>
                <a:gd name="T43" fmla="*/ 59 h 249"/>
                <a:gd name="T44" fmla="*/ 44 w 205"/>
                <a:gd name="T45" fmla="*/ 59 h 249"/>
                <a:gd name="T46" fmla="*/ 44 w 205"/>
                <a:gd name="T47" fmla="*/ 87 h 249"/>
                <a:gd name="T48" fmla="*/ 40 w 205"/>
                <a:gd name="T49" fmla="*/ 85 h 249"/>
                <a:gd name="T50" fmla="*/ 3 w 205"/>
                <a:gd name="T51" fmla="*/ 48 h 249"/>
                <a:gd name="T52" fmla="*/ 2 w 205"/>
                <a:gd name="T53" fmla="*/ 4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05" h="249">
                  <a:moveTo>
                    <a:pt x="2" y="40"/>
                  </a:moveTo>
                  <a:cubicBezTo>
                    <a:pt x="41" y="2"/>
                    <a:pt x="41" y="2"/>
                    <a:pt x="41" y="2"/>
                  </a:cubicBezTo>
                  <a:cubicBezTo>
                    <a:pt x="42" y="1"/>
                    <a:pt x="43" y="0"/>
                    <a:pt x="44" y="0"/>
                  </a:cubicBezTo>
                  <a:cubicBezTo>
                    <a:pt x="44" y="27"/>
                    <a:pt x="44" y="27"/>
                    <a:pt x="44" y="27"/>
                  </a:cubicBezTo>
                  <a:cubicBezTo>
                    <a:pt x="116" y="27"/>
                    <a:pt x="116" y="27"/>
                    <a:pt x="116" y="27"/>
                  </a:cubicBezTo>
                  <a:cubicBezTo>
                    <a:pt x="117" y="27"/>
                    <a:pt x="117" y="27"/>
                    <a:pt x="117" y="27"/>
                  </a:cubicBezTo>
                  <a:cubicBezTo>
                    <a:pt x="126" y="27"/>
                    <a:pt x="135" y="27"/>
                    <a:pt x="135" y="27"/>
                  </a:cubicBezTo>
                  <a:cubicBezTo>
                    <a:pt x="151" y="44"/>
                    <a:pt x="151" y="44"/>
                    <a:pt x="151" y="44"/>
                  </a:cubicBezTo>
                  <a:cubicBezTo>
                    <a:pt x="168" y="27"/>
                    <a:pt x="168" y="27"/>
                    <a:pt x="168" y="27"/>
                  </a:cubicBezTo>
                  <a:cubicBezTo>
                    <a:pt x="168" y="27"/>
                    <a:pt x="178" y="27"/>
                    <a:pt x="189" y="27"/>
                  </a:cubicBezTo>
                  <a:cubicBezTo>
                    <a:pt x="199" y="27"/>
                    <a:pt x="205" y="26"/>
                    <a:pt x="205" y="35"/>
                  </a:cubicBezTo>
                  <a:cubicBezTo>
                    <a:pt x="205" y="44"/>
                    <a:pt x="205" y="127"/>
                    <a:pt x="205" y="135"/>
                  </a:cubicBezTo>
                  <a:cubicBezTo>
                    <a:pt x="205" y="144"/>
                    <a:pt x="205" y="148"/>
                    <a:pt x="199" y="148"/>
                  </a:cubicBezTo>
                  <a:cubicBezTo>
                    <a:pt x="195" y="148"/>
                    <a:pt x="187" y="148"/>
                    <a:pt x="187" y="148"/>
                  </a:cubicBezTo>
                  <a:cubicBezTo>
                    <a:pt x="187" y="148"/>
                    <a:pt x="187" y="226"/>
                    <a:pt x="187" y="234"/>
                  </a:cubicBezTo>
                  <a:cubicBezTo>
                    <a:pt x="187" y="246"/>
                    <a:pt x="185" y="249"/>
                    <a:pt x="166" y="249"/>
                  </a:cubicBezTo>
                  <a:cubicBezTo>
                    <a:pt x="154" y="249"/>
                    <a:pt x="151" y="241"/>
                    <a:pt x="151" y="237"/>
                  </a:cubicBezTo>
                  <a:cubicBezTo>
                    <a:pt x="151" y="247"/>
                    <a:pt x="146" y="248"/>
                    <a:pt x="134" y="248"/>
                  </a:cubicBezTo>
                  <a:cubicBezTo>
                    <a:pt x="123" y="248"/>
                    <a:pt x="116" y="249"/>
                    <a:pt x="116" y="238"/>
                  </a:cubicBezTo>
                  <a:cubicBezTo>
                    <a:pt x="116" y="230"/>
                    <a:pt x="116" y="199"/>
                    <a:pt x="116" y="176"/>
                  </a:cubicBezTo>
                  <a:cubicBezTo>
                    <a:pt x="116" y="160"/>
                    <a:pt x="116" y="147"/>
                    <a:pt x="116" y="147"/>
                  </a:cubicBezTo>
                  <a:cubicBezTo>
                    <a:pt x="116" y="59"/>
                    <a:pt x="116" y="59"/>
                    <a:pt x="116" y="59"/>
                  </a:cubicBezTo>
                  <a:cubicBezTo>
                    <a:pt x="44" y="59"/>
                    <a:pt x="44" y="59"/>
                    <a:pt x="44" y="59"/>
                  </a:cubicBezTo>
                  <a:cubicBezTo>
                    <a:pt x="44" y="87"/>
                    <a:pt x="44" y="87"/>
                    <a:pt x="44" y="87"/>
                  </a:cubicBezTo>
                  <a:cubicBezTo>
                    <a:pt x="43" y="87"/>
                    <a:pt x="41" y="87"/>
                    <a:pt x="40" y="85"/>
                  </a:cubicBezTo>
                  <a:cubicBezTo>
                    <a:pt x="3" y="48"/>
                    <a:pt x="3" y="48"/>
                    <a:pt x="3" y="48"/>
                  </a:cubicBezTo>
                  <a:cubicBezTo>
                    <a:pt x="0" y="46"/>
                    <a:pt x="0" y="42"/>
                    <a:pt x="2" y="40"/>
                  </a:cubicBezTo>
                  <a:close/>
                </a:path>
              </a:pathLst>
            </a:custGeom>
            <a:solidFill>
              <a:schemeClr val="bg1">
                <a:lumMod val="50000"/>
              </a:schemeClr>
            </a:solidFill>
            <a:ln w="12700" cap="flat" cmpd="sng">
              <a:solidFill>
                <a:srgbClr val="FFFFFF"/>
              </a:solidFill>
              <a:round/>
            </a:ln>
          </p:spPr>
          <p:txBody>
            <a:bodyPr/>
            <a:lstStyle/>
            <a:p>
              <a:pPr defTabSz="685800"/>
              <a:endParaRPr lang="zh-CN" altLang="en-US" sz="1350">
                <a:solidFill>
                  <a:prstClr val="black"/>
                </a:solidFill>
                <a:latin typeface="等线" panose="02010600030101010101" charset="-122"/>
                <a:ea typeface="微软雅黑" panose="020B0503020204020204" charset="-122"/>
              </a:endParaRPr>
            </a:p>
          </p:txBody>
        </p:sp>
      </p:grpSp>
      <p:grpSp>
        <p:nvGrpSpPr>
          <p:cNvPr id="40" name="Group 12"/>
          <p:cNvGrpSpPr/>
          <p:nvPr/>
        </p:nvGrpSpPr>
        <p:grpSpPr bwMode="auto">
          <a:xfrm>
            <a:off x="4787900" y="2540846"/>
            <a:ext cx="1066800" cy="1697037"/>
            <a:chOff x="0" y="0"/>
            <a:chExt cx="672" cy="1070"/>
          </a:xfrm>
        </p:grpSpPr>
        <p:sp>
          <p:nvSpPr>
            <p:cNvPr id="41" name="Oval 13"/>
            <p:cNvSpPr>
              <a:spLocks noChangeArrowheads="1"/>
            </p:cNvSpPr>
            <p:nvPr/>
          </p:nvSpPr>
          <p:spPr bwMode="auto">
            <a:xfrm>
              <a:off x="17" y="0"/>
              <a:ext cx="316" cy="316"/>
            </a:xfrm>
            <a:prstGeom prst="ellipse">
              <a:avLst/>
            </a:prstGeom>
            <a:solidFill>
              <a:schemeClr val="bg1">
                <a:lumMod val="50000"/>
              </a:schemeClr>
            </a:solidFill>
            <a:ln w="12700" cmpd="sng">
              <a:solidFill>
                <a:srgbClr val="FFFFFF"/>
              </a:solidFill>
              <a:round/>
            </a:ln>
          </p:spPr>
          <p:txBody>
            <a:bodyPr/>
            <a:lstStyle/>
            <a:p>
              <a:pPr defTabSz="685800"/>
              <a:endParaRPr lang="zh-CN" altLang="en-US" sz="1350">
                <a:solidFill>
                  <a:prstClr val="black"/>
                </a:solidFill>
                <a:latin typeface="等线" panose="02010600030101010101" charset="-122"/>
                <a:ea typeface="微软雅黑" panose="020B0503020204020204" charset="-122"/>
              </a:endParaRPr>
            </a:p>
          </p:txBody>
        </p:sp>
        <p:sp>
          <p:nvSpPr>
            <p:cNvPr id="42" name="Freeform 14"/>
            <p:cNvSpPr/>
            <p:nvPr/>
          </p:nvSpPr>
          <p:spPr bwMode="auto">
            <a:xfrm>
              <a:off x="0" y="250"/>
              <a:ext cx="672" cy="820"/>
            </a:xfrm>
            <a:custGeom>
              <a:avLst/>
              <a:gdLst>
                <a:gd name="T0" fmla="*/ 202 w 204"/>
                <a:gd name="T1" fmla="*/ 40 h 249"/>
                <a:gd name="T2" fmla="*/ 164 w 204"/>
                <a:gd name="T3" fmla="*/ 2 h 249"/>
                <a:gd name="T4" fmla="*/ 160 w 204"/>
                <a:gd name="T5" fmla="*/ 0 h 249"/>
                <a:gd name="T6" fmla="*/ 160 w 204"/>
                <a:gd name="T7" fmla="*/ 27 h 249"/>
                <a:gd name="T8" fmla="*/ 89 w 204"/>
                <a:gd name="T9" fmla="*/ 27 h 249"/>
                <a:gd name="T10" fmla="*/ 87 w 204"/>
                <a:gd name="T11" fmla="*/ 27 h 249"/>
                <a:gd name="T12" fmla="*/ 69 w 204"/>
                <a:gd name="T13" fmla="*/ 27 h 249"/>
                <a:gd name="T14" fmla="*/ 53 w 204"/>
                <a:gd name="T15" fmla="*/ 44 h 249"/>
                <a:gd name="T16" fmla="*/ 36 w 204"/>
                <a:gd name="T17" fmla="*/ 27 h 249"/>
                <a:gd name="T18" fmla="*/ 16 w 204"/>
                <a:gd name="T19" fmla="*/ 27 h 249"/>
                <a:gd name="T20" fmla="*/ 0 w 204"/>
                <a:gd name="T21" fmla="*/ 35 h 249"/>
                <a:gd name="T22" fmla="*/ 0 w 204"/>
                <a:gd name="T23" fmla="*/ 135 h 249"/>
                <a:gd name="T24" fmla="*/ 5 w 204"/>
                <a:gd name="T25" fmla="*/ 148 h 249"/>
                <a:gd name="T26" fmla="*/ 17 w 204"/>
                <a:gd name="T27" fmla="*/ 148 h 249"/>
                <a:gd name="T28" fmla="*/ 17 w 204"/>
                <a:gd name="T29" fmla="*/ 234 h 249"/>
                <a:gd name="T30" fmla="*/ 39 w 204"/>
                <a:gd name="T31" fmla="*/ 249 h 249"/>
                <a:gd name="T32" fmla="*/ 53 w 204"/>
                <a:gd name="T33" fmla="*/ 237 h 249"/>
                <a:gd name="T34" fmla="*/ 71 w 204"/>
                <a:gd name="T35" fmla="*/ 248 h 249"/>
                <a:gd name="T36" fmla="*/ 89 w 204"/>
                <a:gd name="T37" fmla="*/ 238 h 249"/>
                <a:gd name="T38" fmla="*/ 89 w 204"/>
                <a:gd name="T39" fmla="*/ 176 h 249"/>
                <a:gd name="T40" fmla="*/ 89 w 204"/>
                <a:gd name="T41" fmla="*/ 147 h 249"/>
                <a:gd name="T42" fmla="*/ 89 w 204"/>
                <a:gd name="T43" fmla="*/ 59 h 249"/>
                <a:gd name="T44" fmla="*/ 160 w 204"/>
                <a:gd name="T45" fmla="*/ 59 h 249"/>
                <a:gd name="T46" fmla="*/ 160 w 204"/>
                <a:gd name="T47" fmla="*/ 87 h 249"/>
                <a:gd name="T48" fmla="*/ 164 w 204"/>
                <a:gd name="T49" fmla="*/ 85 h 249"/>
                <a:gd name="T50" fmla="*/ 202 w 204"/>
                <a:gd name="T51" fmla="*/ 48 h 249"/>
                <a:gd name="T52" fmla="*/ 202 w 204"/>
                <a:gd name="T53" fmla="*/ 4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04" h="249">
                  <a:moveTo>
                    <a:pt x="202" y="40"/>
                  </a:moveTo>
                  <a:cubicBezTo>
                    <a:pt x="164" y="2"/>
                    <a:pt x="164" y="2"/>
                    <a:pt x="164" y="2"/>
                  </a:cubicBezTo>
                  <a:cubicBezTo>
                    <a:pt x="163" y="1"/>
                    <a:pt x="161" y="0"/>
                    <a:pt x="160" y="0"/>
                  </a:cubicBezTo>
                  <a:cubicBezTo>
                    <a:pt x="160" y="27"/>
                    <a:pt x="160" y="27"/>
                    <a:pt x="160" y="27"/>
                  </a:cubicBezTo>
                  <a:cubicBezTo>
                    <a:pt x="89" y="27"/>
                    <a:pt x="89" y="27"/>
                    <a:pt x="89" y="27"/>
                  </a:cubicBezTo>
                  <a:cubicBezTo>
                    <a:pt x="87" y="27"/>
                    <a:pt x="87" y="27"/>
                    <a:pt x="87" y="27"/>
                  </a:cubicBezTo>
                  <a:cubicBezTo>
                    <a:pt x="78" y="27"/>
                    <a:pt x="69" y="27"/>
                    <a:pt x="69" y="27"/>
                  </a:cubicBezTo>
                  <a:cubicBezTo>
                    <a:pt x="53" y="44"/>
                    <a:pt x="53" y="44"/>
                    <a:pt x="53" y="44"/>
                  </a:cubicBezTo>
                  <a:cubicBezTo>
                    <a:pt x="36" y="27"/>
                    <a:pt x="36" y="27"/>
                    <a:pt x="36" y="27"/>
                  </a:cubicBezTo>
                  <a:cubicBezTo>
                    <a:pt x="36" y="27"/>
                    <a:pt x="26" y="27"/>
                    <a:pt x="16" y="27"/>
                  </a:cubicBezTo>
                  <a:cubicBezTo>
                    <a:pt x="5" y="27"/>
                    <a:pt x="0" y="26"/>
                    <a:pt x="0" y="35"/>
                  </a:cubicBezTo>
                  <a:cubicBezTo>
                    <a:pt x="0" y="44"/>
                    <a:pt x="0" y="127"/>
                    <a:pt x="0" y="135"/>
                  </a:cubicBezTo>
                  <a:cubicBezTo>
                    <a:pt x="0" y="144"/>
                    <a:pt x="0" y="148"/>
                    <a:pt x="5" y="148"/>
                  </a:cubicBezTo>
                  <a:cubicBezTo>
                    <a:pt x="10" y="148"/>
                    <a:pt x="17" y="148"/>
                    <a:pt x="17" y="148"/>
                  </a:cubicBezTo>
                  <a:cubicBezTo>
                    <a:pt x="17" y="148"/>
                    <a:pt x="17" y="226"/>
                    <a:pt x="17" y="234"/>
                  </a:cubicBezTo>
                  <a:cubicBezTo>
                    <a:pt x="17" y="246"/>
                    <a:pt x="19" y="249"/>
                    <a:pt x="39" y="249"/>
                  </a:cubicBezTo>
                  <a:cubicBezTo>
                    <a:pt x="51" y="249"/>
                    <a:pt x="53" y="241"/>
                    <a:pt x="53" y="237"/>
                  </a:cubicBezTo>
                  <a:cubicBezTo>
                    <a:pt x="54" y="247"/>
                    <a:pt x="58" y="248"/>
                    <a:pt x="71" y="248"/>
                  </a:cubicBezTo>
                  <a:cubicBezTo>
                    <a:pt x="81" y="248"/>
                    <a:pt x="89" y="249"/>
                    <a:pt x="89" y="238"/>
                  </a:cubicBezTo>
                  <a:cubicBezTo>
                    <a:pt x="89" y="230"/>
                    <a:pt x="89" y="199"/>
                    <a:pt x="89" y="176"/>
                  </a:cubicBezTo>
                  <a:cubicBezTo>
                    <a:pt x="89" y="160"/>
                    <a:pt x="89" y="147"/>
                    <a:pt x="89" y="147"/>
                  </a:cubicBezTo>
                  <a:cubicBezTo>
                    <a:pt x="89" y="59"/>
                    <a:pt x="89" y="59"/>
                    <a:pt x="89" y="59"/>
                  </a:cubicBezTo>
                  <a:cubicBezTo>
                    <a:pt x="160" y="59"/>
                    <a:pt x="160" y="59"/>
                    <a:pt x="160" y="59"/>
                  </a:cubicBezTo>
                  <a:cubicBezTo>
                    <a:pt x="160" y="87"/>
                    <a:pt x="160" y="87"/>
                    <a:pt x="160" y="87"/>
                  </a:cubicBezTo>
                  <a:cubicBezTo>
                    <a:pt x="162" y="87"/>
                    <a:pt x="163" y="87"/>
                    <a:pt x="164" y="85"/>
                  </a:cubicBezTo>
                  <a:cubicBezTo>
                    <a:pt x="202" y="48"/>
                    <a:pt x="202" y="48"/>
                    <a:pt x="202" y="48"/>
                  </a:cubicBezTo>
                  <a:cubicBezTo>
                    <a:pt x="204" y="46"/>
                    <a:pt x="204" y="42"/>
                    <a:pt x="202" y="40"/>
                  </a:cubicBezTo>
                  <a:close/>
                </a:path>
              </a:pathLst>
            </a:custGeom>
            <a:solidFill>
              <a:schemeClr val="bg1">
                <a:lumMod val="50000"/>
              </a:schemeClr>
            </a:solidFill>
            <a:ln w="12700" cap="flat" cmpd="sng">
              <a:solidFill>
                <a:srgbClr val="FFFFFF"/>
              </a:solidFill>
              <a:round/>
            </a:ln>
          </p:spPr>
          <p:txBody>
            <a:bodyPr/>
            <a:lstStyle/>
            <a:p>
              <a:pPr defTabSz="685800"/>
              <a:endParaRPr lang="zh-CN" altLang="en-US" sz="1350">
                <a:solidFill>
                  <a:prstClr val="black"/>
                </a:solidFill>
                <a:latin typeface="等线" panose="02010600030101010101" charset="-122"/>
                <a:ea typeface="微软雅黑" panose="020B0503020204020204" charset="-122"/>
              </a:endParaRPr>
            </a:p>
          </p:txBody>
        </p:sp>
      </p:grpSp>
      <p:grpSp>
        <p:nvGrpSpPr>
          <p:cNvPr id="43" name="Group 15"/>
          <p:cNvGrpSpPr/>
          <p:nvPr/>
        </p:nvGrpSpPr>
        <p:grpSpPr bwMode="auto">
          <a:xfrm>
            <a:off x="4225925" y="2520206"/>
            <a:ext cx="647700" cy="1962150"/>
            <a:chOff x="0" y="0"/>
            <a:chExt cx="408" cy="1238"/>
          </a:xfrm>
        </p:grpSpPr>
        <p:sp>
          <p:nvSpPr>
            <p:cNvPr id="44" name="Oval 16"/>
            <p:cNvSpPr>
              <a:spLocks noChangeArrowheads="1"/>
            </p:cNvSpPr>
            <p:nvPr/>
          </p:nvSpPr>
          <p:spPr bwMode="auto">
            <a:xfrm>
              <a:off x="19" y="0"/>
              <a:ext cx="366" cy="366"/>
            </a:xfrm>
            <a:prstGeom prst="ellipse">
              <a:avLst/>
            </a:prstGeom>
            <a:solidFill>
              <a:srgbClr val="0070C0"/>
            </a:solidFill>
            <a:ln w="12700" cmpd="sng">
              <a:solidFill>
                <a:srgbClr val="FFFFFF"/>
              </a:solidFill>
              <a:round/>
            </a:ln>
          </p:spPr>
          <p:txBody>
            <a:bodyPr/>
            <a:lstStyle/>
            <a:p>
              <a:pPr defTabSz="685800"/>
              <a:endParaRPr lang="zh-CN" altLang="en-US" sz="1350">
                <a:solidFill>
                  <a:prstClr val="black"/>
                </a:solidFill>
                <a:latin typeface="等线" panose="02010600030101010101" charset="-122"/>
                <a:ea typeface="微软雅黑" panose="020B0503020204020204" charset="-122"/>
              </a:endParaRPr>
            </a:p>
          </p:txBody>
        </p:sp>
        <p:sp>
          <p:nvSpPr>
            <p:cNvPr id="45" name="Freeform 17"/>
            <p:cNvSpPr/>
            <p:nvPr/>
          </p:nvSpPr>
          <p:spPr bwMode="auto">
            <a:xfrm>
              <a:off x="0" y="389"/>
              <a:ext cx="408" cy="849"/>
            </a:xfrm>
            <a:custGeom>
              <a:avLst/>
              <a:gdLst>
                <a:gd name="T0" fmla="*/ 62 w 124"/>
                <a:gd name="T1" fmla="*/ 21 h 258"/>
                <a:gd name="T2" fmla="*/ 81 w 124"/>
                <a:gd name="T3" fmla="*/ 1 h 258"/>
                <a:gd name="T4" fmla="*/ 112 w 124"/>
                <a:gd name="T5" fmla="*/ 1 h 258"/>
                <a:gd name="T6" fmla="*/ 124 w 124"/>
                <a:gd name="T7" fmla="*/ 25 h 258"/>
                <a:gd name="T8" fmla="*/ 124 w 124"/>
                <a:gd name="T9" fmla="*/ 130 h 258"/>
                <a:gd name="T10" fmla="*/ 103 w 124"/>
                <a:gd name="T11" fmla="*/ 140 h 258"/>
                <a:gd name="T12" fmla="*/ 103 w 124"/>
                <a:gd name="T13" fmla="*/ 246 h 258"/>
                <a:gd name="T14" fmla="*/ 82 w 124"/>
                <a:gd name="T15" fmla="*/ 257 h 258"/>
                <a:gd name="T16" fmla="*/ 62 w 124"/>
                <a:gd name="T17" fmla="*/ 240 h 258"/>
                <a:gd name="T18" fmla="*/ 45 w 124"/>
                <a:gd name="T19" fmla="*/ 258 h 258"/>
                <a:gd name="T20" fmla="*/ 20 w 124"/>
                <a:gd name="T21" fmla="*/ 241 h 258"/>
                <a:gd name="T22" fmla="*/ 20 w 124"/>
                <a:gd name="T23" fmla="*/ 141 h 258"/>
                <a:gd name="T24" fmla="*/ 7 w 124"/>
                <a:gd name="T25" fmla="*/ 141 h 258"/>
                <a:gd name="T26" fmla="*/ 0 w 124"/>
                <a:gd name="T27" fmla="*/ 126 h 258"/>
                <a:gd name="T28" fmla="*/ 0 w 124"/>
                <a:gd name="T29" fmla="*/ 11 h 258"/>
                <a:gd name="T30" fmla="*/ 19 w 124"/>
                <a:gd name="T31" fmla="*/ 1 h 258"/>
                <a:gd name="T32" fmla="*/ 42 w 124"/>
                <a:gd name="T33" fmla="*/ 1 h 258"/>
                <a:gd name="T34" fmla="*/ 62 w 124"/>
                <a:gd name="T35" fmla="*/ 21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4" h="258">
                  <a:moveTo>
                    <a:pt x="62" y="21"/>
                  </a:moveTo>
                  <a:cubicBezTo>
                    <a:pt x="81" y="1"/>
                    <a:pt x="81" y="1"/>
                    <a:pt x="81" y="1"/>
                  </a:cubicBezTo>
                  <a:cubicBezTo>
                    <a:pt x="81" y="1"/>
                    <a:pt x="101" y="1"/>
                    <a:pt x="112" y="1"/>
                  </a:cubicBezTo>
                  <a:cubicBezTo>
                    <a:pt x="124" y="1"/>
                    <a:pt x="124" y="2"/>
                    <a:pt x="124" y="25"/>
                  </a:cubicBezTo>
                  <a:cubicBezTo>
                    <a:pt x="124" y="48"/>
                    <a:pt x="124" y="120"/>
                    <a:pt x="124" y="130"/>
                  </a:cubicBezTo>
                  <a:cubicBezTo>
                    <a:pt x="124" y="141"/>
                    <a:pt x="119" y="140"/>
                    <a:pt x="103" y="140"/>
                  </a:cubicBezTo>
                  <a:cubicBezTo>
                    <a:pt x="103" y="140"/>
                    <a:pt x="103" y="230"/>
                    <a:pt x="103" y="246"/>
                  </a:cubicBezTo>
                  <a:cubicBezTo>
                    <a:pt x="103" y="258"/>
                    <a:pt x="95" y="257"/>
                    <a:pt x="82" y="257"/>
                  </a:cubicBezTo>
                  <a:cubicBezTo>
                    <a:pt x="67" y="257"/>
                    <a:pt x="62" y="256"/>
                    <a:pt x="62" y="240"/>
                  </a:cubicBezTo>
                  <a:cubicBezTo>
                    <a:pt x="62" y="240"/>
                    <a:pt x="65" y="258"/>
                    <a:pt x="45" y="258"/>
                  </a:cubicBezTo>
                  <a:cubicBezTo>
                    <a:pt x="23" y="258"/>
                    <a:pt x="20" y="255"/>
                    <a:pt x="20" y="241"/>
                  </a:cubicBezTo>
                  <a:cubicBezTo>
                    <a:pt x="20" y="231"/>
                    <a:pt x="20" y="141"/>
                    <a:pt x="20" y="141"/>
                  </a:cubicBezTo>
                  <a:cubicBezTo>
                    <a:pt x="20" y="141"/>
                    <a:pt x="12" y="141"/>
                    <a:pt x="7" y="141"/>
                  </a:cubicBezTo>
                  <a:cubicBezTo>
                    <a:pt x="0" y="141"/>
                    <a:pt x="0" y="137"/>
                    <a:pt x="0" y="126"/>
                  </a:cubicBezTo>
                  <a:cubicBezTo>
                    <a:pt x="0" y="117"/>
                    <a:pt x="0" y="21"/>
                    <a:pt x="0" y="11"/>
                  </a:cubicBezTo>
                  <a:cubicBezTo>
                    <a:pt x="0" y="0"/>
                    <a:pt x="7" y="1"/>
                    <a:pt x="19" y="1"/>
                  </a:cubicBezTo>
                  <a:cubicBezTo>
                    <a:pt x="31" y="1"/>
                    <a:pt x="42" y="1"/>
                    <a:pt x="42" y="1"/>
                  </a:cubicBezTo>
                  <a:lnTo>
                    <a:pt x="62" y="21"/>
                  </a:lnTo>
                  <a:close/>
                </a:path>
              </a:pathLst>
            </a:custGeom>
            <a:solidFill>
              <a:srgbClr val="0070C0"/>
            </a:solidFill>
            <a:ln w="12700" cap="flat" cmpd="sng">
              <a:solidFill>
                <a:srgbClr val="FFFFFF"/>
              </a:solidFill>
              <a:round/>
            </a:ln>
          </p:spPr>
          <p:txBody>
            <a:bodyPr/>
            <a:lstStyle/>
            <a:p>
              <a:pPr defTabSz="685800"/>
              <a:endParaRPr lang="zh-CN" altLang="en-US" sz="1350">
                <a:solidFill>
                  <a:prstClr val="black"/>
                </a:solidFill>
                <a:latin typeface="等线" panose="02010600030101010101" charset="-122"/>
                <a:ea typeface="微软雅黑" panose="020B0503020204020204" charset="-122"/>
              </a:endParaRPr>
            </a:p>
          </p:txBody>
        </p:sp>
      </p:grpSp>
      <p:sp>
        <p:nvSpPr>
          <p:cNvPr id="46" name="Rectangle 18"/>
          <p:cNvSpPr>
            <a:spLocks noChangeArrowheads="1"/>
          </p:cNvSpPr>
          <p:nvPr/>
        </p:nvSpPr>
        <p:spPr bwMode="auto">
          <a:xfrm>
            <a:off x="4476752" y="2639269"/>
            <a:ext cx="1492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685800"/>
            <a:r>
              <a:rPr lang="en-US" altLang="zh-CN" sz="2000">
                <a:solidFill>
                  <a:srgbClr val="FFFFFF"/>
                </a:solidFill>
                <a:latin typeface="微软雅黑" panose="020B0503020204020204" charset="-122"/>
                <a:ea typeface="微软雅黑" panose="020B0503020204020204" charset="-122"/>
              </a:rPr>
              <a:t>1</a:t>
            </a:r>
            <a:endParaRPr lang="en-US" altLang="zh-CN" sz="1350">
              <a:solidFill>
                <a:prstClr val="black"/>
              </a:solidFill>
              <a:latin typeface="等线" panose="02010600030101010101" charset="-122"/>
              <a:ea typeface="微软雅黑" panose="020B0503020204020204" charset="-122"/>
            </a:endParaRPr>
          </a:p>
        </p:txBody>
      </p:sp>
      <p:sp>
        <p:nvSpPr>
          <p:cNvPr id="47" name="Rectangle 19"/>
          <p:cNvSpPr>
            <a:spLocks noChangeArrowheads="1"/>
          </p:cNvSpPr>
          <p:nvPr/>
        </p:nvSpPr>
        <p:spPr bwMode="auto">
          <a:xfrm>
            <a:off x="3925890" y="2639269"/>
            <a:ext cx="1492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685800"/>
            <a:r>
              <a:rPr lang="en-US" altLang="zh-CN" sz="2000">
                <a:solidFill>
                  <a:srgbClr val="FFFFFF"/>
                </a:solidFill>
                <a:latin typeface="微软雅黑" panose="020B0503020204020204" charset="-122"/>
                <a:ea typeface="微软雅黑" panose="020B0503020204020204" charset="-122"/>
              </a:rPr>
              <a:t>2</a:t>
            </a:r>
            <a:endParaRPr lang="en-US" altLang="zh-CN" sz="1350">
              <a:solidFill>
                <a:prstClr val="black"/>
              </a:solidFill>
              <a:latin typeface="等线" panose="02010600030101010101" charset="-122"/>
              <a:ea typeface="微软雅黑" panose="020B0503020204020204" charset="-122"/>
            </a:endParaRPr>
          </a:p>
        </p:txBody>
      </p:sp>
      <p:sp>
        <p:nvSpPr>
          <p:cNvPr id="48" name="Rectangle 20"/>
          <p:cNvSpPr>
            <a:spLocks noChangeArrowheads="1"/>
          </p:cNvSpPr>
          <p:nvPr/>
        </p:nvSpPr>
        <p:spPr bwMode="auto">
          <a:xfrm>
            <a:off x="3452815" y="2507506"/>
            <a:ext cx="1492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685800"/>
            <a:r>
              <a:rPr lang="en-US" altLang="zh-CN" sz="2000">
                <a:solidFill>
                  <a:srgbClr val="FFFFFF"/>
                </a:solidFill>
                <a:latin typeface="微软雅黑" panose="020B0503020204020204" charset="-122"/>
                <a:ea typeface="微软雅黑" panose="020B0503020204020204" charset="-122"/>
              </a:rPr>
              <a:t>4</a:t>
            </a:r>
            <a:endParaRPr lang="en-US" altLang="zh-CN" sz="1350">
              <a:solidFill>
                <a:prstClr val="black"/>
              </a:solidFill>
              <a:latin typeface="等线" panose="02010600030101010101" charset="-122"/>
              <a:ea typeface="微软雅黑" panose="020B0503020204020204" charset="-122"/>
            </a:endParaRPr>
          </a:p>
        </p:txBody>
      </p:sp>
      <p:sp>
        <p:nvSpPr>
          <p:cNvPr id="49" name="Rectangle 21"/>
          <p:cNvSpPr>
            <a:spLocks noChangeArrowheads="1"/>
          </p:cNvSpPr>
          <p:nvPr/>
        </p:nvSpPr>
        <p:spPr bwMode="auto">
          <a:xfrm>
            <a:off x="5486402" y="2507506"/>
            <a:ext cx="1492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685800"/>
            <a:r>
              <a:rPr lang="en-US" altLang="zh-CN" sz="2000">
                <a:solidFill>
                  <a:srgbClr val="FFFFFF"/>
                </a:solidFill>
                <a:latin typeface="微软雅黑" panose="020B0503020204020204" charset="-122"/>
                <a:ea typeface="微软雅黑" panose="020B0503020204020204" charset="-122"/>
              </a:rPr>
              <a:t>5</a:t>
            </a:r>
            <a:endParaRPr lang="en-US" altLang="zh-CN" sz="1350">
              <a:solidFill>
                <a:prstClr val="black"/>
              </a:solidFill>
              <a:latin typeface="等线" panose="02010600030101010101" charset="-122"/>
              <a:ea typeface="微软雅黑" panose="020B0503020204020204" charset="-122"/>
            </a:endParaRPr>
          </a:p>
        </p:txBody>
      </p:sp>
      <p:sp>
        <p:nvSpPr>
          <p:cNvPr id="50" name="Rectangle 22"/>
          <p:cNvSpPr>
            <a:spLocks noChangeArrowheads="1"/>
          </p:cNvSpPr>
          <p:nvPr/>
        </p:nvSpPr>
        <p:spPr bwMode="auto">
          <a:xfrm>
            <a:off x="5029202" y="2639269"/>
            <a:ext cx="1492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685800"/>
            <a:r>
              <a:rPr lang="en-US" altLang="zh-CN" sz="2000">
                <a:solidFill>
                  <a:srgbClr val="FFFFFF"/>
                </a:solidFill>
                <a:latin typeface="微软雅黑" panose="020B0503020204020204" charset="-122"/>
                <a:ea typeface="微软雅黑" panose="020B0503020204020204" charset="-122"/>
              </a:rPr>
              <a:t>3</a:t>
            </a:r>
            <a:endParaRPr lang="en-US" altLang="zh-CN" sz="1350">
              <a:solidFill>
                <a:prstClr val="black"/>
              </a:solidFill>
              <a:latin typeface="等线" panose="02010600030101010101" charset="-122"/>
              <a:ea typeface="微软雅黑" panose="020B0503020204020204" charset="-122"/>
            </a:endParaRPr>
          </a:p>
        </p:txBody>
      </p:sp>
      <p:sp>
        <p:nvSpPr>
          <p:cNvPr id="51" name="Text Box 38"/>
          <p:cNvSpPr txBox="1">
            <a:spLocks noChangeArrowheads="1"/>
          </p:cNvSpPr>
          <p:nvPr/>
        </p:nvSpPr>
        <p:spPr bwMode="auto">
          <a:xfrm>
            <a:off x="6196952" y="1707406"/>
            <a:ext cx="2563522" cy="867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defTabSz="685800">
              <a:lnSpc>
                <a:spcPct val="120000"/>
              </a:lnSpc>
            </a:pPr>
            <a:r>
              <a:rPr lang="en-US" altLang="zh-CN" sz="1200" b="1">
                <a:solidFill>
                  <a:prstClr val="black"/>
                </a:solidFill>
                <a:ea typeface="微软雅黑" panose="020B0503020204020204" charset="-122"/>
              </a:rPr>
              <a:t>5.</a:t>
            </a:r>
            <a:r>
              <a:rPr lang="zh-CN" altLang="en-US" sz="1200" b="1">
                <a:solidFill>
                  <a:prstClr val="black"/>
                </a:solidFill>
                <a:ea typeface="微软雅黑" panose="020B0503020204020204" charset="-122"/>
              </a:rPr>
              <a:t>单击添加标题文本</a:t>
            </a:r>
          </a:p>
          <a:p>
            <a:pPr algn="ctr" defTabSz="685800">
              <a:lnSpc>
                <a:spcPct val="120000"/>
              </a:lnSpc>
            </a:pPr>
            <a:r>
              <a:rPr lang="zh-CN" altLang="en-US" sz="1000">
                <a:solidFill>
                  <a:prstClr val="black"/>
                </a:solidFill>
                <a:ea typeface="微软雅黑" panose="020B0503020204020204" charset="-122"/>
              </a:rPr>
              <a:t>单击添加文本 单击添加文本 单击添加文本</a:t>
            </a:r>
          </a:p>
          <a:p>
            <a:pPr algn="ctr" defTabSz="685800">
              <a:lnSpc>
                <a:spcPct val="120000"/>
              </a:lnSpc>
            </a:pPr>
            <a:r>
              <a:rPr lang="zh-CN" altLang="en-US" sz="1000">
                <a:solidFill>
                  <a:prstClr val="black"/>
                </a:solidFill>
                <a:ea typeface="微软雅黑" panose="020B0503020204020204" charset="-122"/>
              </a:rPr>
              <a:t>单击添加文本 单击添加文本 单击添加文本</a:t>
            </a:r>
          </a:p>
          <a:p>
            <a:pPr algn="ctr" defTabSz="685800">
              <a:lnSpc>
                <a:spcPct val="120000"/>
              </a:lnSpc>
            </a:pPr>
            <a:r>
              <a:rPr lang="zh-CN" altLang="en-US" sz="1000">
                <a:solidFill>
                  <a:prstClr val="black"/>
                </a:solidFill>
                <a:ea typeface="微软雅黑" panose="020B0503020204020204" charset="-122"/>
              </a:rPr>
              <a:t>单击添加文本 单击添加文本 单击添加文本</a:t>
            </a:r>
          </a:p>
        </p:txBody>
      </p:sp>
      <p:sp>
        <p:nvSpPr>
          <p:cNvPr id="52" name="Text Box 38"/>
          <p:cNvSpPr txBox="1">
            <a:spLocks noChangeArrowheads="1"/>
          </p:cNvSpPr>
          <p:nvPr/>
        </p:nvSpPr>
        <p:spPr bwMode="auto">
          <a:xfrm>
            <a:off x="6196952" y="3086944"/>
            <a:ext cx="2563522" cy="867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defTabSz="685800">
              <a:lnSpc>
                <a:spcPct val="120000"/>
              </a:lnSpc>
            </a:pPr>
            <a:r>
              <a:rPr lang="en-US" altLang="zh-CN" sz="1200" b="1">
                <a:solidFill>
                  <a:prstClr val="black"/>
                </a:solidFill>
                <a:ea typeface="微软雅黑" panose="020B0503020204020204" charset="-122"/>
              </a:rPr>
              <a:t>3.</a:t>
            </a:r>
            <a:r>
              <a:rPr lang="zh-CN" altLang="en-US" sz="1200" b="1">
                <a:solidFill>
                  <a:prstClr val="black"/>
                </a:solidFill>
                <a:ea typeface="微软雅黑" panose="020B0503020204020204" charset="-122"/>
              </a:rPr>
              <a:t>单击添加标题文本</a:t>
            </a:r>
          </a:p>
          <a:p>
            <a:pPr algn="ctr" defTabSz="685800">
              <a:lnSpc>
                <a:spcPct val="120000"/>
              </a:lnSpc>
            </a:pPr>
            <a:r>
              <a:rPr lang="zh-CN" altLang="en-US" sz="1000">
                <a:solidFill>
                  <a:prstClr val="black"/>
                </a:solidFill>
                <a:ea typeface="微软雅黑" panose="020B0503020204020204" charset="-122"/>
              </a:rPr>
              <a:t>单击添加文本 单击添加文本 单击添加文本</a:t>
            </a:r>
          </a:p>
          <a:p>
            <a:pPr algn="ctr" defTabSz="685800">
              <a:lnSpc>
                <a:spcPct val="120000"/>
              </a:lnSpc>
            </a:pPr>
            <a:r>
              <a:rPr lang="zh-CN" altLang="en-US" sz="1000">
                <a:solidFill>
                  <a:prstClr val="black"/>
                </a:solidFill>
                <a:ea typeface="微软雅黑" panose="020B0503020204020204" charset="-122"/>
              </a:rPr>
              <a:t>单击添加文本 单击添加文本 单击添加文本</a:t>
            </a:r>
          </a:p>
          <a:p>
            <a:pPr algn="ctr" defTabSz="685800">
              <a:lnSpc>
                <a:spcPct val="120000"/>
              </a:lnSpc>
            </a:pPr>
            <a:r>
              <a:rPr lang="zh-CN" altLang="en-US" sz="1000">
                <a:solidFill>
                  <a:prstClr val="black"/>
                </a:solidFill>
                <a:ea typeface="微软雅黑" panose="020B0503020204020204" charset="-122"/>
              </a:rPr>
              <a:t>单击添加文本 单击添加文本 单击添加文本</a:t>
            </a:r>
          </a:p>
        </p:txBody>
      </p:sp>
      <p:sp>
        <p:nvSpPr>
          <p:cNvPr id="53" name="Text Box 38"/>
          <p:cNvSpPr txBox="1">
            <a:spLocks noChangeArrowheads="1"/>
          </p:cNvSpPr>
          <p:nvPr/>
        </p:nvSpPr>
        <p:spPr bwMode="auto">
          <a:xfrm>
            <a:off x="402577" y="1707406"/>
            <a:ext cx="2563522" cy="867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defTabSz="685800">
              <a:lnSpc>
                <a:spcPct val="120000"/>
              </a:lnSpc>
            </a:pPr>
            <a:r>
              <a:rPr lang="en-US" altLang="zh-CN" sz="1200" b="1" dirty="0">
                <a:solidFill>
                  <a:prstClr val="black"/>
                </a:solidFill>
                <a:ea typeface="微软雅黑" panose="020B0503020204020204" charset="-122"/>
              </a:rPr>
              <a:t>4.</a:t>
            </a:r>
            <a:r>
              <a:rPr lang="zh-CN" altLang="en-US" sz="1200" b="1" dirty="0">
                <a:solidFill>
                  <a:prstClr val="black"/>
                </a:solidFill>
                <a:ea typeface="微软雅黑" panose="020B0503020204020204" charset="-122"/>
              </a:rPr>
              <a:t>单击添加标题文本</a:t>
            </a:r>
          </a:p>
          <a:p>
            <a:pPr algn="ctr" defTabSz="685800">
              <a:lnSpc>
                <a:spcPct val="120000"/>
              </a:lnSpc>
            </a:pPr>
            <a:r>
              <a:rPr lang="zh-CN" altLang="en-US" sz="1000" dirty="0">
                <a:solidFill>
                  <a:prstClr val="black"/>
                </a:solidFill>
                <a:ea typeface="微软雅黑" panose="020B0503020204020204" charset="-122"/>
              </a:rPr>
              <a:t>单击添加文本 单击添加文本 单击添加文本</a:t>
            </a:r>
          </a:p>
          <a:p>
            <a:pPr algn="ctr" defTabSz="685800">
              <a:lnSpc>
                <a:spcPct val="120000"/>
              </a:lnSpc>
            </a:pPr>
            <a:r>
              <a:rPr lang="zh-CN" altLang="en-US" sz="1000" dirty="0">
                <a:solidFill>
                  <a:prstClr val="black"/>
                </a:solidFill>
                <a:ea typeface="微软雅黑" panose="020B0503020204020204" charset="-122"/>
              </a:rPr>
              <a:t>单击添加文本 单击添加文本 单击添加文本</a:t>
            </a:r>
          </a:p>
          <a:p>
            <a:pPr algn="ctr" defTabSz="685800">
              <a:lnSpc>
                <a:spcPct val="120000"/>
              </a:lnSpc>
            </a:pPr>
            <a:r>
              <a:rPr lang="zh-CN" altLang="en-US" sz="1000" dirty="0">
                <a:solidFill>
                  <a:prstClr val="black"/>
                </a:solidFill>
                <a:ea typeface="微软雅黑" panose="020B0503020204020204" charset="-122"/>
              </a:rPr>
              <a:t>单击添加文本 单击添加文本 单击添加文本</a:t>
            </a:r>
          </a:p>
        </p:txBody>
      </p:sp>
      <p:sp>
        <p:nvSpPr>
          <p:cNvPr id="54" name="Text Box 38"/>
          <p:cNvSpPr txBox="1">
            <a:spLocks noChangeArrowheads="1"/>
          </p:cNvSpPr>
          <p:nvPr/>
        </p:nvSpPr>
        <p:spPr bwMode="auto">
          <a:xfrm>
            <a:off x="402577" y="3086944"/>
            <a:ext cx="2563522" cy="867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defTabSz="685800">
              <a:lnSpc>
                <a:spcPct val="120000"/>
              </a:lnSpc>
            </a:pPr>
            <a:r>
              <a:rPr lang="en-US" altLang="zh-CN" sz="1200" b="1">
                <a:solidFill>
                  <a:prstClr val="black"/>
                </a:solidFill>
                <a:ea typeface="微软雅黑" panose="020B0503020204020204" charset="-122"/>
              </a:rPr>
              <a:t>2.</a:t>
            </a:r>
            <a:r>
              <a:rPr lang="zh-CN" altLang="en-US" sz="1200" b="1">
                <a:solidFill>
                  <a:prstClr val="black"/>
                </a:solidFill>
                <a:ea typeface="微软雅黑" panose="020B0503020204020204" charset="-122"/>
              </a:rPr>
              <a:t>单击添加标题文本</a:t>
            </a:r>
          </a:p>
          <a:p>
            <a:pPr algn="ctr" defTabSz="685800">
              <a:lnSpc>
                <a:spcPct val="120000"/>
              </a:lnSpc>
            </a:pPr>
            <a:r>
              <a:rPr lang="zh-CN" altLang="en-US" sz="1000">
                <a:solidFill>
                  <a:prstClr val="black"/>
                </a:solidFill>
                <a:ea typeface="微软雅黑" panose="020B0503020204020204" charset="-122"/>
              </a:rPr>
              <a:t>单击添加文本 单击添加文本 单击添加文本</a:t>
            </a:r>
          </a:p>
          <a:p>
            <a:pPr algn="ctr" defTabSz="685800">
              <a:lnSpc>
                <a:spcPct val="120000"/>
              </a:lnSpc>
            </a:pPr>
            <a:r>
              <a:rPr lang="zh-CN" altLang="en-US" sz="1000">
                <a:solidFill>
                  <a:prstClr val="black"/>
                </a:solidFill>
                <a:ea typeface="微软雅黑" panose="020B0503020204020204" charset="-122"/>
              </a:rPr>
              <a:t>单击添加文本 单击添加文本 单击添加文本</a:t>
            </a:r>
          </a:p>
          <a:p>
            <a:pPr algn="ctr" defTabSz="685800">
              <a:lnSpc>
                <a:spcPct val="120000"/>
              </a:lnSpc>
            </a:pPr>
            <a:r>
              <a:rPr lang="zh-CN" altLang="en-US" sz="1000">
                <a:solidFill>
                  <a:prstClr val="black"/>
                </a:solidFill>
                <a:ea typeface="微软雅黑" panose="020B0503020204020204" charset="-122"/>
              </a:rPr>
              <a:t>单击添加文本 单击添加文本 单击添加文本</a:t>
            </a:r>
          </a:p>
        </p:txBody>
      </p:sp>
      <p:sp>
        <p:nvSpPr>
          <p:cNvPr id="55" name="Text Box 38"/>
          <p:cNvSpPr txBox="1">
            <a:spLocks noChangeArrowheads="1"/>
          </p:cNvSpPr>
          <p:nvPr/>
        </p:nvSpPr>
        <p:spPr bwMode="auto">
          <a:xfrm>
            <a:off x="3271189" y="1275606"/>
            <a:ext cx="2563522" cy="867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defTabSz="685800">
              <a:lnSpc>
                <a:spcPct val="120000"/>
              </a:lnSpc>
            </a:pPr>
            <a:r>
              <a:rPr lang="en-US" altLang="zh-CN" sz="1200" b="1">
                <a:solidFill>
                  <a:prstClr val="black"/>
                </a:solidFill>
                <a:ea typeface="微软雅黑" panose="020B0503020204020204" charset="-122"/>
              </a:rPr>
              <a:t>1.</a:t>
            </a:r>
            <a:r>
              <a:rPr lang="zh-CN" altLang="en-US" sz="1200" b="1">
                <a:solidFill>
                  <a:prstClr val="black"/>
                </a:solidFill>
                <a:ea typeface="微软雅黑" panose="020B0503020204020204" charset="-122"/>
              </a:rPr>
              <a:t>单击添加标题文本</a:t>
            </a:r>
          </a:p>
          <a:p>
            <a:pPr algn="ctr" defTabSz="685800">
              <a:lnSpc>
                <a:spcPct val="120000"/>
              </a:lnSpc>
            </a:pPr>
            <a:r>
              <a:rPr lang="zh-CN" altLang="en-US" sz="1000">
                <a:solidFill>
                  <a:prstClr val="black"/>
                </a:solidFill>
                <a:ea typeface="微软雅黑" panose="020B0503020204020204" charset="-122"/>
              </a:rPr>
              <a:t>单击添加文本 单击添加文本 单击添加文本</a:t>
            </a:r>
          </a:p>
          <a:p>
            <a:pPr algn="ctr" defTabSz="685800">
              <a:lnSpc>
                <a:spcPct val="120000"/>
              </a:lnSpc>
            </a:pPr>
            <a:r>
              <a:rPr lang="zh-CN" altLang="en-US" sz="1000">
                <a:solidFill>
                  <a:prstClr val="black"/>
                </a:solidFill>
                <a:ea typeface="微软雅黑" panose="020B0503020204020204" charset="-122"/>
              </a:rPr>
              <a:t>单击添加文本 单击添加文本 单击添加文本</a:t>
            </a:r>
          </a:p>
          <a:p>
            <a:pPr algn="ctr" defTabSz="685800">
              <a:lnSpc>
                <a:spcPct val="120000"/>
              </a:lnSpc>
            </a:pPr>
            <a:r>
              <a:rPr lang="zh-CN" altLang="en-US" sz="1000">
                <a:solidFill>
                  <a:prstClr val="black"/>
                </a:solidFill>
                <a:ea typeface="微软雅黑" panose="020B0503020204020204" charset="-122"/>
              </a:rPr>
              <a:t>单击添加文本 单击添加文本 单击添加文本</a:t>
            </a:r>
          </a:p>
        </p:txBody>
      </p:sp>
    </p:spTree>
  </p:cSld>
  <p:clrMapOvr>
    <a:masterClrMapping/>
  </p:clrMapOvr>
  <mc:AlternateContent xmlns:mc="http://schemas.openxmlformats.org/markup-compatibility/2006" xmlns:p14="http://schemas.microsoft.com/office/powerpoint/2010/main">
    <mc:Choice Requires="p14">
      <p:transition spd="slow" p14:dur="2000" advClick="0" advTm="0">
        <p14:ferris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anim calcmode="lin" valueType="num">
                                      <p:cBhvr>
                                        <p:cTn id="8" dur="500" fill="hold"/>
                                        <p:tgtEl>
                                          <p:spTgt spid="43"/>
                                        </p:tgtEl>
                                        <p:attrNameLst>
                                          <p:attrName>ppt_x</p:attrName>
                                        </p:attrNameLst>
                                      </p:cBhvr>
                                      <p:tavLst>
                                        <p:tav tm="0">
                                          <p:val>
                                            <p:strVal val="#ppt_x"/>
                                          </p:val>
                                        </p:tav>
                                        <p:tav tm="100000">
                                          <p:val>
                                            <p:strVal val="#ppt_x"/>
                                          </p:val>
                                        </p:tav>
                                      </p:tavLst>
                                    </p:anim>
                                    <p:anim calcmode="lin" valueType="num">
                                      <p:cBhvr>
                                        <p:cTn id="9" dur="500" fill="hold"/>
                                        <p:tgtEl>
                                          <p:spTgt spid="43"/>
                                        </p:tgtEl>
                                        <p:attrNameLst>
                                          <p:attrName>ppt_y</p:attrName>
                                        </p:attrNameLst>
                                      </p:cBhvr>
                                      <p:tavLst>
                                        <p:tav tm="0">
                                          <p:val>
                                            <p:strVal val="#ppt_y-.1"/>
                                          </p:val>
                                        </p:tav>
                                        <p:tav tm="100000">
                                          <p:val>
                                            <p:strVal val="#ppt_y"/>
                                          </p:val>
                                        </p:tav>
                                      </p:tavLst>
                                    </p:anim>
                                  </p:childTnLst>
                                </p:cTn>
                              </p:par>
                              <p:par>
                                <p:cTn id="10" presetID="23" presetClass="entr" presetSubtype="16" fill="hold" grpId="0" nodeType="withEffect">
                                  <p:stCondLst>
                                    <p:cond delay="500"/>
                                  </p:stCondLst>
                                  <p:childTnLst>
                                    <p:set>
                                      <p:cBhvr>
                                        <p:cTn id="11" dur="1" fill="hold">
                                          <p:stCondLst>
                                            <p:cond delay="0"/>
                                          </p:stCondLst>
                                        </p:cTn>
                                        <p:tgtEl>
                                          <p:spTgt spid="46"/>
                                        </p:tgtEl>
                                        <p:attrNameLst>
                                          <p:attrName>style.visibility</p:attrName>
                                        </p:attrNameLst>
                                      </p:cBhvr>
                                      <p:to>
                                        <p:strVal val="visible"/>
                                      </p:to>
                                    </p:set>
                                    <p:anim calcmode="lin" valueType="num">
                                      <p:cBhvr>
                                        <p:cTn id="12" dur="500" fill="hold"/>
                                        <p:tgtEl>
                                          <p:spTgt spid="46"/>
                                        </p:tgtEl>
                                        <p:attrNameLst>
                                          <p:attrName>ppt_w</p:attrName>
                                        </p:attrNameLst>
                                      </p:cBhvr>
                                      <p:tavLst>
                                        <p:tav tm="0">
                                          <p:val>
                                            <p:fltVal val="0"/>
                                          </p:val>
                                        </p:tav>
                                        <p:tav tm="100000">
                                          <p:val>
                                            <p:strVal val="#ppt_w"/>
                                          </p:val>
                                        </p:tav>
                                      </p:tavLst>
                                    </p:anim>
                                    <p:anim calcmode="lin" valueType="num">
                                      <p:cBhvr>
                                        <p:cTn id="13" dur="500" fill="hold"/>
                                        <p:tgtEl>
                                          <p:spTgt spid="46"/>
                                        </p:tgtEl>
                                        <p:attrNameLst>
                                          <p:attrName>ppt_h</p:attrName>
                                        </p:attrNameLst>
                                      </p:cBhvr>
                                      <p:tavLst>
                                        <p:tav tm="0">
                                          <p:val>
                                            <p:fltVal val="0"/>
                                          </p:val>
                                        </p:tav>
                                        <p:tav tm="100000">
                                          <p:val>
                                            <p:strVal val="#ppt_h"/>
                                          </p:val>
                                        </p:tav>
                                      </p:tavLst>
                                    </p:anim>
                                  </p:childTnLst>
                                </p:cTn>
                              </p:par>
                              <p:par>
                                <p:cTn id="14" presetID="12" presetClass="entr" presetSubtype="4" fill="hold" grpId="0" nodeType="withEffect">
                                  <p:stCondLst>
                                    <p:cond delay="500"/>
                                  </p:stCondLst>
                                  <p:childTnLst>
                                    <p:set>
                                      <p:cBhvr>
                                        <p:cTn id="15" dur="1" fill="hold">
                                          <p:stCondLst>
                                            <p:cond delay="0"/>
                                          </p:stCondLst>
                                        </p:cTn>
                                        <p:tgtEl>
                                          <p:spTgt spid="55"/>
                                        </p:tgtEl>
                                        <p:attrNameLst>
                                          <p:attrName>style.visibility</p:attrName>
                                        </p:attrNameLst>
                                      </p:cBhvr>
                                      <p:to>
                                        <p:strVal val="visible"/>
                                      </p:to>
                                    </p:set>
                                    <p:animEffect transition="in" filter="slide(fromBottom)">
                                      <p:cBhvr>
                                        <p:cTn id="16" dur="500"/>
                                        <p:tgtEl>
                                          <p:spTgt spid="55"/>
                                        </p:tgtEl>
                                      </p:cBhvr>
                                    </p:animEffect>
                                  </p:childTnLst>
                                </p:cTn>
                              </p:par>
                              <p:par>
                                <p:cTn id="17" presetID="47" presetClass="entr" presetSubtype="0" fill="hold" nodeType="withEffect">
                                  <p:stCondLst>
                                    <p:cond delay="10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strVal val="#ppt_x"/>
                                          </p:val>
                                        </p:tav>
                                        <p:tav tm="100000">
                                          <p:val>
                                            <p:strVal val="#ppt_x"/>
                                          </p:val>
                                        </p:tav>
                                      </p:tavLst>
                                    </p:anim>
                                    <p:anim calcmode="lin" valueType="num">
                                      <p:cBhvr>
                                        <p:cTn id="21" dur="500" fill="hold"/>
                                        <p:tgtEl>
                                          <p:spTgt spid="37"/>
                                        </p:tgtEl>
                                        <p:attrNameLst>
                                          <p:attrName>ppt_y</p:attrName>
                                        </p:attrNameLst>
                                      </p:cBhvr>
                                      <p:tavLst>
                                        <p:tav tm="0">
                                          <p:val>
                                            <p:strVal val="#ppt_y-.1"/>
                                          </p:val>
                                        </p:tav>
                                        <p:tav tm="100000">
                                          <p:val>
                                            <p:strVal val="#ppt_y"/>
                                          </p:val>
                                        </p:tav>
                                      </p:tavLst>
                                    </p:anim>
                                  </p:childTnLst>
                                </p:cTn>
                              </p:par>
                              <p:par>
                                <p:cTn id="22" presetID="23" presetClass="entr" presetSubtype="16" fill="hold" grpId="0" nodeType="withEffect">
                                  <p:stCondLst>
                                    <p:cond delay="60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childTnLst>
                                </p:cTn>
                              </p:par>
                              <p:par>
                                <p:cTn id="26" presetID="12" presetClass="entr" presetSubtype="2" fill="hold" grpId="0" nodeType="withEffect">
                                  <p:stCondLst>
                                    <p:cond delay="600"/>
                                  </p:stCondLst>
                                  <p:childTnLst>
                                    <p:set>
                                      <p:cBhvr>
                                        <p:cTn id="27" dur="1" fill="hold">
                                          <p:stCondLst>
                                            <p:cond delay="0"/>
                                          </p:stCondLst>
                                        </p:cTn>
                                        <p:tgtEl>
                                          <p:spTgt spid="54"/>
                                        </p:tgtEl>
                                        <p:attrNameLst>
                                          <p:attrName>style.visibility</p:attrName>
                                        </p:attrNameLst>
                                      </p:cBhvr>
                                      <p:to>
                                        <p:strVal val="visible"/>
                                      </p:to>
                                    </p:set>
                                    <p:animEffect transition="in" filter="slide(fromRight)">
                                      <p:cBhvr>
                                        <p:cTn id="28" dur="500"/>
                                        <p:tgtEl>
                                          <p:spTgt spid="54"/>
                                        </p:tgtEl>
                                      </p:cBhvr>
                                    </p:animEffect>
                                  </p:childTnLst>
                                </p:cTn>
                              </p:par>
                              <p:par>
                                <p:cTn id="29" presetID="47" presetClass="entr" presetSubtype="0" fill="hold" nodeType="withEffect">
                                  <p:stCondLst>
                                    <p:cond delay="200"/>
                                  </p:stCondLst>
                                  <p:childTnLst>
                                    <p:set>
                                      <p:cBhvr>
                                        <p:cTn id="30" dur="1" fill="hold">
                                          <p:stCondLst>
                                            <p:cond delay="0"/>
                                          </p:stCondLst>
                                        </p:cTn>
                                        <p:tgtEl>
                                          <p:spTgt spid="40"/>
                                        </p:tgtEl>
                                        <p:attrNameLst>
                                          <p:attrName>style.visibility</p:attrName>
                                        </p:attrNameLst>
                                      </p:cBhvr>
                                      <p:to>
                                        <p:strVal val="visible"/>
                                      </p:to>
                                    </p:set>
                                    <p:animEffect transition="in" filter="fade">
                                      <p:cBhvr>
                                        <p:cTn id="31" dur="500"/>
                                        <p:tgtEl>
                                          <p:spTgt spid="40"/>
                                        </p:tgtEl>
                                      </p:cBhvr>
                                    </p:animEffect>
                                    <p:anim calcmode="lin" valueType="num">
                                      <p:cBhvr>
                                        <p:cTn id="32" dur="500" fill="hold"/>
                                        <p:tgtEl>
                                          <p:spTgt spid="40"/>
                                        </p:tgtEl>
                                        <p:attrNameLst>
                                          <p:attrName>ppt_x</p:attrName>
                                        </p:attrNameLst>
                                      </p:cBhvr>
                                      <p:tavLst>
                                        <p:tav tm="0">
                                          <p:val>
                                            <p:strVal val="#ppt_x"/>
                                          </p:val>
                                        </p:tav>
                                        <p:tav tm="100000">
                                          <p:val>
                                            <p:strVal val="#ppt_x"/>
                                          </p:val>
                                        </p:tav>
                                      </p:tavLst>
                                    </p:anim>
                                    <p:anim calcmode="lin" valueType="num">
                                      <p:cBhvr>
                                        <p:cTn id="33" dur="500" fill="hold"/>
                                        <p:tgtEl>
                                          <p:spTgt spid="40"/>
                                        </p:tgtEl>
                                        <p:attrNameLst>
                                          <p:attrName>ppt_y</p:attrName>
                                        </p:attrNameLst>
                                      </p:cBhvr>
                                      <p:tavLst>
                                        <p:tav tm="0">
                                          <p:val>
                                            <p:strVal val="#ppt_y-.1"/>
                                          </p:val>
                                        </p:tav>
                                        <p:tav tm="100000">
                                          <p:val>
                                            <p:strVal val="#ppt_y"/>
                                          </p:val>
                                        </p:tav>
                                      </p:tavLst>
                                    </p:anim>
                                  </p:childTnLst>
                                </p:cTn>
                              </p:par>
                              <p:par>
                                <p:cTn id="34" presetID="23" presetClass="entr" presetSubtype="16" fill="hold" grpId="0" nodeType="withEffect">
                                  <p:stCondLst>
                                    <p:cond delay="700"/>
                                  </p:stCondLst>
                                  <p:childTnLst>
                                    <p:set>
                                      <p:cBhvr>
                                        <p:cTn id="35" dur="1" fill="hold">
                                          <p:stCondLst>
                                            <p:cond delay="0"/>
                                          </p:stCondLst>
                                        </p:cTn>
                                        <p:tgtEl>
                                          <p:spTgt spid="50"/>
                                        </p:tgtEl>
                                        <p:attrNameLst>
                                          <p:attrName>style.visibility</p:attrName>
                                        </p:attrNameLst>
                                      </p:cBhvr>
                                      <p:to>
                                        <p:strVal val="visible"/>
                                      </p:to>
                                    </p:set>
                                    <p:anim calcmode="lin" valueType="num">
                                      <p:cBhvr>
                                        <p:cTn id="36" dur="500" fill="hold"/>
                                        <p:tgtEl>
                                          <p:spTgt spid="50"/>
                                        </p:tgtEl>
                                        <p:attrNameLst>
                                          <p:attrName>ppt_w</p:attrName>
                                        </p:attrNameLst>
                                      </p:cBhvr>
                                      <p:tavLst>
                                        <p:tav tm="0">
                                          <p:val>
                                            <p:fltVal val="0"/>
                                          </p:val>
                                        </p:tav>
                                        <p:tav tm="100000">
                                          <p:val>
                                            <p:strVal val="#ppt_w"/>
                                          </p:val>
                                        </p:tav>
                                      </p:tavLst>
                                    </p:anim>
                                    <p:anim calcmode="lin" valueType="num">
                                      <p:cBhvr>
                                        <p:cTn id="37" dur="500" fill="hold"/>
                                        <p:tgtEl>
                                          <p:spTgt spid="50"/>
                                        </p:tgtEl>
                                        <p:attrNameLst>
                                          <p:attrName>ppt_h</p:attrName>
                                        </p:attrNameLst>
                                      </p:cBhvr>
                                      <p:tavLst>
                                        <p:tav tm="0">
                                          <p:val>
                                            <p:fltVal val="0"/>
                                          </p:val>
                                        </p:tav>
                                        <p:tav tm="100000">
                                          <p:val>
                                            <p:strVal val="#ppt_h"/>
                                          </p:val>
                                        </p:tav>
                                      </p:tavLst>
                                    </p:anim>
                                  </p:childTnLst>
                                </p:cTn>
                              </p:par>
                              <p:par>
                                <p:cTn id="38" presetID="12" presetClass="entr" presetSubtype="8" fill="hold" grpId="0" nodeType="withEffect">
                                  <p:stCondLst>
                                    <p:cond delay="700"/>
                                  </p:stCondLst>
                                  <p:childTnLst>
                                    <p:set>
                                      <p:cBhvr>
                                        <p:cTn id="39" dur="1" fill="hold">
                                          <p:stCondLst>
                                            <p:cond delay="0"/>
                                          </p:stCondLst>
                                        </p:cTn>
                                        <p:tgtEl>
                                          <p:spTgt spid="52"/>
                                        </p:tgtEl>
                                        <p:attrNameLst>
                                          <p:attrName>style.visibility</p:attrName>
                                        </p:attrNameLst>
                                      </p:cBhvr>
                                      <p:to>
                                        <p:strVal val="visible"/>
                                      </p:to>
                                    </p:set>
                                    <p:animEffect transition="in" filter="slide(fromLeft)">
                                      <p:cBhvr>
                                        <p:cTn id="40" dur="500"/>
                                        <p:tgtEl>
                                          <p:spTgt spid="52"/>
                                        </p:tgtEl>
                                      </p:cBhvr>
                                    </p:animEffect>
                                  </p:childTnLst>
                                </p:cTn>
                              </p:par>
                              <p:par>
                                <p:cTn id="41" presetID="47" presetClass="entr" presetSubtype="0" fill="hold" nodeType="withEffect">
                                  <p:stCondLst>
                                    <p:cond delay="300"/>
                                  </p:stCondLst>
                                  <p:childTnLst>
                                    <p:set>
                                      <p:cBhvr>
                                        <p:cTn id="42" dur="1" fill="hold">
                                          <p:stCondLst>
                                            <p:cond delay="0"/>
                                          </p:stCondLst>
                                        </p:cTn>
                                        <p:tgtEl>
                                          <p:spTgt spid="31"/>
                                        </p:tgtEl>
                                        <p:attrNameLst>
                                          <p:attrName>style.visibility</p:attrName>
                                        </p:attrNameLst>
                                      </p:cBhvr>
                                      <p:to>
                                        <p:strVal val="visible"/>
                                      </p:to>
                                    </p:set>
                                    <p:animEffect transition="in" filter="fade">
                                      <p:cBhvr>
                                        <p:cTn id="43" dur="500"/>
                                        <p:tgtEl>
                                          <p:spTgt spid="31"/>
                                        </p:tgtEl>
                                      </p:cBhvr>
                                    </p:animEffect>
                                    <p:anim calcmode="lin" valueType="num">
                                      <p:cBhvr>
                                        <p:cTn id="44" dur="500" fill="hold"/>
                                        <p:tgtEl>
                                          <p:spTgt spid="31"/>
                                        </p:tgtEl>
                                        <p:attrNameLst>
                                          <p:attrName>ppt_x</p:attrName>
                                        </p:attrNameLst>
                                      </p:cBhvr>
                                      <p:tavLst>
                                        <p:tav tm="0">
                                          <p:val>
                                            <p:strVal val="#ppt_x"/>
                                          </p:val>
                                        </p:tav>
                                        <p:tav tm="100000">
                                          <p:val>
                                            <p:strVal val="#ppt_x"/>
                                          </p:val>
                                        </p:tav>
                                      </p:tavLst>
                                    </p:anim>
                                    <p:anim calcmode="lin" valueType="num">
                                      <p:cBhvr>
                                        <p:cTn id="45" dur="500" fill="hold"/>
                                        <p:tgtEl>
                                          <p:spTgt spid="31"/>
                                        </p:tgtEl>
                                        <p:attrNameLst>
                                          <p:attrName>ppt_y</p:attrName>
                                        </p:attrNameLst>
                                      </p:cBhvr>
                                      <p:tavLst>
                                        <p:tav tm="0">
                                          <p:val>
                                            <p:strVal val="#ppt_y-.1"/>
                                          </p:val>
                                        </p:tav>
                                        <p:tav tm="100000">
                                          <p:val>
                                            <p:strVal val="#ppt_y"/>
                                          </p:val>
                                        </p:tav>
                                      </p:tavLst>
                                    </p:anim>
                                  </p:childTnLst>
                                </p:cTn>
                              </p:par>
                              <p:par>
                                <p:cTn id="46" presetID="23" presetClass="entr" presetSubtype="16" fill="hold" grpId="0" nodeType="withEffect">
                                  <p:stCondLst>
                                    <p:cond delay="800"/>
                                  </p:stCondLst>
                                  <p:childTnLst>
                                    <p:set>
                                      <p:cBhvr>
                                        <p:cTn id="47" dur="1" fill="hold">
                                          <p:stCondLst>
                                            <p:cond delay="0"/>
                                          </p:stCondLst>
                                        </p:cTn>
                                        <p:tgtEl>
                                          <p:spTgt spid="48"/>
                                        </p:tgtEl>
                                        <p:attrNameLst>
                                          <p:attrName>style.visibility</p:attrName>
                                        </p:attrNameLst>
                                      </p:cBhvr>
                                      <p:to>
                                        <p:strVal val="visible"/>
                                      </p:to>
                                    </p:set>
                                    <p:anim calcmode="lin" valueType="num">
                                      <p:cBhvr>
                                        <p:cTn id="48" dur="500" fill="hold"/>
                                        <p:tgtEl>
                                          <p:spTgt spid="48"/>
                                        </p:tgtEl>
                                        <p:attrNameLst>
                                          <p:attrName>ppt_w</p:attrName>
                                        </p:attrNameLst>
                                      </p:cBhvr>
                                      <p:tavLst>
                                        <p:tav tm="0">
                                          <p:val>
                                            <p:fltVal val="0"/>
                                          </p:val>
                                        </p:tav>
                                        <p:tav tm="100000">
                                          <p:val>
                                            <p:strVal val="#ppt_w"/>
                                          </p:val>
                                        </p:tav>
                                      </p:tavLst>
                                    </p:anim>
                                    <p:anim calcmode="lin" valueType="num">
                                      <p:cBhvr>
                                        <p:cTn id="49" dur="500" fill="hold"/>
                                        <p:tgtEl>
                                          <p:spTgt spid="48"/>
                                        </p:tgtEl>
                                        <p:attrNameLst>
                                          <p:attrName>ppt_h</p:attrName>
                                        </p:attrNameLst>
                                      </p:cBhvr>
                                      <p:tavLst>
                                        <p:tav tm="0">
                                          <p:val>
                                            <p:fltVal val="0"/>
                                          </p:val>
                                        </p:tav>
                                        <p:tav tm="100000">
                                          <p:val>
                                            <p:strVal val="#ppt_h"/>
                                          </p:val>
                                        </p:tav>
                                      </p:tavLst>
                                    </p:anim>
                                  </p:childTnLst>
                                </p:cTn>
                              </p:par>
                              <p:par>
                                <p:cTn id="50" presetID="12" presetClass="entr" presetSubtype="2" fill="hold" grpId="0" nodeType="withEffect">
                                  <p:stCondLst>
                                    <p:cond delay="800"/>
                                  </p:stCondLst>
                                  <p:childTnLst>
                                    <p:set>
                                      <p:cBhvr>
                                        <p:cTn id="51" dur="1" fill="hold">
                                          <p:stCondLst>
                                            <p:cond delay="0"/>
                                          </p:stCondLst>
                                        </p:cTn>
                                        <p:tgtEl>
                                          <p:spTgt spid="53"/>
                                        </p:tgtEl>
                                        <p:attrNameLst>
                                          <p:attrName>style.visibility</p:attrName>
                                        </p:attrNameLst>
                                      </p:cBhvr>
                                      <p:to>
                                        <p:strVal val="visible"/>
                                      </p:to>
                                    </p:set>
                                    <p:animEffect transition="in" filter="slide(fromRight)">
                                      <p:cBhvr>
                                        <p:cTn id="52" dur="500"/>
                                        <p:tgtEl>
                                          <p:spTgt spid="53"/>
                                        </p:tgtEl>
                                      </p:cBhvr>
                                    </p:animEffect>
                                  </p:childTnLst>
                                </p:cTn>
                              </p:par>
                              <p:par>
                                <p:cTn id="53" presetID="47" presetClass="entr" presetSubtype="0" fill="hold" nodeType="withEffect">
                                  <p:stCondLst>
                                    <p:cond delay="40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500"/>
                                        <p:tgtEl>
                                          <p:spTgt spid="34"/>
                                        </p:tgtEl>
                                      </p:cBhvr>
                                    </p:animEffect>
                                    <p:anim calcmode="lin" valueType="num">
                                      <p:cBhvr>
                                        <p:cTn id="56" dur="500" fill="hold"/>
                                        <p:tgtEl>
                                          <p:spTgt spid="34"/>
                                        </p:tgtEl>
                                        <p:attrNameLst>
                                          <p:attrName>ppt_x</p:attrName>
                                        </p:attrNameLst>
                                      </p:cBhvr>
                                      <p:tavLst>
                                        <p:tav tm="0">
                                          <p:val>
                                            <p:strVal val="#ppt_x"/>
                                          </p:val>
                                        </p:tav>
                                        <p:tav tm="100000">
                                          <p:val>
                                            <p:strVal val="#ppt_x"/>
                                          </p:val>
                                        </p:tav>
                                      </p:tavLst>
                                    </p:anim>
                                    <p:anim calcmode="lin" valueType="num">
                                      <p:cBhvr>
                                        <p:cTn id="57" dur="500" fill="hold"/>
                                        <p:tgtEl>
                                          <p:spTgt spid="34"/>
                                        </p:tgtEl>
                                        <p:attrNameLst>
                                          <p:attrName>ppt_y</p:attrName>
                                        </p:attrNameLst>
                                      </p:cBhvr>
                                      <p:tavLst>
                                        <p:tav tm="0">
                                          <p:val>
                                            <p:strVal val="#ppt_y-.1"/>
                                          </p:val>
                                        </p:tav>
                                        <p:tav tm="100000">
                                          <p:val>
                                            <p:strVal val="#ppt_y"/>
                                          </p:val>
                                        </p:tav>
                                      </p:tavLst>
                                    </p:anim>
                                  </p:childTnLst>
                                </p:cTn>
                              </p:par>
                              <p:par>
                                <p:cTn id="58" presetID="23" presetClass="entr" presetSubtype="16" fill="hold" grpId="0" nodeType="withEffect">
                                  <p:stCondLst>
                                    <p:cond delay="900"/>
                                  </p:stCondLst>
                                  <p:childTnLst>
                                    <p:set>
                                      <p:cBhvr>
                                        <p:cTn id="59" dur="1" fill="hold">
                                          <p:stCondLst>
                                            <p:cond delay="0"/>
                                          </p:stCondLst>
                                        </p:cTn>
                                        <p:tgtEl>
                                          <p:spTgt spid="49"/>
                                        </p:tgtEl>
                                        <p:attrNameLst>
                                          <p:attrName>style.visibility</p:attrName>
                                        </p:attrNameLst>
                                      </p:cBhvr>
                                      <p:to>
                                        <p:strVal val="visible"/>
                                      </p:to>
                                    </p:set>
                                    <p:anim calcmode="lin" valueType="num">
                                      <p:cBhvr>
                                        <p:cTn id="60" dur="500" fill="hold"/>
                                        <p:tgtEl>
                                          <p:spTgt spid="49"/>
                                        </p:tgtEl>
                                        <p:attrNameLst>
                                          <p:attrName>ppt_w</p:attrName>
                                        </p:attrNameLst>
                                      </p:cBhvr>
                                      <p:tavLst>
                                        <p:tav tm="0">
                                          <p:val>
                                            <p:fltVal val="0"/>
                                          </p:val>
                                        </p:tav>
                                        <p:tav tm="100000">
                                          <p:val>
                                            <p:strVal val="#ppt_w"/>
                                          </p:val>
                                        </p:tav>
                                      </p:tavLst>
                                    </p:anim>
                                    <p:anim calcmode="lin" valueType="num">
                                      <p:cBhvr>
                                        <p:cTn id="61" dur="500" fill="hold"/>
                                        <p:tgtEl>
                                          <p:spTgt spid="49"/>
                                        </p:tgtEl>
                                        <p:attrNameLst>
                                          <p:attrName>ppt_h</p:attrName>
                                        </p:attrNameLst>
                                      </p:cBhvr>
                                      <p:tavLst>
                                        <p:tav tm="0">
                                          <p:val>
                                            <p:fltVal val="0"/>
                                          </p:val>
                                        </p:tav>
                                        <p:tav tm="100000">
                                          <p:val>
                                            <p:strVal val="#ppt_h"/>
                                          </p:val>
                                        </p:tav>
                                      </p:tavLst>
                                    </p:anim>
                                  </p:childTnLst>
                                </p:cTn>
                              </p:par>
                              <p:par>
                                <p:cTn id="62" presetID="12" presetClass="entr" presetSubtype="8" fill="hold" grpId="0" nodeType="withEffect">
                                  <p:stCondLst>
                                    <p:cond delay="900"/>
                                  </p:stCondLst>
                                  <p:childTnLst>
                                    <p:set>
                                      <p:cBhvr>
                                        <p:cTn id="63" dur="1" fill="hold">
                                          <p:stCondLst>
                                            <p:cond delay="0"/>
                                          </p:stCondLst>
                                        </p:cTn>
                                        <p:tgtEl>
                                          <p:spTgt spid="51"/>
                                        </p:tgtEl>
                                        <p:attrNameLst>
                                          <p:attrName>style.visibility</p:attrName>
                                        </p:attrNameLst>
                                      </p:cBhvr>
                                      <p:to>
                                        <p:strVal val="visible"/>
                                      </p:to>
                                    </p:set>
                                    <p:animEffect transition="in" filter="slide(fromLeft)">
                                      <p:cBhvr>
                                        <p:cTn id="64"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utoUpdateAnimBg="0"/>
      <p:bldP spid="47" grpId="0" autoUpdateAnimBg="0"/>
      <p:bldP spid="48" grpId="0" autoUpdateAnimBg="0"/>
      <p:bldP spid="49" grpId="0" autoUpdateAnimBg="0"/>
      <p:bldP spid="50" grpId="0" autoUpdateAnimBg="0"/>
      <p:bldP spid="51" grpId="0" autoUpdateAnimBg="0"/>
      <p:bldP spid="52" grpId="0" autoUpdateAnimBg="0"/>
      <p:bldP spid="53" grpId="0" autoUpdateAnimBg="0"/>
      <p:bldP spid="54" grpId="0" autoUpdateAnimBg="0"/>
      <p:bldP spid="55"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460201" y="1497296"/>
            <a:ext cx="2852063" cy="2708793"/>
            <a:chOff x="613598" y="2019122"/>
            <a:chExt cx="3802751" cy="3611724"/>
          </a:xfrm>
        </p:grpSpPr>
        <p:grpSp>
          <p:nvGrpSpPr>
            <p:cNvPr id="21" name="组合 20"/>
            <p:cNvGrpSpPr/>
            <p:nvPr/>
          </p:nvGrpSpPr>
          <p:grpSpPr>
            <a:xfrm>
              <a:off x="613598" y="2019122"/>
              <a:ext cx="3802751" cy="3611724"/>
              <a:chOff x="613599" y="2019122"/>
              <a:chExt cx="2717800" cy="2581274"/>
            </a:xfrm>
          </p:grpSpPr>
          <p:sp>
            <p:nvSpPr>
              <p:cNvPr id="34" name="Rectangle 10"/>
              <p:cNvSpPr>
                <a:spLocks noChangeArrowheads="1"/>
              </p:cNvSpPr>
              <p:nvPr/>
            </p:nvSpPr>
            <p:spPr bwMode="auto">
              <a:xfrm rot="10800000" flipV="1">
                <a:off x="862842" y="2019122"/>
                <a:ext cx="2217737" cy="2197100"/>
              </a:xfrm>
              <a:prstGeom prst="rect">
                <a:avLst/>
              </a:prstGeom>
              <a:solidFill>
                <a:srgbClr val="F5F5F5"/>
              </a:solidFill>
              <a:ln w="22225">
                <a:gradFill flip="none" rotWithShape="1">
                  <a:gsLst>
                    <a:gs pos="39000">
                      <a:schemeClr val="bg1"/>
                    </a:gs>
                    <a:gs pos="100000">
                      <a:schemeClr val="bg1">
                        <a:lumMod val="85000"/>
                      </a:schemeClr>
                    </a:gs>
                  </a:gsLst>
                  <a:lin ang="2700000" scaled="1"/>
                  <a:tileRect/>
                </a:gradFill>
              </a:ln>
              <a:effectLst>
                <a:outerShdw blurRad="1397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685800"/>
                <a:endParaRPr lang="zh-CN" altLang="en-US" sz="1350" dirty="0">
                  <a:solidFill>
                    <a:prstClr val="white"/>
                  </a:solidFill>
                  <a:latin typeface="等线" panose="02010600030101010101" charset="-122"/>
                  <a:ea typeface="微软雅黑" panose="020B0503020204020204" charset="-122"/>
                </a:endParaRPr>
              </a:p>
            </p:txBody>
          </p:sp>
          <p:sp>
            <p:nvSpPr>
              <p:cNvPr id="35" name="AutoShape 11"/>
              <p:cNvSpPr>
                <a:spLocks noChangeArrowheads="1"/>
              </p:cNvSpPr>
              <p:nvPr/>
            </p:nvSpPr>
            <p:spPr bwMode="auto">
              <a:xfrm rot="10800000">
                <a:off x="613599" y="4270196"/>
                <a:ext cx="2717800" cy="3302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2665 w 21600"/>
                  <a:gd name="T13" fmla="*/ 2665 h 21600"/>
                  <a:gd name="T14" fmla="*/ 18935 w 21600"/>
                  <a:gd name="T15" fmla="*/ 18935 h 21600"/>
                </a:gdLst>
                <a:ahLst/>
                <a:cxnLst>
                  <a:cxn ang="T8">
                    <a:pos x="T0" y="T1"/>
                  </a:cxn>
                  <a:cxn ang="T9">
                    <a:pos x="T2" y="T3"/>
                  </a:cxn>
                  <a:cxn ang="T10">
                    <a:pos x="T4" y="T5"/>
                  </a:cxn>
                  <a:cxn ang="T11">
                    <a:pos x="T6" y="T7"/>
                  </a:cxn>
                </a:cxnLst>
                <a:rect l="T12" t="T13" r="T14" b="T15"/>
                <a:pathLst>
                  <a:path w="21600" h="21600">
                    <a:moveTo>
                      <a:pt x="0" y="0"/>
                    </a:moveTo>
                    <a:lnTo>
                      <a:pt x="1730" y="21600"/>
                    </a:lnTo>
                    <a:lnTo>
                      <a:pt x="19870" y="21600"/>
                    </a:lnTo>
                    <a:lnTo>
                      <a:pt x="21600" y="0"/>
                    </a:lnTo>
                    <a:lnTo>
                      <a:pt x="0" y="0"/>
                    </a:lnTo>
                    <a:close/>
                  </a:path>
                </a:pathLst>
              </a:custGeom>
              <a:gradFill rotWithShape="1">
                <a:gsLst>
                  <a:gs pos="99000">
                    <a:srgbClr val="0070C0"/>
                  </a:gs>
                  <a:gs pos="2000">
                    <a:srgbClr val="01ACBE">
                      <a:alpha val="0"/>
                    </a:srgbClr>
                  </a:gs>
                </a:gsLst>
                <a:lin ang="5400000" scaled="0"/>
              </a:gradFill>
              <a:ln>
                <a:noFill/>
              </a:ln>
              <a:effectLst/>
            </p:spPr>
            <p:txBody>
              <a:bodyPr wrap="none" anchor="ctr"/>
              <a:lstStyle/>
              <a:p>
                <a:pPr defTabSz="685165">
                  <a:defRPr/>
                </a:pPr>
                <a:endParaRPr lang="zh-CN" altLang="en-US" sz="1350" kern="0" dirty="0">
                  <a:solidFill>
                    <a:sysClr val="windowText" lastClr="000000"/>
                  </a:solidFill>
                  <a:latin typeface="Impact" panose="020B0806030902050204" pitchFamily="34" charset="0"/>
                  <a:ea typeface="微软雅黑" panose="020B0503020204020204" charset="-122"/>
                </a:endParaRPr>
              </a:p>
            </p:txBody>
          </p:sp>
        </p:grpSp>
        <p:pic>
          <p:nvPicPr>
            <p:cNvPr id="3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1590" r="4890"/>
            <a:stretch>
              <a:fillRect/>
            </a:stretch>
          </p:blipFill>
          <p:spPr bwMode="auto">
            <a:xfrm>
              <a:off x="1078450" y="2129153"/>
              <a:ext cx="2840405" cy="2845353"/>
            </a:xfrm>
            <a:prstGeom prst="rect">
              <a:avLst/>
            </a:prstGeom>
            <a:noFill/>
            <a:ln>
              <a:noFill/>
            </a:ln>
            <a:effectLst>
              <a:innerShdw blurRad="114300">
                <a:prstClr val="black"/>
              </a:inn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36" name="矩形 35"/>
          <p:cNvSpPr/>
          <p:nvPr/>
        </p:nvSpPr>
        <p:spPr>
          <a:xfrm>
            <a:off x="4018927" y="1289244"/>
            <a:ext cx="4784457" cy="2743589"/>
          </a:xfrm>
          <a:prstGeom prst="rect">
            <a:avLst/>
          </a:prstGeom>
          <a:solidFill>
            <a:srgbClr val="0070C0"/>
          </a:solidFill>
          <a:ln w="34925">
            <a:solidFill>
              <a:schemeClr val="bg1">
                <a:lumMod val="95000"/>
              </a:schemeClr>
            </a:solidFill>
          </a:ln>
          <a:effectLst>
            <a:innerShdw blurRad="317500" dist="762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endParaRPr lang="zh-CN" altLang="en-US" sz="1350">
              <a:solidFill>
                <a:prstClr val="white"/>
              </a:solidFill>
              <a:latin typeface="等线" panose="02010600030101010101" charset="-122"/>
              <a:ea typeface="微软雅黑" panose="020B0503020204020204" charset="-122"/>
            </a:endParaRPr>
          </a:p>
        </p:txBody>
      </p:sp>
      <p:sp>
        <p:nvSpPr>
          <p:cNvPr id="37" name="Rectangle 12"/>
          <p:cNvSpPr/>
          <p:nvPr/>
        </p:nvSpPr>
        <p:spPr>
          <a:xfrm>
            <a:off x="4767511" y="1598497"/>
            <a:ext cx="3897516" cy="2100575"/>
          </a:xfrm>
          <a:prstGeom prst="rect">
            <a:avLst/>
          </a:prstGeom>
        </p:spPr>
        <p:txBody>
          <a:bodyPr wrap="square" lIns="68580" tIns="34290" rIns="68580" bIns="34290">
            <a:spAutoFit/>
          </a:bodyPr>
          <a:lstStyle/>
          <a:p>
            <a:pPr defTabSz="685800" latinLnBrk="1">
              <a:lnSpc>
                <a:spcPct val="150000"/>
              </a:lnSpc>
            </a:pPr>
            <a:r>
              <a:rPr lang="zh-CN" altLang="en-US" sz="1100" dirty="0">
                <a:solidFill>
                  <a:prstClr val="white"/>
                </a:solidFill>
                <a:latin typeface="等线" panose="02010600030101010101" charset="-122"/>
                <a:ea typeface="微软雅黑" panose="020B0503020204020204" charset="-122"/>
              </a:rPr>
              <a:t>        演讲结束语最常用的方式，就是用极其精练的语言，总结收拢全篇的主要内容，概括和强化主题思想。这种结尾，扼要地总结演讲内容，能起到提醒、强调的作用，给听众留下完整的总体印象。除非演讲非常简短，否则建议你在结尾中清晰陈述你的主题和主要思想。</a:t>
            </a:r>
          </a:p>
          <a:p>
            <a:pPr defTabSz="685800" latinLnBrk="1">
              <a:lnSpc>
                <a:spcPct val="150000"/>
              </a:lnSpc>
            </a:pPr>
            <a:r>
              <a:rPr lang="zh-CN" altLang="en-US" sz="1100" dirty="0">
                <a:solidFill>
                  <a:prstClr val="white"/>
                </a:solidFill>
                <a:latin typeface="等线" panose="02010600030101010101" charset="-122"/>
                <a:ea typeface="微软雅黑" panose="020B0503020204020204" charset="-122"/>
              </a:rPr>
              <a:t>　　演讲者在演讲中，为了阐述自己的观点和主张，往往利用一切手段，从正面、反面和侧面等各个方面来进行分析和论证。到了结尾处，就应总结全篇，突出重点，深化主题。</a:t>
            </a:r>
          </a:p>
        </p:txBody>
      </p:sp>
      <p:grpSp>
        <p:nvGrpSpPr>
          <p:cNvPr id="38" name="组合 37"/>
          <p:cNvGrpSpPr/>
          <p:nvPr/>
        </p:nvGrpSpPr>
        <p:grpSpPr>
          <a:xfrm>
            <a:off x="3312262" y="1072295"/>
            <a:ext cx="1416554" cy="3155641"/>
            <a:chOff x="4416349" y="1786276"/>
            <a:chExt cx="1888739" cy="4207521"/>
          </a:xfrm>
        </p:grpSpPr>
        <p:sp>
          <p:nvSpPr>
            <p:cNvPr id="39" name="椭圆 38"/>
            <p:cNvSpPr/>
            <p:nvPr/>
          </p:nvSpPr>
          <p:spPr>
            <a:xfrm>
              <a:off x="4416349" y="1786276"/>
              <a:ext cx="1888739" cy="4203787"/>
            </a:xfrm>
            <a:prstGeom prst="ellipse">
              <a:avLst/>
            </a:prstGeom>
            <a:gradFill flip="none" rotWithShape="1">
              <a:gsLst>
                <a:gs pos="84000">
                  <a:schemeClr val="tx1">
                    <a:lumMod val="65000"/>
                    <a:lumOff val="35000"/>
                    <a:alpha val="55000"/>
                  </a:schemeClr>
                </a:gs>
                <a:gs pos="43000">
                  <a:schemeClr val="bg1">
                    <a:lumMod val="75000"/>
                  </a:schemeClr>
                </a:gs>
                <a:gs pos="100000">
                  <a:schemeClr val="bg1">
                    <a:lumMod val="85000"/>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latin typeface="等线" panose="02010600030101010101" charset="-122"/>
                <a:ea typeface="微软雅黑" panose="020B0503020204020204" charset="-122"/>
              </a:endParaRPr>
            </a:p>
          </p:txBody>
        </p:sp>
        <p:sp>
          <p:nvSpPr>
            <p:cNvPr id="40" name="矩形 39"/>
            <p:cNvSpPr/>
            <p:nvPr/>
          </p:nvSpPr>
          <p:spPr>
            <a:xfrm>
              <a:off x="4614199" y="1786278"/>
              <a:ext cx="1493039" cy="4207519"/>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latin typeface="等线" panose="02010600030101010101" charset="-122"/>
                <a:ea typeface="微软雅黑" panose="020B0503020204020204" charset="-122"/>
              </a:endParaRPr>
            </a:p>
          </p:txBody>
        </p:sp>
        <p:grpSp>
          <p:nvGrpSpPr>
            <p:cNvPr id="41" name="组合 40"/>
            <p:cNvGrpSpPr/>
            <p:nvPr/>
          </p:nvGrpSpPr>
          <p:grpSpPr>
            <a:xfrm>
              <a:off x="5008601" y="3385383"/>
              <a:ext cx="745082" cy="657806"/>
              <a:chOff x="1000456" y="3959521"/>
              <a:chExt cx="745082" cy="657806"/>
            </a:xfrm>
            <a:solidFill>
              <a:srgbClr val="0070C0"/>
            </a:solidFill>
          </p:grpSpPr>
          <p:sp>
            <p:nvSpPr>
              <p:cNvPr id="42" name="Oval 423"/>
              <p:cNvSpPr>
                <a:spLocks noChangeArrowheads="1"/>
              </p:cNvSpPr>
              <p:nvPr/>
            </p:nvSpPr>
            <p:spPr bwMode="auto">
              <a:xfrm>
                <a:off x="1559448" y="4046795"/>
                <a:ext cx="173829" cy="20123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800"/>
                <a:endParaRPr lang="zh-CN" altLang="en-US" sz="1350">
                  <a:solidFill>
                    <a:prstClr val="black"/>
                  </a:solidFill>
                  <a:latin typeface="等线" panose="02010600030101010101" charset="-122"/>
                  <a:ea typeface="微软雅黑" panose="020B0503020204020204" charset="-122"/>
                </a:endParaRPr>
              </a:p>
            </p:txBody>
          </p:sp>
          <p:sp>
            <p:nvSpPr>
              <p:cNvPr id="43" name="Freeform 424"/>
              <p:cNvSpPr/>
              <p:nvPr/>
            </p:nvSpPr>
            <p:spPr bwMode="auto">
              <a:xfrm>
                <a:off x="1523384" y="4254524"/>
                <a:ext cx="222154" cy="298610"/>
              </a:xfrm>
              <a:custGeom>
                <a:avLst/>
                <a:gdLst>
                  <a:gd name="T0" fmla="*/ 65 w 130"/>
                  <a:gd name="T1" fmla="*/ 3 h 175"/>
                  <a:gd name="T2" fmla="*/ 52 w 130"/>
                  <a:gd name="T3" fmla="*/ 89 h 175"/>
                  <a:gd name="T4" fmla="*/ 14 w 130"/>
                  <a:gd name="T5" fmla="*/ 112 h 175"/>
                  <a:gd name="T6" fmla="*/ 14 w 130"/>
                  <a:gd name="T7" fmla="*/ 78 h 175"/>
                  <a:gd name="T8" fmla="*/ 65 w 130"/>
                  <a:gd name="T9" fmla="*/ 3 h 175"/>
                  <a:gd name="T10" fmla="*/ 9 w 130"/>
                  <a:gd name="T11" fmla="*/ 58 h 175"/>
                  <a:gd name="T12" fmla="*/ 0 w 130"/>
                  <a:gd name="T13" fmla="*/ 89 h 175"/>
                  <a:gd name="T14" fmla="*/ 0 w 130"/>
                  <a:gd name="T15" fmla="*/ 137 h 175"/>
                  <a:gd name="T16" fmla="*/ 7 w 130"/>
                  <a:gd name="T17" fmla="*/ 160 h 175"/>
                  <a:gd name="T18" fmla="*/ 65 w 130"/>
                  <a:gd name="T19" fmla="*/ 175 h 175"/>
                  <a:gd name="T20" fmla="*/ 130 w 130"/>
                  <a:gd name="T21" fmla="*/ 149 h 175"/>
                  <a:gd name="T22" fmla="*/ 130 w 130"/>
                  <a:gd name="T23" fmla="*/ 45 h 175"/>
                  <a:gd name="T24" fmla="*/ 65 w 130"/>
                  <a:gd name="T25" fmla="*/ 3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 h="175">
                    <a:moveTo>
                      <a:pt x="65" y="3"/>
                    </a:moveTo>
                    <a:cubicBezTo>
                      <a:pt x="52" y="89"/>
                      <a:pt x="52" y="89"/>
                      <a:pt x="52" y="89"/>
                    </a:cubicBezTo>
                    <a:cubicBezTo>
                      <a:pt x="14" y="112"/>
                      <a:pt x="14" y="112"/>
                      <a:pt x="14" y="112"/>
                    </a:cubicBezTo>
                    <a:cubicBezTo>
                      <a:pt x="14" y="78"/>
                      <a:pt x="14" y="78"/>
                      <a:pt x="14" y="78"/>
                    </a:cubicBezTo>
                    <a:cubicBezTo>
                      <a:pt x="65" y="3"/>
                      <a:pt x="65" y="3"/>
                      <a:pt x="65" y="3"/>
                    </a:cubicBezTo>
                    <a:cubicBezTo>
                      <a:pt x="35" y="3"/>
                      <a:pt x="18" y="33"/>
                      <a:pt x="9" y="58"/>
                    </a:cubicBezTo>
                    <a:cubicBezTo>
                      <a:pt x="3" y="75"/>
                      <a:pt x="0" y="89"/>
                      <a:pt x="0" y="89"/>
                    </a:cubicBezTo>
                    <a:cubicBezTo>
                      <a:pt x="0" y="89"/>
                      <a:pt x="0" y="116"/>
                      <a:pt x="0" y="137"/>
                    </a:cubicBezTo>
                    <a:cubicBezTo>
                      <a:pt x="0" y="146"/>
                      <a:pt x="2" y="153"/>
                      <a:pt x="7" y="160"/>
                    </a:cubicBezTo>
                    <a:cubicBezTo>
                      <a:pt x="14" y="169"/>
                      <a:pt x="31" y="175"/>
                      <a:pt x="65" y="175"/>
                    </a:cubicBezTo>
                    <a:cubicBezTo>
                      <a:pt x="122" y="175"/>
                      <a:pt x="130" y="149"/>
                      <a:pt x="130" y="149"/>
                    </a:cubicBezTo>
                    <a:cubicBezTo>
                      <a:pt x="130" y="149"/>
                      <a:pt x="130" y="89"/>
                      <a:pt x="130" y="45"/>
                    </a:cubicBezTo>
                    <a:cubicBezTo>
                      <a:pt x="130" y="0"/>
                      <a:pt x="65" y="3"/>
                      <a:pt x="65"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800"/>
                <a:endParaRPr lang="zh-CN" altLang="en-US" sz="1350">
                  <a:solidFill>
                    <a:prstClr val="black"/>
                  </a:solidFill>
                  <a:latin typeface="等线" panose="02010600030101010101" charset="-122"/>
                  <a:ea typeface="微软雅黑" panose="020B0503020204020204" charset="-122"/>
                </a:endParaRPr>
              </a:p>
            </p:txBody>
          </p:sp>
          <p:sp>
            <p:nvSpPr>
              <p:cNvPr id="44" name="Freeform 425"/>
              <p:cNvSpPr/>
              <p:nvPr/>
            </p:nvSpPr>
            <p:spPr bwMode="auto">
              <a:xfrm>
                <a:off x="1185825" y="4438450"/>
                <a:ext cx="362082" cy="178877"/>
              </a:xfrm>
              <a:custGeom>
                <a:avLst/>
                <a:gdLst>
                  <a:gd name="T0" fmla="*/ 187 w 212"/>
                  <a:gd name="T1" fmla="*/ 55 h 105"/>
                  <a:gd name="T2" fmla="*/ 178 w 212"/>
                  <a:gd name="T3" fmla="*/ 0 h 105"/>
                  <a:gd name="T4" fmla="*/ 110 w 212"/>
                  <a:gd name="T5" fmla="*/ 20 h 105"/>
                  <a:gd name="T6" fmla="*/ 44 w 212"/>
                  <a:gd name="T7" fmla="*/ 0 h 105"/>
                  <a:gd name="T8" fmla="*/ 30 w 212"/>
                  <a:gd name="T9" fmla="*/ 56 h 105"/>
                  <a:gd name="T10" fmla="*/ 0 w 212"/>
                  <a:gd name="T11" fmla="*/ 72 h 105"/>
                  <a:gd name="T12" fmla="*/ 110 w 212"/>
                  <a:gd name="T13" fmla="*/ 105 h 105"/>
                  <a:gd name="T14" fmla="*/ 212 w 212"/>
                  <a:gd name="T15" fmla="*/ 72 h 105"/>
                  <a:gd name="T16" fmla="*/ 187 w 212"/>
                  <a:gd name="T17" fmla="*/ 5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2" h="105">
                    <a:moveTo>
                      <a:pt x="187" y="55"/>
                    </a:moveTo>
                    <a:cubicBezTo>
                      <a:pt x="173" y="33"/>
                      <a:pt x="178" y="0"/>
                      <a:pt x="178" y="0"/>
                    </a:cubicBezTo>
                    <a:cubicBezTo>
                      <a:pt x="178" y="0"/>
                      <a:pt x="156" y="20"/>
                      <a:pt x="110" y="20"/>
                    </a:cubicBezTo>
                    <a:cubicBezTo>
                      <a:pt x="64" y="20"/>
                      <a:pt x="44" y="0"/>
                      <a:pt x="44" y="0"/>
                    </a:cubicBezTo>
                    <a:cubicBezTo>
                      <a:pt x="44" y="0"/>
                      <a:pt x="49" y="34"/>
                      <a:pt x="30" y="56"/>
                    </a:cubicBezTo>
                    <a:cubicBezTo>
                      <a:pt x="23" y="64"/>
                      <a:pt x="14" y="70"/>
                      <a:pt x="0" y="72"/>
                    </a:cubicBezTo>
                    <a:cubicBezTo>
                      <a:pt x="0" y="72"/>
                      <a:pt x="32" y="105"/>
                      <a:pt x="110" y="105"/>
                    </a:cubicBezTo>
                    <a:cubicBezTo>
                      <a:pt x="187" y="105"/>
                      <a:pt x="212" y="72"/>
                      <a:pt x="212" y="72"/>
                    </a:cubicBezTo>
                    <a:cubicBezTo>
                      <a:pt x="200" y="70"/>
                      <a:pt x="193" y="63"/>
                      <a:pt x="187" y="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800"/>
                <a:endParaRPr lang="zh-CN" altLang="en-US" sz="1350">
                  <a:solidFill>
                    <a:prstClr val="black"/>
                  </a:solidFill>
                  <a:latin typeface="等线" panose="02010600030101010101" charset="-122"/>
                  <a:ea typeface="微软雅黑" panose="020B0503020204020204" charset="-122"/>
                </a:endParaRPr>
              </a:p>
            </p:txBody>
          </p:sp>
          <p:sp>
            <p:nvSpPr>
              <p:cNvPr id="45" name="Freeform 426"/>
              <p:cNvSpPr/>
              <p:nvPr/>
            </p:nvSpPr>
            <p:spPr bwMode="auto">
              <a:xfrm>
                <a:off x="1231987" y="4138398"/>
                <a:ext cx="283463" cy="256054"/>
              </a:xfrm>
              <a:custGeom>
                <a:avLst/>
                <a:gdLst>
                  <a:gd name="T0" fmla="*/ 75 w 166"/>
                  <a:gd name="T1" fmla="*/ 150 h 150"/>
                  <a:gd name="T2" fmla="*/ 91 w 166"/>
                  <a:gd name="T3" fmla="*/ 150 h 150"/>
                  <a:gd name="T4" fmla="*/ 166 w 166"/>
                  <a:gd name="T5" fmla="*/ 125 h 150"/>
                  <a:gd name="T6" fmla="*/ 166 w 166"/>
                  <a:gd name="T7" fmla="*/ 122 h 150"/>
                  <a:gd name="T8" fmla="*/ 166 w 166"/>
                  <a:gd name="T9" fmla="*/ 59 h 150"/>
                  <a:gd name="T10" fmla="*/ 108 w 166"/>
                  <a:gd name="T11" fmla="*/ 0 h 150"/>
                  <a:gd name="T12" fmla="*/ 108 w 166"/>
                  <a:gd name="T13" fmla="*/ 0 h 150"/>
                  <a:gd name="T14" fmla="*/ 83 w 166"/>
                  <a:gd name="T15" fmla="*/ 10 h 150"/>
                  <a:gd name="T16" fmla="*/ 102 w 166"/>
                  <a:gd name="T17" fmla="*/ 82 h 150"/>
                  <a:gd name="T18" fmla="*/ 83 w 166"/>
                  <a:gd name="T19" fmla="*/ 111 h 150"/>
                  <a:gd name="T20" fmla="*/ 63 w 166"/>
                  <a:gd name="T21" fmla="*/ 82 h 150"/>
                  <a:gd name="T22" fmla="*/ 83 w 166"/>
                  <a:gd name="T23" fmla="*/ 10 h 150"/>
                  <a:gd name="T24" fmla="*/ 58 w 166"/>
                  <a:gd name="T25" fmla="*/ 0 h 150"/>
                  <a:gd name="T26" fmla="*/ 0 w 166"/>
                  <a:gd name="T27" fmla="*/ 59 h 150"/>
                  <a:gd name="T28" fmla="*/ 0 w 166"/>
                  <a:gd name="T29" fmla="*/ 122 h 150"/>
                  <a:gd name="T30" fmla="*/ 0 w 166"/>
                  <a:gd name="T31" fmla="*/ 123 h 150"/>
                  <a:gd name="T32" fmla="*/ 75 w 166"/>
                  <a:gd name="T33" fmla="*/ 15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6" h="150">
                    <a:moveTo>
                      <a:pt x="75" y="150"/>
                    </a:moveTo>
                    <a:cubicBezTo>
                      <a:pt x="91" y="150"/>
                      <a:pt x="91" y="150"/>
                      <a:pt x="91" y="150"/>
                    </a:cubicBezTo>
                    <a:cubicBezTo>
                      <a:pt x="150" y="150"/>
                      <a:pt x="163" y="132"/>
                      <a:pt x="166" y="125"/>
                    </a:cubicBezTo>
                    <a:cubicBezTo>
                      <a:pt x="166" y="123"/>
                      <a:pt x="166" y="122"/>
                      <a:pt x="166" y="122"/>
                    </a:cubicBezTo>
                    <a:cubicBezTo>
                      <a:pt x="166" y="122"/>
                      <a:pt x="166" y="113"/>
                      <a:pt x="166" y="59"/>
                    </a:cubicBezTo>
                    <a:cubicBezTo>
                      <a:pt x="166" y="22"/>
                      <a:pt x="130" y="6"/>
                      <a:pt x="108" y="0"/>
                    </a:cubicBezTo>
                    <a:cubicBezTo>
                      <a:pt x="108" y="0"/>
                      <a:pt x="108" y="0"/>
                      <a:pt x="108" y="0"/>
                    </a:cubicBezTo>
                    <a:cubicBezTo>
                      <a:pt x="83" y="10"/>
                      <a:pt x="83" y="10"/>
                      <a:pt x="83" y="10"/>
                    </a:cubicBezTo>
                    <a:cubicBezTo>
                      <a:pt x="102" y="82"/>
                      <a:pt x="102" y="82"/>
                      <a:pt x="102" y="82"/>
                    </a:cubicBezTo>
                    <a:cubicBezTo>
                      <a:pt x="83" y="111"/>
                      <a:pt x="83" y="111"/>
                      <a:pt x="83" y="111"/>
                    </a:cubicBezTo>
                    <a:cubicBezTo>
                      <a:pt x="63" y="82"/>
                      <a:pt x="63" y="82"/>
                      <a:pt x="63" y="82"/>
                    </a:cubicBezTo>
                    <a:cubicBezTo>
                      <a:pt x="83" y="10"/>
                      <a:pt x="83" y="10"/>
                      <a:pt x="83" y="10"/>
                    </a:cubicBezTo>
                    <a:cubicBezTo>
                      <a:pt x="58" y="0"/>
                      <a:pt x="58" y="0"/>
                      <a:pt x="58" y="0"/>
                    </a:cubicBezTo>
                    <a:cubicBezTo>
                      <a:pt x="36" y="6"/>
                      <a:pt x="0" y="22"/>
                      <a:pt x="0" y="59"/>
                    </a:cubicBezTo>
                    <a:cubicBezTo>
                      <a:pt x="0" y="113"/>
                      <a:pt x="0" y="122"/>
                      <a:pt x="0" y="122"/>
                    </a:cubicBezTo>
                    <a:cubicBezTo>
                      <a:pt x="0" y="122"/>
                      <a:pt x="0" y="123"/>
                      <a:pt x="0" y="123"/>
                    </a:cubicBezTo>
                    <a:cubicBezTo>
                      <a:pt x="1" y="127"/>
                      <a:pt x="9" y="150"/>
                      <a:pt x="75" y="15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800"/>
                <a:endParaRPr lang="zh-CN" altLang="en-US" sz="1350">
                  <a:solidFill>
                    <a:prstClr val="black"/>
                  </a:solidFill>
                  <a:latin typeface="等线" panose="02010600030101010101" charset="-122"/>
                  <a:ea typeface="微软雅黑" panose="020B0503020204020204" charset="-122"/>
                </a:endParaRPr>
              </a:p>
            </p:txBody>
          </p:sp>
          <p:sp>
            <p:nvSpPr>
              <p:cNvPr id="46" name="Oval 427"/>
              <p:cNvSpPr>
                <a:spLocks noChangeArrowheads="1"/>
              </p:cNvSpPr>
              <p:nvPr/>
            </p:nvSpPr>
            <p:spPr bwMode="auto">
              <a:xfrm>
                <a:off x="1301951" y="3959521"/>
                <a:ext cx="143535" cy="16733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800"/>
                <a:endParaRPr lang="zh-CN" altLang="en-US" sz="1350">
                  <a:solidFill>
                    <a:prstClr val="black"/>
                  </a:solidFill>
                  <a:latin typeface="等线" panose="02010600030101010101" charset="-122"/>
                  <a:ea typeface="微软雅黑" panose="020B0503020204020204" charset="-122"/>
                </a:endParaRPr>
              </a:p>
            </p:txBody>
          </p:sp>
          <p:sp>
            <p:nvSpPr>
              <p:cNvPr id="47" name="Freeform 428"/>
              <p:cNvSpPr/>
              <p:nvPr/>
            </p:nvSpPr>
            <p:spPr bwMode="auto">
              <a:xfrm>
                <a:off x="1000456" y="4253081"/>
                <a:ext cx="219990" cy="297889"/>
              </a:xfrm>
              <a:custGeom>
                <a:avLst/>
                <a:gdLst>
                  <a:gd name="T0" fmla="*/ 129 w 129"/>
                  <a:gd name="T1" fmla="*/ 138 h 175"/>
                  <a:gd name="T2" fmla="*/ 129 w 129"/>
                  <a:gd name="T3" fmla="*/ 89 h 175"/>
                  <a:gd name="T4" fmla="*/ 121 w 129"/>
                  <a:gd name="T5" fmla="*/ 58 h 175"/>
                  <a:gd name="T6" fmla="*/ 65 w 129"/>
                  <a:gd name="T7" fmla="*/ 3 h 175"/>
                  <a:gd name="T8" fmla="*/ 116 w 129"/>
                  <a:gd name="T9" fmla="*/ 78 h 175"/>
                  <a:gd name="T10" fmla="*/ 116 w 129"/>
                  <a:gd name="T11" fmla="*/ 113 h 175"/>
                  <a:gd name="T12" fmla="*/ 78 w 129"/>
                  <a:gd name="T13" fmla="*/ 89 h 175"/>
                  <a:gd name="T14" fmla="*/ 65 w 129"/>
                  <a:gd name="T15" fmla="*/ 3 h 175"/>
                  <a:gd name="T16" fmla="*/ 0 w 129"/>
                  <a:gd name="T17" fmla="*/ 45 h 175"/>
                  <a:gd name="T18" fmla="*/ 0 w 129"/>
                  <a:gd name="T19" fmla="*/ 149 h 175"/>
                  <a:gd name="T20" fmla="*/ 65 w 129"/>
                  <a:gd name="T21" fmla="*/ 175 h 175"/>
                  <a:gd name="T22" fmla="*/ 122 w 129"/>
                  <a:gd name="T23" fmla="*/ 161 h 175"/>
                  <a:gd name="T24" fmla="*/ 129 w 129"/>
                  <a:gd name="T25" fmla="*/ 138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175">
                    <a:moveTo>
                      <a:pt x="129" y="138"/>
                    </a:moveTo>
                    <a:cubicBezTo>
                      <a:pt x="129" y="117"/>
                      <a:pt x="129" y="89"/>
                      <a:pt x="129" y="89"/>
                    </a:cubicBezTo>
                    <a:cubicBezTo>
                      <a:pt x="129" y="89"/>
                      <a:pt x="127" y="75"/>
                      <a:pt x="121" y="58"/>
                    </a:cubicBezTo>
                    <a:cubicBezTo>
                      <a:pt x="112" y="33"/>
                      <a:pt x="95" y="3"/>
                      <a:pt x="65" y="3"/>
                    </a:cubicBezTo>
                    <a:cubicBezTo>
                      <a:pt x="116" y="78"/>
                      <a:pt x="116" y="78"/>
                      <a:pt x="116" y="78"/>
                    </a:cubicBezTo>
                    <a:cubicBezTo>
                      <a:pt x="116" y="113"/>
                      <a:pt x="116" y="113"/>
                      <a:pt x="116" y="113"/>
                    </a:cubicBezTo>
                    <a:cubicBezTo>
                      <a:pt x="78" y="89"/>
                      <a:pt x="78" y="89"/>
                      <a:pt x="78" y="89"/>
                    </a:cubicBezTo>
                    <a:cubicBezTo>
                      <a:pt x="65" y="3"/>
                      <a:pt x="65" y="3"/>
                      <a:pt x="65" y="3"/>
                    </a:cubicBezTo>
                    <a:cubicBezTo>
                      <a:pt x="65" y="3"/>
                      <a:pt x="0" y="0"/>
                      <a:pt x="0" y="45"/>
                    </a:cubicBezTo>
                    <a:cubicBezTo>
                      <a:pt x="0" y="90"/>
                      <a:pt x="0" y="149"/>
                      <a:pt x="0" y="149"/>
                    </a:cubicBezTo>
                    <a:cubicBezTo>
                      <a:pt x="0" y="149"/>
                      <a:pt x="8" y="175"/>
                      <a:pt x="65" y="175"/>
                    </a:cubicBezTo>
                    <a:cubicBezTo>
                      <a:pt x="97" y="175"/>
                      <a:pt x="114" y="170"/>
                      <a:pt x="122" y="161"/>
                    </a:cubicBezTo>
                    <a:cubicBezTo>
                      <a:pt x="128" y="155"/>
                      <a:pt x="129" y="147"/>
                      <a:pt x="129" y="1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800"/>
                <a:endParaRPr lang="zh-CN" altLang="en-US" sz="1350">
                  <a:solidFill>
                    <a:prstClr val="black"/>
                  </a:solidFill>
                  <a:latin typeface="等线" panose="02010600030101010101" charset="-122"/>
                  <a:ea typeface="微软雅黑" panose="020B0503020204020204" charset="-122"/>
                </a:endParaRPr>
              </a:p>
            </p:txBody>
          </p:sp>
          <p:sp>
            <p:nvSpPr>
              <p:cNvPr id="48" name="Oval 429"/>
              <p:cNvSpPr>
                <a:spLocks noChangeArrowheads="1"/>
              </p:cNvSpPr>
              <p:nvPr/>
            </p:nvSpPr>
            <p:spPr bwMode="auto">
              <a:xfrm>
                <a:off x="1011996" y="4044631"/>
                <a:ext cx="173829" cy="20340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800"/>
                <a:endParaRPr lang="zh-CN" altLang="en-US" sz="1350">
                  <a:solidFill>
                    <a:prstClr val="black"/>
                  </a:solidFill>
                  <a:latin typeface="等线" panose="02010600030101010101" charset="-122"/>
                  <a:ea typeface="微软雅黑" panose="020B0503020204020204" charset="-122"/>
                </a:endParaRPr>
              </a:p>
            </p:txBody>
          </p:sp>
        </p:grpSp>
      </p:grpSp>
    </p:spTree>
  </p:cSld>
  <p:clrMapOvr>
    <a:masterClrMapping/>
  </p:clrMapOvr>
  <mc:AlternateContent xmlns:mc="http://schemas.openxmlformats.org/markup-compatibility/2006" xmlns:p14="http://schemas.microsoft.com/office/powerpoint/2010/main">
    <mc:Choice Requires="p14">
      <p:transition spd="slow" p14:dur="2000" advClick="0" advTm="0">
        <p14:ferris dir="l"/>
      </p:transition>
    </mc:Choice>
    <mc:Fallback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fill="hold" nodeType="afterEffect" p14:presetBounceEnd="50000">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14:bounceEnd="50000">
                                          <p:cBhvr additive="base">
                                            <p:cTn id="7" dur="500" fill="hold"/>
                                            <p:tgtEl>
                                              <p:spTgt spid="20"/>
                                            </p:tgtEl>
                                            <p:attrNameLst>
                                              <p:attrName>ppt_x</p:attrName>
                                            </p:attrNameLst>
                                          </p:cBhvr>
                                          <p:tavLst>
                                            <p:tav tm="0">
                                              <p:val>
                                                <p:strVal val="#ppt_x"/>
                                              </p:val>
                                            </p:tav>
                                            <p:tav tm="100000">
                                              <p:val>
                                                <p:strVal val="#ppt_x"/>
                                              </p:val>
                                            </p:tav>
                                          </p:tavLst>
                                        </p:anim>
                                        <p:anim calcmode="lin" valueType="num" p14:bounceEnd="50000">
                                          <p:cBhvr additive="base">
                                            <p:cTn id="8" dur="500" fill="hold"/>
                                            <p:tgtEl>
                                              <p:spTgt spid="20"/>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6" presetClass="entr" presetSubtype="42" fill="hold" nodeType="after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barn(outHorizontal)">
                                          <p:cBhvr>
                                            <p:cTn id="12" dur="500"/>
                                            <p:tgtEl>
                                              <p:spTgt spid="38"/>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left)">
                                          <p:cBhvr>
                                            <p:cTn id="16" dur="500"/>
                                            <p:tgtEl>
                                              <p:spTgt spid="36"/>
                                            </p:tgtEl>
                                          </p:cBhvr>
                                        </p:animEffect>
                                      </p:childTnLst>
                                    </p:cTn>
                                  </p:par>
                                </p:childTnLst>
                              </p:cTn>
                            </p:par>
                            <p:par>
                              <p:cTn id="17" fill="hold">
                                <p:stCondLst>
                                  <p:cond delay="1500"/>
                                </p:stCondLst>
                                <p:childTnLst>
                                  <p:par>
                                    <p:cTn id="18" presetID="41" presetClass="entr" presetSubtype="0" fill="hold" grpId="0" nodeType="afterEffect">
                                      <p:stCondLst>
                                        <p:cond delay="0"/>
                                      </p:stCondLst>
                                      <p:iterate type="lt">
                                        <p:tmPct val="5000"/>
                                      </p:iterate>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37"/>
                                            </p:tgtEl>
                                            <p:attrNameLst>
                                              <p:attrName>ppt_y</p:attrName>
                                            </p:attrNameLst>
                                          </p:cBhvr>
                                          <p:tavLst>
                                            <p:tav tm="0">
                                              <p:val>
                                                <p:strVal val="#ppt_y"/>
                                              </p:val>
                                            </p:tav>
                                            <p:tav tm="100000">
                                              <p:val>
                                                <p:strVal val="#ppt_y"/>
                                              </p:val>
                                            </p:tav>
                                          </p:tavLst>
                                        </p:anim>
                                        <p:anim calcmode="lin" valueType="num">
                                          <p:cBhvr>
                                            <p:cTn id="22" dur="500" fill="hold"/>
                                            <p:tgtEl>
                                              <p:spTgt spid="37"/>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37"/>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6" presetClass="entr" presetSubtype="42" fill="hold" nodeType="after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barn(outHorizontal)">
                                          <p:cBhvr>
                                            <p:cTn id="12" dur="500"/>
                                            <p:tgtEl>
                                              <p:spTgt spid="38"/>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left)">
                                          <p:cBhvr>
                                            <p:cTn id="16" dur="500"/>
                                            <p:tgtEl>
                                              <p:spTgt spid="36"/>
                                            </p:tgtEl>
                                          </p:cBhvr>
                                        </p:animEffect>
                                      </p:childTnLst>
                                    </p:cTn>
                                  </p:par>
                                </p:childTnLst>
                              </p:cTn>
                            </p:par>
                            <p:par>
                              <p:cTn id="17" fill="hold">
                                <p:stCondLst>
                                  <p:cond delay="1500"/>
                                </p:stCondLst>
                                <p:childTnLst>
                                  <p:par>
                                    <p:cTn id="18" presetID="41" presetClass="entr" presetSubtype="0" fill="hold" grpId="0" nodeType="afterEffect">
                                      <p:stCondLst>
                                        <p:cond delay="0"/>
                                      </p:stCondLst>
                                      <p:iterate type="lt">
                                        <p:tmPct val="5000"/>
                                      </p:iterate>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37"/>
                                            </p:tgtEl>
                                            <p:attrNameLst>
                                              <p:attrName>ppt_y</p:attrName>
                                            </p:attrNameLst>
                                          </p:cBhvr>
                                          <p:tavLst>
                                            <p:tav tm="0">
                                              <p:val>
                                                <p:strVal val="#ppt_y"/>
                                              </p:val>
                                            </p:tav>
                                            <p:tav tm="100000">
                                              <p:val>
                                                <p:strVal val="#ppt_y"/>
                                              </p:val>
                                            </p:tav>
                                          </p:tavLst>
                                        </p:anim>
                                        <p:anim calcmode="lin" valueType="num">
                                          <p:cBhvr>
                                            <p:cTn id="22" dur="500" fill="hold"/>
                                            <p:tgtEl>
                                              <p:spTgt spid="37"/>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37"/>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p:bldLst>
      </p:timing>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75" y="-284226"/>
            <a:ext cx="9134251" cy="5711952"/>
          </a:xfrm>
          <a:prstGeom prst="rect">
            <a:avLst/>
          </a:prstGeom>
        </p:spPr>
      </p:pic>
      <p:sp>
        <p:nvSpPr>
          <p:cNvPr id="26" name="TextBox 25"/>
          <p:cNvSpPr txBox="1"/>
          <p:nvPr/>
        </p:nvSpPr>
        <p:spPr>
          <a:xfrm>
            <a:off x="1115617" y="1871848"/>
            <a:ext cx="6167073" cy="923330"/>
          </a:xfrm>
          <a:prstGeom prst="rect">
            <a:avLst/>
          </a:prstGeom>
          <a:noFill/>
        </p:spPr>
        <p:txBody>
          <a:bodyPr wrap="none" rtlCol="0">
            <a:spAutoFit/>
          </a:bodyPr>
          <a:lstStyle/>
          <a:p>
            <a:pPr>
              <a:defRPr/>
            </a:pPr>
            <a:r>
              <a:rPr lang="zh-CN" altLang="en-US" sz="5400" b="1" dirty="0">
                <a:solidFill>
                  <a:prstClr val="black"/>
                </a:solidFill>
                <a:latin typeface="微软雅黑" panose="020B0503020204020204" charset="-122"/>
                <a:ea typeface="微软雅黑" panose="020B0503020204020204" charset="-122"/>
              </a:rPr>
              <a:t>感谢观看 </a:t>
            </a:r>
            <a:r>
              <a:rPr lang="en-US" altLang="zh-CN" sz="5400" b="1" dirty="0">
                <a:solidFill>
                  <a:prstClr val="black"/>
                </a:solidFill>
                <a:latin typeface="微软雅黑" panose="020B0503020204020204" charset="-122"/>
                <a:ea typeface="微软雅黑" panose="020B0503020204020204" charset="-122"/>
              </a:rPr>
              <a:t>THANKS</a:t>
            </a:r>
            <a:endParaRPr lang="zh-CN" altLang="en-US" sz="5400" b="1" dirty="0">
              <a:solidFill>
                <a:prstClr val="black"/>
              </a:solidFill>
              <a:latin typeface="微软雅黑" panose="020B0503020204020204" charset="-122"/>
              <a:ea typeface="微软雅黑" panose="020B0503020204020204" charset="-122"/>
            </a:endParaRPr>
          </a:p>
        </p:txBody>
      </p:sp>
      <p:pic>
        <p:nvPicPr>
          <p:cNvPr id="7" name="图片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74" y="2852755"/>
            <a:ext cx="9144000" cy="2632548"/>
          </a:xfrm>
          <a:prstGeom prst="rect">
            <a:avLst/>
          </a:prstGeom>
        </p:spPr>
      </p:pic>
      <p:pic>
        <p:nvPicPr>
          <p:cNvPr id="9" name="With An Orchid - 纯音乐版">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4267199" y="-1033191"/>
            <a:ext cx="609600" cy="609600"/>
          </a:xfrm>
          <a:prstGeom prst="rect">
            <a:avLst/>
          </a:prstGeom>
        </p:spPr>
      </p:pic>
      <p:pic>
        <p:nvPicPr>
          <p:cNvPr id="5" name="图片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1672" y="-311419"/>
            <a:ext cx="4812802" cy="202997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0">
        <p14:ferris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9"/>
                                        </p:tgtEl>
                                      </p:cBhvr>
                                    </p:cmd>
                                  </p:childTnLst>
                                </p:cTn>
                              </p:par>
                              <p:par>
                                <p:cTn id="7" presetID="18" presetClass="entr" presetSubtype="9" fill="hold" nodeType="withEffect">
                                  <p:stCondLst>
                                    <p:cond delay="0"/>
                                  </p:stCondLst>
                                  <p:childTnLst>
                                    <p:set>
                                      <p:cBhvr>
                                        <p:cTn id="8" dur="1" fill="hold">
                                          <p:stCondLst>
                                            <p:cond delay="0"/>
                                          </p:stCondLst>
                                        </p:cTn>
                                        <p:tgtEl>
                                          <p:spTgt spid="4"/>
                                        </p:tgtEl>
                                        <p:attrNameLst>
                                          <p:attrName>style.visibility</p:attrName>
                                        </p:attrNameLst>
                                      </p:cBhvr>
                                      <p:to>
                                        <p:strVal val="visible"/>
                                      </p:to>
                                    </p:set>
                                    <p:animEffect transition="in" filter="strips(upLeft)">
                                      <p:cBhvr>
                                        <p:cTn id="9" dur="1500"/>
                                        <p:tgtEl>
                                          <p:spTgt spid="4"/>
                                        </p:tgtEl>
                                      </p:cBhvr>
                                    </p:animEffect>
                                  </p:childTnLst>
                                </p:cTn>
                              </p:par>
                            </p:childTnLst>
                          </p:cTn>
                        </p:par>
                        <p:par>
                          <p:cTn id="10" fill="hold">
                            <p:stCondLst>
                              <p:cond delay="0"/>
                            </p:stCondLst>
                            <p:childTnLst>
                              <p:par>
                                <p:cTn id="11" presetID="22" presetClass="entr" presetSubtype="8"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10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2" presetClass="entr" presetSubtype="4" fill="hold" grpId="0" nodeType="afterEffect">
                                  <p:stCondLst>
                                    <p:cond delay="0"/>
                                  </p:stCondLst>
                                  <p:iterate type="lt">
                                    <p:tmPct val="10000"/>
                                  </p:iterate>
                                  <p:childTnLst>
                                    <p:set>
                                      <p:cBhvr>
                                        <p:cTn id="22" dur="1" fill="hold">
                                          <p:stCondLst>
                                            <p:cond delay="0"/>
                                          </p:stCondLst>
                                        </p:cTn>
                                        <p:tgtEl>
                                          <p:spTgt spid="26"/>
                                        </p:tgtEl>
                                        <p:attrNameLst>
                                          <p:attrName>style.visibility</p:attrName>
                                        </p:attrNameLst>
                                      </p:cBhvr>
                                      <p:to>
                                        <p:strVal val="visible"/>
                                      </p:to>
                                    </p:set>
                                    <p:anim calcmode="lin" valueType="num">
                                      <p:cBhvr additive="base">
                                        <p:cTn id="23" dur="500"/>
                                        <p:tgtEl>
                                          <p:spTgt spid="26"/>
                                        </p:tgtEl>
                                        <p:attrNameLst>
                                          <p:attrName>ppt_y</p:attrName>
                                        </p:attrNameLst>
                                      </p:cBhvr>
                                      <p:tavLst>
                                        <p:tav tm="0">
                                          <p:val>
                                            <p:strVal val="#ppt_y+#ppt_h*1.125000"/>
                                          </p:val>
                                        </p:tav>
                                        <p:tav tm="100000">
                                          <p:val>
                                            <p:strVal val="#ppt_y"/>
                                          </p:val>
                                        </p:tav>
                                      </p:tavLst>
                                    </p:anim>
                                    <p:animEffect transition="in" filter="wipe(up)">
                                      <p:cBhvr>
                                        <p:cTn id="2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25" fill="hold" display="0">
                  <p:stCondLst>
                    <p:cond delay="indefinite"/>
                  </p:stCondLst>
                  <p:endCondLst>
                    <p:cond evt="onStopAudio" delay="0">
                      <p:tgtEl>
                        <p:sldTgt/>
                      </p:tgtEl>
                    </p:cond>
                  </p:endCondLst>
                </p:cTn>
                <p:tgtEl>
                  <p:spTgt spid="9"/>
                </p:tgtEl>
              </p:cMediaNode>
            </p:audio>
          </p:childTnLst>
        </p:cTn>
      </p:par>
    </p:tnLst>
    <p:bldLst>
      <p:bldP spid="2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图片 34"/>
          <p:cNvPicPr>
            <a:picLocks noChangeAspect="1"/>
          </p:cNvPicPr>
          <p:nvPr/>
        </p:nvPicPr>
        <p:blipFill rotWithShape="1">
          <a:blip r:embed="rId3">
            <a:extLst>
              <a:ext uri="{28A0092B-C50C-407E-A947-70E740481C1C}">
                <a14:useLocalDpi xmlns:a14="http://schemas.microsoft.com/office/drawing/2010/main" val="0"/>
              </a:ext>
            </a:extLst>
          </a:blip>
          <a:srcRect r="73650"/>
          <a:stretch>
            <a:fillRect/>
          </a:stretch>
        </p:blipFill>
        <p:spPr>
          <a:xfrm>
            <a:off x="4875" y="-284226"/>
            <a:ext cx="2406886" cy="5711952"/>
          </a:xfrm>
          <a:prstGeom prst="rect">
            <a:avLst/>
          </a:prstGeom>
        </p:spPr>
      </p:pic>
      <p:pic>
        <p:nvPicPr>
          <p:cNvPr id="37" name="图片 3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239" y="-303003"/>
            <a:ext cx="2499153" cy="2742973"/>
          </a:xfrm>
          <a:prstGeom prst="rect">
            <a:avLst/>
          </a:prstGeom>
        </p:spPr>
      </p:pic>
      <p:sp>
        <p:nvSpPr>
          <p:cNvPr id="115" name="任意多边形 114"/>
          <p:cNvSpPr/>
          <p:nvPr/>
        </p:nvSpPr>
        <p:spPr>
          <a:xfrm>
            <a:off x="2687984" y="702589"/>
            <a:ext cx="1908422" cy="3817901"/>
          </a:xfrm>
          <a:custGeom>
            <a:avLst/>
            <a:gdLst>
              <a:gd name="connsiteX0" fmla="*/ 0 w 2468160"/>
              <a:gd name="connsiteY0" fmla="*/ 0 h 4937688"/>
              <a:gd name="connsiteX1" fmla="*/ 251709 w 2468160"/>
              <a:gd name="connsiteY1" fmla="*/ 12711 h 4937688"/>
              <a:gd name="connsiteX2" fmla="*/ 2468160 w 2468160"/>
              <a:gd name="connsiteY2" fmla="*/ 2468844 h 4937688"/>
              <a:gd name="connsiteX3" fmla="*/ 251709 w 2468160"/>
              <a:gd name="connsiteY3" fmla="*/ 4924978 h 4937688"/>
              <a:gd name="connsiteX4" fmla="*/ 0 w 2468160"/>
              <a:gd name="connsiteY4" fmla="*/ 4937688 h 4937688"/>
              <a:gd name="connsiteX5" fmla="*/ 0 w 2468160"/>
              <a:gd name="connsiteY5" fmla="*/ 4688120 h 4937688"/>
              <a:gd name="connsiteX6" fmla="*/ 226192 w 2468160"/>
              <a:gd name="connsiteY6" fmla="*/ 4676698 h 4937688"/>
              <a:gd name="connsiteX7" fmla="*/ 2218592 w 2468160"/>
              <a:gd name="connsiteY7" fmla="*/ 2468844 h 4937688"/>
              <a:gd name="connsiteX8" fmla="*/ 226192 w 2468160"/>
              <a:gd name="connsiteY8" fmla="*/ 260990 h 4937688"/>
              <a:gd name="connsiteX9" fmla="*/ 0 w 2468160"/>
              <a:gd name="connsiteY9" fmla="*/ 249569 h 4937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8160" h="4937688">
                <a:moveTo>
                  <a:pt x="0" y="0"/>
                </a:moveTo>
                <a:lnTo>
                  <a:pt x="251709" y="12711"/>
                </a:lnTo>
                <a:cubicBezTo>
                  <a:pt x="1496657" y="139142"/>
                  <a:pt x="2468160" y="1190539"/>
                  <a:pt x="2468160" y="2468844"/>
                </a:cubicBezTo>
                <a:cubicBezTo>
                  <a:pt x="2468160" y="3747149"/>
                  <a:pt x="1496657" y="4798546"/>
                  <a:pt x="251709" y="4924978"/>
                </a:cubicBezTo>
                <a:lnTo>
                  <a:pt x="0" y="4937688"/>
                </a:lnTo>
                <a:lnTo>
                  <a:pt x="0" y="4688120"/>
                </a:lnTo>
                <a:lnTo>
                  <a:pt x="226192" y="4676698"/>
                </a:lnTo>
                <a:cubicBezTo>
                  <a:pt x="1345293" y="4563047"/>
                  <a:pt x="2218592" y="3617931"/>
                  <a:pt x="2218592" y="2468844"/>
                </a:cubicBezTo>
                <a:cubicBezTo>
                  <a:pt x="2218592" y="1319758"/>
                  <a:pt x="1345293" y="374641"/>
                  <a:pt x="226192" y="260990"/>
                </a:cubicBezTo>
                <a:lnTo>
                  <a:pt x="0" y="249569"/>
                </a:lnTo>
                <a:close/>
              </a:path>
            </a:pathLst>
          </a:custGeom>
          <a:solidFill>
            <a:schemeClr val="bg1">
              <a:lumMod val="95000"/>
            </a:schemeClr>
          </a:solidFill>
          <a:ln>
            <a:noFill/>
          </a:ln>
          <a:effectLst>
            <a:innerShdw blurRad="762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rgbClr val="2C3666"/>
              </a:solidFill>
            </a:endParaRPr>
          </a:p>
        </p:txBody>
      </p:sp>
      <p:grpSp>
        <p:nvGrpSpPr>
          <p:cNvPr id="116" name="组合 115"/>
          <p:cNvGrpSpPr/>
          <p:nvPr/>
        </p:nvGrpSpPr>
        <p:grpSpPr>
          <a:xfrm>
            <a:off x="2593150" y="447156"/>
            <a:ext cx="807837" cy="669551"/>
            <a:chOff x="1981213" y="908130"/>
            <a:chExt cx="657601" cy="545032"/>
          </a:xfrm>
        </p:grpSpPr>
        <p:grpSp>
          <p:nvGrpSpPr>
            <p:cNvPr id="117" name="组合 116"/>
            <p:cNvGrpSpPr/>
            <p:nvPr/>
          </p:nvGrpSpPr>
          <p:grpSpPr>
            <a:xfrm>
              <a:off x="2023848" y="908130"/>
              <a:ext cx="614966" cy="545032"/>
              <a:chOff x="3295850" y="2263221"/>
              <a:chExt cx="2643764" cy="2343151"/>
            </a:xfrm>
          </p:grpSpPr>
          <p:sp>
            <p:nvSpPr>
              <p:cNvPr id="119" name="Freeform 5"/>
              <p:cNvSpPr/>
              <p:nvPr/>
            </p:nvSpPr>
            <p:spPr bwMode="auto">
              <a:xfrm rot="10800000">
                <a:off x="3295850" y="2263221"/>
                <a:ext cx="2643764"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19050">
                <a:gradFill flip="none" rotWithShape="1">
                  <a:gsLst>
                    <a:gs pos="29000">
                      <a:srgbClr val="E0E0E0"/>
                    </a:gs>
                    <a:gs pos="0">
                      <a:srgbClr val="999999"/>
                    </a:gs>
                    <a:gs pos="83000">
                      <a:schemeClr val="bg1"/>
                    </a:gs>
                  </a:gsLst>
                  <a:lin ang="2700000" scaled="1"/>
                  <a:tileRect/>
                </a:gradFill>
              </a:ln>
              <a:effectLst>
                <a:outerShdw blurRad="203200" dist="63500" dir="2700000" algn="tl" rotWithShape="0">
                  <a:prstClr val="black">
                    <a:alpha val="32000"/>
                  </a:prstClr>
                </a:outerShdw>
              </a:effectLst>
            </p:spPr>
            <p:txBody>
              <a:bodyPr vert="horz" wrap="square" lIns="91440" tIns="45720" rIns="91440" bIns="45720" numCol="1" anchor="t" anchorCtr="0" compatLnSpc="1"/>
              <a:lstStyle/>
              <a:p>
                <a:endParaRPr lang="zh-CN" altLang="en-US" sz="2800">
                  <a:solidFill>
                    <a:srgbClr val="2C3666"/>
                  </a:solidFill>
                </a:endParaRPr>
              </a:p>
            </p:txBody>
          </p:sp>
          <p:sp>
            <p:nvSpPr>
              <p:cNvPr id="120" name="Freeform 5"/>
              <p:cNvSpPr/>
              <p:nvPr/>
            </p:nvSpPr>
            <p:spPr bwMode="auto">
              <a:xfrm rot="10800000">
                <a:off x="3589408" y="2523401"/>
                <a:ext cx="2056649" cy="1822793"/>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60000">
                    <a:srgbClr val="ECECEC"/>
                  </a:gs>
                  <a:gs pos="100000">
                    <a:srgbClr val="D1D1D1"/>
                  </a:gs>
                </a:gsLst>
                <a:lin ang="2700000" scaled="1"/>
                <a:tileRect/>
              </a:gradFill>
              <a:ln w="19050">
                <a:gradFill flip="none" rotWithShape="1">
                  <a:gsLst>
                    <a:gs pos="29000">
                      <a:srgbClr val="E0E0E0"/>
                    </a:gs>
                    <a:gs pos="0">
                      <a:srgbClr val="999999"/>
                    </a:gs>
                    <a:gs pos="83000">
                      <a:schemeClr val="bg1"/>
                    </a:gs>
                  </a:gsLst>
                  <a:lin ang="2700000" scaled="1"/>
                  <a:tileRect/>
                </a:gradFill>
              </a:ln>
              <a:effectLst>
                <a:outerShdw blurRad="152400" dist="38100" dir="2700000" algn="tl" rotWithShape="0">
                  <a:prstClr val="black">
                    <a:alpha val="33000"/>
                  </a:prstClr>
                </a:outerShdw>
              </a:effectLst>
            </p:spPr>
            <p:txBody>
              <a:bodyPr vert="horz" wrap="square" lIns="91440" tIns="45720" rIns="91440" bIns="45720" numCol="1" anchor="t" anchorCtr="0" compatLnSpc="1"/>
              <a:lstStyle/>
              <a:p>
                <a:endParaRPr lang="zh-CN" altLang="en-US" sz="2800">
                  <a:solidFill>
                    <a:srgbClr val="2C3666"/>
                  </a:solidFill>
                </a:endParaRPr>
              </a:p>
            </p:txBody>
          </p:sp>
        </p:grpSp>
        <p:sp>
          <p:nvSpPr>
            <p:cNvPr id="118" name="文本框 88"/>
            <p:cNvSpPr txBox="1"/>
            <p:nvPr/>
          </p:nvSpPr>
          <p:spPr>
            <a:xfrm>
              <a:off x="1981213" y="961839"/>
              <a:ext cx="657225" cy="425915"/>
            </a:xfrm>
            <a:prstGeom prst="rect">
              <a:avLst/>
            </a:prstGeom>
            <a:noFill/>
          </p:spPr>
          <p:txBody>
            <a:bodyPr wrap="square" rtlCol="0">
              <a:spAutoFit/>
            </a:bodyPr>
            <a:lstStyle/>
            <a:p>
              <a:pPr algn="ctr"/>
              <a:r>
                <a:rPr lang="en-US" altLang="zh-CN" sz="2800" dirty="0">
                  <a:solidFill>
                    <a:srgbClr val="2C3666"/>
                  </a:solidFill>
                  <a:latin typeface="Impact" panose="020B0806030902050204" pitchFamily="34" charset="0"/>
                </a:rPr>
                <a:t>01</a:t>
              </a:r>
              <a:endParaRPr lang="zh-CN" altLang="en-US" sz="2800" dirty="0">
                <a:solidFill>
                  <a:srgbClr val="2C3666"/>
                </a:solidFill>
                <a:latin typeface="Impact" panose="020B0806030902050204" pitchFamily="34" charset="0"/>
              </a:endParaRPr>
            </a:p>
          </p:txBody>
        </p:sp>
      </p:grpSp>
      <p:grpSp>
        <p:nvGrpSpPr>
          <p:cNvPr id="121" name="组合 120"/>
          <p:cNvGrpSpPr/>
          <p:nvPr/>
        </p:nvGrpSpPr>
        <p:grpSpPr>
          <a:xfrm>
            <a:off x="2509728" y="3876033"/>
            <a:ext cx="807376" cy="669551"/>
            <a:chOff x="2879178" y="3153514"/>
            <a:chExt cx="657225" cy="545032"/>
          </a:xfrm>
        </p:grpSpPr>
        <p:grpSp>
          <p:nvGrpSpPr>
            <p:cNvPr id="122" name="组合 121"/>
            <p:cNvGrpSpPr/>
            <p:nvPr/>
          </p:nvGrpSpPr>
          <p:grpSpPr>
            <a:xfrm>
              <a:off x="2903448" y="3153514"/>
              <a:ext cx="614966" cy="545032"/>
              <a:chOff x="3295850" y="2263221"/>
              <a:chExt cx="2643764" cy="2343151"/>
            </a:xfrm>
          </p:grpSpPr>
          <p:sp>
            <p:nvSpPr>
              <p:cNvPr id="124" name="Freeform 5"/>
              <p:cNvSpPr/>
              <p:nvPr/>
            </p:nvSpPr>
            <p:spPr bwMode="auto">
              <a:xfrm rot="10800000">
                <a:off x="3295850" y="2263221"/>
                <a:ext cx="2643764"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19050">
                <a:gradFill flip="none" rotWithShape="1">
                  <a:gsLst>
                    <a:gs pos="29000">
                      <a:srgbClr val="E0E0E0"/>
                    </a:gs>
                    <a:gs pos="0">
                      <a:srgbClr val="999999"/>
                    </a:gs>
                    <a:gs pos="83000">
                      <a:schemeClr val="bg1"/>
                    </a:gs>
                  </a:gsLst>
                  <a:lin ang="2700000" scaled="1"/>
                  <a:tileRect/>
                </a:gradFill>
              </a:ln>
              <a:effectLst>
                <a:outerShdw blurRad="203200" dist="63500" dir="2700000" algn="tl" rotWithShape="0">
                  <a:prstClr val="black">
                    <a:alpha val="32000"/>
                  </a:prstClr>
                </a:outerShdw>
              </a:effectLst>
            </p:spPr>
            <p:txBody>
              <a:bodyPr vert="horz" wrap="square" lIns="91440" tIns="45720" rIns="91440" bIns="45720" numCol="1" anchor="t" anchorCtr="0" compatLnSpc="1"/>
              <a:lstStyle/>
              <a:p>
                <a:endParaRPr lang="zh-CN" altLang="en-US" sz="2800">
                  <a:solidFill>
                    <a:srgbClr val="2C3666"/>
                  </a:solidFill>
                </a:endParaRPr>
              </a:p>
            </p:txBody>
          </p:sp>
          <p:sp>
            <p:nvSpPr>
              <p:cNvPr id="125" name="Freeform 5"/>
              <p:cNvSpPr/>
              <p:nvPr/>
            </p:nvSpPr>
            <p:spPr bwMode="auto">
              <a:xfrm rot="10800000">
                <a:off x="3589408" y="2523401"/>
                <a:ext cx="2056649" cy="1822793"/>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60000">
                    <a:srgbClr val="ECECEC"/>
                  </a:gs>
                  <a:gs pos="100000">
                    <a:srgbClr val="D1D1D1"/>
                  </a:gs>
                </a:gsLst>
                <a:lin ang="2700000" scaled="1"/>
                <a:tileRect/>
              </a:gradFill>
              <a:ln w="19050">
                <a:gradFill flip="none" rotWithShape="1">
                  <a:gsLst>
                    <a:gs pos="29000">
                      <a:srgbClr val="E0E0E0"/>
                    </a:gs>
                    <a:gs pos="0">
                      <a:srgbClr val="999999"/>
                    </a:gs>
                    <a:gs pos="83000">
                      <a:schemeClr val="bg1"/>
                    </a:gs>
                  </a:gsLst>
                  <a:lin ang="2700000" scaled="1"/>
                  <a:tileRect/>
                </a:gradFill>
              </a:ln>
              <a:effectLst>
                <a:outerShdw blurRad="152400" dist="38100" dir="2700000" algn="tl" rotWithShape="0">
                  <a:prstClr val="black">
                    <a:alpha val="33000"/>
                  </a:prstClr>
                </a:outerShdw>
              </a:effectLst>
            </p:spPr>
            <p:txBody>
              <a:bodyPr vert="horz" wrap="square" lIns="91440" tIns="45720" rIns="91440" bIns="45720" numCol="1" anchor="t" anchorCtr="0" compatLnSpc="1"/>
              <a:lstStyle/>
              <a:p>
                <a:endParaRPr lang="zh-CN" altLang="en-US" sz="2800">
                  <a:solidFill>
                    <a:srgbClr val="2C3666"/>
                  </a:solidFill>
                </a:endParaRPr>
              </a:p>
            </p:txBody>
          </p:sp>
        </p:grpSp>
        <p:sp>
          <p:nvSpPr>
            <p:cNvPr id="123" name="文本框 90"/>
            <p:cNvSpPr txBox="1"/>
            <p:nvPr/>
          </p:nvSpPr>
          <p:spPr>
            <a:xfrm>
              <a:off x="2879178" y="3232543"/>
              <a:ext cx="657225" cy="425915"/>
            </a:xfrm>
            <a:prstGeom prst="rect">
              <a:avLst/>
            </a:prstGeom>
            <a:noFill/>
          </p:spPr>
          <p:txBody>
            <a:bodyPr wrap="square" rtlCol="0">
              <a:spAutoFit/>
            </a:bodyPr>
            <a:lstStyle/>
            <a:p>
              <a:pPr algn="ctr"/>
              <a:r>
                <a:rPr lang="en-US" altLang="zh-CN" sz="2800" dirty="0">
                  <a:solidFill>
                    <a:srgbClr val="2C3666"/>
                  </a:solidFill>
                  <a:latin typeface="Impact" panose="020B0806030902050204" pitchFamily="34" charset="0"/>
                </a:rPr>
                <a:t>04</a:t>
              </a:r>
              <a:endParaRPr lang="zh-CN" altLang="en-US" sz="2800" dirty="0">
                <a:solidFill>
                  <a:srgbClr val="2C3666"/>
                </a:solidFill>
                <a:latin typeface="Impact" panose="020B0806030902050204" pitchFamily="34" charset="0"/>
              </a:endParaRPr>
            </a:p>
          </p:txBody>
        </p:sp>
      </p:grpSp>
      <p:grpSp>
        <p:nvGrpSpPr>
          <p:cNvPr id="126" name="组合 125"/>
          <p:cNvGrpSpPr/>
          <p:nvPr/>
        </p:nvGrpSpPr>
        <p:grpSpPr>
          <a:xfrm>
            <a:off x="3831762" y="1601517"/>
            <a:ext cx="807376" cy="669551"/>
            <a:chOff x="2879178" y="1651195"/>
            <a:chExt cx="657225" cy="545032"/>
          </a:xfrm>
        </p:grpSpPr>
        <p:grpSp>
          <p:nvGrpSpPr>
            <p:cNvPr id="127" name="组合 126"/>
            <p:cNvGrpSpPr/>
            <p:nvPr/>
          </p:nvGrpSpPr>
          <p:grpSpPr>
            <a:xfrm>
              <a:off x="2889537" y="1651195"/>
              <a:ext cx="614966" cy="545032"/>
              <a:chOff x="3295850" y="2263221"/>
              <a:chExt cx="2643764" cy="2343151"/>
            </a:xfrm>
          </p:grpSpPr>
          <p:sp>
            <p:nvSpPr>
              <p:cNvPr id="129" name="Freeform 5"/>
              <p:cNvSpPr/>
              <p:nvPr/>
            </p:nvSpPr>
            <p:spPr bwMode="auto">
              <a:xfrm rot="10800000">
                <a:off x="3295850" y="2263221"/>
                <a:ext cx="2643764"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19050">
                <a:gradFill flip="none" rotWithShape="1">
                  <a:gsLst>
                    <a:gs pos="29000">
                      <a:srgbClr val="E0E0E0"/>
                    </a:gs>
                    <a:gs pos="0">
                      <a:srgbClr val="999999"/>
                    </a:gs>
                    <a:gs pos="83000">
                      <a:schemeClr val="bg1"/>
                    </a:gs>
                  </a:gsLst>
                  <a:lin ang="2700000" scaled="1"/>
                  <a:tileRect/>
                </a:gradFill>
              </a:ln>
              <a:effectLst>
                <a:outerShdw blurRad="203200" dist="63500" dir="2700000" algn="tl" rotWithShape="0">
                  <a:prstClr val="black">
                    <a:alpha val="32000"/>
                  </a:prstClr>
                </a:outerShdw>
              </a:effectLst>
            </p:spPr>
            <p:txBody>
              <a:bodyPr vert="horz" wrap="square" lIns="91440" tIns="45720" rIns="91440" bIns="45720" numCol="1" anchor="t" anchorCtr="0" compatLnSpc="1"/>
              <a:lstStyle/>
              <a:p>
                <a:endParaRPr lang="zh-CN" altLang="en-US" sz="2800">
                  <a:solidFill>
                    <a:srgbClr val="2C3666"/>
                  </a:solidFill>
                </a:endParaRPr>
              </a:p>
            </p:txBody>
          </p:sp>
          <p:sp>
            <p:nvSpPr>
              <p:cNvPr id="130" name="Freeform 5"/>
              <p:cNvSpPr/>
              <p:nvPr/>
            </p:nvSpPr>
            <p:spPr bwMode="auto">
              <a:xfrm rot="10800000">
                <a:off x="3589408" y="2523401"/>
                <a:ext cx="2056649" cy="1822793"/>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60000">
                    <a:srgbClr val="ECECEC"/>
                  </a:gs>
                  <a:gs pos="100000">
                    <a:srgbClr val="D1D1D1"/>
                  </a:gs>
                </a:gsLst>
                <a:lin ang="2700000" scaled="1"/>
                <a:tileRect/>
              </a:gradFill>
              <a:ln w="19050">
                <a:gradFill flip="none" rotWithShape="1">
                  <a:gsLst>
                    <a:gs pos="29000">
                      <a:srgbClr val="E0E0E0"/>
                    </a:gs>
                    <a:gs pos="0">
                      <a:srgbClr val="999999"/>
                    </a:gs>
                    <a:gs pos="83000">
                      <a:schemeClr val="bg1"/>
                    </a:gs>
                  </a:gsLst>
                  <a:lin ang="2700000" scaled="1"/>
                  <a:tileRect/>
                </a:gradFill>
              </a:ln>
              <a:effectLst>
                <a:outerShdw blurRad="152400" dist="38100" dir="2700000" algn="tl" rotWithShape="0">
                  <a:prstClr val="black">
                    <a:alpha val="33000"/>
                  </a:prstClr>
                </a:outerShdw>
              </a:effectLst>
            </p:spPr>
            <p:txBody>
              <a:bodyPr vert="horz" wrap="square" lIns="91440" tIns="45720" rIns="91440" bIns="45720" numCol="1" anchor="t" anchorCtr="0" compatLnSpc="1"/>
              <a:lstStyle/>
              <a:p>
                <a:endParaRPr lang="zh-CN" altLang="en-US" sz="2800">
                  <a:solidFill>
                    <a:srgbClr val="2C3666"/>
                  </a:solidFill>
                </a:endParaRPr>
              </a:p>
            </p:txBody>
          </p:sp>
        </p:grpSp>
        <p:sp>
          <p:nvSpPr>
            <p:cNvPr id="128" name="文本框 91"/>
            <p:cNvSpPr txBox="1"/>
            <p:nvPr/>
          </p:nvSpPr>
          <p:spPr>
            <a:xfrm>
              <a:off x="2879178" y="1729467"/>
              <a:ext cx="657225" cy="425915"/>
            </a:xfrm>
            <a:prstGeom prst="rect">
              <a:avLst/>
            </a:prstGeom>
            <a:noFill/>
          </p:spPr>
          <p:txBody>
            <a:bodyPr wrap="square" rtlCol="0">
              <a:spAutoFit/>
            </a:bodyPr>
            <a:lstStyle/>
            <a:p>
              <a:pPr algn="ctr"/>
              <a:r>
                <a:rPr lang="en-US" altLang="zh-CN" sz="2800" dirty="0">
                  <a:solidFill>
                    <a:srgbClr val="2C3666"/>
                  </a:solidFill>
                  <a:latin typeface="Impact" panose="020B0806030902050204" pitchFamily="34" charset="0"/>
                </a:rPr>
                <a:t>02</a:t>
              </a:r>
              <a:endParaRPr lang="zh-CN" altLang="en-US" sz="2800" dirty="0">
                <a:solidFill>
                  <a:srgbClr val="2C3666"/>
                </a:solidFill>
                <a:latin typeface="Impact" panose="020B0806030902050204" pitchFamily="34" charset="0"/>
              </a:endParaRPr>
            </a:p>
          </p:txBody>
        </p:sp>
      </p:grpSp>
      <p:grpSp>
        <p:nvGrpSpPr>
          <p:cNvPr id="131" name="组合 130"/>
          <p:cNvGrpSpPr/>
          <p:nvPr/>
        </p:nvGrpSpPr>
        <p:grpSpPr>
          <a:xfrm>
            <a:off x="3763757" y="3023340"/>
            <a:ext cx="807376" cy="669551"/>
            <a:chOff x="3220650" y="2392009"/>
            <a:chExt cx="657225" cy="545032"/>
          </a:xfrm>
        </p:grpSpPr>
        <p:grpSp>
          <p:nvGrpSpPr>
            <p:cNvPr id="132" name="组合 131"/>
            <p:cNvGrpSpPr/>
            <p:nvPr/>
          </p:nvGrpSpPr>
          <p:grpSpPr>
            <a:xfrm>
              <a:off x="3238151" y="2392009"/>
              <a:ext cx="614966" cy="545032"/>
              <a:chOff x="3295850" y="2263221"/>
              <a:chExt cx="2643764" cy="2343151"/>
            </a:xfrm>
          </p:grpSpPr>
          <p:sp>
            <p:nvSpPr>
              <p:cNvPr id="134" name="Freeform 5"/>
              <p:cNvSpPr/>
              <p:nvPr/>
            </p:nvSpPr>
            <p:spPr bwMode="auto">
              <a:xfrm rot="10800000">
                <a:off x="3295850" y="2263221"/>
                <a:ext cx="2643764"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19050">
                <a:gradFill flip="none" rotWithShape="1">
                  <a:gsLst>
                    <a:gs pos="29000">
                      <a:srgbClr val="E0E0E0"/>
                    </a:gs>
                    <a:gs pos="0">
                      <a:srgbClr val="999999"/>
                    </a:gs>
                    <a:gs pos="83000">
                      <a:schemeClr val="bg1"/>
                    </a:gs>
                  </a:gsLst>
                  <a:lin ang="2700000" scaled="1"/>
                  <a:tileRect/>
                </a:gradFill>
              </a:ln>
              <a:effectLst>
                <a:outerShdw blurRad="203200" dist="63500" dir="2700000" algn="tl" rotWithShape="0">
                  <a:prstClr val="black">
                    <a:alpha val="32000"/>
                  </a:prstClr>
                </a:outerShdw>
              </a:effectLst>
            </p:spPr>
            <p:txBody>
              <a:bodyPr vert="horz" wrap="square" lIns="91440" tIns="45720" rIns="91440" bIns="45720" numCol="1" anchor="t" anchorCtr="0" compatLnSpc="1"/>
              <a:lstStyle/>
              <a:p>
                <a:endParaRPr lang="zh-CN" altLang="en-US" sz="2800">
                  <a:solidFill>
                    <a:srgbClr val="2C3666"/>
                  </a:solidFill>
                </a:endParaRPr>
              </a:p>
            </p:txBody>
          </p:sp>
          <p:sp>
            <p:nvSpPr>
              <p:cNvPr id="135" name="Freeform 5"/>
              <p:cNvSpPr/>
              <p:nvPr/>
            </p:nvSpPr>
            <p:spPr bwMode="auto">
              <a:xfrm rot="10800000">
                <a:off x="3589408" y="2523401"/>
                <a:ext cx="2056649" cy="1822793"/>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60000">
                    <a:srgbClr val="ECECEC"/>
                  </a:gs>
                  <a:gs pos="100000">
                    <a:srgbClr val="D1D1D1"/>
                  </a:gs>
                </a:gsLst>
                <a:lin ang="2700000" scaled="1"/>
                <a:tileRect/>
              </a:gradFill>
              <a:ln w="19050">
                <a:gradFill flip="none" rotWithShape="1">
                  <a:gsLst>
                    <a:gs pos="29000">
                      <a:srgbClr val="E0E0E0"/>
                    </a:gs>
                    <a:gs pos="0">
                      <a:srgbClr val="999999"/>
                    </a:gs>
                    <a:gs pos="83000">
                      <a:schemeClr val="bg1"/>
                    </a:gs>
                  </a:gsLst>
                  <a:lin ang="2700000" scaled="1"/>
                  <a:tileRect/>
                </a:gradFill>
              </a:ln>
              <a:effectLst>
                <a:outerShdw blurRad="152400" dist="38100" dir="2700000" algn="tl" rotWithShape="0">
                  <a:prstClr val="black">
                    <a:alpha val="33000"/>
                  </a:prstClr>
                </a:outerShdw>
              </a:effectLst>
            </p:spPr>
            <p:txBody>
              <a:bodyPr vert="horz" wrap="square" lIns="91440" tIns="45720" rIns="91440" bIns="45720" numCol="1" anchor="t" anchorCtr="0" compatLnSpc="1"/>
              <a:lstStyle/>
              <a:p>
                <a:endParaRPr lang="zh-CN" altLang="en-US" sz="2800">
                  <a:solidFill>
                    <a:srgbClr val="2C3666"/>
                  </a:solidFill>
                </a:endParaRPr>
              </a:p>
            </p:txBody>
          </p:sp>
        </p:grpSp>
        <p:sp>
          <p:nvSpPr>
            <p:cNvPr id="133" name="文本框 92"/>
            <p:cNvSpPr txBox="1"/>
            <p:nvPr/>
          </p:nvSpPr>
          <p:spPr>
            <a:xfrm>
              <a:off x="3220650" y="2471406"/>
              <a:ext cx="657225" cy="425915"/>
            </a:xfrm>
            <a:prstGeom prst="rect">
              <a:avLst/>
            </a:prstGeom>
            <a:noFill/>
          </p:spPr>
          <p:txBody>
            <a:bodyPr wrap="square" rtlCol="0">
              <a:spAutoFit/>
            </a:bodyPr>
            <a:lstStyle/>
            <a:p>
              <a:pPr algn="ctr"/>
              <a:r>
                <a:rPr lang="en-US" altLang="zh-CN" sz="2800" dirty="0">
                  <a:solidFill>
                    <a:srgbClr val="2C3666"/>
                  </a:solidFill>
                  <a:latin typeface="Impact" panose="020B0806030902050204" pitchFamily="34" charset="0"/>
                </a:rPr>
                <a:t>03</a:t>
              </a:r>
              <a:endParaRPr lang="zh-CN" altLang="en-US" sz="2800" dirty="0">
                <a:solidFill>
                  <a:srgbClr val="2C3666"/>
                </a:solidFill>
                <a:latin typeface="Impact" panose="020B0806030902050204" pitchFamily="34" charset="0"/>
              </a:endParaRPr>
            </a:p>
          </p:txBody>
        </p:sp>
      </p:grpSp>
      <p:sp>
        <p:nvSpPr>
          <p:cNvPr id="140" name="TextBox 139"/>
          <p:cNvSpPr txBox="1"/>
          <p:nvPr/>
        </p:nvSpPr>
        <p:spPr>
          <a:xfrm>
            <a:off x="3760568" y="585143"/>
            <a:ext cx="3953227" cy="523220"/>
          </a:xfrm>
          <a:prstGeom prst="rect">
            <a:avLst/>
          </a:prstGeom>
          <a:noFill/>
        </p:spPr>
        <p:txBody>
          <a:bodyPr wrap="square" rtlCol="0">
            <a:spAutoFit/>
          </a:bodyPr>
          <a:lstStyle/>
          <a:p>
            <a:r>
              <a:rPr lang="zh-CN" altLang="en-US" sz="1400" dirty="0">
                <a:latin typeface="+mn-ea"/>
              </a:rPr>
              <a:t>请在此添加正文并根据需要调整字体大小，建议采用</a:t>
            </a:r>
            <a:r>
              <a:rPr lang="en-US" altLang="zh-CN" sz="1400" dirty="0">
                <a:latin typeface="+mn-ea"/>
              </a:rPr>
              <a:t>1.5</a:t>
            </a:r>
            <a:r>
              <a:rPr lang="zh-CN" altLang="en-US" sz="1400" dirty="0">
                <a:latin typeface="+mn-ea"/>
              </a:rPr>
              <a:t>倍行距和两端对齐方式</a:t>
            </a:r>
            <a:endParaRPr lang="zh-CN" altLang="en-US" sz="1400" dirty="0"/>
          </a:p>
        </p:txBody>
      </p:sp>
      <p:sp>
        <p:nvSpPr>
          <p:cNvPr id="141" name="TextBox 140"/>
          <p:cNvSpPr txBox="1"/>
          <p:nvPr/>
        </p:nvSpPr>
        <p:spPr>
          <a:xfrm>
            <a:off x="4723230" y="2006139"/>
            <a:ext cx="3953227" cy="523220"/>
          </a:xfrm>
          <a:prstGeom prst="rect">
            <a:avLst/>
          </a:prstGeom>
          <a:noFill/>
        </p:spPr>
        <p:txBody>
          <a:bodyPr wrap="square" rtlCol="0">
            <a:spAutoFit/>
          </a:bodyPr>
          <a:lstStyle/>
          <a:p>
            <a:r>
              <a:rPr lang="zh-CN" altLang="en-US" sz="1400" dirty="0">
                <a:latin typeface="+mn-ea"/>
              </a:rPr>
              <a:t>请在此添加正文并根据需要调整字体大小，建议采用</a:t>
            </a:r>
            <a:r>
              <a:rPr lang="en-US" altLang="zh-CN" sz="1400" dirty="0">
                <a:latin typeface="+mn-ea"/>
              </a:rPr>
              <a:t>1.5</a:t>
            </a:r>
            <a:r>
              <a:rPr lang="zh-CN" altLang="en-US" sz="1400" dirty="0">
                <a:latin typeface="+mn-ea"/>
              </a:rPr>
              <a:t>倍行距和两端对齐方式</a:t>
            </a:r>
            <a:endParaRPr lang="zh-CN" altLang="en-US" sz="1400" dirty="0"/>
          </a:p>
        </p:txBody>
      </p:sp>
      <p:sp>
        <p:nvSpPr>
          <p:cNvPr id="142" name="TextBox 141"/>
          <p:cNvSpPr txBox="1"/>
          <p:nvPr/>
        </p:nvSpPr>
        <p:spPr>
          <a:xfrm>
            <a:off x="4552656" y="3374291"/>
            <a:ext cx="3953227" cy="523220"/>
          </a:xfrm>
          <a:prstGeom prst="rect">
            <a:avLst/>
          </a:prstGeom>
          <a:noFill/>
        </p:spPr>
        <p:txBody>
          <a:bodyPr wrap="square" rtlCol="0">
            <a:spAutoFit/>
          </a:bodyPr>
          <a:lstStyle/>
          <a:p>
            <a:r>
              <a:rPr lang="zh-CN" altLang="en-US" sz="1400" dirty="0">
                <a:latin typeface="+mn-ea"/>
              </a:rPr>
              <a:t>请在此添加正文并根据需要调整字体大小，建议采用</a:t>
            </a:r>
            <a:r>
              <a:rPr lang="en-US" altLang="zh-CN" sz="1400" dirty="0">
                <a:latin typeface="+mn-ea"/>
              </a:rPr>
              <a:t>1.5</a:t>
            </a:r>
            <a:r>
              <a:rPr lang="zh-CN" altLang="en-US" sz="1400" dirty="0">
                <a:latin typeface="+mn-ea"/>
              </a:rPr>
              <a:t>倍行距和两端对齐方式</a:t>
            </a:r>
            <a:endParaRPr lang="zh-CN" altLang="en-US" sz="1400" dirty="0"/>
          </a:p>
        </p:txBody>
      </p:sp>
      <p:sp>
        <p:nvSpPr>
          <p:cNvPr id="143" name="TextBox 142"/>
          <p:cNvSpPr txBox="1"/>
          <p:nvPr/>
        </p:nvSpPr>
        <p:spPr>
          <a:xfrm>
            <a:off x="3368130" y="4496336"/>
            <a:ext cx="3953227" cy="523220"/>
          </a:xfrm>
          <a:prstGeom prst="rect">
            <a:avLst/>
          </a:prstGeom>
          <a:noFill/>
        </p:spPr>
        <p:txBody>
          <a:bodyPr wrap="square" rtlCol="0">
            <a:spAutoFit/>
          </a:bodyPr>
          <a:lstStyle/>
          <a:p>
            <a:r>
              <a:rPr lang="zh-CN" altLang="en-US" sz="1400" dirty="0">
                <a:latin typeface="+mn-ea"/>
              </a:rPr>
              <a:t>请在此添加正文并根据需要调整字体大小，建议采用</a:t>
            </a:r>
            <a:r>
              <a:rPr lang="en-US" altLang="zh-CN" sz="1400" dirty="0">
                <a:latin typeface="+mn-ea"/>
              </a:rPr>
              <a:t>1.5</a:t>
            </a:r>
            <a:r>
              <a:rPr lang="zh-CN" altLang="en-US" sz="1400" dirty="0">
                <a:latin typeface="+mn-ea"/>
              </a:rPr>
              <a:t>倍行距和两端对齐方式</a:t>
            </a:r>
            <a:endParaRPr lang="zh-CN" altLang="en-US" sz="1400" dirty="0"/>
          </a:p>
        </p:txBody>
      </p:sp>
      <p:sp>
        <p:nvSpPr>
          <p:cNvPr id="144" name="TextBox 143"/>
          <p:cNvSpPr txBox="1"/>
          <p:nvPr/>
        </p:nvSpPr>
        <p:spPr>
          <a:xfrm>
            <a:off x="3928971" y="4041528"/>
            <a:ext cx="1415772" cy="461665"/>
          </a:xfrm>
          <a:prstGeom prst="rect">
            <a:avLst/>
          </a:prstGeom>
          <a:noFill/>
        </p:spPr>
        <p:txBody>
          <a:bodyPr wrap="none" rtlCol="0">
            <a:spAutoFit/>
          </a:bodyPr>
          <a:lstStyle/>
          <a:p>
            <a:r>
              <a:rPr lang="zh-CN" altLang="en-US" sz="2400" b="1" dirty="0">
                <a:solidFill>
                  <a:srgbClr val="0B469D"/>
                </a:solidFill>
                <a:latin typeface="微软雅黑" panose="020B0503020204020204" charset="-122"/>
                <a:ea typeface="微软雅黑" panose="020B0503020204020204" charset="-122"/>
              </a:rPr>
              <a:t>第四部分</a:t>
            </a:r>
          </a:p>
        </p:txBody>
      </p:sp>
      <p:sp>
        <p:nvSpPr>
          <p:cNvPr id="145" name="TextBox 144"/>
          <p:cNvSpPr txBox="1"/>
          <p:nvPr/>
        </p:nvSpPr>
        <p:spPr>
          <a:xfrm>
            <a:off x="4552655" y="2931791"/>
            <a:ext cx="1415772" cy="461665"/>
          </a:xfrm>
          <a:prstGeom prst="rect">
            <a:avLst/>
          </a:prstGeom>
          <a:noFill/>
        </p:spPr>
        <p:txBody>
          <a:bodyPr wrap="none" rtlCol="0">
            <a:spAutoFit/>
          </a:bodyPr>
          <a:lstStyle/>
          <a:p>
            <a:r>
              <a:rPr lang="zh-CN" altLang="en-US" sz="2400" b="1" dirty="0">
                <a:solidFill>
                  <a:srgbClr val="0B469D"/>
                </a:solidFill>
                <a:latin typeface="微软雅黑" panose="020B0503020204020204" charset="-122"/>
                <a:ea typeface="微软雅黑" panose="020B0503020204020204" charset="-122"/>
              </a:rPr>
              <a:t>第三部分</a:t>
            </a:r>
          </a:p>
        </p:txBody>
      </p:sp>
      <p:sp>
        <p:nvSpPr>
          <p:cNvPr id="146" name="TextBox 145"/>
          <p:cNvSpPr txBox="1"/>
          <p:nvPr/>
        </p:nvSpPr>
        <p:spPr>
          <a:xfrm>
            <a:off x="4721059" y="1563639"/>
            <a:ext cx="1415772" cy="461665"/>
          </a:xfrm>
          <a:prstGeom prst="rect">
            <a:avLst/>
          </a:prstGeom>
          <a:noFill/>
        </p:spPr>
        <p:txBody>
          <a:bodyPr wrap="none" rtlCol="0">
            <a:spAutoFit/>
          </a:bodyPr>
          <a:lstStyle/>
          <a:p>
            <a:r>
              <a:rPr lang="zh-CN" altLang="en-US" sz="2400" b="1" dirty="0">
                <a:solidFill>
                  <a:srgbClr val="0B469D"/>
                </a:solidFill>
                <a:latin typeface="微软雅黑" panose="020B0503020204020204" charset="-122"/>
                <a:ea typeface="微软雅黑" panose="020B0503020204020204" charset="-122"/>
              </a:rPr>
              <a:t>第二部分</a:t>
            </a:r>
          </a:p>
        </p:txBody>
      </p:sp>
      <p:sp>
        <p:nvSpPr>
          <p:cNvPr id="147" name="TextBox 146"/>
          <p:cNvSpPr txBox="1"/>
          <p:nvPr/>
        </p:nvSpPr>
        <p:spPr>
          <a:xfrm>
            <a:off x="3760567" y="195487"/>
            <a:ext cx="1415772" cy="461665"/>
          </a:xfrm>
          <a:prstGeom prst="rect">
            <a:avLst/>
          </a:prstGeom>
          <a:noFill/>
        </p:spPr>
        <p:txBody>
          <a:bodyPr wrap="none" rtlCol="0">
            <a:spAutoFit/>
          </a:bodyPr>
          <a:lstStyle/>
          <a:p>
            <a:r>
              <a:rPr lang="zh-CN" altLang="en-US" sz="2400" b="1" dirty="0">
                <a:solidFill>
                  <a:srgbClr val="0B469D"/>
                </a:solidFill>
                <a:latin typeface="微软雅黑" panose="020B0503020204020204" charset="-122"/>
                <a:ea typeface="微软雅黑" panose="020B0503020204020204" charset="-122"/>
              </a:rPr>
              <a:t>第一部分</a:t>
            </a:r>
          </a:p>
        </p:txBody>
      </p:sp>
      <p:grpSp>
        <p:nvGrpSpPr>
          <p:cNvPr id="136" name="组合 135"/>
          <p:cNvGrpSpPr/>
          <p:nvPr/>
        </p:nvGrpSpPr>
        <p:grpSpPr>
          <a:xfrm>
            <a:off x="1816351" y="1571293"/>
            <a:ext cx="1973928" cy="1749454"/>
            <a:chOff x="1348876" y="1957944"/>
            <a:chExt cx="1606829" cy="1424101"/>
          </a:xfrm>
        </p:grpSpPr>
        <p:sp>
          <p:nvSpPr>
            <p:cNvPr id="137" name="Freeform 5"/>
            <p:cNvSpPr/>
            <p:nvPr/>
          </p:nvSpPr>
          <p:spPr bwMode="auto">
            <a:xfrm rot="10800000">
              <a:off x="1348876" y="1957944"/>
              <a:ext cx="1606829" cy="142410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19050">
              <a:gradFill flip="none" rotWithShape="1">
                <a:gsLst>
                  <a:gs pos="29000">
                    <a:srgbClr val="E0E0E0"/>
                  </a:gs>
                  <a:gs pos="0">
                    <a:srgbClr val="999999"/>
                  </a:gs>
                  <a:gs pos="83000">
                    <a:schemeClr val="bg1"/>
                  </a:gs>
                </a:gsLst>
                <a:lin ang="2700000" scaled="1"/>
                <a:tileRect/>
              </a:gradFill>
            </a:ln>
            <a:effectLst>
              <a:outerShdw blurRad="254000" dist="114300" dir="2700000" algn="tl" rotWithShape="0">
                <a:prstClr val="black">
                  <a:alpha val="32000"/>
                </a:prstClr>
              </a:outerShdw>
            </a:effectLst>
          </p:spPr>
          <p:txBody>
            <a:bodyPr vert="horz" wrap="square" lIns="91440" tIns="45720" rIns="91440" bIns="45720" numCol="1" anchor="t" anchorCtr="0" compatLnSpc="1"/>
            <a:lstStyle/>
            <a:p>
              <a:endParaRPr lang="zh-CN" altLang="en-US" sz="2800">
                <a:solidFill>
                  <a:prstClr val="black"/>
                </a:solidFill>
              </a:endParaRPr>
            </a:p>
          </p:txBody>
        </p:sp>
        <p:sp>
          <p:nvSpPr>
            <p:cNvPr id="139" name="文本框 116"/>
            <p:cNvSpPr txBox="1"/>
            <p:nvPr/>
          </p:nvSpPr>
          <p:spPr>
            <a:xfrm>
              <a:off x="1483267" y="2294187"/>
              <a:ext cx="1346766" cy="751615"/>
            </a:xfrm>
            <a:prstGeom prst="rect">
              <a:avLst/>
            </a:prstGeom>
            <a:noFill/>
          </p:spPr>
          <p:txBody>
            <a:bodyPr wrap="square" rtlCol="0">
              <a:spAutoFit/>
            </a:bodyPr>
            <a:lstStyle/>
            <a:p>
              <a:pPr algn="ctr"/>
              <a:r>
                <a:rPr lang="zh-CN" altLang="en-US" sz="5400" u="sng" dirty="0">
                  <a:solidFill>
                    <a:srgbClr val="0B469D"/>
                  </a:solidFill>
                  <a:effectLst>
                    <a:innerShdw blurRad="38100" dist="50800" dir="13500000">
                      <a:prstClr val="black">
                        <a:alpha val="60000"/>
                      </a:prstClr>
                    </a:innerShdw>
                  </a:effectLst>
                  <a:latin typeface="方正大黑简体" panose="02010601030101010101" pitchFamily="2" charset="-122"/>
                  <a:ea typeface="方正大黑简体" panose="02010601030101010101" pitchFamily="2" charset="-122"/>
                </a:rPr>
                <a:t>目录</a:t>
              </a:r>
            </a:p>
          </p:txBody>
        </p:sp>
      </p:grpSp>
    </p:spTree>
  </p:cSld>
  <p:clrMapOvr>
    <a:masterClrMapping/>
  </p:clrMapOvr>
  <mc:AlternateContent xmlns:mc="http://schemas.openxmlformats.org/markup-compatibility/2006" xmlns:p14="http://schemas.microsoft.com/office/powerpoint/2010/main">
    <mc:Choice Requires="p14">
      <p:transition spd="slow" p14:dur="2000" advClick="0" advTm="0">
        <p14:ferris dir="l"/>
      </p:transition>
    </mc:Choice>
    <mc:Fallback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up)">
                                          <p:cBhvr>
                                            <p:cTn id="7" dur="1000"/>
                                            <p:tgtEl>
                                              <p:spTgt spid="35"/>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 presetClass="entr" presetSubtype="1" fill="hold" nodeType="afterEffect" p14:presetBounceEnd="42000">
                                      <p:stCondLst>
                                        <p:cond delay="0"/>
                                      </p:stCondLst>
                                      <p:childTnLst>
                                        <p:set>
                                          <p:cBhvr>
                                            <p:cTn id="16" dur="1" fill="hold">
                                              <p:stCondLst>
                                                <p:cond delay="0"/>
                                              </p:stCondLst>
                                            </p:cTn>
                                            <p:tgtEl>
                                              <p:spTgt spid="136"/>
                                            </p:tgtEl>
                                            <p:attrNameLst>
                                              <p:attrName>style.visibility</p:attrName>
                                            </p:attrNameLst>
                                          </p:cBhvr>
                                          <p:to>
                                            <p:strVal val="visible"/>
                                          </p:to>
                                        </p:set>
                                        <p:anim calcmode="lin" valueType="num" p14:bounceEnd="42000">
                                          <p:cBhvr additive="base">
                                            <p:cTn id="17" dur="500" fill="hold"/>
                                            <p:tgtEl>
                                              <p:spTgt spid="136"/>
                                            </p:tgtEl>
                                            <p:attrNameLst>
                                              <p:attrName>ppt_x</p:attrName>
                                            </p:attrNameLst>
                                          </p:cBhvr>
                                          <p:tavLst>
                                            <p:tav tm="0">
                                              <p:val>
                                                <p:strVal val="#ppt_x"/>
                                              </p:val>
                                            </p:tav>
                                            <p:tav tm="100000">
                                              <p:val>
                                                <p:strVal val="#ppt_x"/>
                                              </p:val>
                                            </p:tav>
                                          </p:tavLst>
                                        </p:anim>
                                        <p:anim calcmode="lin" valueType="num" p14:bounceEnd="42000">
                                          <p:cBhvr additive="base">
                                            <p:cTn id="18" dur="500" fill="hold"/>
                                            <p:tgtEl>
                                              <p:spTgt spid="136"/>
                                            </p:tgtEl>
                                            <p:attrNameLst>
                                              <p:attrName>ppt_y</p:attrName>
                                            </p:attrNameLst>
                                          </p:cBhvr>
                                          <p:tavLst>
                                            <p:tav tm="0">
                                              <p:val>
                                                <p:strVal val="0-#ppt_h/2"/>
                                              </p:val>
                                            </p:tav>
                                            <p:tav tm="100000">
                                              <p:val>
                                                <p:strVal val="#ppt_y"/>
                                              </p:val>
                                            </p:tav>
                                          </p:tavLst>
                                        </p:anim>
                                      </p:childTnLst>
                                    </p:cTn>
                                  </p:par>
                                </p:childTnLst>
                              </p:cTn>
                            </p:par>
                            <p:par>
                              <p:cTn id="19" fill="hold">
                                <p:stCondLst>
                                  <p:cond delay="2500"/>
                                </p:stCondLst>
                                <p:childTnLst>
                                  <p:par>
                                    <p:cTn id="20" presetID="16" presetClass="entr" presetSubtype="42" fill="hold" grpId="0" nodeType="afterEffect">
                                      <p:stCondLst>
                                        <p:cond delay="0"/>
                                      </p:stCondLst>
                                      <p:childTnLst>
                                        <p:set>
                                          <p:cBhvr>
                                            <p:cTn id="21" dur="1" fill="hold">
                                              <p:stCondLst>
                                                <p:cond delay="0"/>
                                              </p:stCondLst>
                                            </p:cTn>
                                            <p:tgtEl>
                                              <p:spTgt spid="115"/>
                                            </p:tgtEl>
                                            <p:attrNameLst>
                                              <p:attrName>style.visibility</p:attrName>
                                            </p:attrNameLst>
                                          </p:cBhvr>
                                          <p:to>
                                            <p:strVal val="visible"/>
                                          </p:to>
                                        </p:set>
                                        <p:animEffect transition="in" filter="barn(outHorizontal)">
                                          <p:cBhvr>
                                            <p:cTn id="22" dur="500"/>
                                            <p:tgtEl>
                                              <p:spTgt spid="115"/>
                                            </p:tgtEl>
                                          </p:cBhvr>
                                        </p:animEffect>
                                      </p:childTnLst>
                                    </p:cTn>
                                  </p:par>
                                </p:childTnLst>
                              </p:cTn>
                            </p:par>
                            <p:par>
                              <p:cTn id="23" fill="hold">
                                <p:stCondLst>
                                  <p:cond delay="3000"/>
                                </p:stCondLst>
                                <p:childTnLst>
                                  <p:par>
                                    <p:cTn id="24" presetID="45" presetClass="entr" presetSubtype="0" fill="hold" nodeType="afterEffect">
                                      <p:stCondLst>
                                        <p:cond delay="0"/>
                                      </p:stCondLst>
                                      <p:childTnLst>
                                        <p:set>
                                          <p:cBhvr>
                                            <p:cTn id="25" dur="1" fill="hold">
                                              <p:stCondLst>
                                                <p:cond delay="0"/>
                                              </p:stCondLst>
                                            </p:cTn>
                                            <p:tgtEl>
                                              <p:spTgt spid="116"/>
                                            </p:tgtEl>
                                            <p:attrNameLst>
                                              <p:attrName>style.visibility</p:attrName>
                                            </p:attrNameLst>
                                          </p:cBhvr>
                                          <p:to>
                                            <p:strVal val="visible"/>
                                          </p:to>
                                        </p:set>
                                        <p:animEffect transition="in" filter="fade">
                                          <p:cBhvr>
                                            <p:cTn id="26" dur="1500"/>
                                            <p:tgtEl>
                                              <p:spTgt spid="116"/>
                                            </p:tgtEl>
                                          </p:cBhvr>
                                        </p:animEffect>
                                        <p:anim calcmode="lin" valueType="num">
                                          <p:cBhvr>
                                            <p:cTn id="27" dur="1500" fill="hold"/>
                                            <p:tgtEl>
                                              <p:spTgt spid="116"/>
                                            </p:tgtEl>
                                            <p:attrNameLst>
                                              <p:attrName>ppt_w</p:attrName>
                                            </p:attrNameLst>
                                          </p:cBhvr>
                                          <p:tavLst>
                                            <p:tav tm="0" fmla="#ppt_w*sin(2.5*pi*$)">
                                              <p:val>
                                                <p:fltVal val="0"/>
                                              </p:val>
                                            </p:tav>
                                            <p:tav tm="100000">
                                              <p:val>
                                                <p:fltVal val="1"/>
                                              </p:val>
                                            </p:tav>
                                          </p:tavLst>
                                        </p:anim>
                                        <p:anim calcmode="lin" valueType="num">
                                          <p:cBhvr>
                                            <p:cTn id="28" dur="1500" fill="hold"/>
                                            <p:tgtEl>
                                              <p:spTgt spid="116"/>
                                            </p:tgtEl>
                                            <p:attrNameLst>
                                              <p:attrName>ppt_h</p:attrName>
                                            </p:attrNameLst>
                                          </p:cBhvr>
                                          <p:tavLst>
                                            <p:tav tm="0">
                                              <p:val>
                                                <p:strVal val="#ppt_h"/>
                                              </p:val>
                                            </p:tav>
                                            <p:tav tm="100000">
                                              <p:val>
                                                <p:strVal val="#ppt_h"/>
                                              </p:val>
                                            </p:tav>
                                          </p:tavLst>
                                        </p:anim>
                                      </p:childTnLst>
                                    </p:cTn>
                                  </p:par>
                                </p:childTnLst>
                              </p:cTn>
                            </p:par>
                            <p:par>
                              <p:cTn id="29" fill="hold">
                                <p:stCondLst>
                                  <p:cond delay="4500"/>
                                </p:stCondLst>
                                <p:childTnLst>
                                  <p:par>
                                    <p:cTn id="30" presetID="2" presetClass="entr" presetSubtype="2" fill="hold" grpId="0" nodeType="afterEffect">
                                      <p:stCondLst>
                                        <p:cond delay="0"/>
                                      </p:stCondLst>
                                      <p:childTnLst>
                                        <p:set>
                                          <p:cBhvr>
                                            <p:cTn id="31" dur="1" fill="hold">
                                              <p:stCondLst>
                                                <p:cond delay="0"/>
                                              </p:stCondLst>
                                            </p:cTn>
                                            <p:tgtEl>
                                              <p:spTgt spid="147"/>
                                            </p:tgtEl>
                                            <p:attrNameLst>
                                              <p:attrName>style.visibility</p:attrName>
                                            </p:attrNameLst>
                                          </p:cBhvr>
                                          <p:to>
                                            <p:strVal val="visible"/>
                                          </p:to>
                                        </p:set>
                                        <p:anim calcmode="lin" valueType="num">
                                          <p:cBhvr additive="base">
                                            <p:cTn id="32" dur="750" fill="hold"/>
                                            <p:tgtEl>
                                              <p:spTgt spid="147"/>
                                            </p:tgtEl>
                                            <p:attrNameLst>
                                              <p:attrName>ppt_x</p:attrName>
                                            </p:attrNameLst>
                                          </p:cBhvr>
                                          <p:tavLst>
                                            <p:tav tm="0">
                                              <p:val>
                                                <p:strVal val="1+#ppt_w/2"/>
                                              </p:val>
                                            </p:tav>
                                            <p:tav tm="100000">
                                              <p:val>
                                                <p:strVal val="#ppt_x"/>
                                              </p:val>
                                            </p:tav>
                                          </p:tavLst>
                                        </p:anim>
                                        <p:anim calcmode="lin" valueType="num">
                                          <p:cBhvr additive="base">
                                            <p:cTn id="33" dur="750" fill="hold"/>
                                            <p:tgtEl>
                                              <p:spTgt spid="147"/>
                                            </p:tgtEl>
                                            <p:attrNameLst>
                                              <p:attrName>ppt_y</p:attrName>
                                            </p:attrNameLst>
                                          </p:cBhvr>
                                          <p:tavLst>
                                            <p:tav tm="0">
                                              <p:val>
                                                <p:strVal val="#ppt_y"/>
                                              </p:val>
                                            </p:tav>
                                            <p:tav tm="100000">
                                              <p:val>
                                                <p:strVal val="#ppt_y"/>
                                              </p:val>
                                            </p:tav>
                                          </p:tavLst>
                                        </p:anim>
                                      </p:childTnLst>
                                    </p:cTn>
                                  </p:par>
                                </p:childTnLst>
                              </p:cTn>
                            </p:par>
                            <p:par>
                              <p:cTn id="34" fill="hold">
                                <p:stCondLst>
                                  <p:cond delay="5500"/>
                                </p:stCondLst>
                                <p:childTnLst>
                                  <p:par>
                                    <p:cTn id="35" presetID="22" presetClass="entr" presetSubtype="8" fill="hold" grpId="0" nodeType="afterEffect">
                                      <p:stCondLst>
                                        <p:cond delay="0"/>
                                      </p:stCondLst>
                                      <p:childTnLst>
                                        <p:set>
                                          <p:cBhvr>
                                            <p:cTn id="36" dur="1" fill="hold">
                                              <p:stCondLst>
                                                <p:cond delay="0"/>
                                              </p:stCondLst>
                                            </p:cTn>
                                            <p:tgtEl>
                                              <p:spTgt spid="140"/>
                                            </p:tgtEl>
                                            <p:attrNameLst>
                                              <p:attrName>style.visibility</p:attrName>
                                            </p:attrNameLst>
                                          </p:cBhvr>
                                          <p:to>
                                            <p:strVal val="visible"/>
                                          </p:to>
                                        </p:set>
                                        <p:animEffect transition="in" filter="wipe(left)">
                                          <p:cBhvr>
                                            <p:cTn id="37" dur="750"/>
                                            <p:tgtEl>
                                              <p:spTgt spid="140"/>
                                            </p:tgtEl>
                                          </p:cBhvr>
                                        </p:animEffect>
                                      </p:childTnLst>
                                    </p:cTn>
                                  </p:par>
                                </p:childTnLst>
                              </p:cTn>
                            </p:par>
                            <p:par>
                              <p:cTn id="38" fill="hold">
                                <p:stCondLst>
                                  <p:cond delay="6500"/>
                                </p:stCondLst>
                                <p:childTnLst>
                                  <p:par>
                                    <p:cTn id="39" presetID="45" presetClass="entr" presetSubtype="0" fill="hold" nodeType="afterEffect">
                                      <p:stCondLst>
                                        <p:cond delay="0"/>
                                      </p:stCondLst>
                                      <p:childTnLst>
                                        <p:set>
                                          <p:cBhvr>
                                            <p:cTn id="40" dur="1" fill="hold">
                                              <p:stCondLst>
                                                <p:cond delay="0"/>
                                              </p:stCondLst>
                                            </p:cTn>
                                            <p:tgtEl>
                                              <p:spTgt spid="126"/>
                                            </p:tgtEl>
                                            <p:attrNameLst>
                                              <p:attrName>style.visibility</p:attrName>
                                            </p:attrNameLst>
                                          </p:cBhvr>
                                          <p:to>
                                            <p:strVal val="visible"/>
                                          </p:to>
                                        </p:set>
                                        <p:animEffect transition="in" filter="fade">
                                          <p:cBhvr>
                                            <p:cTn id="41" dur="1500"/>
                                            <p:tgtEl>
                                              <p:spTgt spid="126"/>
                                            </p:tgtEl>
                                          </p:cBhvr>
                                        </p:animEffect>
                                        <p:anim calcmode="lin" valueType="num">
                                          <p:cBhvr>
                                            <p:cTn id="42" dur="1500" fill="hold"/>
                                            <p:tgtEl>
                                              <p:spTgt spid="126"/>
                                            </p:tgtEl>
                                            <p:attrNameLst>
                                              <p:attrName>ppt_w</p:attrName>
                                            </p:attrNameLst>
                                          </p:cBhvr>
                                          <p:tavLst>
                                            <p:tav tm="0" fmla="#ppt_w*sin(2.5*pi*$)">
                                              <p:val>
                                                <p:fltVal val="0"/>
                                              </p:val>
                                            </p:tav>
                                            <p:tav tm="100000">
                                              <p:val>
                                                <p:fltVal val="1"/>
                                              </p:val>
                                            </p:tav>
                                          </p:tavLst>
                                        </p:anim>
                                        <p:anim calcmode="lin" valueType="num">
                                          <p:cBhvr>
                                            <p:cTn id="43" dur="1500" fill="hold"/>
                                            <p:tgtEl>
                                              <p:spTgt spid="126"/>
                                            </p:tgtEl>
                                            <p:attrNameLst>
                                              <p:attrName>ppt_h</p:attrName>
                                            </p:attrNameLst>
                                          </p:cBhvr>
                                          <p:tavLst>
                                            <p:tav tm="0">
                                              <p:val>
                                                <p:strVal val="#ppt_h"/>
                                              </p:val>
                                            </p:tav>
                                            <p:tav tm="100000">
                                              <p:val>
                                                <p:strVal val="#ppt_h"/>
                                              </p:val>
                                            </p:tav>
                                          </p:tavLst>
                                        </p:anim>
                                      </p:childTnLst>
                                    </p:cTn>
                                  </p:par>
                                </p:childTnLst>
                              </p:cTn>
                            </p:par>
                            <p:par>
                              <p:cTn id="44" fill="hold">
                                <p:stCondLst>
                                  <p:cond delay="8000"/>
                                </p:stCondLst>
                                <p:childTnLst>
                                  <p:par>
                                    <p:cTn id="45" presetID="2" presetClass="entr" presetSubtype="2" fill="hold" grpId="0" nodeType="afterEffect">
                                      <p:stCondLst>
                                        <p:cond delay="0"/>
                                      </p:stCondLst>
                                      <p:childTnLst>
                                        <p:set>
                                          <p:cBhvr>
                                            <p:cTn id="46" dur="1" fill="hold">
                                              <p:stCondLst>
                                                <p:cond delay="0"/>
                                              </p:stCondLst>
                                            </p:cTn>
                                            <p:tgtEl>
                                              <p:spTgt spid="146"/>
                                            </p:tgtEl>
                                            <p:attrNameLst>
                                              <p:attrName>style.visibility</p:attrName>
                                            </p:attrNameLst>
                                          </p:cBhvr>
                                          <p:to>
                                            <p:strVal val="visible"/>
                                          </p:to>
                                        </p:set>
                                        <p:anim calcmode="lin" valueType="num">
                                          <p:cBhvr additive="base">
                                            <p:cTn id="47" dur="750" fill="hold"/>
                                            <p:tgtEl>
                                              <p:spTgt spid="146"/>
                                            </p:tgtEl>
                                            <p:attrNameLst>
                                              <p:attrName>ppt_x</p:attrName>
                                            </p:attrNameLst>
                                          </p:cBhvr>
                                          <p:tavLst>
                                            <p:tav tm="0">
                                              <p:val>
                                                <p:strVal val="1+#ppt_w/2"/>
                                              </p:val>
                                            </p:tav>
                                            <p:tav tm="100000">
                                              <p:val>
                                                <p:strVal val="#ppt_x"/>
                                              </p:val>
                                            </p:tav>
                                          </p:tavLst>
                                        </p:anim>
                                        <p:anim calcmode="lin" valueType="num">
                                          <p:cBhvr additive="base">
                                            <p:cTn id="48" dur="750" fill="hold"/>
                                            <p:tgtEl>
                                              <p:spTgt spid="146"/>
                                            </p:tgtEl>
                                            <p:attrNameLst>
                                              <p:attrName>ppt_y</p:attrName>
                                            </p:attrNameLst>
                                          </p:cBhvr>
                                          <p:tavLst>
                                            <p:tav tm="0">
                                              <p:val>
                                                <p:strVal val="#ppt_y"/>
                                              </p:val>
                                            </p:tav>
                                            <p:tav tm="100000">
                                              <p:val>
                                                <p:strVal val="#ppt_y"/>
                                              </p:val>
                                            </p:tav>
                                          </p:tavLst>
                                        </p:anim>
                                      </p:childTnLst>
                                    </p:cTn>
                                  </p:par>
                                </p:childTnLst>
                              </p:cTn>
                            </p:par>
                            <p:par>
                              <p:cTn id="49" fill="hold">
                                <p:stCondLst>
                                  <p:cond delay="9000"/>
                                </p:stCondLst>
                                <p:childTnLst>
                                  <p:par>
                                    <p:cTn id="50" presetID="22" presetClass="entr" presetSubtype="8" fill="hold" grpId="0" nodeType="afterEffect">
                                      <p:stCondLst>
                                        <p:cond delay="0"/>
                                      </p:stCondLst>
                                      <p:childTnLst>
                                        <p:set>
                                          <p:cBhvr>
                                            <p:cTn id="51" dur="1" fill="hold">
                                              <p:stCondLst>
                                                <p:cond delay="0"/>
                                              </p:stCondLst>
                                            </p:cTn>
                                            <p:tgtEl>
                                              <p:spTgt spid="141"/>
                                            </p:tgtEl>
                                            <p:attrNameLst>
                                              <p:attrName>style.visibility</p:attrName>
                                            </p:attrNameLst>
                                          </p:cBhvr>
                                          <p:to>
                                            <p:strVal val="visible"/>
                                          </p:to>
                                        </p:set>
                                        <p:animEffect transition="in" filter="wipe(left)">
                                          <p:cBhvr>
                                            <p:cTn id="52" dur="750"/>
                                            <p:tgtEl>
                                              <p:spTgt spid="141"/>
                                            </p:tgtEl>
                                          </p:cBhvr>
                                        </p:animEffect>
                                      </p:childTnLst>
                                    </p:cTn>
                                  </p:par>
                                </p:childTnLst>
                              </p:cTn>
                            </p:par>
                            <p:par>
                              <p:cTn id="53" fill="hold">
                                <p:stCondLst>
                                  <p:cond delay="10000"/>
                                </p:stCondLst>
                                <p:childTnLst>
                                  <p:par>
                                    <p:cTn id="54" presetID="45" presetClass="entr" presetSubtype="0" fill="hold" nodeType="afterEffect">
                                      <p:stCondLst>
                                        <p:cond delay="0"/>
                                      </p:stCondLst>
                                      <p:childTnLst>
                                        <p:set>
                                          <p:cBhvr>
                                            <p:cTn id="55" dur="1" fill="hold">
                                              <p:stCondLst>
                                                <p:cond delay="0"/>
                                              </p:stCondLst>
                                            </p:cTn>
                                            <p:tgtEl>
                                              <p:spTgt spid="131"/>
                                            </p:tgtEl>
                                            <p:attrNameLst>
                                              <p:attrName>style.visibility</p:attrName>
                                            </p:attrNameLst>
                                          </p:cBhvr>
                                          <p:to>
                                            <p:strVal val="visible"/>
                                          </p:to>
                                        </p:set>
                                        <p:animEffect transition="in" filter="fade">
                                          <p:cBhvr>
                                            <p:cTn id="56" dur="1500"/>
                                            <p:tgtEl>
                                              <p:spTgt spid="131"/>
                                            </p:tgtEl>
                                          </p:cBhvr>
                                        </p:animEffect>
                                        <p:anim calcmode="lin" valueType="num">
                                          <p:cBhvr>
                                            <p:cTn id="57" dur="1500" fill="hold"/>
                                            <p:tgtEl>
                                              <p:spTgt spid="131"/>
                                            </p:tgtEl>
                                            <p:attrNameLst>
                                              <p:attrName>ppt_w</p:attrName>
                                            </p:attrNameLst>
                                          </p:cBhvr>
                                          <p:tavLst>
                                            <p:tav tm="0" fmla="#ppt_w*sin(2.5*pi*$)">
                                              <p:val>
                                                <p:fltVal val="0"/>
                                              </p:val>
                                            </p:tav>
                                            <p:tav tm="100000">
                                              <p:val>
                                                <p:fltVal val="1"/>
                                              </p:val>
                                            </p:tav>
                                          </p:tavLst>
                                        </p:anim>
                                        <p:anim calcmode="lin" valueType="num">
                                          <p:cBhvr>
                                            <p:cTn id="58" dur="1500" fill="hold"/>
                                            <p:tgtEl>
                                              <p:spTgt spid="131"/>
                                            </p:tgtEl>
                                            <p:attrNameLst>
                                              <p:attrName>ppt_h</p:attrName>
                                            </p:attrNameLst>
                                          </p:cBhvr>
                                          <p:tavLst>
                                            <p:tav tm="0">
                                              <p:val>
                                                <p:strVal val="#ppt_h"/>
                                              </p:val>
                                            </p:tav>
                                            <p:tav tm="100000">
                                              <p:val>
                                                <p:strVal val="#ppt_h"/>
                                              </p:val>
                                            </p:tav>
                                          </p:tavLst>
                                        </p:anim>
                                      </p:childTnLst>
                                    </p:cTn>
                                  </p:par>
                                </p:childTnLst>
                              </p:cTn>
                            </p:par>
                            <p:par>
                              <p:cTn id="59" fill="hold">
                                <p:stCondLst>
                                  <p:cond delay="11500"/>
                                </p:stCondLst>
                                <p:childTnLst>
                                  <p:par>
                                    <p:cTn id="60" presetID="2" presetClass="entr" presetSubtype="2" fill="hold" grpId="0" nodeType="afterEffect">
                                      <p:stCondLst>
                                        <p:cond delay="0"/>
                                      </p:stCondLst>
                                      <p:childTnLst>
                                        <p:set>
                                          <p:cBhvr>
                                            <p:cTn id="61" dur="1" fill="hold">
                                              <p:stCondLst>
                                                <p:cond delay="0"/>
                                              </p:stCondLst>
                                            </p:cTn>
                                            <p:tgtEl>
                                              <p:spTgt spid="145"/>
                                            </p:tgtEl>
                                            <p:attrNameLst>
                                              <p:attrName>style.visibility</p:attrName>
                                            </p:attrNameLst>
                                          </p:cBhvr>
                                          <p:to>
                                            <p:strVal val="visible"/>
                                          </p:to>
                                        </p:set>
                                        <p:anim calcmode="lin" valueType="num">
                                          <p:cBhvr additive="base">
                                            <p:cTn id="62" dur="750" fill="hold"/>
                                            <p:tgtEl>
                                              <p:spTgt spid="145"/>
                                            </p:tgtEl>
                                            <p:attrNameLst>
                                              <p:attrName>ppt_x</p:attrName>
                                            </p:attrNameLst>
                                          </p:cBhvr>
                                          <p:tavLst>
                                            <p:tav tm="0">
                                              <p:val>
                                                <p:strVal val="1+#ppt_w/2"/>
                                              </p:val>
                                            </p:tav>
                                            <p:tav tm="100000">
                                              <p:val>
                                                <p:strVal val="#ppt_x"/>
                                              </p:val>
                                            </p:tav>
                                          </p:tavLst>
                                        </p:anim>
                                        <p:anim calcmode="lin" valueType="num">
                                          <p:cBhvr additive="base">
                                            <p:cTn id="63" dur="750" fill="hold"/>
                                            <p:tgtEl>
                                              <p:spTgt spid="145"/>
                                            </p:tgtEl>
                                            <p:attrNameLst>
                                              <p:attrName>ppt_y</p:attrName>
                                            </p:attrNameLst>
                                          </p:cBhvr>
                                          <p:tavLst>
                                            <p:tav tm="0">
                                              <p:val>
                                                <p:strVal val="#ppt_y"/>
                                              </p:val>
                                            </p:tav>
                                            <p:tav tm="100000">
                                              <p:val>
                                                <p:strVal val="#ppt_y"/>
                                              </p:val>
                                            </p:tav>
                                          </p:tavLst>
                                        </p:anim>
                                      </p:childTnLst>
                                    </p:cTn>
                                  </p:par>
                                </p:childTnLst>
                              </p:cTn>
                            </p:par>
                            <p:par>
                              <p:cTn id="64" fill="hold">
                                <p:stCondLst>
                                  <p:cond delay="12500"/>
                                </p:stCondLst>
                                <p:childTnLst>
                                  <p:par>
                                    <p:cTn id="65" presetID="22" presetClass="entr" presetSubtype="8" fill="hold" grpId="0" nodeType="afterEffect">
                                      <p:stCondLst>
                                        <p:cond delay="0"/>
                                      </p:stCondLst>
                                      <p:childTnLst>
                                        <p:set>
                                          <p:cBhvr>
                                            <p:cTn id="66" dur="1" fill="hold">
                                              <p:stCondLst>
                                                <p:cond delay="0"/>
                                              </p:stCondLst>
                                            </p:cTn>
                                            <p:tgtEl>
                                              <p:spTgt spid="142"/>
                                            </p:tgtEl>
                                            <p:attrNameLst>
                                              <p:attrName>style.visibility</p:attrName>
                                            </p:attrNameLst>
                                          </p:cBhvr>
                                          <p:to>
                                            <p:strVal val="visible"/>
                                          </p:to>
                                        </p:set>
                                        <p:animEffect transition="in" filter="wipe(left)">
                                          <p:cBhvr>
                                            <p:cTn id="67" dur="750"/>
                                            <p:tgtEl>
                                              <p:spTgt spid="142"/>
                                            </p:tgtEl>
                                          </p:cBhvr>
                                        </p:animEffect>
                                      </p:childTnLst>
                                    </p:cTn>
                                  </p:par>
                                </p:childTnLst>
                              </p:cTn>
                            </p:par>
                            <p:par>
                              <p:cTn id="68" fill="hold">
                                <p:stCondLst>
                                  <p:cond delay="13500"/>
                                </p:stCondLst>
                                <p:childTnLst>
                                  <p:par>
                                    <p:cTn id="69" presetID="45" presetClass="entr" presetSubtype="0" fill="hold" nodeType="afterEffect">
                                      <p:stCondLst>
                                        <p:cond delay="0"/>
                                      </p:stCondLst>
                                      <p:childTnLst>
                                        <p:set>
                                          <p:cBhvr>
                                            <p:cTn id="70" dur="1" fill="hold">
                                              <p:stCondLst>
                                                <p:cond delay="0"/>
                                              </p:stCondLst>
                                            </p:cTn>
                                            <p:tgtEl>
                                              <p:spTgt spid="121"/>
                                            </p:tgtEl>
                                            <p:attrNameLst>
                                              <p:attrName>style.visibility</p:attrName>
                                            </p:attrNameLst>
                                          </p:cBhvr>
                                          <p:to>
                                            <p:strVal val="visible"/>
                                          </p:to>
                                        </p:set>
                                        <p:animEffect transition="in" filter="fade">
                                          <p:cBhvr>
                                            <p:cTn id="71" dur="1500"/>
                                            <p:tgtEl>
                                              <p:spTgt spid="121"/>
                                            </p:tgtEl>
                                          </p:cBhvr>
                                        </p:animEffect>
                                        <p:anim calcmode="lin" valueType="num">
                                          <p:cBhvr>
                                            <p:cTn id="72" dur="1500" fill="hold"/>
                                            <p:tgtEl>
                                              <p:spTgt spid="121"/>
                                            </p:tgtEl>
                                            <p:attrNameLst>
                                              <p:attrName>ppt_w</p:attrName>
                                            </p:attrNameLst>
                                          </p:cBhvr>
                                          <p:tavLst>
                                            <p:tav tm="0" fmla="#ppt_w*sin(2.5*pi*$)">
                                              <p:val>
                                                <p:fltVal val="0"/>
                                              </p:val>
                                            </p:tav>
                                            <p:tav tm="100000">
                                              <p:val>
                                                <p:fltVal val="1"/>
                                              </p:val>
                                            </p:tav>
                                          </p:tavLst>
                                        </p:anim>
                                        <p:anim calcmode="lin" valueType="num">
                                          <p:cBhvr>
                                            <p:cTn id="73" dur="1500" fill="hold"/>
                                            <p:tgtEl>
                                              <p:spTgt spid="121"/>
                                            </p:tgtEl>
                                            <p:attrNameLst>
                                              <p:attrName>ppt_h</p:attrName>
                                            </p:attrNameLst>
                                          </p:cBhvr>
                                          <p:tavLst>
                                            <p:tav tm="0">
                                              <p:val>
                                                <p:strVal val="#ppt_h"/>
                                              </p:val>
                                            </p:tav>
                                            <p:tav tm="100000">
                                              <p:val>
                                                <p:strVal val="#ppt_h"/>
                                              </p:val>
                                            </p:tav>
                                          </p:tavLst>
                                        </p:anim>
                                      </p:childTnLst>
                                    </p:cTn>
                                  </p:par>
                                </p:childTnLst>
                              </p:cTn>
                            </p:par>
                            <p:par>
                              <p:cTn id="74" fill="hold">
                                <p:stCondLst>
                                  <p:cond delay="15000"/>
                                </p:stCondLst>
                                <p:childTnLst>
                                  <p:par>
                                    <p:cTn id="75" presetID="2" presetClass="entr" presetSubtype="2" fill="hold" grpId="0" nodeType="afterEffect">
                                      <p:stCondLst>
                                        <p:cond delay="0"/>
                                      </p:stCondLst>
                                      <p:childTnLst>
                                        <p:set>
                                          <p:cBhvr>
                                            <p:cTn id="76" dur="1" fill="hold">
                                              <p:stCondLst>
                                                <p:cond delay="0"/>
                                              </p:stCondLst>
                                            </p:cTn>
                                            <p:tgtEl>
                                              <p:spTgt spid="144"/>
                                            </p:tgtEl>
                                            <p:attrNameLst>
                                              <p:attrName>style.visibility</p:attrName>
                                            </p:attrNameLst>
                                          </p:cBhvr>
                                          <p:to>
                                            <p:strVal val="visible"/>
                                          </p:to>
                                        </p:set>
                                        <p:anim calcmode="lin" valueType="num">
                                          <p:cBhvr additive="base">
                                            <p:cTn id="77" dur="750" fill="hold"/>
                                            <p:tgtEl>
                                              <p:spTgt spid="144"/>
                                            </p:tgtEl>
                                            <p:attrNameLst>
                                              <p:attrName>ppt_x</p:attrName>
                                            </p:attrNameLst>
                                          </p:cBhvr>
                                          <p:tavLst>
                                            <p:tav tm="0">
                                              <p:val>
                                                <p:strVal val="1+#ppt_w/2"/>
                                              </p:val>
                                            </p:tav>
                                            <p:tav tm="100000">
                                              <p:val>
                                                <p:strVal val="#ppt_x"/>
                                              </p:val>
                                            </p:tav>
                                          </p:tavLst>
                                        </p:anim>
                                        <p:anim calcmode="lin" valueType="num">
                                          <p:cBhvr additive="base">
                                            <p:cTn id="78" dur="750" fill="hold"/>
                                            <p:tgtEl>
                                              <p:spTgt spid="144"/>
                                            </p:tgtEl>
                                            <p:attrNameLst>
                                              <p:attrName>ppt_y</p:attrName>
                                            </p:attrNameLst>
                                          </p:cBhvr>
                                          <p:tavLst>
                                            <p:tav tm="0">
                                              <p:val>
                                                <p:strVal val="#ppt_y"/>
                                              </p:val>
                                            </p:tav>
                                            <p:tav tm="100000">
                                              <p:val>
                                                <p:strVal val="#ppt_y"/>
                                              </p:val>
                                            </p:tav>
                                          </p:tavLst>
                                        </p:anim>
                                      </p:childTnLst>
                                    </p:cTn>
                                  </p:par>
                                </p:childTnLst>
                              </p:cTn>
                            </p:par>
                            <p:par>
                              <p:cTn id="79" fill="hold">
                                <p:stCondLst>
                                  <p:cond delay="16000"/>
                                </p:stCondLst>
                                <p:childTnLst>
                                  <p:par>
                                    <p:cTn id="80" presetID="22" presetClass="entr" presetSubtype="8" fill="hold" grpId="0" nodeType="afterEffect">
                                      <p:stCondLst>
                                        <p:cond delay="0"/>
                                      </p:stCondLst>
                                      <p:childTnLst>
                                        <p:set>
                                          <p:cBhvr>
                                            <p:cTn id="81" dur="1" fill="hold">
                                              <p:stCondLst>
                                                <p:cond delay="0"/>
                                              </p:stCondLst>
                                            </p:cTn>
                                            <p:tgtEl>
                                              <p:spTgt spid="143"/>
                                            </p:tgtEl>
                                            <p:attrNameLst>
                                              <p:attrName>style.visibility</p:attrName>
                                            </p:attrNameLst>
                                          </p:cBhvr>
                                          <p:to>
                                            <p:strVal val="visible"/>
                                          </p:to>
                                        </p:set>
                                        <p:animEffect transition="in" filter="wipe(left)">
                                          <p:cBhvr>
                                            <p:cTn id="82" dur="750"/>
                                            <p:tgtEl>
                                              <p:spTgt spid="1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animBg="1"/>
          <p:bldP spid="140" grpId="0"/>
          <p:bldP spid="141" grpId="0"/>
          <p:bldP spid="142" grpId="0"/>
          <p:bldP spid="143" grpId="0"/>
          <p:bldP spid="144" grpId="0"/>
          <p:bldP spid="145" grpId="0"/>
          <p:bldP spid="146" grpId="0"/>
          <p:bldP spid="14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up)">
                                          <p:cBhvr>
                                            <p:cTn id="7" dur="1000"/>
                                            <p:tgtEl>
                                              <p:spTgt spid="35"/>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 presetClass="entr" presetSubtype="1" fill="hold" nodeType="afterEffect">
                                      <p:stCondLst>
                                        <p:cond delay="0"/>
                                      </p:stCondLst>
                                      <p:childTnLst>
                                        <p:set>
                                          <p:cBhvr>
                                            <p:cTn id="16" dur="1" fill="hold">
                                              <p:stCondLst>
                                                <p:cond delay="0"/>
                                              </p:stCondLst>
                                            </p:cTn>
                                            <p:tgtEl>
                                              <p:spTgt spid="136"/>
                                            </p:tgtEl>
                                            <p:attrNameLst>
                                              <p:attrName>style.visibility</p:attrName>
                                            </p:attrNameLst>
                                          </p:cBhvr>
                                          <p:to>
                                            <p:strVal val="visible"/>
                                          </p:to>
                                        </p:set>
                                        <p:anim calcmode="lin" valueType="num">
                                          <p:cBhvr additive="base">
                                            <p:cTn id="17" dur="500" fill="hold"/>
                                            <p:tgtEl>
                                              <p:spTgt spid="136"/>
                                            </p:tgtEl>
                                            <p:attrNameLst>
                                              <p:attrName>ppt_x</p:attrName>
                                            </p:attrNameLst>
                                          </p:cBhvr>
                                          <p:tavLst>
                                            <p:tav tm="0">
                                              <p:val>
                                                <p:strVal val="#ppt_x"/>
                                              </p:val>
                                            </p:tav>
                                            <p:tav tm="100000">
                                              <p:val>
                                                <p:strVal val="#ppt_x"/>
                                              </p:val>
                                            </p:tav>
                                          </p:tavLst>
                                        </p:anim>
                                        <p:anim calcmode="lin" valueType="num">
                                          <p:cBhvr additive="base">
                                            <p:cTn id="18" dur="500" fill="hold"/>
                                            <p:tgtEl>
                                              <p:spTgt spid="136"/>
                                            </p:tgtEl>
                                            <p:attrNameLst>
                                              <p:attrName>ppt_y</p:attrName>
                                            </p:attrNameLst>
                                          </p:cBhvr>
                                          <p:tavLst>
                                            <p:tav tm="0">
                                              <p:val>
                                                <p:strVal val="0-#ppt_h/2"/>
                                              </p:val>
                                            </p:tav>
                                            <p:tav tm="100000">
                                              <p:val>
                                                <p:strVal val="#ppt_y"/>
                                              </p:val>
                                            </p:tav>
                                          </p:tavLst>
                                        </p:anim>
                                      </p:childTnLst>
                                    </p:cTn>
                                  </p:par>
                                </p:childTnLst>
                              </p:cTn>
                            </p:par>
                            <p:par>
                              <p:cTn id="19" fill="hold">
                                <p:stCondLst>
                                  <p:cond delay="2500"/>
                                </p:stCondLst>
                                <p:childTnLst>
                                  <p:par>
                                    <p:cTn id="20" presetID="16" presetClass="entr" presetSubtype="42" fill="hold" grpId="0" nodeType="afterEffect">
                                      <p:stCondLst>
                                        <p:cond delay="0"/>
                                      </p:stCondLst>
                                      <p:childTnLst>
                                        <p:set>
                                          <p:cBhvr>
                                            <p:cTn id="21" dur="1" fill="hold">
                                              <p:stCondLst>
                                                <p:cond delay="0"/>
                                              </p:stCondLst>
                                            </p:cTn>
                                            <p:tgtEl>
                                              <p:spTgt spid="115"/>
                                            </p:tgtEl>
                                            <p:attrNameLst>
                                              <p:attrName>style.visibility</p:attrName>
                                            </p:attrNameLst>
                                          </p:cBhvr>
                                          <p:to>
                                            <p:strVal val="visible"/>
                                          </p:to>
                                        </p:set>
                                        <p:animEffect transition="in" filter="barn(outHorizontal)">
                                          <p:cBhvr>
                                            <p:cTn id="22" dur="500"/>
                                            <p:tgtEl>
                                              <p:spTgt spid="115"/>
                                            </p:tgtEl>
                                          </p:cBhvr>
                                        </p:animEffect>
                                      </p:childTnLst>
                                    </p:cTn>
                                  </p:par>
                                </p:childTnLst>
                              </p:cTn>
                            </p:par>
                            <p:par>
                              <p:cTn id="23" fill="hold">
                                <p:stCondLst>
                                  <p:cond delay="3000"/>
                                </p:stCondLst>
                                <p:childTnLst>
                                  <p:par>
                                    <p:cTn id="24" presetID="45" presetClass="entr" presetSubtype="0" fill="hold" nodeType="afterEffect">
                                      <p:stCondLst>
                                        <p:cond delay="0"/>
                                      </p:stCondLst>
                                      <p:childTnLst>
                                        <p:set>
                                          <p:cBhvr>
                                            <p:cTn id="25" dur="1" fill="hold">
                                              <p:stCondLst>
                                                <p:cond delay="0"/>
                                              </p:stCondLst>
                                            </p:cTn>
                                            <p:tgtEl>
                                              <p:spTgt spid="116"/>
                                            </p:tgtEl>
                                            <p:attrNameLst>
                                              <p:attrName>style.visibility</p:attrName>
                                            </p:attrNameLst>
                                          </p:cBhvr>
                                          <p:to>
                                            <p:strVal val="visible"/>
                                          </p:to>
                                        </p:set>
                                        <p:animEffect transition="in" filter="fade">
                                          <p:cBhvr>
                                            <p:cTn id="26" dur="1500"/>
                                            <p:tgtEl>
                                              <p:spTgt spid="116"/>
                                            </p:tgtEl>
                                          </p:cBhvr>
                                        </p:animEffect>
                                        <p:anim calcmode="lin" valueType="num">
                                          <p:cBhvr>
                                            <p:cTn id="27" dur="1500" fill="hold"/>
                                            <p:tgtEl>
                                              <p:spTgt spid="116"/>
                                            </p:tgtEl>
                                            <p:attrNameLst>
                                              <p:attrName>ppt_w</p:attrName>
                                            </p:attrNameLst>
                                          </p:cBhvr>
                                          <p:tavLst>
                                            <p:tav tm="0" fmla="#ppt_w*sin(2.5*pi*$)">
                                              <p:val>
                                                <p:fltVal val="0"/>
                                              </p:val>
                                            </p:tav>
                                            <p:tav tm="100000">
                                              <p:val>
                                                <p:fltVal val="1"/>
                                              </p:val>
                                            </p:tav>
                                          </p:tavLst>
                                        </p:anim>
                                        <p:anim calcmode="lin" valueType="num">
                                          <p:cBhvr>
                                            <p:cTn id="28" dur="1500" fill="hold"/>
                                            <p:tgtEl>
                                              <p:spTgt spid="116"/>
                                            </p:tgtEl>
                                            <p:attrNameLst>
                                              <p:attrName>ppt_h</p:attrName>
                                            </p:attrNameLst>
                                          </p:cBhvr>
                                          <p:tavLst>
                                            <p:tav tm="0">
                                              <p:val>
                                                <p:strVal val="#ppt_h"/>
                                              </p:val>
                                            </p:tav>
                                            <p:tav tm="100000">
                                              <p:val>
                                                <p:strVal val="#ppt_h"/>
                                              </p:val>
                                            </p:tav>
                                          </p:tavLst>
                                        </p:anim>
                                      </p:childTnLst>
                                    </p:cTn>
                                  </p:par>
                                </p:childTnLst>
                              </p:cTn>
                            </p:par>
                            <p:par>
                              <p:cTn id="29" fill="hold">
                                <p:stCondLst>
                                  <p:cond delay="4500"/>
                                </p:stCondLst>
                                <p:childTnLst>
                                  <p:par>
                                    <p:cTn id="30" presetID="2" presetClass="entr" presetSubtype="2" fill="hold" grpId="0" nodeType="afterEffect">
                                      <p:stCondLst>
                                        <p:cond delay="0"/>
                                      </p:stCondLst>
                                      <p:childTnLst>
                                        <p:set>
                                          <p:cBhvr>
                                            <p:cTn id="31" dur="1" fill="hold">
                                              <p:stCondLst>
                                                <p:cond delay="0"/>
                                              </p:stCondLst>
                                            </p:cTn>
                                            <p:tgtEl>
                                              <p:spTgt spid="147"/>
                                            </p:tgtEl>
                                            <p:attrNameLst>
                                              <p:attrName>style.visibility</p:attrName>
                                            </p:attrNameLst>
                                          </p:cBhvr>
                                          <p:to>
                                            <p:strVal val="visible"/>
                                          </p:to>
                                        </p:set>
                                        <p:anim calcmode="lin" valueType="num">
                                          <p:cBhvr additive="base">
                                            <p:cTn id="32" dur="750" fill="hold"/>
                                            <p:tgtEl>
                                              <p:spTgt spid="147"/>
                                            </p:tgtEl>
                                            <p:attrNameLst>
                                              <p:attrName>ppt_x</p:attrName>
                                            </p:attrNameLst>
                                          </p:cBhvr>
                                          <p:tavLst>
                                            <p:tav tm="0">
                                              <p:val>
                                                <p:strVal val="1+#ppt_w/2"/>
                                              </p:val>
                                            </p:tav>
                                            <p:tav tm="100000">
                                              <p:val>
                                                <p:strVal val="#ppt_x"/>
                                              </p:val>
                                            </p:tav>
                                          </p:tavLst>
                                        </p:anim>
                                        <p:anim calcmode="lin" valueType="num">
                                          <p:cBhvr additive="base">
                                            <p:cTn id="33" dur="750" fill="hold"/>
                                            <p:tgtEl>
                                              <p:spTgt spid="147"/>
                                            </p:tgtEl>
                                            <p:attrNameLst>
                                              <p:attrName>ppt_y</p:attrName>
                                            </p:attrNameLst>
                                          </p:cBhvr>
                                          <p:tavLst>
                                            <p:tav tm="0">
                                              <p:val>
                                                <p:strVal val="#ppt_y"/>
                                              </p:val>
                                            </p:tav>
                                            <p:tav tm="100000">
                                              <p:val>
                                                <p:strVal val="#ppt_y"/>
                                              </p:val>
                                            </p:tav>
                                          </p:tavLst>
                                        </p:anim>
                                      </p:childTnLst>
                                    </p:cTn>
                                  </p:par>
                                </p:childTnLst>
                              </p:cTn>
                            </p:par>
                            <p:par>
                              <p:cTn id="34" fill="hold">
                                <p:stCondLst>
                                  <p:cond delay="5500"/>
                                </p:stCondLst>
                                <p:childTnLst>
                                  <p:par>
                                    <p:cTn id="35" presetID="22" presetClass="entr" presetSubtype="8" fill="hold" grpId="0" nodeType="afterEffect">
                                      <p:stCondLst>
                                        <p:cond delay="0"/>
                                      </p:stCondLst>
                                      <p:childTnLst>
                                        <p:set>
                                          <p:cBhvr>
                                            <p:cTn id="36" dur="1" fill="hold">
                                              <p:stCondLst>
                                                <p:cond delay="0"/>
                                              </p:stCondLst>
                                            </p:cTn>
                                            <p:tgtEl>
                                              <p:spTgt spid="140"/>
                                            </p:tgtEl>
                                            <p:attrNameLst>
                                              <p:attrName>style.visibility</p:attrName>
                                            </p:attrNameLst>
                                          </p:cBhvr>
                                          <p:to>
                                            <p:strVal val="visible"/>
                                          </p:to>
                                        </p:set>
                                        <p:animEffect transition="in" filter="wipe(left)">
                                          <p:cBhvr>
                                            <p:cTn id="37" dur="750"/>
                                            <p:tgtEl>
                                              <p:spTgt spid="140"/>
                                            </p:tgtEl>
                                          </p:cBhvr>
                                        </p:animEffect>
                                      </p:childTnLst>
                                    </p:cTn>
                                  </p:par>
                                </p:childTnLst>
                              </p:cTn>
                            </p:par>
                            <p:par>
                              <p:cTn id="38" fill="hold">
                                <p:stCondLst>
                                  <p:cond delay="6500"/>
                                </p:stCondLst>
                                <p:childTnLst>
                                  <p:par>
                                    <p:cTn id="39" presetID="45" presetClass="entr" presetSubtype="0" fill="hold" nodeType="afterEffect">
                                      <p:stCondLst>
                                        <p:cond delay="0"/>
                                      </p:stCondLst>
                                      <p:childTnLst>
                                        <p:set>
                                          <p:cBhvr>
                                            <p:cTn id="40" dur="1" fill="hold">
                                              <p:stCondLst>
                                                <p:cond delay="0"/>
                                              </p:stCondLst>
                                            </p:cTn>
                                            <p:tgtEl>
                                              <p:spTgt spid="126"/>
                                            </p:tgtEl>
                                            <p:attrNameLst>
                                              <p:attrName>style.visibility</p:attrName>
                                            </p:attrNameLst>
                                          </p:cBhvr>
                                          <p:to>
                                            <p:strVal val="visible"/>
                                          </p:to>
                                        </p:set>
                                        <p:animEffect transition="in" filter="fade">
                                          <p:cBhvr>
                                            <p:cTn id="41" dur="1500"/>
                                            <p:tgtEl>
                                              <p:spTgt spid="126"/>
                                            </p:tgtEl>
                                          </p:cBhvr>
                                        </p:animEffect>
                                        <p:anim calcmode="lin" valueType="num">
                                          <p:cBhvr>
                                            <p:cTn id="42" dur="1500" fill="hold"/>
                                            <p:tgtEl>
                                              <p:spTgt spid="126"/>
                                            </p:tgtEl>
                                            <p:attrNameLst>
                                              <p:attrName>ppt_w</p:attrName>
                                            </p:attrNameLst>
                                          </p:cBhvr>
                                          <p:tavLst>
                                            <p:tav tm="0" fmla="#ppt_w*sin(2.5*pi*$)">
                                              <p:val>
                                                <p:fltVal val="0"/>
                                              </p:val>
                                            </p:tav>
                                            <p:tav tm="100000">
                                              <p:val>
                                                <p:fltVal val="1"/>
                                              </p:val>
                                            </p:tav>
                                          </p:tavLst>
                                        </p:anim>
                                        <p:anim calcmode="lin" valueType="num">
                                          <p:cBhvr>
                                            <p:cTn id="43" dur="1500" fill="hold"/>
                                            <p:tgtEl>
                                              <p:spTgt spid="126"/>
                                            </p:tgtEl>
                                            <p:attrNameLst>
                                              <p:attrName>ppt_h</p:attrName>
                                            </p:attrNameLst>
                                          </p:cBhvr>
                                          <p:tavLst>
                                            <p:tav tm="0">
                                              <p:val>
                                                <p:strVal val="#ppt_h"/>
                                              </p:val>
                                            </p:tav>
                                            <p:tav tm="100000">
                                              <p:val>
                                                <p:strVal val="#ppt_h"/>
                                              </p:val>
                                            </p:tav>
                                          </p:tavLst>
                                        </p:anim>
                                      </p:childTnLst>
                                    </p:cTn>
                                  </p:par>
                                </p:childTnLst>
                              </p:cTn>
                            </p:par>
                            <p:par>
                              <p:cTn id="44" fill="hold">
                                <p:stCondLst>
                                  <p:cond delay="8000"/>
                                </p:stCondLst>
                                <p:childTnLst>
                                  <p:par>
                                    <p:cTn id="45" presetID="2" presetClass="entr" presetSubtype="2" fill="hold" grpId="0" nodeType="afterEffect">
                                      <p:stCondLst>
                                        <p:cond delay="0"/>
                                      </p:stCondLst>
                                      <p:childTnLst>
                                        <p:set>
                                          <p:cBhvr>
                                            <p:cTn id="46" dur="1" fill="hold">
                                              <p:stCondLst>
                                                <p:cond delay="0"/>
                                              </p:stCondLst>
                                            </p:cTn>
                                            <p:tgtEl>
                                              <p:spTgt spid="146"/>
                                            </p:tgtEl>
                                            <p:attrNameLst>
                                              <p:attrName>style.visibility</p:attrName>
                                            </p:attrNameLst>
                                          </p:cBhvr>
                                          <p:to>
                                            <p:strVal val="visible"/>
                                          </p:to>
                                        </p:set>
                                        <p:anim calcmode="lin" valueType="num">
                                          <p:cBhvr additive="base">
                                            <p:cTn id="47" dur="750" fill="hold"/>
                                            <p:tgtEl>
                                              <p:spTgt spid="146"/>
                                            </p:tgtEl>
                                            <p:attrNameLst>
                                              <p:attrName>ppt_x</p:attrName>
                                            </p:attrNameLst>
                                          </p:cBhvr>
                                          <p:tavLst>
                                            <p:tav tm="0">
                                              <p:val>
                                                <p:strVal val="1+#ppt_w/2"/>
                                              </p:val>
                                            </p:tav>
                                            <p:tav tm="100000">
                                              <p:val>
                                                <p:strVal val="#ppt_x"/>
                                              </p:val>
                                            </p:tav>
                                          </p:tavLst>
                                        </p:anim>
                                        <p:anim calcmode="lin" valueType="num">
                                          <p:cBhvr additive="base">
                                            <p:cTn id="48" dur="750" fill="hold"/>
                                            <p:tgtEl>
                                              <p:spTgt spid="146"/>
                                            </p:tgtEl>
                                            <p:attrNameLst>
                                              <p:attrName>ppt_y</p:attrName>
                                            </p:attrNameLst>
                                          </p:cBhvr>
                                          <p:tavLst>
                                            <p:tav tm="0">
                                              <p:val>
                                                <p:strVal val="#ppt_y"/>
                                              </p:val>
                                            </p:tav>
                                            <p:tav tm="100000">
                                              <p:val>
                                                <p:strVal val="#ppt_y"/>
                                              </p:val>
                                            </p:tav>
                                          </p:tavLst>
                                        </p:anim>
                                      </p:childTnLst>
                                    </p:cTn>
                                  </p:par>
                                </p:childTnLst>
                              </p:cTn>
                            </p:par>
                            <p:par>
                              <p:cTn id="49" fill="hold">
                                <p:stCondLst>
                                  <p:cond delay="9000"/>
                                </p:stCondLst>
                                <p:childTnLst>
                                  <p:par>
                                    <p:cTn id="50" presetID="22" presetClass="entr" presetSubtype="8" fill="hold" grpId="0" nodeType="afterEffect">
                                      <p:stCondLst>
                                        <p:cond delay="0"/>
                                      </p:stCondLst>
                                      <p:childTnLst>
                                        <p:set>
                                          <p:cBhvr>
                                            <p:cTn id="51" dur="1" fill="hold">
                                              <p:stCondLst>
                                                <p:cond delay="0"/>
                                              </p:stCondLst>
                                            </p:cTn>
                                            <p:tgtEl>
                                              <p:spTgt spid="141"/>
                                            </p:tgtEl>
                                            <p:attrNameLst>
                                              <p:attrName>style.visibility</p:attrName>
                                            </p:attrNameLst>
                                          </p:cBhvr>
                                          <p:to>
                                            <p:strVal val="visible"/>
                                          </p:to>
                                        </p:set>
                                        <p:animEffect transition="in" filter="wipe(left)">
                                          <p:cBhvr>
                                            <p:cTn id="52" dur="750"/>
                                            <p:tgtEl>
                                              <p:spTgt spid="141"/>
                                            </p:tgtEl>
                                          </p:cBhvr>
                                        </p:animEffect>
                                      </p:childTnLst>
                                    </p:cTn>
                                  </p:par>
                                </p:childTnLst>
                              </p:cTn>
                            </p:par>
                            <p:par>
                              <p:cTn id="53" fill="hold">
                                <p:stCondLst>
                                  <p:cond delay="10000"/>
                                </p:stCondLst>
                                <p:childTnLst>
                                  <p:par>
                                    <p:cTn id="54" presetID="45" presetClass="entr" presetSubtype="0" fill="hold" nodeType="afterEffect">
                                      <p:stCondLst>
                                        <p:cond delay="0"/>
                                      </p:stCondLst>
                                      <p:childTnLst>
                                        <p:set>
                                          <p:cBhvr>
                                            <p:cTn id="55" dur="1" fill="hold">
                                              <p:stCondLst>
                                                <p:cond delay="0"/>
                                              </p:stCondLst>
                                            </p:cTn>
                                            <p:tgtEl>
                                              <p:spTgt spid="131"/>
                                            </p:tgtEl>
                                            <p:attrNameLst>
                                              <p:attrName>style.visibility</p:attrName>
                                            </p:attrNameLst>
                                          </p:cBhvr>
                                          <p:to>
                                            <p:strVal val="visible"/>
                                          </p:to>
                                        </p:set>
                                        <p:animEffect transition="in" filter="fade">
                                          <p:cBhvr>
                                            <p:cTn id="56" dur="1500"/>
                                            <p:tgtEl>
                                              <p:spTgt spid="131"/>
                                            </p:tgtEl>
                                          </p:cBhvr>
                                        </p:animEffect>
                                        <p:anim calcmode="lin" valueType="num">
                                          <p:cBhvr>
                                            <p:cTn id="57" dur="1500" fill="hold"/>
                                            <p:tgtEl>
                                              <p:spTgt spid="131"/>
                                            </p:tgtEl>
                                            <p:attrNameLst>
                                              <p:attrName>ppt_w</p:attrName>
                                            </p:attrNameLst>
                                          </p:cBhvr>
                                          <p:tavLst>
                                            <p:tav tm="0" fmla="#ppt_w*sin(2.5*pi*$)">
                                              <p:val>
                                                <p:fltVal val="0"/>
                                              </p:val>
                                            </p:tav>
                                            <p:tav tm="100000">
                                              <p:val>
                                                <p:fltVal val="1"/>
                                              </p:val>
                                            </p:tav>
                                          </p:tavLst>
                                        </p:anim>
                                        <p:anim calcmode="lin" valueType="num">
                                          <p:cBhvr>
                                            <p:cTn id="58" dur="1500" fill="hold"/>
                                            <p:tgtEl>
                                              <p:spTgt spid="131"/>
                                            </p:tgtEl>
                                            <p:attrNameLst>
                                              <p:attrName>ppt_h</p:attrName>
                                            </p:attrNameLst>
                                          </p:cBhvr>
                                          <p:tavLst>
                                            <p:tav tm="0">
                                              <p:val>
                                                <p:strVal val="#ppt_h"/>
                                              </p:val>
                                            </p:tav>
                                            <p:tav tm="100000">
                                              <p:val>
                                                <p:strVal val="#ppt_h"/>
                                              </p:val>
                                            </p:tav>
                                          </p:tavLst>
                                        </p:anim>
                                      </p:childTnLst>
                                    </p:cTn>
                                  </p:par>
                                </p:childTnLst>
                              </p:cTn>
                            </p:par>
                            <p:par>
                              <p:cTn id="59" fill="hold">
                                <p:stCondLst>
                                  <p:cond delay="11500"/>
                                </p:stCondLst>
                                <p:childTnLst>
                                  <p:par>
                                    <p:cTn id="60" presetID="2" presetClass="entr" presetSubtype="2" fill="hold" grpId="0" nodeType="afterEffect">
                                      <p:stCondLst>
                                        <p:cond delay="0"/>
                                      </p:stCondLst>
                                      <p:childTnLst>
                                        <p:set>
                                          <p:cBhvr>
                                            <p:cTn id="61" dur="1" fill="hold">
                                              <p:stCondLst>
                                                <p:cond delay="0"/>
                                              </p:stCondLst>
                                            </p:cTn>
                                            <p:tgtEl>
                                              <p:spTgt spid="145"/>
                                            </p:tgtEl>
                                            <p:attrNameLst>
                                              <p:attrName>style.visibility</p:attrName>
                                            </p:attrNameLst>
                                          </p:cBhvr>
                                          <p:to>
                                            <p:strVal val="visible"/>
                                          </p:to>
                                        </p:set>
                                        <p:anim calcmode="lin" valueType="num">
                                          <p:cBhvr additive="base">
                                            <p:cTn id="62" dur="750" fill="hold"/>
                                            <p:tgtEl>
                                              <p:spTgt spid="145"/>
                                            </p:tgtEl>
                                            <p:attrNameLst>
                                              <p:attrName>ppt_x</p:attrName>
                                            </p:attrNameLst>
                                          </p:cBhvr>
                                          <p:tavLst>
                                            <p:tav tm="0">
                                              <p:val>
                                                <p:strVal val="1+#ppt_w/2"/>
                                              </p:val>
                                            </p:tav>
                                            <p:tav tm="100000">
                                              <p:val>
                                                <p:strVal val="#ppt_x"/>
                                              </p:val>
                                            </p:tav>
                                          </p:tavLst>
                                        </p:anim>
                                        <p:anim calcmode="lin" valueType="num">
                                          <p:cBhvr additive="base">
                                            <p:cTn id="63" dur="750" fill="hold"/>
                                            <p:tgtEl>
                                              <p:spTgt spid="145"/>
                                            </p:tgtEl>
                                            <p:attrNameLst>
                                              <p:attrName>ppt_y</p:attrName>
                                            </p:attrNameLst>
                                          </p:cBhvr>
                                          <p:tavLst>
                                            <p:tav tm="0">
                                              <p:val>
                                                <p:strVal val="#ppt_y"/>
                                              </p:val>
                                            </p:tav>
                                            <p:tav tm="100000">
                                              <p:val>
                                                <p:strVal val="#ppt_y"/>
                                              </p:val>
                                            </p:tav>
                                          </p:tavLst>
                                        </p:anim>
                                      </p:childTnLst>
                                    </p:cTn>
                                  </p:par>
                                </p:childTnLst>
                              </p:cTn>
                            </p:par>
                            <p:par>
                              <p:cTn id="64" fill="hold">
                                <p:stCondLst>
                                  <p:cond delay="12500"/>
                                </p:stCondLst>
                                <p:childTnLst>
                                  <p:par>
                                    <p:cTn id="65" presetID="22" presetClass="entr" presetSubtype="8" fill="hold" grpId="0" nodeType="afterEffect">
                                      <p:stCondLst>
                                        <p:cond delay="0"/>
                                      </p:stCondLst>
                                      <p:childTnLst>
                                        <p:set>
                                          <p:cBhvr>
                                            <p:cTn id="66" dur="1" fill="hold">
                                              <p:stCondLst>
                                                <p:cond delay="0"/>
                                              </p:stCondLst>
                                            </p:cTn>
                                            <p:tgtEl>
                                              <p:spTgt spid="142"/>
                                            </p:tgtEl>
                                            <p:attrNameLst>
                                              <p:attrName>style.visibility</p:attrName>
                                            </p:attrNameLst>
                                          </p:cBhvr>
                                          <p:to>
                                            <p:strVal val="visible"/>
                                          </p:to>
                                        </p:set>
                                        <p:animEffect transition="in" filter="wipe(left)">
                                          <p:cBhvr>
                                            <p:cTn id="67" dur="750"/>
                                            <p:tgtEl>
                                              <p:spTgt spid="142"/>
                                            </p:tgtEl>
                                          </p:cBhvr>
                                        </p:animEffect>
                                      </p:childTnLst>
                                    </p:cTn>
                                  </p:par>
                                </p:childTnLst>
                              </p:cTn>
                            </p:par>
                            <p:par>
                              <p:cTn id="68" fill="hold">
                                <p:stCondLst>
                                  <p:cond delay="13500"/>
                                </p:stCondLst>
                                <p:childTnLst>
                                  <p:par>
                                    <p:cTn id="69" presetID="45" presetClass="entr" presetSubtype="0" fill="hold" nodeType="afterEffect">
                                      <p:stCondLst>
                                        <p:cond delay="0"/>
                                      </p:stCondLst>
                                      <p:childTnLst>
                                        <p:set>
                                          <p:cBhvr>
                                            <p:cTn id="70" dur="1" fill="hold">
                                              <p:stCondLst>
                                                <p:cond delay="0"/>
                                              </p:stCondLst>
                                            </p:cTn>
                                            <p:tgtEl>
                                              <p:spTgt spid="121"/>
                                            </p:tgtEl>
                                            <p:attrNameLst>
                                              <p:attrName>style.visibility</p:attrName>
                                            </p:attrNameLst>
                                          </p:cBhvr>
                                          <p:to>
                                            <p:strVal val="visible"/>
                                          </p:to>
                                        </p:set>
                                        <p:animEffect transition="in" filter="fade">
                                          <p:cBhvr>
                                            <p:cTn id="71" dur="1500"/>
                                            <p:tgtEl>
                                              <p:spTgt spid="121"/>
                                            </p:tgtEl>
                                          </p:cBhvr>
                                        </p:animEffect>
                                        <p:anim calcmode="lin" valueType="num">
                                          <p:cBhvr>
                                            <p:cTn id="72" dur="1500" fill="hold"/>
                                            <p:tgtEl>
                                              <p:spTgt spid="121"/>
                                            </p:tgtEl>
                                            <p:attrNameLst>
                                              <p:attrName>ppt_w</p:attrName>
                                            </p:attrNameLst>
                                          </p:cBhvr>
                                          <p:tavLst>
                                            <p:tav tm="0" fmla="#ppt_w*sin(2.5*pi*$)">
                                              <p:val>
                                                <p:fltVal val="0"/>
                                              </p:val>
                                            </p:tav>
                                            <p:tav tm="100000">
                                              <p:val>
                                                <p:fltVal val="1"/>
                                              </p:val>
                                            </p:tav>
                                          </p:tavLst>
                                        </p:anim>
                                        <p:anim calcmode="lin" valueType="num">
                                          <p:cBhvr>
                                            <p:cTn id="73" dur="1500" fill="hold"/>
                                            <p:tgtEl>
                                              <p:spTgt spid="121"/>
                                            </p:tgtEl>
                                            <p:attrNameLst>
                                              <p:attrName>ppt_h</p:attrName>
                                            </p:attrNameLst>
                                          </p:cBhvr>
                                          <p:tavLst>
                                            <p:tav tm="0">
                                              <p:val>
                                                <p:strVal val="#ppt_h"/>
                                              </p:val>
                                            </p:tav>
                                            <p:tav tm="100000">
                                              <p:val>
                                                <p:strVal val="#ppt_h"/>
                                              </p:val>
                                            </p:tav>
                                          </p:tavLst>
                                        </p:anim>
                                      </p:childTnLst>
                                    </p:cTn>
                                  </p:par>
                                </p:childTnLst>
                              </p:cTn>
                            </p:par>
                            <p:par>
                              <p:cTn id="74" fill="hold">
                                <p:stCondLst>
                                  <p:cond delay="15000"/>
                                </p:stCondLst>
                                <p:childTnLst>
                                  <p:par>
                                    <p:cTn id="75" presetID="2" presetClass="entr" presetSubtype="2" fill="hold" grpId="0" nodeType="afterEffect">
                                      <p:stCondLst>
                                        <p:cond delay="0"/>
                                      </p:stCondLst>
                                      <p:childTnLst>
                                        <p:set>
                                          <p:cBhvr>
                                            <p:cTn id="76" dur="1" fill="hold">
                                              <p:stCondLst>
                                                <p:cond delay="0"/>
                                              </p:stCondLst>
                                            </p:cTn>
                                            <p:tgtEl>
                                              <p:spTgt spid="144"/>
                                            </p:tgtEl>
                                            <p:attrNameLst>
                                              <p:attrName>style.visibility</p:attrName>
                                            </p:attrNameLst>
                                          </p:cBhvr>
                                          <p:to>
                                            <p:strVal val="visible"/>
                                          </p:to>
                                        </p:set>
                                        <p:anim calcmode="lin" valueType="num">
                                          <p:cBhvr additive="base">
                                            <p:cTn id="77" dur="750" fill="hold"/>
                                            <p:tgtEl>
                                              <p:spTgt spid="144"/>
                                            </p:tgtEl>
                                            <p:attrNameLst>
                                              <p:attrName>ppt_x</p:attrName>
                                            </p:attrNameLst>
                                          </p:cBhvr>
                                          <p:tavLst>
                                            <p:tav tm="0">
                                              <p:val>
                                                <p:strVal val="1+#ppt_w/2"/>
                                              </p:val>
                                            </p:tav>
                                            <p:tav tm="100000">
                                              <p:val>
                                                <p:strVal val="#ppt_x"/>
                                              </p:val>
                                            </p:tav>
                                          </p:tavLst>
                                        </p:anim>
                                        <p:anim calcmode="lin" valueType="num">
                                          <p:cBhvr additive="base">
                                            <p:cTn id="78" dur="750" fill="hold"/>
                                            <p:tgtEl>
                                              <p:spTgt spid="144"/>
                                            </p:tgtEl>
                                            <p:attrNameLst>
                                              <p:attrName>ppt_y</p:attrName>
                                            </p:attrNameLst>
                                          </p:cBhvr>
                                          <p:tavLst>
                                            <p:tav tm="0">
                                              <p:val>
                                                <p:strVal val="#ppt_y"/>
                                              </p:val>
                                            </p:tav>
                                            <p:tav tm="100000">
                                              <p:val>
                                                <p:strVal val="#ppt_y"/>
                                              </p:val>
                                            </p:tav>
                                          </p:tavLst>
                                        </p:anim>
                                      </p:childTnLst>
                                    </p:cTn>
                                  </p:par>
                                </p:childTnLst>
                              </p:cTn>
                            </p:par>
                            <p:par>
                              <p:cTn id="79" fill="hold">
                                <p:stCondLst>
                                  <p:cond delay="16000"/>
                                </p:stCondLst>
                                <p:childTnLst>
                                  <p:par>
                                    <p:cTn id="80" presetID="22" presetClass="entr" presetSubtype="8" fill="hold" grpId="0" nodeType="afterEffect">
                                      <p:stCondLst>
                                        <p:cond delay="0"/>
                                      </p:stCondLst>
                                      <p:childTnLst>
                                        <p:set>
                                          <p:cBhvr>
                                            <p:cTn id="81" dur="1" fill="hold">
                                              <p:stCondLst>
                                                <p:cond delay="0"/>
                                              </p:stCondLst>
                                            </p:cTn>
                                            <p:tgtEl>
                                              <p:spTgt spid="143"/>
                                            </p:tgtEl>
                                            <p:attrNameLst>
                                              <p:attrName>style.visibility</p:attrName>
                                            </p:attrNameLst>
                                          </p:cBhvr>
                                          <p:to>
                                            <p:strVal val="visible"/>
                                          </p:to>
                                        </p:set>
                                        <p:animEffect transition="in" filter="wipe(left)">
                                          <p:cBhvr>
                                            <p:cTn id="82" dur="750"/>
                                            <p:tgtEl>
                                              <p:spTgt spid="1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animBg="1"/>
          <p:bldP spid="140" grpId="0"/>
          <p:bldP spid="141" grpId="0"/>
          <p:bldP spid="142" grpId="0"/>
          <p:bldP spid="143" grpId="0"/>
          <p:bldP spid="144" grpId="0"/>
          <p:bldP spid="145" grpId="0"/>
          <p:bldP spid="146" grpId="0"/>
          <p:bldP spid="147" grpId="0"/>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1958367" y="3219823"/>
            <a:ext cx="5400837" cy="646331"/>
          </a:xfrm>
          <a:prstGeom prst="rect">
            <a:avLst/>
          </a:prstGeom>
          <a:noFill/>
        </p:spPr>
        <p:txBody>
          <a:bodyPr wrap="none" rtlCol="0">
            <a:spAutoFit/>
          </a:bodyPr>
          <a:lstStyle/>
          <a:p>
            <a:pPr marL="0" lvl="1">
              <a:defRPr/>
            </a:pPr>
            <a:r>
              <a:rPr lang="zh-CN" altLang="en-US" sz="3600" b="1" kern="0" dirty="0">
                <a:solidFill>
                  <a:srgbClr val="0B469D"/>
                </a:solidFill>
                <a:latin typeface="微软雅黑" panose="020B0503020204020204" charset="-122"/>
                <a:ea typeface="微软雅黑" panose="020B0503020204020204" charset="-122"/>
              </a:rPr>
              <a:t> 第一部分：标题文字内容</a:t>
            </a:r>
            <a:endParaRPr lang="en-US" altLang="zh-CN" sz="3600" b="1" kern="0" dirty="0">
              <a:solidFill>
                <a:srgbClr val="0B469D"/>
              </a:solidFill>
              <a:latin typeface="微软雅黑" panose="020B0503020204020204" charset="-122"/>
              <a:ea typeface="微软雅黑" panose="020B0503020204020204" charset="-122"/>
            </a:endParaRPr>
          </a:p>
        </p:txBody>
      </p:sp>
      <p:sp>
        <p:nvSpPr>
          <p:cNvPr id="21" name="TextBox 20"/>
          <p:cNvSpPr txBox="1"/>
          <p:nvPr/>
        </p:nvSpPr>
        <p:spPr>
          <a:xfrm>
            <a:off x="1639669" y="4104718"/>
            <a:ext cx="1027882" cy="245726"/>
          </a:xfrm>
          <a:prstGeom prst="rect">
            <a:avLst/>
          </a:prstGeom>
          <a:noFill/>
        </p:spPr>
        <p:txBody>
          <a:bodyPr wrap="square" lIns="60469" tIns="30235" rIns="60469" bIns="30235" rtlCol="0">
            <a:spAutoFit/>
          </a:bodyPr>
          <a:lstStyle/>
          <a:p>
            <a:r>
              <a:rPr lang="en-US" altLang="zh-CN" sz="1200" dirty="0">
                <a:solidFill>
                  <a:srgbClr val="080808"/>
                </a:solidFill>
                <a:latin typeface="+mj-ea"/>
                <a:ea typeface="+mj-ea"/>
              </a:rPr>
              <a:t>※ </a:t>
            </a:r>
            <a:r>
              <a:rPr lang="zh-CN" altLang="en-US" sz="1200" dirty="0">
                <a:solidFill>
                  <a:srgbClr val="080808"/>
                </a:solidFill>
                <a:latin typeface="+mj-ea"/>
                <a:ea typeface="+mj-ea"/>
              </a:rPr>
              <a:t>添加内容</a:t>
            </a:r>
          </a:p>
        </p:txBody>
      </p:sp>
      <p:sp>
        <p:nvSpPr>
          <p:cNvPr id="22" name="TextBox 21"/>
          <p:cNvSpPr txBox="1"/>
          <p:nvPr/>
        </p:nvSpPr>
        <p:spPr>
          <a:xfrm>
            <a:off x="2692340" y="4104718"/>
            <a:ext cx="985236" cy="245726"/>
          </a:xfrm>
          <a:prstGeom prst="rect">
            <a:avLst/>
          </a:prstGeom>
          <a:noFill/>
        </p:spPr>
        <p:txBody>
          <a:bodyPr wrap="square" lIns="60469" tIns="30235" rIns="60469" bIns="30235" rtlCol="0">
            <a:spAutoFit/>
          </a:bodyPr>
          <a:lstStyle/>
          <a:p>
            <a:r>
              <a:rPr lang="en-US" altLang="zh-CN" sz="1200" dirty="0">
                <a:solidFill>
                  <a:srgbClr val="080808"/>
                </a:solidFill>
                <a:latin typeface="+mj-ea"/>
                <a:ea typeface="+mj-ea"/>
              </a:rPr>
              <a:t>※ </a:t>
            </a:r>
            <a:r>
              <a:rPr lang="zh-CN" altLang="en-US" sz="1200" dirty="0">
                <a:solidFill>
                  <a:srgbClr val="080808"/>
                </a:solidFill>
                <a:latin typeface="+mj-ea"/>
                <a:ea typeface="+mj-ea"/>
              </a:rPr>
              <a:t>添加内容</a:t>
            </a:r>
          </a:p>
        </p:txBody>
      </p:sp>
      <p:sp>
        <p:nvSpPr>
          <p:cNvPr id="23" name="TextBox 22"/>
          <p:cNvSpPr txBox="1"/>
          <p:nvPr/>
        </p:nvSpPr>
        <p:spPr>
          <a:xfrm>
            <a:off x="3702366" y="4104718"/>
            <a:ext cx="1027882" cy="245726"/>
          </a:xfrm>
          <a:prstGeom prst="rect">
            <a:avLst/>
          </a:prstGeom>
          <a:noFill/>
        </p:spPr>
        <p:txBody>
          <a:bodyPr wrap="square" lIns="60469" tIns="30235" rIns="60469" bIns="30235" rtlCol="0">
            <a:spAutoFit/>
          </a:bodyPr>
          <a:lstStyle/>
          <a:p>
            <a:r>
              <a:rPr lang="en-US" altLang="zh-CN" sz="1200" dirty="0">
                <a:solidFill>
                  <a:srgbClr val="080808"/>
                </a:solidFill>
                <a:latin typeface="+mj-ea"/>
                <a:ea typeface="+mj-ea"/>
              </a:rPr>
              <a:t>※ </a:t>
            </a:r>
            <a:r>
              <a:rPr lang="zh-CN" altLang="en-US" sz="1200" dirty="0">
                <a:solidFill>
                  <a:srgbClr val="080808"/>
                </a:solidFill>
                <a:latin typeface="+mj-ea"/>
                <a:ea typeface="+mj-ea"/>
              </a:rPr>
              <a:t>添加内容</a:t>
            </a:r>
          </a:p>
        </p:txBody>
      </p:sp>
      <p:sp>
        <p:nvSpPr>
          <p:cNvPr id="24" name="TextBox 23"/>
          <p:cNvSpPr txBox="1"/>
          <p:nvPr/>
        </p:nvSpPr>
        <p:spPr>
          <a:xfrm>
            <a:off x="4710859" y="4104718"/>
            <a:ext cx="985236" cy="245726"/>
          </a:xfrm>
          <a:prstGeom prst="rect">
            <a:avLst/>
          </a:prstGeom>
          <a:noFill/>
        </p:spPr>
        <p:txBody>
          <a:bodyPr wrap="square" lIns="60469" tIns="30235" rIns="60469" bIns="30235" rtlCol="0">
            <a:spAutoFit/>
          </a:bodyPr>
          <a:lstStyle/>
          <a:p>
            <a:r>
              <a:rPr lang="en-US" altLang="zh-CN" sz="1200" dirty="0">
                <a:solidFill>
                  <a:srgbClr val="080808"/>
                </a:solidFill>
                <a:latin typeface="+mj-ea"/>
                <a:ea typeface="+mj-ea"/>
              </a:rPr>
              <a:t>※ </a:t>
            </a:r>
            <a:r>
              <a:rPr lang="zh-CN" altLang="en-US" sz="1200" dirty="0">
                <a:solidFill>
                  <a:srgbClr val="080808"/>
                </a:solidFill>
                <a:latin typeface="+mj-ea"/>
                <a:ea typeface="+mj-ea"/>
              </a:rPr>
              <a:t>添加内容</a:t>
            </a:r>
          </a:p>
        </p:txBody>
      </p:sp>
      <p:sp>
        <p:nvSpPr>
          <p:cNvPr id="25" name="TextBox 24"/>
          <p:cNvSpPr txBox="1"/>
          <p:nvPr/>
        </p:nvSpPr>
        <p:spPr>
          <a:xfrm>
            <a:off x="5763531" y="4104718"/>
            <a:ext cx="985236" cy="245726"/>
          </a:xfrm>
          <a:prstGeom prst="rect">
            <a:avLst/>
          </a:prstGeom>
          <a:noFill/>
        </p:spPr>
        <p:txBody>
          <a:bodyPr wrap="square" lIns="60469" tIns="30235" rIns="60469" bIns="30235" rtlCol="0">
            <a:spAutoFit/>
          </a:bodyPr>
          <a:lstStyle/>
          <a:p>
            <a:r>
              <a:rPr lang="en-US" altLang="zh-CN" sz="1200" dirty="0">
                <a:solidFill>
                  <a:srgbClr val="080808"/>
                </a:solidFill>
                <a:latin typeface="+mj-ea"/>
                <a:ea typeface="+mj-ea"/>
              </a:rPr>
              <a:t>※ </a:t>
            </a:r>
            <a:r>
              <a:rPr lang="zh-CN" altLang="en-US" sz="1200" dirty="0">
                <a:solidFill>
                  <a:srgbClr val="080808"/>
                </a:solidFill>
                <a:latin typeface="+mj-ea"/>
                <a:ea typeface="+mj-ea"/>
              </a:rPr>
              <a:t>添加内容</a:t>
            </a:r>
          </a:p>
        </p:txBody>
      </p:sp>
      <p:sp>
        <p:nvSpPr>
          <p:cNvPr id="26" name="TextBox 25"/>
          <p:cNvSpPr txBox="1"/>
          <p:nvPr/>
        </p:nvSpPr>
        <p:spPr>
          <a:xfrm>
            <a:off x="6773170" y="4104718"/>
            <a:ext cx="985236" cy="245726"/>
          </a:xfrm>
          <a:prstGeom prst="rect">
            <a:avLst/>
          </a:prstGeom>
          <a:noFill/>
        </p:spPr>
        <p:txBody>
          <a:bodyPr wrap="square" lIns="60469" tIns="30235" rIns="60469" bIns="30235" rtlCol="0">
            <a:spAutoFit/>
          </a:bodyPr>
          <a:lstStyle/>
          <a:p>
            <a:r>
              <a:rPr lang="en-US" altLang="zh-CN" sz="1200" dirty="0">
                <a:solidFill>
                  <a:srgbClr val="080808"/>
                </a:solidFill>
                <a:latin typeface="+mj-ea"/>
                <a:ea typeface="+mj-ea"/>
              </a:rPr>
              <a:t>※ </a:t>
            </a:r>
            <a:r>
              <a:rPr lang="zh-CN" altLang="en-US" sz="1200" dirty="0">
                <a:solidFill>
                  <a:srgbClr val="080808"/>
                </a:solidFill>
                <a:latin typeface="+mj-ea"/>
                <a:ea typeface="+mj-ea"/>
              </a:rPr>
              <a:t>添加内容</a:t>
            </a:r>
          </a:p>
        </p:txBody>
      </p:sp>
      <p:pic>
        <p:nvPicPr>
          <p:cNvPr id="18" name="图片 17"/>
          <p:cNvPicPr>
            <a:picLocks noChangeAspect="1"/>
          </p:cNvPicPr>
          <p:nvPr/>
        </p:nvPicPr>
        <p:blipFill rotWithShape="1">
          <a:blip r:embed="rId3">
            <a:extLst>
              <a:ext uri="{28A0092B-C50C-407E-A947-70E740481C1C}">
                <a14:useLocalDpi xmlns:a14="http://schemas.microsoft.com/office/drawing/2010/main" val="0"/>
              </a:ext>
            </a:extLst>
          </a:blip>
          <a:srcRect t="9251" b="33186"/>
          <a:stretch>
            <a:fillRect/>
          </a:stretch>
        </p:blipFill>
        <p:spPr>
          <a:xfrm>
            <a:off x="4875" y="-284226"/>
            <a:ext cx="9134251" cy="3288024"/>
          </a:xfrm>
          <a:prstGeom prst="rect">
            <a:avLst/>
          </a:prstGeom>
        </p:spPr>
      </p:pic>
      <p:pic>
        <p:nvPicPr>
          <p:cNvPr id="19" name="图片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4875" y="11210"/>
            <a:ext cx="9144000" cy="2632548"/>
          </a:xfrm>
          <a:prstGeom prst="rect">
            <a:avLst/>
          </a:prstGeom>
        </p:spPr>
      </p:pic>
      <p:grpSp>
        <p:nvGrpSpPr>
          <p:cNvPr id="37" name="组合 78"/>
          <p:cNvGrpSpPr/>
          <p:nvPr/>
        </p:nvGrpSpPr>
        <p:grpSpPr bwMode="auto">
          <a:xfrm>
            <a:off x="1307543" y="1235508"/>
            <a:ext cx="1338680" cy="1185225"/>
            <a:chOff x="1349437" y="779714"/>
            <a:chExt cx="2923167" cy="2620769"/>
          </a:xfrm>
        </p:grpSpPr>
        <p:sp>
          <p:nvSpPr>
            <p:cNvPr id="38" name="Freeform 23"/>
            <p:cNvSpPr/>
            <p:nvPr/>
          </p:nvSpPr>
          <p:spPr bwMode="auto">
            <a:xfrm>
              <a:off x="1349437" y="779714"/>
              <a:ext cx="2923167" cy="2620769"/>
            </a:xfrm>
            <a:custGeom>
              <a:avLst/>
              <a:gdLst>
                <a:gd name="T0" fmla="*/ 167 w 511"/>
                <a:gd name="T1" fmla="*/ 459 h 459"/>
                <a:gd name="T2" fmla="*/ 101 w 511"/>
                <a:gd name="T3" fmla="*/ 420 h 459"/>
                <a:gd name="T4" fmla="*/ 12 w 511"/>
                <a:gd name="T5" fmla="*/ 267 h 459"/>
                <a:gd name="T6" fmla="*/ 12 w 511"/>
                <a:gd name="T7" fmla="*/ 191 h 459"/>
                <a:gd name="T8" fmla="*/ 101 w 511"/>
                <a:gd name="T9" fmla="*/ 38 h 459"/>
                <a:gd name="T10" fmla="*/ 167 w 511"/>
                <a:gd name="T11" fmla="*/ 0 h 459"/>
                <a:gd name="T12" fmla="*/ 344 w 511"/>
                <a:gd name="T13" fmla="*/ 0 h 459"/>
                <a:gd name="T14" fmla="*/ 410 w 511"/>
                <a:gd name="T15" fmla="*/ 38 h 459"/>
                <a:gd name="T16" fmla="*/ 498 w 511"/>
                <a:gd name="T17" fmla="*/ 191 h 459"/>
                <a:gd name="T18" fmla="*/ 498 w 511"/>
                <a:gd name="T19" fmla="*/ 267 h 459"/>
                <a:gd name="T20" fmla="*/ 410 w 511"/>
                <a:gd name="T21" fmla="*/ 420 h 459"/>
                <a:gd name="T22" fmla="*/ 344 w 511"/>
                <a:gd name="T23" fmla="*/ 459 h 459"/>
                <a:gd name="T24" fmla="*/ 167 w 511"/>
                <a:gd name="T25" fmla="*/ 459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1" h="459">
                  <a:moveTo>
                    <a:pt x="167" y="459"/>
                  </a:moveTo>
                  <a:cubicBezTo>
                    <a:pt x="141" y="459"/>
                    <a:pt x="113" y="443"/>
                    <a:pt x="101" y="420"/>
                  </a:cubicBezTo>
                  <a:cubicBezTo>
                    <a:pt x="12" y="267"/>
                    <a:pt x="12" y="267"/>
                    <a:pt x="12" y="267"/>
                  </a:cubicBezTo>
                  <a:cubicBezTo>
                    <a:pt x="0" y="245"/>
                    <a:pt x="0" y="213"/>
                    <a:pt x="12" y="191"/>
                  </a:cubicBezTo>
                  <a:cubicBezTo>
                    <a:pt x="101" y="38"/>
                    <a:pt x="101" y="38"/>
                    <a:pt x="101" y="38"/>
                  </a:cubicBezTo>
                  <a:cubicBezTo>
                    <a:pt x="113" y="16"/>
                    <a:pt x="141" y="0"/>
                    <a:pt x="167" y="0"/>
                  </a:cubicBezTo>
                  <a:cubicBezTo>
                    <a:pt x="344" y="0"/>
                    <a:pt x="344" y="0"/>
                    <a:pt x="344" y="0"/>
                  </a:cubicBezTo>
                  <a:cubicBezTo>
                    <a:pt x="369" y="0"/>
                    <a:pt x="397" y="16"/>
                    <a:pt x="410" y="38"/>
                  </a:cubicBezTo>
                  <a:cubicBezTo>
                    <a:pt x="498" y="191"/>
                    <a:pt x="498" y="191"/>
                    <a:pt x="498" y="191"/>
                  </a:cubicBezTo>
                  <a:cubicBezTo>
                    <a:pt x="511" y="213"/>
                    <a:pt x="511" y="245"/>
                    <a:pt x="498" y="267"/>
                  </a:cubicBezTo>
                  <a:cubicBezTo>
                    <a:pt x="410" y="420"/>
                    <a:pt x="410" y="420"/>
                    <a:pt x="410" y="420"/>
                  </a:cubicBezTo>
                  <a:cubicBezTo>
                    <a:pt x="397" y="443"/>
                    <a:pt x="369" y="459"/>
                    <a:pt x="344" y="459"/>
                  </a:cubicBezTo>
                  <a:lnTo>
                    <a:pt x="167" y="459"/>
                  </a:lnTo>
                  <a:close/>
                </a:path>
              </a:pathLst>
            </a:custGeom>
            <a:gradFill>
              <a:gsLst>
                <a:gs pos="0">
                  <a:srgbClr val="F1F1F1"/>
                </a:gs>
                <a:gs pos="100000">
                  <a:srgbClr val="FFFFFF"/>
                </a:gs>
              </a:gsLst>
              <a:lin ang="5400000" scaled="1"/>
            </a:gradFill>
            <a:ln w="28575" cap="flat">
              <a:gradFill>
                <a:gsLst>
                  <a:gs pos="0">
                    <a:srgbClr val="FFFFFF"/>
                  </a:gs>
                  <a:gs pos="100000">
                    <a:srgbClr val="DDDDDD"/>
                  </a:gs>
                </a:gsLst>
                <a:lin ang="5400000" scaled="1"/>
              </a:gradFill>
              <a:prstDash val="solid"/>
              <a:miter lim="800000"/>
            </a:ln>
            <a:effectLst>
              <a:outerShdw blurRad="228600" dist="228600" dir="5400000" algn="t" rotWithShape="0">
                <a:srgbClr val="1C1C1C">
                  <a:lumMod val="85000"/>
                  <a:lumOff val="15000"/>
                  <a:alpha val="28000"/>
                </a:srgbClr>
              </a:outerShdw>
            </a:effectLst>
          </p:spPr>
          <p:txBody>
            <a:bodyPr/>
            <a:lstStyle/>
            <a:p>
              <a:pPr>
                <a:defRPr/>
              </a:pPr>
              <a:endParaRPr lang="zh-CN" altLang="en-US" kern="0">
                <a:solidFill>
                  <a:prstClr val="black"/>
                </a:solidFill>
                <a:latin typeface="Arial" panose="020B0604020202020204"/>
                <a:ea typeface="微软雅黑" panose="020B0503020204020204" charset="-122"/>
              </a:endParaRPr>
            </a:p>
          </p:txBody>
        </p:sp>
        <p:sp>
          <p:nvSpPr>
            <p:cNvPr id="39" name="Freeform 21"/>
            <p:cNvSpPr>
              <a:spLocks noChangeAspect="1"/>
            </p:cNvSpPr>
            <p:nvPr/>
          </p:nvSpPr>
          <p:spPr bwMode="auto">
            <a:xfrm rot="16200000">
              <a:off x="1623020" y="1024995"/>
              <a:ext cx="2376000" cy="2130208"/>
            </a:xfrm>
            <a:custGeom>
              <a:avLst/>
              <a:gdLst>
                <a:gd name="T0" fmla="*/ 167 w 511"/>
                <a:gd name="T1" fmla="*/ 459 h 459"/>
                <a:gd name="T2" fmla="*/ 101 w 511"/>
                <a:gd name="T3" fmla="*/ 420 h 459"/>
                <a:gd name="T4" fmla="*/ 12 w 511"/>
                <a:gd name="T5" fmla="*/ 267 h 459"/>
                <a:gd name="T6" fmla="*/ 12 w 511"/>
                <a:gd name="T7" fmla="*/ 191 h 459"/>
                <a:gd name="T8" fmla="*/ 101 w 511"/>
                <a:gd name="T9" fmla="*/ 38 h 459"/>
                <a:gd name="T10" fmla="*/ 167 w 511"/>
                <a:gd name="T11" fmla="*/ 0 h 459"/>
                <a:gd name="T12" fmla="*/ 344 w 511"/>
                <a:gd name="T13" fmla="*/ 0 h 459"/>
                <a:gd name="T14" fmla="*/ 410 w 511"/>
                <a:gd name="T15" fmla="*/ 38 h 459"/>
                <a:gd name="T16" fmla="*/ 498 w 511"/>
                <a:gd name="T17" fmla="*/ 191 h 459"/>
                <a:gd name="T18" fmla="*/ 498 w 511"/>
                <a:gd name="T19" fmla="*/ 267 h 459"/>
                <a:gd name="T20" fmla="*/ 410 w 511"/>
                <a:gd name="T21" fmla="*/ 420 h 459"/>
                <a:gd name="T22" fmla="*/ 344 w 511"/>
                <a:gd name="T23" fmla="*/ 459 h 459"/>
                <a:gd name="T24" fmla="*/ 167 w 511"/>
                <a:gd name="T25" fmla="*/ 459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1" h="459">
                  <a:moveTo>
                    <a:pt x="167" y="459"/>
                  </a:moveTo>
                  <a:cubicBezTo>
                    <a:pt x="141" y="459"/>
                    <a:pt x="113" y="443"/>
                    <a:pt x="101" y="420"/>
                  </a:cubicBezTo>
                  <a:cubicBezTo>
                    <a:pt x="12" y="267"/>
                    <a:pt x="12" y="267"/>
                    <a:pt x="12" y="267"/>
                  </a:cubicBezTo>
                  <a:cubicBezTo>
                    <a:pt x="0" y="245"/>
                    <a:pt x="0" y="213"/>
                    <a:pt x="12" y="191"/>
                  </a:cubicBezTo>
                  <a:cubicBezTo>
                    <a:pt x="101" y="38"/>
                    <a:pt x="101" y="38"/>
                    <a:pt x="101" y="38"/>
                  </a:cubicBezTo>
                  <a:cubicBezTo>
                    <a:pt x="113" y="16"/>
                    <a:pt x="141" y="0"/>
                    <a:pt x="167" y="0"/>
                  </a:cubicBezTo>
                  <a:cubicBezTo>
                    <a:pt x="344" y="0"/>
                    <a:pt x="344" y="0"/>
                    <a:pt x="344" y="0"/>
                  </a:cubicBezTo>
                  <a:cubicBezTo>
                    <a:pt x="369" y="0"/>
                    <a:pt x="397" y="16"/>
                    <a:pt x="410" y="38"/>
                  </a:cubicBezTo>
                  <a:cubicBezTo>
                    <a:pt x="498" y="191"/>
                    <a:pt x="498" y="191"/>
                    <a:pt x="498" y="191"/>
                  </a:cubicBezTo>
                  <a:cubicBezTo>
                    <a:pt x="511" y="213"/>
                    <a:pt x="511" y="245"/>
                    <a:pt x="498" y="267"/>
                  </a:cubicBezTo>
                  <a:cubicBezTo>
                    <a:pt x="410" y="420"/>
                    <a:pt x="410" y="420"/>
                    <a:pt x="410" y="420"/>
                  </a:cubicBezTo>
                  <a:cubicBezTo>
                    <a:pt x="397" y="443"/>
                    <a:pt x="369" y="459"/>
                    <a:pt x="344" y="459"/>
                  </a:cubicBezTo>
                  <a:lnTo>
                    <a:pt x="167" y="459"/>
                  </a:lnTo>
                  <a:close/>
                </a:path>
              </a:pathLst>
            </a:custGeom>
            <a:solidFill>
              <a:srgbClr val="0B469D"/>
            </a:solidFill>
            <a:ln w="15875" cap="flat" cmpd="sng" algn="ctr">
              <a:noFill/>
              <a:prstDash val="solid"/>
            </a:ln>
            <a:effectLst>
              <a:innerShdw blurRad="241300" dist="114300">
                <a:prstClr val="black">
                  <a:alpha val="40000"/>
                </a:prstClr>
              </a:innerShdw>
            </a:effectLst>
          </p:spPr>
          <p:txBody>
            <a:bodyPr anchor="ctr"/>
            <a:lstStyle/>
            <a:p>
              <a:pPr algn="ctr">
                <a:defRPr/>
              </a:pPr>
              <a:endParaRPr lang="zh-CN" altLang="en-US" kern="0" dirty="0">
                <a:solidFill>
                  <a:prstClr val="white"/>
                </a:solidFill>
                <a:latin typeface="Arial" panose="020B0604020202020204"/>
                <a:ea typeface="微软雅黑" panose="020B0503020204020204" charset="-122"/>
              </a:endParaRPr>
            </a:p>
          </p:txBody>
        </p:sp>
      </p:grpSp>
      <p:sp>
        <p:nvSpPr>
          <p:cNvPr id="44" name="TextBox 43"/>
          <p:cNvSpPr txBox="1"/>
          <p:nvPr/>
        </p:nvSpPr>
        <p:spPr>
          <a:xfrm>
            <a:off x="1691680" y="1299946"/>
            <a:ext cx="506870" cy="1107996"/>
          </a:xfrm>
          <a:prstGeom prst="rect">
            <a:avLst/>
          </a:prstGeom>
          <a:noFill/>
          <a:effectLst>
            <a:innerShdw blurRad="63500" dist="50800" dir="18900000">
              <a:prstClr val="black">
                <a:alpha val="50000"/>
              </a:prstClr>
            </a:innerShdw>
          </a:effectLst>
        </p:spPr>
        <p:txBody>
          <a:bodyPr wrap="none" rtlCol="0">
            <a:spAutoFit/>
          </a:bodyPr>
          <a:lstStyle/>
          <a:p>
            <a:r>
              <a:rPr lang="en-US" altLang="zh-CN" sz="6600" dirty="0">
                <a:solidFill>
                  <a:schemeClr val="bg1"/>
                </a:solidFill>
                <a:latin typeface="Impact" panose="020B0806030902050204" pitchFamily="34" charset="0"/>
              </a:rPr>
              <a:t>1</a:t>
            </a:r>
            <a:endParaRPr lang="zh-CN" altLang="en-US" sz="6600" dirty="0">
              <a:solidFill>
                <a:schemeClr val="bg1"/>
              </a:solidFill>
              <a:latin typeface="Impact" panose="020B0806030902050204" pitchFamily="34" charset="0"/>
            </a:endParaRPr>
          </a:p>
        </p:txBody>
      </p:sp>
      <p:cxnSp>
        <p:nvCxnSpPr>
          <p:cNvPr id="5" name="直接连接符 4"/>
          <p:cNvCxnSpPr/>
          <p:nvPr/>
        </p:nvCxnSpPr>
        <p:spPr>
          <a:xfrm>
            <a:off x="1639670" y="3991765"/>
            <a:ext cx="6118737"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2000" advClick="0" advTm="0">
        <p14:ferris dir="l"/>
      </p:transition>
    </mc:Choice>
    <mc:Fallback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2" fill="hold"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right)">
                                          <p:cBhvr>
                                            <p:cTn id="13" dur="1000"/>
                                            <p:tgtEl>
                                              <p:spTgt spid="19"/>
                                            </p:tgtEl>
                                          </p:cBhvr>
                                        </p:animEffect>
                                      </p:childTnLst>
                                    </p:cTn>
                                  </p:par>
                                </p:childTnLst>
                              </p:cTn>
                            </p:par>
                            <p:par>
                              <p:cTn id="14" fill="hold">
                                <p:stCondLst>
                                  <p:cond delay="2000"/>
                                </p:stCondLst>
                                <p:childTnLst>
                                  <p:par>
                                    <p:cTn id="15" presetID="2" presetClass="entr" presetSubtype="1" fill="hold" nodeType="afterEffect" p14:presetBounceEnd="32000">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14:bounceEnd="32000">
                                          <p:cBhvr additive="base">
                                            <p:cTn id="17" dur="500" fill="hold"/>
                                            <p:tgtEl>
                                              <p:spTgt spid="37"/>
                                            </p:tgtEl>
                                            <p:attrNameLst>
                                              <p:attrName>ppt_x</p:attrName>
                                            </p:attrNameLst>
                                          </p:cBhvr>
                                          <p:tavLst>
                                            <p:tav tm="0">
                                              <p:val>
                                                <p:strVal val="#ppt_x"/>
                                              </p:val>
                                            </p:tav>
                                            <p:tav tm="100000">
                                              <p:val>
                                                <p:strVal val="#ppt_x"/>
                                              </p:val>
                                            </p:tav>
                                          </p:tavLst>
                                        </p:anim>
                                        <p:anim calcmode="lin" valueType="num" p14:bounceEnd="32000">
                                          <p:cBhvr additive="base">
                                            <p:cTn id="18" dur="500" fill="hold"/>
                                            <p:tgtEl>
                                              <p:spTgt spid="37"/>
                                            </p:tgtEl>
                                            <p:attrNameLst>
                                              <p:attrName>ppt_y</p:attrName>
                                            </p:attrNameLst>
                                          </p:cBhvr>
                                          <p:tavLst>
                                            <p:tav tm="0">
                                              <p:val>
                                                <p:strVal val="0-#ppt_h/2"/>
                                              </p:val>
                                            </p:tav>
                                            <p:tav tm="100000">
                                              <p:val>
                                                <p:strVal val="#ppt_y"/>
                                              </p:val>
                                            </p:tav>
                                          </p:tavLst>
                                        </p:anim>
                                      </p:childTnLst>
                                    </p:cTn>
                                  </p:par>
                                  <p:par>
                                    <p:cTn id="19" presetID="45" presetClass="entr" presetSubtype="0"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fade">
                                          <p:cBhvr>
                                            <p:cTn id="21" dur="2000"/>
                                            <p:tgtEl>
                                              <p:spTgt spid="44"/>
                                            </p:tgtEl>
                                          </p:cBhvr>
                                        </p:animEffect>
                                        <p:anim calcmode="lin" valueType="num">
                                          <p:cBhvr>
                                            <p:cTn id="22" dur="2000" fill="hold"/>
                                            <p:tgtEl>
                                              <p:spTgt spid="44"/>
                                            </p:tgtEl>
                                            <p:attrNameLst>
                                              <p:attrName>ppt_w</p:attrName>
                                            </p:attrNameLst>
                                          </p:cBhvr>
                                          <p:tavLst>
                                            <p:tav tm="0" fmla="#ppt_w*sin(2.5*pi*$)">
                                              <p:val>
                                                <p:fltVal val="0"/>
                                              </p:val>
                                            </p:tav>
                                            <p:tav tm="100000">
                                              <p:val>
                                                <p:fltVal val="1"/>
                                              </p:val>
                                            </p:tav>
                                          </p:tavLst>
                                        </p:anim>
                                        <p:anim calcmode="lin" valueType="num">
                                          <p:cBhvr>
                                            <p:cTn id="23" dur="2000" fill="hold"/>
                                            <p:tgtEl>
                                              <p:spTgt spid="44"/>
                                            </p:tgtEl>
                                            <p:attrNameLst>
                                              <p:attrName>ppt_h</p:attrName>
                                            </p:attrNameLst>
                                          </p:cBhvr>
                                          <p:tavLst>
                                            <p:tav tm="0">
                                              <p:val>
                                                <p:strVal val="#ppt_h"/>
                                              </p:val>
                                            </p:tav>
                                            <p:tav tm="100000">
                                              <p:val>
                                                <p:strVal val="#ppt_h"/>
                                              </p:val>
                                            </p:tav>
                                          </p:tavLst>
                                        </p:anim>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left)">
                                          <p:cBhvr>
                                            <p:cTn id="27" dur="500"/>
                                            <p:tgtEl>
                                              <p:spTgt spid="5"/>
                                            </p:tgtEl>
                                          </p:cBhvr>
                                        </p:animEffect>
                                      </p:childTnLst>
                                    </p:cTn>
                                  </p:par>
                                </p:childTnLst>
                              </p:cTn>
                            </p:par>
                            <p:par>
                              <p:cTn id="28" fill="hold">
                                <p:stCondLst>
                                  <p:cond delay="3000"/>
                                </p:stCondLst>
                                <p:childTnLst>
                                  <p:par>
                                    <p:cTn id="29" presetID="12"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p:tgtEl>
                                              <p:spTgt spid="15"/>
                                            </p:tgtEl>
                                            <p:attrNameLst>
                                              <p:attrName>ppt_x</p:attrName>
                                            </p:attrNameLst>
                                          </p:cBhvr>
                                          <p:tavLst>
                                            <p:tav tm="0">
                                              <p:val>
                                                <p:strVal val="#ppt_x-#ppt_w*1.125000"/>
                                              </p:val>
                                            </p:tav>
                                            <p:tav tm="100000">
                                              <p:val>
                                                <p:strVal val="#ppt_x"/>
                                              </p:val>
                                            </p:tav>
                                          </p:tavLst>
                                        </p:anim>
                                        <p:animEffect transition="in" filter="wipe(right)">
                                          <p:cBhvr>
                                            <p:cTn id="32" dur="500"/>
                                            <p:tgtEl>
                                              <p:spTgt spid="15"/>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additive="base">
                                            <p:cTn id="36" dur="500" fill="hold"/>
                                            <p:tgtEl>
                                              <p:spTgt spid="21"/>
                                            </p:tgtEl>
                                            <p:attrNameLst>
                                              <p:attrName>ppt_x</p:attrName>
                                            </p:attrNameLst>
                                          </p:cBhvr>
                                          <p:tavLst>
                                            <p:tav tm="0">
                                              <p:val>
                                                <p:strVal val="#ppt_x"/>
                                              </p:val>
                                            </p:tav>
                                            <p:tav tm="100000">
                                              <p:val>
                                                <p:strVal val="#ppt_x"/>
                                              </p:val>
                                            </p:tav>
                                          </p:tavLst>
                                        </p:anim>
                                        <p:anim calcmode="lin" valueType="num">
                                          <p:cBhvr additive="base">
                                            <p:cTn id="37" dur="500" fill="hold"/>
                                            <p:tgtEl>
                                              <p:spTgt spid="21"/>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200"/>
                                      </p:stCondLst>
                                      <p:childTnLst>
                                        <p:set>
                                          <p:cBhvr>
                                            <p:cTn id="39" dur="1" fill="hold">
                                              <p:stCondLst>
                                                <p:cond delay="0"/>
                                              </p:stCondLst>
                                            </p:cTn>
                                            <p:tgtEl>
                                              <p:spTgt spid="22"/>
                                            </p:tgtEl>
                                            <p:attrNameLst>
                                              <p:attrName>style.visibility</p:attrName>
                                            </p:attrNameLst>
                                          </p:cBhvr>
                                          <p:to>
                                            <p:strVal val="visible"/>
                                          </p:to>
                                        </p:set>
                                        <p:anim calcmode="lin" valueType="num">
                                          <p:cBhvr additive="base">
                                            <p:cTn id="40" dur="500" fill="hold"/>
                                            <p:tgtEl>
                                              <p:spTgt spid="22"/>
                                            </p:tgtEl>
                                            <p:attrNameLst>
                                              <p:attrName>ppt_x</p:attrName>
                                            </p:attrNameLst>
                                          </p:cBhvr>
                                          <p:tavLst>
                                            <p:tav tm="0">
                                              <p:val>
                                                <p:strVal val="#ppt_x"/>
                                              </p:val>
                                            </p:tav>
                                            <p:tav tm="100000">
                                              <p:val>
                                                <p:strVal val="#ppt_x"/>
                                              </p:val>
                                            </p:tav>
                                          </p:tavLst>
                                        </p:anim>
                                        <p:anim calcmode="lin" valueType="num">
                                          <p:cBhvr additive="base">
                                            <p:cTn id="41" dur="500" fill="hold"/>
                                            <p:tgtEl>
                                              <p:spTgt spid="2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40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ppt_x"/>
                                              </p:val>
                                            </p:tav>
                                            <p:tav tm="100000">
                                              <p:val>
                                                <p:strVal val="#ppt_x"/>
                                              </p:val>
                                            </p:tav>
                                          </p:tavLst>
                                        </p:anim>
                                        <p:anim calcmode="lin" valueType="num">
                                          <p:cBhvr additive="base">
                                            <p:cTn id="45" dur="500" fill="hold"/>
                                            <p:tgtEl>
                                              <p:spTgt spid="23"/>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600"/>
                                      </p:stCondLst>
                                      <p:childTnLst>
                                        <p:set>
                                          <p:cBhvr>
                                            <p:cTn id="47" dur="1" fill="hold">
                                              <p:stCondLst>
                                                <p:cond delay="0"/>
                                              </p:stCondLst>
                                            </p:cTn>
                                            <p:tgtEl>
                                              <p:spTgt spid="24"/>
                                            </p:tgtEl>
                                            <p:attrNameLst>
                                              <p:attrName>style.visibility</p:attrName>
                                            </p:attrNameLst>
                                          </p:cBhvr>
                                          <p:to>
                                            <p:strVal val="visible"/>
                                          </p:to>
                                        </p:set>
                                        <p:anim calcmode="lin" valueType="num">
                                          <p:cBhvr additive="base">
                                            <p:cTn id="48" dur="500" fill="hold"/>
                                            <p:tgtEl>
                                              <p:spTgt spid="24"/>
                                            </p:tgtEl>
                                            <p:attrNameLst>
                                              <p:attrName>ppt_x</p:attrName>
                                            </p:attrNameLst>
                                          </p:cBhvr>
                                          <p:tavLst>
                                            <p:tav tm="0">
                                              <p:val>
                                                <p:strVal val="#ppt_x"/>
                                              </p:val>
                                            </p:tav>
                                            <p:tav tm="100000">
                                              <p:val>
                                                <p:strVal val="#ppt_x"/>
                                              </p:val>
                                            </p:tav>
                                          </p:tavLst>
                                        </p:anim>
                                        <p:anim calcmode="lin" valueType="num">
                                          <p:cBhvr additive="base">
                                            <p:cTn id="49" dur="500" fill="hold"/>
                                            <p:tgtEl>
                                              <p:spTgt spid="24"/>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800"/>
                                      </p:stCondLst>
                                      <p:childTnLst>
                                        <p:set>
                                          <p:cBhvr>
                                            <p:cTn id="51" dur="1" fill="hold">
                                              <p:stCondLst>
                                                <p:cond delay="0"/>
                                              </p:stCondLst>
                                            </p:cTn>
                                            <p:tgtEl>
                                              <p:spTgt spid="25"/>
                                            </p:tgtEl>
                                            <p:attrNameLst>
                                              <p:attrName>style.visibility</p:attrName>
                                            </p:attrNameLst>
                                          </p:cBhvr>
                                          <p:to>
                                            <p:strVal val="visible"/>
                                          </p:to>
                                        </p:set>
                                        <p:anim calcmode="lin" valueType="num">
                                          <p:cBhvr additive="base">
                                            <p:cTn id="52" dur="500" fill="hold"/>
                                            <p:tgtEl>
                                              <p:spTgt spid="25"/>
                                            </p:tgtEl>
                                            <p:attrNameLst>
                                              <p:attrName>ppt_x</p:attrName>
                                            </p:attrNameLst>
                                          </p:cBhvr>
                                          <p:tavLst>
                                            <p:tav tm="0">
                                              <p:val>
                                                <p:strVal val="#ppt_x"/>
                                              </p:val>
                                            </p:tav>
                                            <p:tav tm="100000">
                                              <p:val>
                                                <p:strVal val="#ppt_x"/>
                                              </p:val>
                                            </p:tav>
                                          </p:tavLst>
                                        </p:anim>
                                        <p:anim calcmode="lin" valueType="num">
                                          <p:cBhvr additive="base">
                                            <p:cTn id="53" dur="500" fill="hold"/>
                                            <p:tgtEl>
                                              <p:spTgt spid="25"/>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1000"/>
                                      </p:stCondLst>
                                      <p:childTnLst>
                                        <p:set>
                                          <p:cBhvr>
                                            <p:cTn id="55" dur="1" fill="hold">
                                              <p:stCondLst>
                                                <p:cond delay="0"/>
                                              </p:stCondLst>
                                            </p:cTn>
                                            <p:tgtEl>
                                              <p:spTgt spid="26"/>
                                            </p:tgtEl>
                                            <p:attrNameLst>
                                              <p:attrName>style.visibility</p:attrName>
                                            </p:attrNameLst>
                                          </p:cBhvr>
                                          <p:to>
                                            <p:strVal val="visible"/>
                                          </p:to>
                                        </p:set>
                                        <p:anim calcmode="lin" valueType="num">
                                          <p:cBhvr additive="base">
                                            <p:cTn id="56" dur="500" fill="hold"/>
                                            <p:tgtEl>
                                              <p:spTgt spid="26"/>
                                            </p:tgtEl>
                                            <p:attrNameLst>
                                              <p:attrName>ppt_x</p:attrName>
                                            </p:attrNameLst>
                                          </p:cBhvr>
                                          <p:tavLst>
                                            <p:tav tm="0">
                                              <p:val>
                                                <p:strVal val="#ppt_x"/>
                                              </p:val>
                                            </p:tav>
                                            <p:tav tm="100000">
                                              <p:val>
                                                <p:strVal val="#ppt_x"/>
                                              </p:val>
                                            </p:tav>
                                          </p:tavLst>
                                        </p:anim>
                                        <p:anim calcmode="lin" valueType="num">
                                          <p:cBhvr additive="base">
                                            <p:cTn id="57"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1" grpId="0"/>
          <p:bldP spid="22" grpId="0"/>
          <p:bldP spid="23" grpId="0"/>
          <p:bldP spid="24" grpId="0"/>
          <p:bldP spid="25" grpId="0"/>
          <p:bldP spid="26" grpId="0"/>
          <p:bldP spid="4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2" fill="hold"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right)">
                                          <p:cBhvr>
                                            <p:cTn id="13" dur="1000"/>
                                            <p:tgtEl>
                                              <p:spTgt spid="19"/>
                                            </p:tgtEl>
                                          </p:cBhvr>
                                        </p:animEffect>
                                      </p:childTnLst>
                                    </p:cTn>
                                  </p:par>
                                </p:childTnLst>
                              </p:cTn>
                            </p:par>
                            <p:par>
                              <p:cTn id="14" fill="hold">
                                <p:stCondLst>
                                  <p:cond delay="2000"/>
                                </p:stCondLst>
                                <p:childTnLst>
                                  <p:par>
                                    <p:cTn id="15" presetID="2" presetClass="entr" presetSubtype="1"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additive="base">
                                            <p:cTn id="17" dur="500" fill="hold"/>
                                            <p:tgtEl>
                                              <p:spTgt spid="37"/>
                                            </p:tgtEl>
                                            <p:attrNameLst>
                                              <p:attrName>ppt_x</p:attrName>
                                            </p:attrNameLst>
                                          </p:cBhvr>
                                          <p:tavLst>
                                            <p:tav tm="0">
                                              <p:val>
                                                <p:strVal val="#ppt_x"/>
                                              </p:val>
                                            </p:tav>
                                            <p:tav tm="100000">
                                              <p:val>
                                                <p:strVal val="#ppt_x"/>
                                              </p:val>
                                            </p:tav>
                                          </p:tavLst>
                                        </p:anim>
                                        <p:anim calcmode="lin" valueType="num">
                                          <p:cBhvr additive="base">
                                            <p:cTn id="18" dur="500" fill="hold"/>
                                            <p:tgtEl>
                                              <p:spTgt spid="37"/>
                                            </p:tgtEl>
                                            <p:attrNameLst>
                                              <p:attrName>ppt_y</p:attrName>
                                            </p:attrNameLst>
                                          </p:cBhvr>
                                          <p:tavLst>
                                            <p:tav tm="0">
                                              <p:val>
                                                <p:strVal val="0-#ppt_h/2"/>
                                              </p:val>
                                            </p:tav>
                                            <p:tav tm="100000">
                                              <p:val>
                                                <p:strVal val="#ppt_y"/>
                                              </p:val>
                                            </p:tav>
                                          </p:tavLst>
                                        </p:anim>
                                      </p:childTnLst>
                                    </p:cTn>
                                  </p:par>
                                  <p:par>
                                    <p:cTn id="19" presetID="45" presetClass="entr" presetSubtype="0"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fade">
                                          <p:cBhvr>
                                            <p:cTn id="21" dur="2000"/>
                                            <p:tgtEl>
                                              <p:spTgt spid="44"/>
                                            </p:tgtEl>
                                          </p:cBhvr>
                                        </p:animEffect>
                                        <p:anim calcmode="lin" valueType="num">
                                          <p:cBhvr>
                                            <p:cTn id="22" dur="2000" fill="hold"/>
                                            <p:tgtEl>
                                              <p:spTgt spid="44"/>
                                            </p:tgtEl>
                                            <p:attrNameLst>
                                              <p:attrName>ppt_w</p:attrName>
                                            </p:attrNameLst>
                                          </p:cBhvr>
                                          <p:tavLst>
                                            <p:tav tm="0" fmla="#ppt_w*sin(2.5*pi*$)">
                                              <p:val>
                                                <p:fltVal val="0"/>
                                              </p:val>
                                            </p:tav>
                                            <p:tav tm="100000">
                                              <p:val>
                                                <p:fltVal val="1"/>
                                              </p:val>
                                            </p:tav>
                                          </p:tavLst>
                                        </p:anim>
                                        <p:anim calcmode="lin" valueType="num">
                                          <p:cBhvr>
                                            <p:cTn id="23" dur="2000" fill="hold"/>
                                            <p:tgtEl>
                                              <p:spTgt spid="44"/>
                                            </p:tgtEl>
                                            <p:attrNameLst>
                                              <p:attrName>ppt_h</p:attrName>
                                            </p:attrNameLst>
                                          </p:cBhvr>
                                          <p:tavLst>
                                            <p:tav tm="0">
                                              <p:val>
                                                <p:strVal val="#ppt_h"/>
                                              </p:val>
                                            </p:tav>
                                            <p:tav tm="100000">
                                              <p:val>
                                                <p:strVal val="#ppt_h"/>
                                              </p:val>
                                            </p:tav>
                                          </p:tavLst>
                                        </p:anim>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left)">
                                          <p:cBhvr>
                                            <p:cTn id="27" dur="500"/>
                                            <p:tgtEl>
                                              <p:spTgt spid="5"/>
                                            </p:tgtEl>
                                          </p:cBhvr>
                                        </p:animEffect>
                                      </p:childTnLst>
                                    </p:cTn>
                                  </p:par>
                                </p:childTnLst>
                              </p:cTn>
                            </p:par>
                            <p:par>
                              <p:cTn id="28" fill="hold">
                                <p:stCondLst>
                                  <p:cond delay="3000"/>
                                </p:stCondLst>
                                <p:childTnLst>
                                  <p:par>
                                    <p:cTn id="29" presetID="12"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p:tgtEl>
                                              <p:spTgt spid="15"/>
                                            </p:tgtEl>
                                            <p:attrNameLst>
                                              <p:attrName>ppt_x</p:attrName>
                                            </p:attrNameLst>
                                          </p:cBhvr>
                                          <p:tavLst>
                                            <p:tav tm="0">
                                              <p:val>
                                                <p:strVal val="#ppt_x-#ppt_w*1.125000"/>
                                              </p:val>
                                            </p:tav>
                                            <p:tav tm="100000">
                                              <p:val>
                                                <p:strVal val="#ppt_x"/>
                                              </p:val>
                                            </p:tav>
                                          </p:tavLst>
                                        </p:anim>
                                        <p:animEffect transition="in" filter="wipe(right)">
                                          <p:cBhvr>
                                            <p:cTn id="32" dur="500"/>
                                            <p:tgtEl>
                                              <p:spTgt spid="15"/>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additive="base">
                                            <p:cTn id="36" dur="500" fill="hold"/>
                                            <p:tgtEl>
                                              <p:spTgt spid="21"/>
                                            </p:tgtEl>
                                            <p:attrNameLst>
                                              <p:attrName>ppt_x</p:attrName>
                                            </p:attrNameLst>
                                          </p:cBhvr>
                                          <p:tavLst>
                                            <p:tav tm="0">
                                              <p:val>
                                                <p:strVal val="#ppt_x"/>
                                              </p:val>
                                            </p:tav>
                                            <p:tav tm="100000">
                                              <p:val>
                                                <p:strVal val="#ppt_x"/>
                                              </p:val>
                                            </p:tav>
                                          </p:tavLst>
                                        </p:anim>
                                        <p:anim calcmode="lin" valueType="num">
                                          <p:cBhvr additive="base">
                                            <p:cTn id="37" dur="500" fill="hold"/>
                                            <p:tgtEl>
                                              <p:spTgt spid="21"/>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200"/>
                                      </p:stCondLst>
                                      <p:childTnLst>
                                        <p:set>
                                          <p:cBhvr>
                                            <p:cTn id="39" dur="1" fill="hold">
                                              <p:stCondLst>
                                                <p:cond delay="0"/>
                                              </p:stCondLst>
                                            </p:cTn>
                                            <p:tgtEl>
                                              <p:spTgt spid="22"/>
                                            </p:tgtEl>
                                            <p:attrNameLst>
                                              <p:attrName>style.visibility</p:attrName>
                                            </p:attrNameLst>
                                          </p:cBhvr>
                                          <p:to>
                                            <p:strVal val="visible"/>
                                          </p:to>
                                        </p:set>
                                        <p:anim calcmode="lin" valueType="num">
                                          <p:cBhvr additive="base">
                                            <p:cTn id="40" dur="500" fill="hold"/>
                                            <p:tgtEl>
                                              <p:spTgt spid="22"/>
                                            </p:tgtEl>
                                            <p:attrNameLst>
                                              <p:attrName>ppt_x</p:attrName>
                                            </p:attrNameLst>
                                          </p:cBhvr>
                                          <p:tavLst>
                                            <p:tav tm="0">
                                              <p:val>
                                                <p:strVal val="#ppt_x"/>
                                              </p:val>
                                            </p:tav>
                                            <p:tav tm="100000">
                                              <p:val>
                                                <p:strVal val="#ppt_x"/>
                                              </p:val>
                                            </p:tav>
                                          </p:tavLst>
                                        </p:anim>
                                        <p:anim calcmode="lin" valueType="num">
                                          <p:cBhvr additive="base">
                                            <p:cTn id="41" dur="500" fill="hold"/>
                                            <p:tgtEl>
                                              <p:spTgt spid="2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40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ppt_x"/>
                                              </p:val>
                                            </p:tav>
                                            <p:tav tm="100000">
                                              <p:val>
                                                <p:strVal val="#ppt_x"/>
                                              </p:val>
                                            </p:tav>
                                          </p:tavLst>
                                        </p:anim>
                                        <p:anim calcmode="lin" valueType="num">
                                          <p:cBhvr additive="base">
                                            <p:cTn id="45" dur="500" fill="hold"/>
                                            <p:tgtEl>
                                              <p:spTgt spid="23"/>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600"/>
                                      </p:stCondLst>
                                      <p:childTnLst>
                                        <p:set>
                                          <p:cBhvr>
                                            <p:cTn id="47" dur="1" fill="hold">
                                              <p:stCondLst>
                                                <p:cond delay="0"/>
                                              </p:stCondLst>
                                            </p:cTn>
                                            <p:tgtEl>
                                              <p:spTgt spid="24"/>
                                            </p:tgtEl>
                                            <p:attrNameLst>
                                              <p:attrName>style.visibility</p:attrName>
                                            </p:attrNameLst>
                                          </p:cBhvr>
                                          <p:to>
                                            <p:strVal val="visible"/>
                                          </p:to>
                                        </p:set>
                                        <p:anim calcmode="lin" valueType="num">
                                          <p:cBhvr additive="base">
                                            <p:cTn id="48" dur="500" fill="hold"/>
                                            <p:tgtEl>
                                              <p:spTgt spid="24"/>
                                            </p:tgtEl>
                                            <p:attrNameLst>
                                              <p:attrName>ppt_x</p:attrName>
                                            </p:attrNameLst>
                                          </p:cBhvr>
                                          <p:tavLst>
                                            <p:tav tm="0">
                                              <p:val>
                                                <p:strVal val="#ppt_x"/>
                                              </p:val>
                                            </p:tav>
                                            <p:tav tm="100000">
                                              <p:val>
                                                <p:strVal val="#ppt_x"/>
                                              </p:val>
                                            </p:tav>
                                          </p:tavLst>
                                        </p:anim>
                                        <p:anim calcmode="lin" valueType="num">
                                          <p:cBhvr additive="base">
                                            <p:cTn id="49" dur="500" fill="hold"/>
                                            <p:tgtEl>
                                              <p:spTgt spid="24"/>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800"/>
                                      </p:stCondLst>
                                      <p:childTnLst>
                                        <p:set>
                                          <p:cBhvr>
                                            <p:cTn id="51" dur="1" fill="hold">
                                              <p:stCondLst>
                                                <p:cond delay="0"/>
                                              </p:stCondLst>
                                            </p:cTn>
                                            <p:tgtEl>
                                              <p:spTgt spid="25"/>
                                            </p:tgtEl>
                                            <p:attrNameLst>
                                              <p:attrName>style.visibility</p:attrName>
                                            </p:attrNameLst>
                                          </p:cBhvr>
                                          <p:to>
                                            <p:strVal val="visible"/>
                                          </p:to>
                                        </p:set>
                                        <p:anim calcmode="lin" valueType="num">
                                          <p:cBhvr additive="base">
                                            <p:cTn id="52" dur="500" fill="hold"/>
                                            <p:tgtEl>
                                              <p:spTgt spid="25"/>
                                            </p:tgtEl>
                                            <p:attrNameLst>
                                              <p:attrName>ppt_x</p:attrName>
                                            </p:attrNameLst>
                                          </p:cBhvr>
                                          <p:tavLst>
                                            <p:tav tm="0">
                                              <p:val>
                                                <p:strVal val="#ppt_x"/>
                                              </p:val>
                                            </p:tav>
                                            <p:tav tm="100000">
                                              <p:val>
                                                <p:strVal val="#ppt_x"/>
                                              </p:val>
                                            </p:tav>
                                          </p:tavLst>
                                        </p:anim>
                                        <p:anim calcmode="lin" valueType="num">
                                          <p:cBhvr additive="base">
                                            <p:cTn id="53" dur="500" fill="hold"/>
                                            <p:tgtEl>
                                              <p:spTgt spid="25"/>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1000"/>
                                      </p:stCondLst>
                                      <p:childTnLst>
                                        <p:set>
                                          <p:cBhvr>
                                            <p:cTn id="55" dur="1" fill="hold">
                                              <p:stCondLst>
                                                <p:cond delay="0"/>
                                              </p:stCondLst>
                                            </p:cTn>
                                            <p:tgtEl>
                                              <p:spTgt spid="26"/>
                                            </p:tgtEl>
                                            <p:attrNameLst>
                                              <p:attrName>style.visibility</p:attrName>
                                            </p:attrNameLst>
                                          </p:cBhvr>
                                          <p:to>
                                            <p:strVal val="visible"/>
                                          </p:to>
                                        </p:set>
                                        <p:anim calcmode="lin" valueType="num">
                                          <p:cBhvr additive="base">
                                            <p:cTn id="56" dur="500" fill="hold"/>
                                            <p:tgtEl>
                                              <p:spTgt spid="26"/>
                                            </p:tgtEl>
                                            <p:attrNameLst>
                                              <p:attrName>ppt_x</p:attrName>
                                            </p:attrNameLst>
                                          </p:cBhvr>
                                          <p:tavLst>
                                            <p:tav tm="0">
                                              <p:val>
                                                <p:strVal val="#ppt_x"/>
                                              </p:val>
                                            </p:tav>
                                            <p:tav tm="100000">
                                              <p:val>
                                                <p:strVal val="#ppt_x"/>
                                              </p:val>
                                            </p:tav>
                                          </p:tavLst>
                                        </p:anim>
                                        <p:anim calcmode="lin" valueType="num">
                                          <p:cBhvr additive="base">
                                            <p:cTn id="57"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1" grpId="0"/>
          <p:bldP spid="22" grpId="0"/>
          <p:bldP spid="23" grpId="0"/>
          <p:bldP spid="24" grpId="0"/>
          <p:bldP spid="25" grpId="0"/>
          <p:bldP spid="26" grpId="0"/>
          <p:bldP spid="44" grpId="0"/>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组合 37"/>
          <p:cNvGrpSpPr/>
          <p:nvPr/>
        </p:nvGrpSpPr>
        <p:grpSpPr>
          <a:xfrm>
            <a:off x="825867" y="1296835"/>
            <a:ext cx="1658710" cy="740511"/>
            <a:chOff x="465719" y="1295954"/>
            <a:chExt cx="1658494" cy="740511"/>
          </a:xfrm>
        </p:grpSpPr>
        <p:sp>
          <p:nvSpPr>
            <p:cNvPr id="39" name="Freeform 1"/>
            <p:cNvSpPr>
              <a:spLocks noChangeArrowheads="1"/>
            </p:cNvSpPr>
            <p:nvPr/>
          </p:nvSpPr>
          <p:spPr bwMode="auto">
            <a:xfrm rot="10800000">
              <a:off x="465719" y="1295954"/>
              <a:ext cx="1658494" cy="740511"/>
            </a:xfrm>
            <a:custGeom>
              <a:avLst/>
              <a:gdLst>
                <a:gd name="T0" fmla="*/ 5874 w 7875"/>
                <a:gd name="T1" fmla="*/ 1811 h 3594"/>
                <a:gd name="T2" fmla="*/ 7874 w 7875"/>
                <a:gd name="T3" fmla="*/ 0 h 3594"/>
                <a:gd name="T4" fmla="*/ 1969 w 7875"/>
                <a:gd name="T5" fmla="*/ 0 h 3594"/>
                <a:gd name="T6" fmla="*/ 0 w 7875"/>
                <a:gd name="T7" fmla="*/ 1811 h 3594"/>
                <a:gd name="T8" fmla="*/ 1969 w 7875"/>
                <a:gd name="T9" fmla="*/ 3593 h 3594"/>
                <a:gd name="T10" fmla="*/ 7874 w 7875"/>
                <a:gd name="T11" fmla="*/ 3593 h 3594"/>
                <a:gd name="T12" fmla="*/ 5874 w 7875"/>
                <a:gd name="T13" fmla="*/ 1811 h 3594"/>
              </a:gdLst>
              <a:ahLst/>
              <a:cxnLst>
                <a:cxn ang="0">
                  <a:pos x="T0" y="T1"/>
                </a:cxn>
                <a:cxn ang="0">
                  <a:pos x="T2" y="T3"/>
                </a:cxn>
                <a:cxn ang="0">
                  <a:pos x="T4" y="T5"/>
                </a:cxn>
                <a:cxn ang="0">
                  <a:pos x="T6" y="T7"/>
                </a:cxn>
                <a:cxn ang="0">
                  <a:pos x="T8" y="T9"/>
                </a:cxn>
                <a:cxn ang="0">
                  <a:pos x="T10" y="T11"/>
                </a:cxn>
                <a:cxn ang="0">
                  <a:pos x="T12" y="T13"/>
                </a:cxn>
              </a:cxnLst>
              <a:rect l="0" t="0" r="r" b="b"/>
              <a:pathLst>
                <a:path w="7875" h="3594">
                  <a:moveTo>
                    <a:pt x="5874" y="1811"/>
                  </a:moveTo>
                  <a:lnTo>
                    <a:pt x="7874" y="0"/>
                  </a:lnTo>
                  <a:lnTo>
                    <a:pt x="1969" y="0"/>
                  </a:lnTo>
                  <a:lnTo>
                    <a:pt x="0" y="1811"/>
                  </a:lnTo>
                  <a:lnTo>
                    <a:pt x="1969" y="3593"/>
                  </a:lnTo>
                  <a:lnTo>
                    <a:pt x="7874" y="3593"/>
                  </a:lnTo>
                  <a:lnTo>
                    <a:pt x="5874" y="1811"/>
                  </a:lnTo>
                </a:path>
              </a:pathLst>
            </a:custGeom>
            <a:solidFill>
              <a:srgbClr val="0070C0"/>
            </a:solidFill>
            <a:ln>
              <a:noFill/>
            </a:ln>
            <a:effectLst/>
          </p:spPr>
          <p:txBody>
            <a:bodyPr wrap="none" anchor="ctr"/>
            <a:lstStyle/>
            <a:p>
              <a:pPr defTabSz="685800"/>
              <a:endParaRPr lang="en-US" sz="2400">
                <a:solidFill>
                  <a:prstClr val="black"/>
                </a:solidFill>
                <a:latin typeface="微软雅黑" panose="020B0503020204020204" charset="-122"/>
                <a:ea typeface="微软雅黑" panose="020B0503020204020204" charset="-122"/>
              </a:endParaRPr>
            </a:p>
          </p:txBody>
        </p:sp>
        <p:sp>
          <p:nvSpPr>
            <p:cNvPr id="40" name="Freeform 41"/>
            <p:cNvSpPr>
              <a:spLocks noEditPoints="1"/>
            </p:cNvSpPr>
            <p:nvPr/>
          </p:nvSpPr>
          <p:spPr bwMode="auto">
            <a:xfrm>
              <a:off x="1089592" y="1430439"/>
              <a:ext cx="458072" cy="416658"/>
            </a:xfrm>
            <a:custGeom>
              <a:avLst/>
              <a:gdLst>
                <a:gd name="T0" fmla="*/ 2147483647 w 67"/>
                <a:gd name="T1" fmla="*/ 124018912 h 60"/>
                <a:gd name="T2" fmla="*/ 2147483647 w 67"/>
                <a:gd name="T3" fmla="*/ 0 h 60"/>
                <a:gd name="T4" fmla="*/ 2147483647 w 67"/>
                <a:gd name="T5" fmla="*/ 0 h 60"/>
                <a:gd name="T6" fmla="*/ 2147483647 w 67"/>
                <a:gd name="T7" fmla="*/ 124018912 h 60"/>
                <a:gd name="T8" fmla="*/ 2147483647 w 67"/>
                <a:gd name="T9" fmla="*/ 310059138 h 60"/>
                <a:gd name="T10" fmla="*/ 2147483647 w 67"/>
                <a:gd name="T11" fmla="*/ 868156039 h 60"/>
                <a:gd name="T12" fmla="*/ 2147483647 w 67"/>
                <a:gd name="T13" fmla="*/ 124018912 h 60"/>
                <a:gd name="T14" fmla="*/ 2147483647 w 67"/>
                <a:gd name="T15" fmla="*/ 1922344337 h 60"/>
                <a:gd name="T16" fmla="*/ 2147483647 w 67"/>
                <a:gd name="T17" fmla="*/ 124018912 h 60"/>
                <a:gd name="T18" fmla="*/ 1902898002 w 67"/>
                <a:gd name="T19" fmla="*/ 124018912 h 60"/>
                <a:gd name="T20" fmla="*/ 122771150 w 67"/>
                <a:gd name="T21" fmla="*/ 1922344337 h 60"/>
                <a:gd name="T22" fmla="*/ 122771150 w 67"/>
                <a:gd name="T23" fmla="*/ 2147483647 h 60"/>
                <a:gd name="T24" fmla="*/ 245534466 w 67"/>
                <a:gd name="T25" fmla="*/ 2147483647 h 60"/>
                <a:gd name="T26" fmla="*/ 429691207 w 67"/>
                <a:gd name="T27" fmla="*/ 2147483647 h 60"/>
                <a:gd name="T28" fmla="*/ 2087055172 w 67"/>
                <a:gd name="T29" fmla="*/ 558097024 h 60"/>
                <a:gd name="T30" fmla="*/ 2147483647 w 67"/>
                <a:gd name="T31" fmla="*/ 2147483647 h 60"/>
                <a:gd name="T32" fmla="*/ 2147483647 w 67"/>
                <a:gd name="T33" fmla="*/ 2147483647 h 60"/>
                <a:gd name="T34" fmla="*/ 2147483647 w 67"/>
                <a:gd name="T35" fmla="*/ 1922344337 h 60"/>
                <a:gd name="T36" fmla="*/ 552454614 w 67"/>
                <a:gd name="T37" fmla="*/ 2147483647 h 60"/>
                <a:gd name="T38" fmla="*/ 552454614 w 67"/>
                <a:gd name="T39" fmla="*/ 2147483647 h 60"/>
                <a:gd name="T40" fmla="*/ 797989019 w 67"/>
                <a:gd name="T41" fmla="*/ 2147483647 h 60"/>
                <a:gd name="T42" fmla="*/ 1718749157 w 67"/>
                <a:gd name="T43" fmla="*/ 2147483647 h 60"/>
                <a:gd name="T44" fmla="*/ 1718749157 w 67"/>
                <a:gd name="T45" fmla="*/ 2147483647 h 60"/>
                <a:gd name="T46" fmla="*/ 1780134717 w 67"/>
                <a:gd name="T47" fmla="*/ 2147483647 h 60"/>
                <a:gd name="T48" fmla="*/ 2147483647 w 67"/>
                <a:gd name="T49" fmla="*/ 2147483647 h 60"/>
                <a:gd name="T50" fmla="*/ 2147483647 w 67"/>
                <a:gd name="T51" fmla="*/ 2147483647 h 60"/>
                <a:gd name="T52" fmla="*/ 2147483647 w 67"/>
                <a:gd name="T53" fmla="*/ 2147483647 h 60"/>
                <a:gd name="T54" fmla="*/ 2147483647 w 67"/>
                <a:gd name="T55" fmla="*/ 2147483647 h 60"/>
                <a:gd name="T56" fmla="*/ 2147483647 w 67"/>
                <a:gd name="T57" fmla="*/ 2147483647 h 60"/>
                <a:gd name="T58" fmla="*/ 2147483647 w 67"/>
                <a:gd name="T59" fmla="*/ 2147483647 h 60"/>
                <a:gd name="T60" fmla="*/ 2087055172 w 67"/>
                <a:gd name="T61" fmla="*/ 806142661 h 60"/>
                <a:gd name="T62" fmla="*/ 552454614 w 67"/>
                <a:gd name="T63" fmla="*/ 2147483647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7"/>
                <a:gd name="T97" fmla="*/ 0 h 60"/>
                <a:gd name="T98" fmla="*/ 67 w 67"/>
                <a:gd name="T99" fmla="*/ 60 h 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7" h="60">
                  <a:moveTo>
                    <a:pt x="53" y="2"/>
                  </a:moveTo>
                  <a:cubicBezTo>
                    <a:pt x="53" y="1"/>
                    <a:pt x="52" y="0"/>
                    <a:pt x="51" y="0"/>
                  </a:cubicBezTo>
                  <a:cubicBezTo>
                    <a:pt x="46" y="0"/>
                    <a:pt x="46" y="0"/>
                    <a:pt x="46" y="0"/>
                  </a:cubicBezTo>
                  <a:cubicBezTo>
                    <a:pt x="45" y="0"/>
                    <a:pt x="44" y="1"/>
                    <a:pt x="44" y="2"/>
                  </a:cubicBezTo>
                  <a:cubicBezTo>
                    <a:pt x="44" y="5"/>
                    <a:pt x="44" y="5"/>
                    <a:pt x="44" y="5"/>
                  </a:cubicBezTo>
                  <a:cubicBezTo>
                    <a:pt x="53" y="14"/>
                    <a:pt x="53" y="14"/>
                    <a:pt x="53" y="14"/>
                  </a:cubicBezTo>
                  <a:lnTo>
                    <a:pt x="53" y="2"/>
                  </a:lnTo>
                  <a:close/>
                  <a:moveTo>
                    <a:pt x="66" y="31"/>
                  </a:moveTo>
                  <a:cubicBezTo>
                    <a:pt x="36" y="2"/>
                    <a:pt x="36" y="2"/>
                    <a:pt x="36" y="2"/>
                  </a:cubicBezTo>
                  <a:cubicBezTo>
                    <a:pt x="35" y="0"/>
                    <a:pt x="33" y="0"/>
                    <a:pt x="31" y="2"/>
                  </a:cubicBezTo>
                  <a:cubicBezTo>
                    <a:pt x="2" y="31"/>
                    <a:pt x="2" y="31"/>
                    <a:pt x="2" y="31"/>
                  </a:cubicBezTo>
                  <a:cubicBezTo>
                    <a:pt x="0" y="33"/>
                    <a:pt x="0" y="35"/>
                    <a:pt x="2" y="36"/>
                  </a:cubicBezTo>
                  <a:cubicBezTo>
                    <a:pt x="2" y="37"/>
                    <a:pt x="3" y="37"/>
                    <a:pt x="4" y="37"/>
                  </a:cubicBezTo>
                  <a:cubicBezTo>
                    <a:pt x="5" y="37"/>
                    <a:pt x="6" y="37"/>
                    <a:pt x="7" y="36"/>
                  </a:cubicBezTo>
                  <a:cubicBezTo>
                    <a:pt x="34" y="9"/>
                    <a:pt x="34" y="9"/>
                    <a:pt x="34" y="9"/>
                  </a:cubicBezTo>
                  <a:cubicBezTo>
                    <a:pt x="61" y="36"/>
                    <a:pt x="61" y="36"/>
                    <a:pt x="61" y="36"/>
                  </a:cubicBezTo>
                  <a:cubicBezTo>
                    <a:pt x="62" y="38"/>
                    <a:pt x="65" y="38"/>
                    <a:pt x="66" y="36"/>
                  </a:cubicBezTo>
                  <a:cubicBezTo>
                    <a:pt x="67" y="35"/>
                    <a:pt x="67" y="33"/>
                    <a:pt x="66" y="31"/>
                  </a:cubicBezTo>
                  <a:close/>
                  <a:moveTo>
                    <a:pt x="9" y="37"/>
                  </a:moveTo>
                  <a:cubicBezTo>
                    <a:pt x="9" y="57"/>
                    <a:pt x="9" y="57"/>
                    <a:pt x="9" y="57"/>
                  </a:cubicBezTo>
                  <a:cubicBezTo>
                    <a:pt x="9" y="59"/>
                    <a:pt x="11" y="60"/>
                    <a:pt x="13" y="60"/>
                  </a:cubicBezTo>
                  <a:cubicBezTo>
                    <a:pt x="28" y="60"/>
                    <a:pt x="28" y="60"/>
                    <a:pt x="28" y="60"/>
                  </a:cubicBezTo>
                  <a:cubicBezTo>
                    <a:pt x="28" y="42"/>
                    <a:pt x="28" y="42"/>
                    <a:pt x="28" y="42"/>
                  </a:cubicBezTo>
                  <a:cubicBezTo>
                    <a:pt x="28" y="42"/>
                    <a:pt x="29" y="41"/>
                    <a:pt x="29" y="41"/>
                  </a:cubicBezTo>
                  <a:cubicBezTo>
                    <a:pt x="38" y="41"/>
                    <a:pt x="38" y="41"/>
                    <a:pt x="38" y="41"/>
                  </a:cubicBezTo>
                  <a:cubicBezTo>
                    <a:pt x="39" y="41"/>
                    <a:pt x="39" y="42"/>
                    <a:pt x="39" y="42"/>
                  </a:cubicBezTo>
                  <a:cubicBezTo>
                    <a:pt x="39" y="60"/>
                    <a:pt x="39" y="60"/>
                    <a:pt x="39" y="60"/>
                  </a:cubicBezTo>
                  <a:cubicBezTo>
                    <a:pt x="55" y="60"/>
                    <a:pt x="55" y="60"/>
                    <a:pt x="55" y="60"/>
                  </a:cubicBezTo>
                  <a:cubicBezTo>
                    <a:pt x="57" y="60"/>
                    <a:pt x="58" y="59"/>
                    <a:pt x="58" y="57"/>
                  </a:cubicBezTo>
                  <a:cubicBezTo>
                    <a:pt x="58" y="38"/>
                    <a:pt x="58" y="38"/>
                    <a:pt x="58" y="38"/>
                  </a:cubicBezTo>
                  <a:cubicBezTo>
                    <a:pt x="34" y="13"/>
                    <a:pt x="34" y="13"/>
                    <a:pt x="34" y="13"/>
                  </a:cubicBezTo>
                  <a:lnTo>
                    <a:pt x="9" y="37"/>
                  </a:lnTo>
                  <a:close/>
                </a:path>
              </a:pathLst>
            </a:custGeom>
            <a:solidFill>
              <a:schemeClr val="bg1"/>
            </a:solidFill>
            <a:ln w="9525">
              <a:noFill/>
              <a:round/>
            </a:ln>
          </p:spPr>
          <p:txBody>
            <a:bodyPr/>
            <a:lstStyle/>
            <a:p>
              <a:pPr defTabSz="685800">
                <a:defRPr/>
              </a:pPr>
              <a:endParaRPr lang="en-US" sz="2400" kern="0" dirty="0">
                <a:solidFill>
                  <a:sysClr val="windowText" lastClr="000000"/>
                </a:solidFill>
                <a:latin typeface="微软雅黑" panose="020B0503020204020204" charset="-122"/>
                <a:ea typeface="微软雅黑" panose="020B0503020204020204" charset="-122"/>
              </a:endParaRPr>
            </a:p>
          </p:txBody>
        </p:sp>
      </p:grpSp>
      <p:sp>
        <p:nvSpPr>
          <p:cNvPr id="41" name="TextBox 6"/>
          <p:cNvSpPr txBox="1"/>
          <p:nvPr/>
        </p:nvSpPr>
        <p:spPr>
          <a:xfrm>
            <a:off x="2661506" y="1469033"/>
            <a:ext cx="6088098" cy="595047"/>
          </a:xfrm>
          <a:prstGeom prst="rect">
            <a:avLst/>
          </a:prstGeom>
          <a:noFill/>
        </p:spPr>
        <p:txBody>
          <a:bodyPr wrap="square" lIns="86371" tIns="43186" rIns="86371" bIns="43186" rtlCol="0">
            <a:spAutoFit/>
          </a:bodyPr>
          <a:lstStyle/>
          <a:p>
            <a:pPr defTabSz="685800">
              <a:lnSpc>
                <a:spcPct val="150000"/>
              </a:lnSpc>
            </a:pPr>
            <a:r>
              <a:rPr lang="zh-CN" altLang="en-US" sz="1100" dirty="0">
                <a:solidFill>
                  <a:prstClr val="black"/>
                </a:solidFill>
                <a:latin typeface="微软雅黑" panose="020B0503020204020204" charset="-122"/>
                <a:ea typeface="微软雅黑" panose="020B0503020204020204" charset="-122"/>
              </a:rPr>
              <a:t>单击此处添加文本单击此处添加文本 单击此处添加文本单击此处添加文本单击此处添加文本</a:t>
            </a:r>
            <a:endParaRPr lang="en-US" altLang="zh-CN" sz="1100" dirty="0">
              <a:solidFill>
                <a:prstClr val="black"/>
              </a:solidFill>
              <a:latin typeface="微软雅黑" panose="020B0503020204020204" charset="-122"/>
              <a:ea typeface="微软雅黑" panose="020B0503020204020204" charset="-122"/>
            </a:endParaRPr>
          </a:p>
          <a:p>
            <a:pPr defTabSz="685800">
              <a:lnSpc>
                <a:spcPct val="150000"/>
              </a:lnSpc>
            </a:pPr>
            <a:r>
              <a:rPr lang="zh-CN" altLang="en-US" sz="1100" dirty="0">
                <a:solidFill>
                  <a:prstClr val="black"/>
                </a:solidFill>
                <a:latin typeface="微软雅黑" panose="020B0503020204020204" charset="-122"/>
                <a:ea typeface="微软雅黑" panose="020B0503020204020204" charset="-122"/>
              </a:rPr>
              <a:t>单击此处添加文本单击此处添加文本单击此处添加文本 单击此处添加文本单击此处添加文本</a:t>
            </a:r>
            <a:endParaRPr lang="en-US" altLang="zh-CN" sz="1100" dirty="0">
              <a:solidFill>
                <a:prstClr val="black"/>
              </a:solidFill>
              <a:latin typeface="微软雅黑" panose="020B0503020204020204" charset="-122"/>
              <a:ea typeface="微软雅黑" panose="020B0503020204020204" charset="-122"/>
            </a:endParaRPr>
          </a:p>
        </p:txBody>
      </p:sp>
      <p:sp>
        <p:nvSpPr>
          <p:cNvPr id="42" name="TextBox 7"/>
          <p:cNvSpPr txBox="1"/>
          <p:nvPr/>
        </p:nvSpPr>
        <p:spPr>
          <a:xfrm>
            <a:off x="2544427" y="1204477"/>
            <a:ext cx="2664643" cy="303882"/>
          </a:xfrm>
          <a:prstGeom prst="rect">
            <a:avLst/>
          </a:prstGeom>
          <a:noFill/>
        </p:spPr>
        <p:txBody>
          <a:bodyPr wrap="square" lIns="57150" tIns="28575" rIns="57150" bIns="28575" rtlCol="0">
            <a:spAutoFit/>
          </a:bodyPr>
          <a:lstStyle/>
          <a:p>
            <a:pPr defTabSz="685800"/>
            <a:r>
              <a:rPr lang="zh-CN" altLang="zh-CN" sz="1600" b="1" dirty="0">
                <a:solidFill>
                  <a:prstClr val="black"/>
                </a:solidFill>
                <a:latin typeface="等线" panose="02010600030101010101" charset="-122"/>
                <a:ea typeface="微软雅黑" panose="020B0503020204020204" charset="-122"/>
              </a:rPr>
              <a:t>（一）</a:t>
            </a:r>
            <a:r>
              <a:rPr lang="zh-CN" altLang="en-US" sz="1600" b="1" dirty="0">
                <a:solidFill>
                  <a:prstClr val="black"/>
                </a:solidFill>
                <a:latin typeface="等线" panose="02010600030101010101" charset="-122"/>
                <a:ea typeface="微软雅黑" panose="020B0503020204020204" charset="-122"/>
              </a:rPr>
              <a:t>单击填加标题</a:t>
            </a:r>
          </a:p>
        </p:txBody>
      </p:sp>
      <p:grpSp>
        <p:nvGrpSpPr>
          <p:cNvPr id="43" name="组合 42"/>
          <p:cNvGrpSpPr/>
          <p:nvPr/>
        </p:nvGrpSpPr>
        <p:grpSpPr>
          <a:xfrm>
            <a:off x="825867" y="3491024"/>
            <a:ext cx="1658710" cy="775928"/>
            <a:chOff x="465719" y="3291830"/>
            <a:chExt cx="1658494" cy="740511"/>
          </a:xfrm>
        </p:grpSpPr>
        <p:sp>
          <p:nvSpPr>
            <p:cNvPr id="44" name="Freeform 1"/>
            <p:cNvSpPr>
              <a:spLocks noChangeArrowheads="1"/>
            </p:cNvSpPr>
            <p:nvPr/>
          </p:nvSpPr>
          <p:spPr bwMode="auto">
            <a:xfrm rot="10800000">
              <a:off x="465719" y="3291830"/>
              <a:ext cx="1658494" cy="740511"/>
            </a:xfrm>
            <a:custGeom>
              <a:avLst/>
              <a:gdLst>
                <a:gd name="T0" fmla="*/ 5874 w 7875"/>
                <a:gd name="T1" fmla="*/ 1811 h 3594"/>
                <a:gd name="T2" fmla="*/ 7874 w 7875"/>
                <a:gd name="T3" fmla="*/ 0 h 3594"/>
                <a:gd name="T4" fmla="*/ 1969 w 7875"/>
                <a:gd name="T5" fmla="*/ 0 h 3594"/>
                <a:gd name="T6" fmla="*/ 0 w 7875"/>
                <a:gd name="T7" fmla="*/ 1811 h 3594"/>
                <a:gd name="T8" fmla="*/ 1969 w 7875"/>
                <a:gd name="T9" fmla="*/ 3593 h 3594"/>
                <a:gd name="T10" fmla="*/ 7874 w 7875"/>
                <a:gd name="T11" fmla="*/ 3593 h 3594"/>
                <a:gd name="T12" fmla="*/ 5874 w 7875"/>
                <a:gd name="T13" fmla="*/ 1811 h 3594"/>
              </a:gdLst>
              <a:ahLst/>
              <a:cxnLst>
                <a:cxn ang="0">
                  <a:pos x="T0" y="T1"/>
                </a:cxn>
                <a:cxn ang="0">
                  <a:pos x="T2" y="T3"/>
                </a:cxn>
                <a:cxn ang="0">
                  <a:pos x="T4" y="T5"/>
                </a:cxn>
                <a:cxn ang="0">
                  <a:pos x="T6" y="T7"/>
                </a:cxn>
                <a:cxn ang="0">
                  <a:pos x="T8" y="T9"/>
                </a:cxn>
                <a:cxn ang="0">
                  <a:pos x="T10" y="T11"/>
                </a:cxn>
                <a:cxn ang="0">
                  <a:pos x="T12" y="T13"/>
                </a:cxn>
              </a:cxnLst>
              <a:rect l="0" t="0" r="r" b="b"/>
              <a:pathLst>
                <a:path w="7875" h="3594">
                  <a:moveTo>
                    <a:pt x="5874" y="1811"/>
                  </a:moveTo>
                  <a:lnTo>
                    <a:pt x="7874" y="0"/>
                  </a:lnTo>
                  <a:lnTo>
                    <a:pt x="1969" y="0"/>
                  </a:lnTo>
                  <a:lnTo>
                    <a:pt x="0" y="1811"/>
                  </a:lnTo>
                  <a:lnTo>
                    <a:pt x="1969" y="3593"/>
                  </a:lnTo>
                  <a:lnTo>
                    <a:pt x="7874" y="3593"/>
                  </a:lnTo>
                  <a:lnTo>
                    <a:pt x="5874" y="1811"/>
                  </a:lnTo>
                </a:path>
              </a:pathLst>
            </a:custGeom>
            <a:solidFill>
              <a:srgbClr val="0070C0"/>
            </a:solidFill>
            <a:ln>
              <a:noFill/>
            </a:ln>
            <a:effectLst/>
          </p:spPr>
          <p:txBody>
            <a:bodyPr wrap="none" anchor="ctr"/>
            <a:lstStyle/>
            <a:p>
              <a:pPr defTabSz="685800"/>
              <a:endParaRPr lang="en-US" sz="2400">
                <a:solidFill>
                  <a:prstClr val="black"/>
                </a:solidFill>
                <a:latin typeface="微软雅黑" panose="020B0503020204020204" charset="-122"/>
                <a:ea typeface="微软雅黑" panose="020B0503020204020204" charset="-122"/>
              </a:endParaRPr>
            </a:p>
          </p:txBody>
        </p:sp>
        <p:pic>
          <p:nvPicPr>
            <p:cNvPr id="45"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171134" y="3488771"/>
              <a:ext cx="346674" cy="346630"/>
            </a:xfrm>
            <a:prstGeom prst="rect">
              <a:avLst/>
            </a:prstGeom>
            <a:noFill/>
            <a:extLst>
              <a:ext uri="{909E8E84-426E-40DD-AFC4-6F175D3DCCD1}">
                <a14:hiddenFill xmlns:a14="http://schemas.microsoft.com/office/drawing/2010/main">
                  <a:solidFill>
                    <a:srgbClr val="FFFFFF"/>
                  </a:solidFill>
                </a14:hiddenFill>
              </a:ext>
            </a:extLst>
          </p:spPr>
        </p:pic>
      </p:grpSp>
      <p:sp>
        <p:nvSpPr>
          <p:cNvPr id="46" name="TextBox 11"/>
          <p:cNvSpPr txBox="1"/>
          <p:nvPr/>
        </p:nvSpPr>
        <p:spPr>
          <a:xfrm>
            <a:off x="2661506" y="2605264"/>
            <a:ext cx="6088098" cy="595047"/>
          </a:xfrm>
          <a:prstGeom prst="rect">
            <a:avLst/>
          </a:prstGeom>
          <a:noFill/>
        </p:spPr>
        <p:txBody>
          <a:bodyPr wrap="square" lIns="86371" tIns="43186" rIns="86371" bIns="43186" rtlCol="0">
            <a:spAutoFit/>
          </a:bodyPr>
          <a:lstStyle/>
          <a:p>
            <a:pPr defTabSz="685800">
              <a:lnSpc>
                <a:spcPct val="150000"/>
              </a:lnSpc>
            </a:pPr>
            <a:r>
              <a:rPr lang="zh-CN" altLang="en-US" sz="1100" dirty="0">
                <a:solidFill>
                  <a:prstClr val="black"/>
                </a:solidFill>
                <a:latin typeface="微软雅黑" panose="020B0503020204020204" charset="-122"/>
                <a:ea typeface="微软雅黑" panose="020B0503020204020204" charset="-122"/>
              </a:rPr>
              <a:t>单击此处添加文本单击此处添加文本 单击此处添加文本单击此处添加文本单击此处添加文本</a:t>
            </a:r>
            <a:endParaRPr lang="en-US" altLang="zh-CN" sz="1100" dirty="0">
              <a:solidFill>
                <a:prstClr val="black"/>
              </a:solidFill>
              <a:latin typeface="微软雅黑" panose="020B0503020204020204" charset="-122"/>
              <a:ea typeface="微软雅黑" panose="020B0503020204020204" charset="-122"/>
            </a:endParaRPr>
          </a:p>
          <a:p>
            <a:pPr defTabSz="685800">
              <a:lnSpc>
                <a:spcPct val="150000"/>
              </a:lnSpc>
            </a:pPr>
            <a:r>
              <a:rPr lang="zh-CN" altLang="en-US" sz="1100" dirty="0">
                <a:solidFill>
                  <a:prstClr val="black"/>
                </a:solidFill>
                <a:latin typeface="微软雅黑" panose="020B0503020204020204" charset="-122"/>
                <a:ea typeface="微软雅黑" panose="020B0503020204020204" charset="-122"/>
              </a:rPr>
              <a:t>单击此处添加文本单击此处添加文本单击此处添加文本 单击此处添加文本单击此处添加文本</a:t>
            </a:r>
            <a:endParaRPr lang="en-US" altLang="zh-CN" sz="1100" dirty="0">
              <a:solidFill>
                <a:prstClr val="black"/>
              </a:solidFill>
              <a:latin typeface="微软雅黑" panose="020B0503020204020204" charset="-122"/>
              <a:ea typeface="微软雅黑" panose="020B0503020204020204" charset="-122"/>
            </a:endParaRPr>
          </a:p>
        </p:txBody>
      </p:sp>
      <p:sp>
        <p:nvSpPr>
          <p:cNvPr id="47" name="TextBox 12"/>
          <p:cNvSpPr txBox="1"/>
          <p:nvPr/>
        </p:nvSpPr>
        <p:spPr>
          <a:xfrm>
            <a:off x="2544427" y="2340707"/>
            <a:ext cx="2664643" cy="303882"/>
          </a:xfrm>
          <a:prstGeom prst="rect">
            <a:avLst/>
          </a:prstGeom>
          <a:noFill/>
        </p:spPr>
        <p:txBody>
          <a:bodyPr wrap="square" lIns="57150" tIns="28575" rIns="57150" bIns="28575" rtlCol="0">
            <a:spAutoFit/>
          </a:bodyPr>
          <a:lstStyle/>
          <a:p>
            <a:pPr defTabSz="685800"/>
            <a:r>
              <a:rPr lang="zh-CN" altLang="zh-CN" sz="1600" b="1" dirty="0">
                <a:solidFill>
                  <a:prstClr val="black"/>
                </a:solidFill>
                <a:latin typeface="等线" panose="02010600030101010101" charset="-122"/>
                <a:ea typeface="微软雅黑" panose="020B0503020204020204" charset="-122"/>
              </a:rPr>
              <a:t>（</a:t>
            </a:r>
            <a:r>
              <a:rPr lang="zh-CN" altLang="en-US" sz="1600" b="1" dirty="0">
                <a:solidFill>
                  <a:prstClr val="black"/>
                </a:solidFill>
                <a:latin typeface="等线" panose="02010600030101010101" charset="-122"/>
                <a:ea typeface="微软雅黑" panose="020B0503020204020204" charset="-122"/>
              </a:rPr>
              <a:t>二</a:t>
            </a:r>
            <a:r>
              <a:rPr lang="zh-CN" altLang="zh-CN" sz="1600" b="1" dirty="0">
                <a:solidFill>
                  <a:prstClr val="black"/>
                </a:solidFill>
                <a:latin typeface="等线" panose="02010600030101010101" charset="-122"/>
                <a:ea typeface="微软雅黑" panose="020B0503020204020204" charset="-122"/>
              </a:rPr>
              <a:t>）</a:t>
            </a:r>
            <a:r>
              <a:rPr lang="zh-CN" altLang="en-US" sz="1600" b="1" dirty="0">
                <a:solidFill>
                  <a:prstClr val="black"/>
                </a:solidFill>
                <a:latin typeface="等线" panose="02010600030101010101" charset="-122"/>
                <a:ea typeface="微软雅黑" panose="020B0503020204020204" charset="-122"/>
              </a:rPr>
              <a:t>单击填加标题</a:t>
            </a:r>
          </a:p>
        </p:txBody>
      </p:sp>
      <p:sp>
        <p:nvSpPr>
          <p:cNvPr id="48" name="TextBox 13"/>
          <p:cNvSpPr txBox="1"/>
          <p:nvPr/>
        </p:nvSpPr>
        <p:spPr>
          <a:xfrm>
            <a:off x="2661506" y="3701281"/>
            <a:ext cx="6088098" cy="595047"/>
          </a:xfrm>
          <a:prstGeom prst="rect">
            <a:avLst/>
          </a:prstGeom>
          <a:noFill/>
        </p:spPr>
        <p:txBody>
          <a:bodyPr wrap="square" lIns="86371" tIns="43186" rIns="86371" bIns="43186" rtlCol="0">
            <a:spAutoFit/>
          </a:bodyPr>
          <a:lstStyle/>
          <a:p>
            <a:pPr defTabSz="685800">
              <a:lnSpc>
                <a:spcPct val="150000"/>
              </a:lnSpc>
            </a:pPr>
            <a:r>
              <a:rPr lang="zh-CN" altLang="en-US" sz="1100" dirty="0">
                <a:solidFill>
                  <a:prstClr val="black"/>
                </a:solidFill>
                <a:latin typeface="微软雅黑" panose="020B0503020204020204" charset="-122"/>
                <a:ea typeface="微软雅黑" panose="020B0503020204020204" charset="-122"/>
              </a:rPr>
              <a:t>单击此处添加文本单击此处添加文本 单击此处添加文本单击此处添加文本单击此处添加文本</a:t>
            </a:r>
            <a:endParaRPr lang="en-US" altLang="zh-CN" sz="1100" dirty="0">
              <a:solidFill>
                <a:prstClr val="black"/>
              </a:solidFill>
              <a:latin typeface="微软雅黑" panose="020B0503020204020204" charset="-122"/>
              <a:ea typeface="微软雅黑" panose="020B0503020204020204" charset="-122"/>
            </a:endParaRPr>
          </a:p>
          <a:p>
            <a:pPr defTabSz="685800">
              <a:lnSpc>
                <a:spcPct val="150000"/>
              </a:lnSpc>
            </a:pPr>
            <a:r>
              <a:rPr lang="zh-CN" altLang="en-US" sz="1100" dirty="0">
                <a:solidFill>
                  <a:prstClr val="black"/>
                </a:solidFill>
                <a:latin typeface="微软雅黑" panose="020B0503020204020204" charset="-122"/>
                <a:ea typeface="微软雅黑" panose="020B0503020204020204" charset="-122"/>
              </a:rPr>
              <a:t>单击此处添加文本单击此处添加文本单击此处添加文本 单击此处添加文本单击此处添加文本</a:t>
            </a:r>
            <a:endParaRPr lang="en-US" altLang="zh-CN" sz="1100" dirty="0">
              <a:solidFill>
                <a:prstClr val="black"/>
              </a:solidFill>
              <a:latin typeface="微软雅黑" panose="020B0503020204020204" charset="-122"/>
              <a:ea typeface="微软雅黑" panose="020B0503020204020204" charset="-122"/>
            </a:endParaRPr>
          </a:p>
        </p:txBody>
      </p:sp>
      <p:sp>
        <p:nvSpPr>
          <p:cNvPr id="49" name="TextBox 14"/>
          <p:cNvSpPr txBox="1"/>
          <p:nvPr/>
        </p:nvSpPr>
        <p:spPr>
          <a:xfrm>
            <a:off x="2544427" y="3436724"/>
            <a:ext cx="2664643" cy="303882"/>
          </a:xfrm>
          <a:prstGeom prst="rect">
            <a:avLst/>
          </a:prstGeom>
          <a:noFill/>
        </p:spPr>
        <p:txBody>
          <a:bodyPr wrap="square" lIns="57150" tIns="28575" rIns="57150" bIns="28575" rtlCol="0">
            <a:spAutoFit/>
          </a:bodyPr>
          <a:lstStyle/>
          <a:p>
            <a:pPr defTabSz="685800"/>
            <a:r>
              <a:rPr lang="zh-CN" altLang="zh-CN" sz="1600" b="1" dirty="0">
                <a:solidFill>
                  <a:prstClr val="black"/>
                </a:solidFill>
                <a:latin typeface="等线" panose="02010600030101010101" charset="-122"/>
                <a:ea typeface="微软雅黑" panose="020B0503020204020204" charset="-122"/>
              </a:rPr>
              <a:t>（</a:t>
            </a:r>
            <a:r>
              <a:rPr lang="zh-CN" altLang="en-US" sz="1600" b="1" dirty="0">
                <a:solidFill>
                  <a:prstClr val="black"/>
                </a:solidFill>
                <a:latin typeface="等线" panose="02010600030101010101" charset="-122"/>
                <a:ea typeface="微软雅黑" panose="020B0503020204020204" charset="-122"/>
              </a:rPr>
              <a:t>三</a:t>
            </a:r>
            <a:r>
              <a:rPr lang="zh-CN" altLang="zh-CN" sz="1600" b="1" dirty="0">
                <a:solidFill>
                  <a:prstClr val="black"/>
                </a:solidFill>
                <a:latin typeface="等线" panose="02010600030101010101" charset="-122"/>
                <a:ea typeface="微软雅黑" panose="020B0503020204020204" charset="-122"/>
              </a:rPr>
              <a:t>）</a:t>
            </a:r>
            <a:r>
              <a:rPr lang="zh-CN" altLang="en-US" sz="1600" b="1" dirty="0">
                <a:solidFill>
                  <a:prstClr val="black"/>
                </a:solidFill>
                <a:latin typeface="等线" panose="02010600030101010101" charset="-122"/>
                <a:ea typeface="微软雅黑" panose="020B0503020204020204" charset="-122"/>
              </a:rPr>
              <a:t>单击填加标题</a:t>
            </a:r>
          </a:p>
        </p:txBody>
      </p:sp>
      <p:grpSp>
        <p:nvGrpSpPr>
          <p:cNvPr id="50" name="Group 4"/>
          <p:cNvGrpSpPr/>
          <p:nvPr/>
        </p:nvGrpSpPr>
        <p:grpSpPr>
          <a:xfrm>
            <a:off x="825867" y="2394609"/>
            <a:ext cx="1658710" cy="775186"/>
            <a:chOff x="1372486" y="3793072"/>
            <a:chExt cx="6146978" cy="2804667"/>
          </a:xfrm>
        </p:grpSpPr>
        <p:sp>
          <p:nvSpPr>
            <p:cNvPr id="51" name="Freeform 1"/>
            <p:cNvSpPr>
              <a:spLocks noChangeArrowheads="1"/>
            </p:cNvSpPr>
            <p:nvPr/>
          </p:nvSpPr>
          <p:spPr bwMode="auto">
            <a:xfrm rot="10800000">
              <a:off x="1372486" y="3793072"/>
              <a:ext cx="6146978" cy="2804667"/>
            </a:xfrm>
            <a:custGeom>
              <a:avLst/>
              <a:gdLst>
                <a:gd name="T0" fmla="*/ 5874 w 7875"/>
                <a:gd name="T1" fmla="*/ 1811 h 3594"/>
                <a:gd name="T2" fmla="*/ 7874 w 7875"/>
                <a:gd name="T3" fmla="*/ 0 h 3594"/>
                <a:gd name="T4" fmla="*/ 1969 w 7875"/>
                <a:gd name="T5" fmla="*/ 0 h 3594"/>
                <a:gd name="T6" fmla="*/ 0 w 7875"/>
                <a:gd name="T7" fmla="*/ 1811 h 3594"/>
                <a:gd name="T8" fmla="*/ 1969 w 7875"/>
                <a:gd name="T9" fmla="*/ 3593 h 3594"/>
                <a:gd name="T10" fmla="*/ 7874 w 7875"/>
                <a:gd name="T11" fmla="*/ 3593 h 3594"/>
                <a:gd name="T12" fmla="*/ 5874 w 7875"/>
                <a:gd name="T13" fmla="*/ 1811 h 3594"/>
              </a:gdLst>
              <a:ahLst/>
              <a:cxnLst>
                <a:cxn ang="0">
                  <a:pos x="T0" y="T1"/>
                </a:cxn>
                <a:cxn ang="0">
                  <a:pos x="T2" y="T3"/>
                </a:cxn>
                <a:cxn ang="0">
                  <a:pos x="T4" y="T5"/>
                </a:cxn>
                <a:cxn ang="0">
                  <a:pos x="T6" y="T7"/>
                </a:cxn>
                <a:cxn ang="0">
                  <a:pos x="T8" y="T9"/>
                </a:cxn>
                <a:cxn ang="0">
                  <a:pos x="T10" y="T11"/>
                </a:cxn>
                <a:cxn ang="0">
                  <a:pos x="T12" y="T13"/>
                </a:cxn>
              </a:cxnLst>
              <a:rect l="0" t="0" r="r" b="b"/>
              <a:pathLst>
                <a:path w="7875" h="3594">
                  <a:moveTo>
                    <a:pt x="5874" y="1811"/>
                  </a:moveTo>
                  <a:lnTo>
                    <a:pt x="7874" y="0"/>
                  </a:lnTo>
                  <a:lnTo>
                    <a:pt x="1969" y="0"/>
                  </a:lnTo>
                  <a:lnTo>
                    <a:pt x="0" y="1811"/>
                  </a:lnTo>
                  <a:lnTo>
                    <a:pt x="1969" y="3593"/>
                  </a:lnTo>
                  <a:lnTo>
                    <a:pt x="7874" y="3593"/>
                  </a:lnTo>
                  <a:lnTo>
                    <a:pt x="5874" y="1811"/>
                  </a:lnTo>
                </a:path>
              </a:pathLst>
            </a:custGeom>
            <a:solidFill>
              <a:srgbClr val="00B0F0"/>
            </a:solidFill>
            <a:ln>
              <a:noFill/>
            </a:ln>
            <a:effectLst/>
          </p:spPr>
          <p:txBody>
            <a:bodyPr wrap="none" anchor="ctr"/>
            <a:lstStyle/>
            <a:p>
              <a:pPr defTabSz="685800"/>
              <a:endParaRPr lang="en-US" sz="2400">
                <a:solidFill>
                  <a:prstClr val="black"/>
                </a:solidFill>
                <a:latin typeface="微软雅黑" panose="020B0503020204020204" charset="-122"/>
                <a:ea typeface="微软雅黑" panose="020B0503020204020204" charset="-122"/>
              </a:endParaRPr>
            </a:p>
          </p:txBody>
        </p:sp>
        <p:grpSp>
          <p:nvGrpSpPr>
            <p:cNvPr id="52" name="Group 2"/>
            <p:cNvGrpSpPr/>
            <p:nvPr/>
          </p:nvGrpSpPr>
          <p:grpSpPr bwMode="auto">
            <a:xfrm>
              <a:off x="3531959" y="4060393"/>
              <a:ext cx="1906518" cy="1888205"/>
              <a:chOff x="1569458" y="688424"/>
              <a:chExt cx="334962" cy="331788"/>
            </a:xfrm>
            <a:solidFill>
              <a:schemeClr val="bg1"/>
            </a:solidFill>
          </p:grpSpPr>
          <p:sp>
            <p:nvSpPr>
              <p:cNvPr id="86" name="Freeform 11"/>
              <p:cNvSpPr>
                <a:spLocks noChangeArrowheads="1"/>
              </p:cNvSpPr>
              <p:nvPr/>
            </p:nvSpPr>
            <p:spPr bwMode="auto">
              <a:xfrm>
                <a:off x="1587500" y="901699"/>
                <a:ext cx="42863" cy="77788"/>
              </a:xfrm>
              <a:custGeom>
                <a:avLst/>
                <a:gdLst>
                  <a:gd name="T0" fmla="*/ 0 w 118"/>
                  <a:gd name="T1" fmla="*/ 183 h 218"/>
                  <a:gd name="T2" fmla="*/ 25 w 118"/>
                  <a:gd name="T3" fmla="*/ 217 h 218"/>
                  <a:gd name="T4" fmla="*/ 84 w 118"/>
                  <a:gd name="T5" fmla="*/ 217 h 218"/>
                  <a:gd name="T6" fmla="*/ 117 w 118"/>
                  <a:gd name="T7" fmla="*/ 183 h 218"/>
                  <a:gd name="T8" fmla="*/ 117 w 118"/>
                  <a:gd name="T9" fmla="*/ 0 h 218"/>
                  <a:gd name="T10" fmla="*/ 17 w 118"/>
                  <a:gd name="T11" fmla="*/ 91 h 218"/>
                  <a:gd name="T12" fmla="*/ 0 w 118"/>
                  <a:gd name="T13" fmla="*/ 75 h 218"/>
                  <a:gd name="T14" fmla="*/ 0 w 118"/>
                  <a:gd name="T15" fmla="*/ 183 h 218"/>
                  <a:gd name="T16" fmla="*/ 0 w 118"/>
                  <a:gd name="T17" fmla="*/ 183 h 218"/>
                  <a:gd name="T18" fmla="*/ 0 w 118"/>
                  <a:gd name="T19" fmla="*/ 183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8" h="218">
                    <a:moveTo>
                      <a:pt x="0" y="183"/>
                    </a:moveTo>
                    <a:cubicBezTo>
                      <a:pt x="0" y="200"/>
                      <a:pt x="8" y="217"/>
                      <a:pt x="25" y="217"/>
                    </a:cubicBezTo>
                    <a:cubicBezTo>
                      <a:pt x="84" y="217"/>
                      <a:pt x="84" y="217"/>
                      <a:pt x="84" y="217"/>
                    </a:cubicBezTo>
                    <a:cubicBezTo>
                      <a:pt x="100" y="217"/>
                      <a:pt x="117" y="200"/>
                      <a:pt x="117" y="183"/>
                    </a:cubicBezTo>
                    <a:cubicBezTo>
                      <a:pt x="117" y="0"/>
                      <a:pt x="117" y="0"/>
                      <a:pt x="117" y="0"/>
                    </a:cubicBezTo>
                    <a:cubicBezTo>
                      <a:pt x="17" y="91"/>
                      <a:pt x="17" y="91"/>
                      <a:pt x="17" y="91"/>
                    </a:cubicBezTo>
                    <a:cubicBezTo>
                      <a:pt x="0" y="75"/>
                      <a:pt x="0" y="75"/>
                      <a:pt x="0" y="75"/>
                    </a:cubicBezTo>
                    <a:lnTo>
                      <a:pt x="0" y="183"/>
                    </a:lnTo>
                    <a:close/>
                    <a:moveTo>
                      <a:pt x="0" y="183"/>
                    </a:moveTo>
                    <a:lnTo>
                      <a:pt x="0" y="183"/>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800">
                  <a:defRPr/>
                </a:pPr>
                <a:endParaRPr lang="en-US" sz="2400">
                  <a:solidFill>
                    <a:prstClr val="black"/>
                  </a:solidFill>
                  <a:latin typeface="微软雅黑" panose="020B0503020204020204" charset="-122"/>
                  <a:ea typeface="微软雅黑" panose="020B0503020204020204" charset="-122"/>
                </a:endParaRPr>
              </a:p>
            </p:txBody>
          </p:sp>
          <p:sp>
            <p:nvSpPr>
              <p:cNvPr id="87" name="Freeform 12"/>
              <p:cNvSpPr>
                <a:spLocks noChangeArrowheads="1"/>
              </p:cNvSpPr>
              <p:nvPr/>
            </p:nvSpPr>
            <p:spPr bwMode="auto">
              <a:xfrm>
                <a:off x="1657350" y="858837"/>
                <a:ext cx="42863" cy="120650"/>
              </a:xfrm>
              <a:custGeom>
                <a:avLst/>
                <a:gdLst>
                  <a:gd name="T0" fmla="*/ 0 w 118"/>
                  <a:gd name="T1" fmla="*/ 301 h 336"/>
                  <a:gd name="T2" fmla="*/ 34 w 118"/>
                  <a:gd name="T3" fmla="*/ 335 h 336"/>
                  <a:gd name="T4" fmla="*/ 84 w 118"/>
                  <a:gd name="T5" fmla="*/ 335 h 336"/>
                  <a:gd name="T6" fmla="*/ 117 w 118"/>
                  <a:gd name="T7" fmla="*/ 301 h 336"/>
                  <a:gd name="T8" fmla="*/ 117 w 118"/>
                  <a:gd name="T9" fmla="*/ 76 h 336"/>
                  <a:gd name="T10" fmla="*/ 42 w 118"/>
                  <a:gd name="T11" fmla="*/ 0 h 336"/>
                  <a:gd name="T12" fmla="*/ 0 w 118"/>
                  <a:gd name="T13" fmla="*/ 42 h 336"/>
                  <a:gd name="T14" fmla="*/ 0 w 118"/>
                  <a:gd name="T15" fmla="*/ 301 h 336"/>
                  <a:gd name="T16" fmla="*/ 0 w 118"/>
                  <a:gd name="T17" fmla="*/ 301 h 336"/>
                  <a:gd name="T18" fmla="*/ 0 w 118"/>
                  <a:gd name="T19" fmla="*/ 301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8" h="336">
                    <a:moveTo>
                      <a:pt x="0" y="301"/>
                    </a:moveTo>
                    <a:cubicBezTo>
                      <a:pt x="0" y="318"/>
                      <a:pt x="17" y="335"/>
                      <a:pt x="34" y="335"/>
                    </a:cubicBezTo>
                    <a:cubicBezTo>
                      <a:pt x="84" y="335"/>
                      <a:pt x="84" y="335"/>
                      <a:pt x="84" y="335"/>
                    </a:cubicBezTo>
                    <a:cubicBezTo>
                      <a:pt x="101" y="335"/>
                      <a:pt x="117" y="318"/>
                      <a:pt x="117" y="301"/>
                    </a:cubicBezTo>
                    <a:cubicBezTo>
                      <a:pt x="117" y="76"/>
                      <a:pt x="117" y="76"/>
                      <a:pt x="117" y="76"/>
                    </a:cubicBezTo>
                    <a:cubicBezTo>
                      <a:pt x="42" y="0"/>
                      <a:pt x="42" y="0"/>
                      <a:pt x="42" y="0"/>
                    </a:cubicBezTo>
                    <a:cubicBezTo>
                      <a:pt x="0" y="42"/>
                      <a:pt x="0" y="42"/>
                      <a:pt x="0" y="42"/>
                    </a:cubicBezTo>
                    <a:lnTo>
                      <a:pt x="0" y="301"/>
                    </a:lnTo>
                    <a:close/>
                    <a:moveTo>
                      <a:pt x="0" y="301"/>
                    </a:moveTo>
                    <a:lnTo>
                      <a:pt x="0" y="301"/>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800">
                  <a:defRPr/>
                </a:pPr>
                <a:endParaRPr lang="en-US" sz="2400">
                  <a:solidFill>
                    <a:prstClr val="black"/>
                  </a:solidFill>
                  <a:latin typeface="微软雅黑" panose="020B0503020204020204" charset="-122"/>
                  <a:ea typeface="微软雅黑" panose="020B0503020204020204" charset="-122"/>
                </a:endParaRPr>
              </a:p>
            </p:txBody>
          </p:sp>
          <p:sp>
            <p:nvSpPr>
              <p:cNvPr id="88" name="Freeform 13"/>
              <p:cNvSpPr>
                <a:spLocks noChangeArrowheads="1"/>
              </p:cNvSpPr>
              <p:nvPr/>
            </p:nvSpPr>
            <p:spPr bwMode="auto">
              <a:xfrm>
                <a:off x="1727200" y="858837"/>
                <a:ext cx="42863" cy="120650"/>
              </a:xfrm>
              <a:custGeom>
                <a:avLst/>
                <a:gdLst>
                  <a:gd name="T0" fmla="*/ 92 w 118"/>
                  <a:gd name="T1" fmla="*/ 335 h 336"/>
                  <a:gd name="T2" fmla="*/ 117 w 118"/>
                  <a:gd name="T3" fmla="*/ 301 h 336"/>
                  <a:gd name="T4" fmla="*/ 117 w 118"/>
                  <a:gd name="T5" fmla="*/ 0 h 336"/>
                  <a:gd name="T6" fmla="*/ 0 w 118"/>
                  <a:gd name="T7" fmla="*/ 118 h 336"/>
                  <a:gd name="T8" fmla="*/ 0 w 118"/>
                  <a:gd name="T9" fmla="*/ 301 h 336"/>
                  <a:gd name="T10" fmla="*/ 33 w 118"/>
                  <a:gd name="T11" fmla="*/ 335 h 336"/>
                  <a:gd name="T12" fmla="*/ 92 w 118"/>
                  <a:gd name="T13" fmla="*/ 335 h 336"/>
                  <a:gd name="T14" fmla="*/ 92 w 118"/>
                  <a:gd name="T15" fmla="*/ 335 h 336"/>
                  <a:gd name="T16" fmla="*/ 92 w 118"/>
                  <a:gd name="T17" fmla="*/ 335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8" h="336">
                    <a:moveTo>
                      <a:pt x="92" y="335"/>
                    </a:moveTo>
                    <a:cubicBezTo>
                      <a:pt x="108" y="335"/>
                      <a:pt x="117" y="318"/>
                      <a:pt x="117" y="301"/>
                    </a:cubicBezTo>
                    <a:cubicBezTo>
                      <a:pt x="117" y="0"/>
                      <a:pt x="117" y="0"/>
                      <a:pt x="117" y="0"/>
                    </a:cubicBezTo>
                    <a:cubicBezTo>
                      <a:pt x="0" y="118"/>
                      <a:pt x="0" y="118"/>
                      <a:pt x="0" y="118"/>
                    </a:cubicBezTo>
                    <a:cubicBezTo>
                      <a:pt x="0" y="301"/>
                      <a:pt x="0" y="301"/>
                      <a:pt x="0" y="301"/>
                    </a:cubicBezTo>
                    <a:cubicBezTo>
                      <a:pt x="0" y="318"/>
                      <a:pt x="16" y="335"/>
                      <a:pt x="33" y="335"/>
                    </a:cubicBezTo>
                    <a:lnTo>
                      <a:pt x="92" y="335"/>
                    </a:lnTo>
                    <a:close/>
                    <a:moveTo>
                      <a:pt x="92" y="335"/>
                    </a:moveTo>
                    <a:lnTo>
                      <a:pt x="92" y="335"/>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800">
                  <a:defRPr/>
                </a:pPr>
                <a:endParaRPr lang="en-US" sz="2400">
                  <a:solidFill>
                    <a:prstClr val="black"/>
                  </a:solidFill>
                  <a:latin typeface="微软雅黑" panose="020B0503020204020204" charset="-122"/>
                  <a:ea typeface="微软雅黑" panose="020B0503020204020204" charset="-122"/>
                </a:endParaRPr>
              </a:p>
            </p:txBody>
          </p:sp>
          <p:sp>
            <p:nvSpPr>
              <p:cNvPr id="92" name="Freeform 14"/>
              <p:cNvSpPr>
                <a:spLocks noChangeArrowheads="1"/>
              </p:cNvSpPr>
              <p:nvPr/>
            </p:nvSpPr>
            <p:spPr bwMode="auto">
              <a:xfrm>
                <a:off x="1795463" y="817562"/>
                <a:ext cx="46037" cy="163512"/>
              </a:xfrm>
              <a:custGeom>
                <a:avLst/>
                <a:gdLst>
                  <a:gd name="T0" fmla="*/ 0 w 126"/>
                  <a:gd name="T1" fmla="*/ 41 h 452"/>
                  <a:gd name="T2" fmla="*/ 0 w 126"/>
                  <a:gd name="T3" fmla="*/ 417 h 452"/>
                  <a:gd name="T4" fmla="*/ 33 w 126"/>
                  <a:gd name="T5" fmla="*/ 451 h 452"/>
                  <a:gd name="T6" fmla="*/ 92 w 126"/>
                  <a:gd name="T7" fmla="*/ 451 h 452"/>
                  <a:gd name="T8" fmla="*/ 125 w 126"/>
                  <a:gd name="T9" fmla="*/ 417 h 452"/>
                  <a:gd name="T10" fmla="*/ 125 w 126"/>
                  <a:gd name="T11" fmla="*/ 66 h 452"/>
                  <a:gd name="T12" fmla="*/ 50 w 126"/>
                  <a:gd name="T13" fmla="*/ 0 h 452"/>
                  <a:gd name="T14" fmla="*/ 0 w 126"/>
                  <a:gd name="T15" fmla="*/ 41 h 452"/>
                  <a:gd name="T16" fmla="*/ 0 w 126"/>
                  <a:gd name="T17" fmla="*/ 41 h 452"/>
                  <a:gd name="T18" fmla="*/ 0 w 126"/>
                  <a:gd name="T19" fmla="*/ 41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 h="452">
                    <a:moveTo>
                      <a:pt x="0" y="41"/>
                    </a:moveTo>
                    <a:cubicBezTo>
                      <a:pt x="0" y="417"/>
                      <a:pt x="0" y="417"/>
                      <a:pt x="0" y="417"/>
                    </a:cubicBezTo>
                    <a:cubicBezTo>
                      <a:pt x="0" y="434"/>
                      <a:pt x="17" y="451"/>
                      <a:pt x="33" y="451"/>
                    </a:cubicBezTo>
                    <a:cubicBezTo>
                      <a:pt x="92" y="451"/>
                      <a:pt x="92" y="451"/>
                      <a:pt x="92" y="451"/>
                    </a:cubicBezTo>
                    <a:cubicBezTo>
                      <a:pt x="109" y="451"/>
                      <a:pt x="125" y="434"/>
                      <a:pt x="125" y="417"/>
                    </a:cubicBezTo>
                    <a:cubicBezTo>
                      <a:pt x="125" y="66"/>
                      <a:pt x="125" y="66"/>
                      <a:pt x="125" y="66"/>
                    </a:cubicBezTo>
                    <a:cubicBezTo>
                      <a:pt x="50" y="0"/>
                      <a:pt x="50" y="0"/>
                      <a:pt x="50" y="0"/>
                    </a:cubicBezTo>
                    <a:lnTo>
                      <a:pt x="0" y="41"/>
                    </a:lnTo>
                    <a:close/>
                    <a:moveTo>
                      <a:pt x="0" y="41"/>
                    </a:moveTo>
                    <a:lnTo>
                      <a:pt x="0" y="41"/>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800">
                  <a:defRPr/>
                </a:pPr>
                <a:endParaRPr lang="en-US" sz="2400">
                  <a:solidFill>
                    <a:prstClr val="black"/>
                  </a:solidFill>
                  <a:latin typeface="微软雅黑" panose="020B0503020204020204" charset="-122"/>
                  <a:ea typeface="微软雅黑" panose="020B0503020204020204" charset="-122"/>
                </a:endParaRPr>
              </a:p>
            </p:txBody>
          </p:sp>
          <p:sp>
            <p:nvSpPr>
              <p:cNvPr id="93" name="Freeform 15"/>
              <p:cNvSpPr>
                <a:spLocks noChangeArrowheads="1"/>
              </p:cNvSpPr>
              <p:nvPr/>
            </p:nvSpPr>
            <p:spPr bwMode="auto">
              <a:xfrm>
                <a:off x="1576388" y="744537"/>
                <a:ext cx="261937" cy="163512"/>
              </a:xfrm>
              <a:custGeom>
                <a:avLst/>
                <a:gdLst>
                  <a:gd name="T0" fmla="*/ 234 w 728"/>
                  <a:gd name="T1" fmla="*/ 284 h 452"/>
                  <a:gd name="T2" fmla="*/ 292 w 728"/>
                  <a:gd name="T3" fmla="*/ 284 h 452"/>
                  <a:gd name="T4" fmla="*/ 359 w 728"/>
                  <a:gd name="T5" fmla="*/ 351 h 452"/>
                  <a:gd name="T6" fmla="*/ 401 w 728"/>
                  <a:gd name="T7" fmla="*/ 368 h 452"/>
                  <a:gd name="T8" fmla="*/ 434 w 728"/>
                  <a:gd name="T9" fmla="*/ 351 h 452"/>
                  <a:gd name="T10" fmla="*/ 660 w 728"/>
                  <a:gd name="T11" fmla="*/ 134 h 452"/>
                  <a:gd name="T12" fmla="*/ 694 w 728"/>
                  <a:gd name="T13" fmla="*/ 167 h 452"/>
                  <a:gd name="T14" fmla="*/ 710 w 728"/>
                  <a:gd name="T15" fmla="*/ 175 h 452"/>
                  <a:gd name="T16" fmla="*/ 727 w 728"/>
                  <a:gd name="T17" fmla="*/ 159 h 452"/>
                  <a:gd name="T18" fmla="*/ 727 w 728"/>
                  <a:gd name="T19" fmla="*/ 33 h 452"/>
                  <a:gd name="T20" fmla="*/ 719 w 728"/>
                  <a:gd name="T21" fmla="*/ 8 h 452"/>
                  <a:gd name="T22" fmla="*/ 694 w 728"/>
                  <a:gd name="T23" fmla="*/ 0 h 452"/>
                  <a:gd name="T24" fmla="*/ 568 w 728"/>
                  <a:gd name="T25" fmla="*/ 0 h 452"/>
                  <a:gd name="T26" fmla="*/ 551 w 728"/>
                  <a:gd name="T27" fmla="*/ 8 h 452"/>
                  <a:gd name="T28" fmla="*/ 551 w 728"/>
                  <a:gd name="T29" fmla="*/ 33 h 452"/>
                  <a:gd name="T30" fmla="*/ 585 w 728"/>
                  <a:gd name="T31" fmla="*/ 58 h 452"/>
                  <a:gd name="T32" fmla="*/ 426 w 728"/>
                  <a:gd name="T33" fmla="*/ 217 h 452"/>
                  <a:gd name="T34" fmla="*/ 401 w 728"/>
                  <a:gd name="T35" fmla="*/ 225 h 452"/>
                  <a:gd name="T36" fmla="*/ 368 w 728"/>
                  <a:gd name="T37" fmla="*/ 217 h 452"/>
                  <a:gd name="T38" fmla="*/ 292 w 728"/>
                  <a:gd name="T39" fmla="*/ 142 h 452"/>
                  <a:gd name="T40" fmla="*/ 234 w 728"/>
                  <a:gd name="T41" fmla="*/ 142 h 452"/>
                  <a:gd name="T42" fmla="*/ 8 w 728"/>
                  <a:gd name="T43" fmla="*/ 359 h 452"/>
                  <a:gd name="T44" fmla="*/ 0 w 728"/>
                  <a:gd name="T45" fmla="*/ 393 h 452"/>
                  <a:gd name="T46" fmla="*/ 8 w 728"/>
                  <a:gd name="T47" fmla="*/ 426 h 452"/>
                  <a:gd name="T48" fmla="*/ 25 w 728"/>
                  <a:gd name="T49" fmla="*/ 435 h 452"/>
                  <a:gd name="T50" fmla="*/ 83 w 728"/>
                  <a:gd name="T51" fmla="*/ 435 h 452"/>
                  <a:gd name="T52" fmla="*/ 234 w 728"/>
                  <a:gd name="T53" fmla="*/ 284 h 452"/>
                  <a:gd name="T54" fmla="*/ 234 w 728"/>
                  <a:gd name="T55" fmla="*/ 284 h 452"/>
                  <a:gd name="T56" fmla="*/ 234 w 728"/>
                  <a:gd name="T57" fmla="*/ 284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28" h="452">
                    <a:moveTo>
                      <a:pt x="234" y="284"/>
                    </a:moveTo>
                    <a:cubicBezTo>
                      <a:pt x="250" y="267"/>
                      <a:pt x="276" y="267"/>
                      <a:pt x="292" y="284"/>
                    </a:cubicBezTo>
                    <a:cubicBezTo>
                      <a:pt x="359" y="351"/>
                      <a:pt x="359" y="351"/>
                      <a:pt x="359" y="351"/>
                    </a:cubicBezTo>
                    <a:cubicBezTo>
                      <a:pt x="376" y="368"/>
                      <a:pt x="384" y="368"/>
                      <a:pt x="401" y="368"/>
                    </a:cubicBezTo>
                    <a:cubicBezTo>
                      <a:pt x="418" y="368"/>
                      <a:pt x="426" y="368"/>
                      <a:pt x="434" y="351"/>
                    </a:cubicBezTo>
                    <a:cubicBezTo>
                      <a:pt x="660" y="134"/>
                      <a:pt x="660" y="134"/>
                      <a:pt x="660" y="134"/>
                    </a:cubicBezTo>
                    <a:cubicBezTo>
                      <a:pt x="694" y="167"/>
                      <a:pt x="694" y="167"/>
                      <a:pt x="694" y="167"/>
                    </a:cubicBezTo>
                    <a:cubicBezTo>
                      <a:pt x="702" y="175"/>
                      <a:pt x="710" y="175"/>
                      <a:pt x="710" y="175"/>
                    </a:cubicBezTo>
                    <a:cubicBezTo>
                      <a:pt x="719" y="175"/>
                      <a:pt x="727" y="167"/>
                      <a:pt x="727" y="159"/>
                    </a:cubicBezTo>
                    <a:cubicBezTo>
                      <a:pt x="727" y="33"/>
                      <a:pt x="727" y="33"/>
                      <a:pt x="727" y="33"/>
                    </a:cubicBezTo>
                    <a:cubicBezTo>
                      <a:pt x="727" y="25"/>
                      <a:pt x="727" y="16"/>
                      <a:pt x="719" y="8"/>
                    </a:cubicBezTo>
                    <a:cubicBezTo>
                      <a:pt x="710" y="0"/>
                      <a:pt x="702" y="0"/>
                      <a:pt x="694" y="0"/>
                    </a:cubicBezTo>
                    <a:cubicBezTo>
                      <a:pt x="568" y="0"/>
                      <a:pt x="568" y="0"/>
                      <a:pt x="568" y="0"/>
                    </a:cubicBezTo>
                    <a:cubicBezTo>
                      <a:pt x="560" y="0"/>
                      <a:pt x="551" y="0"/>
                      <a:pt x="551" y="8"/>
                    </a:cubicBezTo>
                    <a:cubicBezTo>
                      <a:pt x="543" y="16"/>
                      <a:pt x="551" y="25"/>
                      <a:pt x="551" y="33"/>
                    </a:cubicBezTo>
                    <a:cubicBezTo>
                      <a:pt x="585" y="58"/>
                      <a:pt x="585" y="58"/>
                      <a:pt x="585" y="58"/>
                    </a:cubicBezTo>
                    <a:cubicBezTo>
                      <a:pt x="426" y="217"/>
                      <a:pt x="426" y="217"/>
                      <a:pt x="426" y="217"/>
                    </a:cubicBezTo>
                    <a:cubicBezTo>
                      <a:pt x="426" y="225"/>
                      <a:pt x="409" y="225"/>
                      <a:pt x="401" y="225"/>
                    </a:cubicBezTo>
                    <a:cubicBezTo>
                      <a:pt x="393" y="225"/>
                      <a:pt x="376" y="225"/>
                      <a:pt x="368" y="217"/>
                    </a:cubicBezTo>
                    <a:cubicBezTo>
                      <a:pt x="292" y="142"/>
                      <a:pt x="292" y="142"/>
                      <a:pt x="292" y="142"/>
                    </a:cubicBezTo>
                    <a:cubicBezTo>
                      <a:pt x="276" y="125"/>
                      <a:pt x="250" y="125"/>
                      <a:pt x="234" y="142"/>
                    </a:cubicBezTo>
                    <a:cubicBezTo>
                      <a:pt x="8" y="359"/>
                      <a:pt x="8" y="359"/>
                      <a:pt x="8" y="359"/>
                    </a:cubicBezTo>
                    <a:cubicBezTo>
                      <a:pt x="0" y="368"/>
                      <a:pt x="0" y="384"/>
                      <a:pt x="0" y="393"/>
                    </a:cubicBezTo>
                    <a:cubicBezTo>
                      <a:pt x="0" y="410"/>
                      <a:pt x="0" y="418"/>
                      <a:pt x="8" y="426"/>
                    </a:cubicBezTo>
                    <a:cubicBezTo>
                      <a:pt x="25" y="435"/>
                      <a:pt x="25" y="435"/>
                      <a:pt x="25" y="435"/>
                    </a:cubicBezTo>
                    <a:cubicBezTo>
                      <a:pt x="41" y="451"/>
                      <a:pt x="67" y="451"/>
                      <a:pt x="83" y="435"/>
                    </a:cubicBezTo>
                    <a:lnTo>
                      <a:pt x="234" y="284"/>
                    </a:lnTo>
                    <a:close/>
                    <a:moveTo>
                      <a:pt x="234" y="284"/>
                    </a:moveTo>
                    <a:lnTo>
                      <a:pt x="234" y="284"/>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800">
                  <a:defRPr/>
                </a:pPr>
                <a:endParaRPr lang="en-US" sz="2400">
                  <a:solidFill>
                    <a:prstClr val="black"/>
                  </a:solidFill>
                  <a:latin typeface="微软雅黑" panose="020B0503020204020204" charset="-122"/>
                  <a:ea typeface="微软雅黑" panose="020B0503020204020204" charset="-122"/>
                </a:endParaRPr>
              </a:p>
            </p:txBody>
          </p:sp>
          <p:sp>
            <p:nvSpPr>
              <p:cNvPr id="94" name="Freeform 16"/>
              <p:cNvSpPr>
                <a:spLocks noChangeArrowheads="1"/>
              </p:cNvSpPr>
              <p:nvPr/>
            </p:nvSpPr>
            <p:spPr bwMode="auto">
              <a:xfrm>
                <a:off x="1569458" y="688424"/>
                <a:ext cx="334962" cy="331788"/>
              </a:xfrm>
              <a:custGeom>
                <a:avLst/>
                <a:gdLst>
                  <a:gd name="T0" fmla="*/ 887 w 929"/>
                  <a:gd name="T1" fmla="*/ 0 h 921"/>
                  <a:gd name="T2" fmla="*/ 836 w 929"/>
                  <a:gd name="T3" fmla="*/ 50 h 921"/>
                  <a:gd name="T4" fmla="*/ 836 w 929"/>
                  <a:gd name="T5" fmla="*/ 837 h 921"/>
                  <a:gd name="T6" fmla="*/ 51 w 929"/>
                  <a:gd name="T7" fmla="*/ 837 h 921"/>
                  <a:gd name="T8" fmla="*/ 0 w 929"/>
                  <a:gd name="T9" fmla="*/ 878 h 921"/>
                  <a:gd name="T10" fmla="*/ 51 w 929"/>
                  <a:gd name="T11" fmla="*/ 920 h 921"/>
                  <a:gd name="T12" fmla="*/ 887 w 929"/>
                  <a:gd name="T13" fmla="*/ 920 h 921"/>
                  <a:gd name="T14" fmla="*/ 928 w 929"/>
                  <a:gd name="T15" fmla="*/ 878 h 921"/>
                  <a:gd name="T16" fmla="*/ 928 w 929"/>
                  <a:gd name="T17" fmla="*/ 50 h 921"/>
                  <a:gd name="T18" fmla="*/ 887 w 929"/>
                  <a:gd name="T19" fmla="*/ 0 h 921"/>
                  <a:gd name="T20" fmla="*/ 887 w 929"/>
                  <a:gd name="T21" fmla="*/ 0 h 921"/>
                  <a:gd name="T22" fmla="*/ 887 w 929"/>
                  <a:gd name="T23" fmla="*/ 0 h 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29" h="921">
                    <a:moveTo>
                      <a:pt x="887" y="0"/>
                    </a:moveTo>
                    <a:cubicBezTo>
                      <a:pt x="862" y="0"/>
                      <a:pt x="836" y="26"/>
                      <a:pt x="836" y="50"/>
                    </a:cubicBezTo>
                    <a:cubicBezTo>
                      <a:pt x="836" y="837"/>
                      <a:pt x="836" y="837"/>
                      <a:pt x="836" y="837"/>
                    </a:cubicBezTo>
                    <a:cubicBezTo>
                      <a:pt x="51" y="837"/>
                      <a:pt x="51" y="837"/>
                      <a:pt x="51" y="837"/>
                    </a:cubicBezTo>
                    <a:cubicBezTo>
                      <a:pt x="26" y="837"/>
                      <a:pt x="0" y="853"/>
                      <a:pt x="0" y="878"/>
                    </a:cubicBezTo>
                    <a:cubicBezTo>
                      <a:pt x="0" y="903"/>
                      <a:pt x="26" y="920"/>
                      <a:pt x="51" y="920"/>
                    </a:cubicBezTo>
                    <a:cubicBezTo>
                      <a:pt x="887" y="920"/>
                      <a:pt x="887" y="920"/>
                      <a:pt x="887" y="920"/>
                    </a:cubicBezTo>
                    <a:cubicBezTo>
                      <a:pt x="912" y="920"/>
                      <a:pt x="928" y="903"/>
                      <a:pt x="928" y="878"/>
                    </a:cubicBezTo>
                    <a:cubicBezTo>
                      <a:pt x="928" y="50"/>
                      <a:pt x="928" y="50"/>
                      <a:pt x="928" y="50"/>
                    </a:cubicBezTo>
                    <a:cubicBezTo>
                      <a:pt x="928" y="26"/>
                      <a:pt x="903" y="0"/>
                      <a:pt x="887" y="0"/>
                    </a:cubicBezTo>
                    <a:close/>
                    <a:moveTo>
                      <a:pt x="887" y="0"/>
                    </a:moveTo>
                    <a:lnTo>
                      <a:pt x="887" y="0"/>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800">
                  <a:defRPr/>
                </a:pPr>
                <a:endParaRPr lang="en-US" sz="2400">
                  <a:solidFill>
                    <a:prstClr val="black"/>
                  </a:solidFill>
                  <a:latin typeface="微软雅黑" panose="020B0503020204020204" charset="-122"/>
                  <a:ea typeface="微软雅黑" panose="020B0503020204020204" charset="-122"/>
                </a:endParaRPr>
              </a:p>
            </p:txBody>
          </p:sp>
        </p:grpSp>
      </p:grpSp>
    </p:spTree>
  </p:cSld>
  <p:clrMapOvr>
    <a:masterClrMapping/>
  </p:clrMapOvr>
  <mc:AlternateContent xmlns:mc="http://schemas.openxmlformats.org/markup-compatibility/2006" xmlns:p14="http://schemas.microsoft.com/office/powerpoint/2010/main">
    <mc:Choice Requires="p14">
      <p:transition spd="slow" p14:dur="2000" advClick="0" advTm="0">
        <p14:ferris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0-#ppt_w/2"/>
                                          </p:val>
                                        </p:tav>
                                        <p:tav tm="100000">
                                          <p:val>
                                            <p:strVal val="#ppt_x"/>
                                          </p:val>
                                        </p:tav>
                                      </p:tavLst>
                                    </p:anim>
                                    <p:anim calcmode="lin" valueType="num">
                                      <p:cBhvr additive="base">
                                        <p:cTn id="8" dur="500" fill="hold"/>
                                        <p:tgtEl>
                                          <p:spTgt spid="3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fade">
                                      <p:cBhvr>
                                        <p:cTn id="12" dur="500"/>
                                        <p:tgtEl>
                                          <p:spTgt spid="4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Effect transition="in" filter="wipe(left)">
                                      <p:cBhvr>
                                        <p:cTn id="16" dur="750"/>
                                        <p:tgtEl>
                                          <p:spTgt spid="41"/>
                                        </p:tgtEl>
                                      </p:cBhvr>
                                    </p:animEffect>
                                  </p:childTnLst>
                                </p:cTn>
                              </p:par>
                            </p:childTnLst>
                          </p:cTn>
                        </p:par>
                        <p:par>
                          <p:cTn id="17" fill="hold">
                            <p:stCondLst>
                              <p:cond delay="2000"/>
                            </p:stCondLst>
                            <p:childTnLst>
                              <p:par>
                                <p:cTn id="18" presetID="2" presetClass="entr" presetSubtype="8" decel="100000" fill="hold" nodeType="afterEffect">
                                  <p:stCondLst>
                                    <p:cond delay="0"/>
                                  </p:stCondLst>
                                  <p:childTnLst>
                                    <p:set>
                                      <p:cBhvr>
                                        <p:cTn id="19" dur="1" fill="hold">
                                          <p:stCondLst>
                                            <p:cond delay="0"/>
                                          </p:stCondLst>
                                        </p:cTn>
                                        <p:tgtEl>
                                          <p:spTgt spid="50"/>
                                        </p:tgtEl>
                                        <p:attrNameLst>
                                          <p:attrName>style.visibility</p:attrName>
                                        </p:attrNameLst>
                                      </p:cBhvr>
                                      <p:to>
                                        <p:strVal val="visible"/>
                                      </p:to>
                                    </p:set>
                                    <p:anim calcmode="lin" valueType="num">
                                      <p:cBhvr additive="base">
                                        <p:cTn id="20" dur="500" fill="hold"/>
                                        <p:tgtEl>
                                          <p:spTgt spid="50"/>
                                        </p:tgtEl>
                                        <p:attrNameLst>
                                          <p:attrName>ppt_x</p:attrName>
                                        </p:attrNameLst>
                                      </p:cBhvr>
                                      <p:tavLst>
                                        <p:tav tm="0">
                                          <p:val>
                                            <p:strVal val="0-#ppt_w/2"/>
                                          </p:val>
                                        </p:tav>
                                        <p:tav tm="100000">
                                          <p:val>
                                            <p:strVal val="#ppt_x"/>
                                          </p:val>
                                        </p:tav>
                                      </p:tavLst>
                                    </p:anim>
                                    <p:anim calcmode="lin" valueType="num">
                                      <p:cBhvr additive="base">
                                        <p:cTn id="21" dur="500" fill="hold"/>
                                        <p:tgtEl>
                                          <p:spTgt spid="50"/>
                                        </p:tgtEl>
                                        <p:attrNameLst>
                                          <p:attrName>ppt_y</p:attrName>
                                        </p:attrNameLst>
                                      </p:cBhvr>
                                      <p:tavLst>
                                        <p:tav tm="0">
                                          <p:val>
                                            <p:strVal val="#ppt_y"/>
                                          </p:val>
                                        </p:tav>
                                        <p:tav tm="100000">
                                          <p:val>
                                            <p:strVal val="#ppt_y"/>
                                          </p:val>
                                        </p:tav>
                                      </p:tavLst>
                                    </p:anim>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fade">
                                      <p:cBhvr>
                                        <p:cTn id="25" dur="500"/>
                                        <p:tgtEl>
                                          <p:spTgt spid="47"/>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46"/>
                                        </p:tgtEl>
                                        <p:attrNameLst>
                                          <p:attrName>style.visibility</p:attrName>
                                        </p:attrNameLst>
                                      </p:cBhvr>
                                      <p:to>
                                        <p:strVal val="visible"/>
                                      </p:to>
                                    </p:set>
                                    <p:animEffect transition="in" filter="wipe(left)">
                                      <p:cBhvr>
                                        <p:cTn id="29" dur="750"/>
                                        <p:tgtEl>
                                          <p:spTgt spid="46"/>
                                        </p:tgtEl>
                                      </p:cBhvr>
                                    </p:animEffect>
                                  </p:childTnLst>
                                </p:cTn>
                              </p:par>
                            </p:childTnLst>
                          </p:cTn>
                        </p:par>
                        <p:par>
                          <p:cTn id="30" fill="hold">
                            <p:stCondLst>
                              <p:cond delay="4000"/>
                            </p:stCondLst>
                            <p:childTnLst>
                              <p:par>
                                <p:cTn id="31" presetID="2" presetClass="entr" presetSubtype="8" decel="100000" fill="hold" nodeType="afterEffect">
                                  <p:stCondLst>
                                    <p:cond delay="0"/>
                                  </p:stCondLst>
                                  <p:childTnLst>
                                    <p:set>
                                      <p:cBhvr>
                                        <p:cTn id="32" dur="1" fill="hold">
                                          <p:stCondLst>
                                            <p:cond delay="0"/>
                                          </p:stCondLst>
                                        </p:cTn>
                                        <p:tgtEl>
                                          <p:spTgt spid="43"/>
                                        </p:tgtEl>
                                        <p:attrNameLst>
                                          <p:attrName>style.visibility</p:attrName>
                                        </p:attrNameLst>
                                      </p:cBhvr>
                                      <p:to>
                                        <p:strVal val="visible"/>
                                      </p:to>
                                    </p:set>
                                    <p:anim calcmode="lin" valueType="num">
                                      <p:cBhvr additive="base">
                                        <p:cTn id="33" dur="500" fill="hold"/>
                                        <p:tgtEl>
                                          <p:spTgt spid="43"/>
                                        </p:tgtEl>
                                        <p:attrNameLst>
                                          <p:attrName>ppt_x</p:attrName>
                                        </p:attrNameLst>
                                      </p:cBhvr>
                                      <p:tavLst>
                                        <p:tav tm="0">
                                          <p:val>
                                            <p:strVal val="0-#ppt_w/2"/>
                                          </p:val>
                                        </p:tav>
                                        <p:tav tm="100000">
                                          <p:val>
                                            <p:strVal val="#ppt_x"/>
                                          </p:val>
                                        </p:tav>
                                      </p:tavLst>
                                    </p:anim>
                                    <p:anim calcmode="lin" valueType="num">
                                      <p:cBhvr additive="base">
                                        <p:cTn id="34" dur="500" fill="hold"/>
                                        <p:tgtEl>
                                          <p:spTgt spid="43"/>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10" presetClass="entr" presetSubtype="0" fill="hold" grpId="0" nodeType="afterEffect">
                                  <p:stCondLst>
                                    <p:cond delay="0"/>
                                  </p:stCondLst>
                                  <p:childTnLst>
                                    <p:set>
                                      <p:cBhvr>
                                        <p:cTn id="37" dur="1" fill="hold">
                                          <p:stCondLst>
                                            <p:cond delay="0"/>
                                          </p:stCondLst>
                                        </p:cTn>
                                        <p:tgtEl>
                                          <p:spTgt spid="49"/>
                                        </p:tgtEl>
                                        <p:attrNameLst>
                                          <p:attrName>style.visibility</p:attrName>
                                        </p:attrNameLst>
                                      </p:cBhvr>
                                      <p:to>
                                        <p:strVal val="visible"/>
                                      </p:to>
                                    </p:set>
                                    <p:animEffect transition="in" filter="fade">
                                      <p:cBhvr>
                                        <p:cTn id="38" dur="500"/>
                                        <p:tgtEl>
                                          <p:spTgt spid="49"/>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75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P spid="46" grpId="0"/>
      <p:bldP spid="47" grpId="0"/>
      <p:bldP spid="48" grpId="0"/>
      <p:bldP spid="4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组合 12"/>
          <p:cNvGrpSpPr/>
          <p:nvPr/>
        </p:nvGrpSpPr>
        <p:grpSpPr bwMode="auto">
          <a:xfrm>
            <a:off x="6096967" y="1983063"/>
            <a:ext cx="1670050" cy="1609725"/>
            <a:chOff x="0" y="0"/>
            <a:chExt cx="1671177" cy="1609411"/>
          </a:xfrm>
        </p:grpSpPr>
        <p:sp>
          <p:nvSpPr>
            <p:cNvPr id="35" name="右箭头 55"/>
            <p:cNvSpPr/>
            <p:nvPr/>
          </p:nvSpPr>
          <p:spPr bwMode="auto">
            <a:xfrm>
              <a:off x="0" y="0"/>
              <a:ext cx="1671177" cy="1609411"/>
            </a:xfrm>
            <a:custGeom>
              <a:avLst/>
              <a:gdLst>
                <a:gd name="T0" fmla="*/ 0 w 1671177"/>
                <a:gd name="T1" fmla="*/ 354510 h 1609411"/>
                <a:gd name="T2" fmla="*/ 556334 w 1671177"/>
                <a:gd name="T3" fmla="*/ 353057 h 1609411"/>
                <a:gd name="T4" fmla="*/ 850996 w 1671177"/>
                <a:gd name="T5" fmla="*/ 94099 h 1609411"/>
                <a:gd name="T6" fmla="*/ 1004876 w 1671177"/>
                <a:gd name="T7" fmla="*/ 34278 h 1609411"/>
                <a:gd name="T8" fmla="*/ 1577267 w 1671177"/>
                <a:gd name="T9" fmla="*/ 619386 h 1609411"/>
                <a:gd name="T10" fmla="*/ 1589104 w 1671177"/>
                <a:gd name="T11" fmla="*/ 982488 h 1609411"/>
                <a:gd name="T12" fmla="*/ 1013753 w 1671177"/>
                <a:gd name="T13" fmla="*/ 1548957 h 1609411"/>
                <a:gd name="T14" fmla="*/ 853956 w 1671177"/>
                <a:gd name="T15" fmla="*/ 1495056 h 1609411"/>
                <a:gd name="T16" fmla="*/ 582967 w 1671177"/>
                <a:gd name="T17" fmla="*/ 1267456 h 1609411"/>
                <a:gd name="T18" fmla="*/ 0 w 1671177"/>
                <a:gd name="T19" fmla="*/ 1267196 h 1609411"/>
                <a:gd name="T20" fmla="*/ 266330 w 1671177"/>
                <a:gd name="T21" fmla="*/ 989289 h 1609411"/>
                <a:gd name="T22" fmla="*/ 287045 w 1671177"/>
                <a:gd name="T23" fmla="*/ 646020 h 1609411"/>
                <a:gd name="T24" fmla="*/ 0 w 1671177"/>
                <a:gd name="T25" fmla="*/ 354510 h 16094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671177" h="1609411">
                  <a:moveTo>
                    <a:pt x="0" y="354510"/>
                  </a:moveTo>
                  <a:lnTo>
                    <a:pt x="556334" y="353057"/>
                  </a:lnTo>
                  <a:cubicBezTo>
                    <a:pt x="746291" y="355515"/>
                    <a:pt x="856347" y="257358"/>
                    <a:pt x="850996" y="94099"/>
                  </a:cubicBezTo>
                  <a:cubicBezTo>
                    <a:pt x="849023" y="-2780"/>
                    <a:pt x="929910" y="-28640"/>
                    <a:pt x="1004876" y="34278"/>
                  </a:cubicBezTo>
                  <a:lnTo>
                    <a:pt x="1577267" y="619386"/>
                  </a:lnTo>
                  <a:cubicBezTo>
                    <a:pt x="1720296" y="767053"/>
                    <a:pt x="1679854" y="873291"/>
                    <a:pt x="1589104" y="982488"/>
                  </a:cubicBezTo>
                  <a:lnTo>
                    <a:pt x="1013753" y="1548957"/>
                  </a:lnTo>
                  <a:cubicBezTo>
                    <a:pt x="927935" y="1643440"/>
                    <a:pt x="868752" y="1628432"/>
                    <a:pt x="853956" y="1495056"/>
                  </a:cubicBezTo>
                  <a:cubicBezTo>
                    <a:pt x="849443" y="1377760"/>
                    <a:pt x="794625" y="1269343"/>
                    <a:pt x="582967" y="1267456"/>
                  </a:cubicBezTo>
                  <a:lnTo>
                    <a:pt x="0" y="1267196"/>
                  </a:lnTo>
                  <a:lnTo>
                    <a:pt x="266330" y="989289"/>
                  </a:lnTo>
                  <a:cubicBezTo>
                    <a:pt x="347215" y="886703"/>
                    <a:pt x="398509" y="775239"/>
                    <a:pt x="287045" y="646020"/>
                  </a:cubicBezTo>
                  <a:lnTo>
                    <a:pt x="0" y="354510"/>
                  </a:lnTo>
                  <a:close/>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anchor="ctr"/>
            <a:lstStyle/>
            <a:p>
              <a:pPr defTabSz="685800"/>
              <a:endParaRPr lang="zh-CN" altLang="en-US" sz="1350">
                <a:solidFill>
                  <a:prstClr val="black"/>
                </a:solidFill>
                <a:latin typeface="等线" panose="02010600030101010101" charset="-122"/>
                <a:ea typeface="微软雅黑" panose="020B0503020204020204" charset="-122"/>
              </a:endParaRPr>
            </a:p>
          </p:txBody>
        </p:sp>
        <p:sp>
          <p:nvSpPr>
            <p:cNvPr id="36" name="TextBox 14"/>
            <p:cNvSpPr txBox="1">
              <a:spLocks noChangeArrowheads="1"/>
            </p:cNvSpPr>
            <p:nvPr/>
          </p:nvSpPr>
          <p:spPr bwMode="auto">
            <a:xfrm>
              <a:off x="680641" y="543095"/>
              <a:ext cx="56938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defTabSz="685800" eaLnBrk="1" hangingPunct="1"/>
              <a:r>
                <a:rPr lang="en-US" altLang="zh-CN" sz="2800">
                  <a:solidFill>
                    <a:srgbClr val="FFFFFF"/>
                  </a:solidFill>
                  <a:latin typeface="Impact" panose="020B0806030902050204" pitchFamily="34" charset="0"/>
                </a:rPr>
                <a:t>05</a:t>
              </a:r>
              <a:endParaRPr lang="zh-CN" altLang="en-US" sz="2800">
                <a:solidFill>
                  <a:srgbClr val="FFFFFF"/>
                </a:solidFill>
                <a:latin typeface="Impact" panose="020B0806030902050204" pitchFamily="34" charset="0"/>
              </a:endParaRPr>
            </a:p>
          </p:txBody>
        </p:sp>
      </p:grpSp>
      <p:grpSp>
        <p:nvGrpSpPr>
          <p:cNvPr id="37" name="组合 15"/>
          <p:cNvGrpSpPr/>
          <p:nvPr/>
        </p:nvGrpSpPr>
        <p:grpSpPr bwMode="auto">
          <a:xfrm>
            <a:off x="4803154" y="1983063"/>
            <a:ext cx="1773238" cy="1609725"/>
            <a:chOff x="0" y="0"/>
            <a:chExt cx="1773781" cy="1609411"/>
          </a:xfrm>
        </p:grpSpPr>
        <p:grpSp>
          <p:nvGrpSpPr>
            <p:cNvPr id="38" name="组合 16"/>
            <p:cNvGrpSpPr/>
            <p:nvPr/>
          </p:nvGrpSpPr>
          <p:grpSpPr bwMode="auto">
            <a:xfrm>
              <a:off x="0" y="0"/>
              <a:ext cx="1773781" cy="1609411"/>
              <a:chOff x="0" y="0"/>
              <a:chExt cx="1773781" cy="1609411"/>
            </a:xfrm>
          </p:grpSpPr>
          <p:sp>
            <p:nvSpPr>
              <p:cNvPr id="40" name="右箭头 55"/>
              <p:cNvSpPr/>
              <p:nvPr/>
            </p:nvSpPr>
            <p:spPr bwMode="auto">
              <a:xfrm>
                <a:off x="102604" y="362687"/>
                <a:ext cx="1671177" cy="911035"/>
              </a:xfrm>
              <a:custGeom>
                <a:avLst/>
                <a:gdLst>
                  <a:gd name="T0" fmla="*/ 3880 w 1671177"/>
                  <a:gd name="T1" fmla="*/ 0 h 911035"/>
                  <a:gd name="T2" fmla="*/ 1322002 w 1671177"/>
                  <a:gd name="T3" fmla="*/ 0 h 911035"/>
                  <a:gd name="T4" fmla="*/ 1577267 w 1671177"/>
                  <a:gd name="T5" fmla="*/ 260936 h 911035"/>
                  <a:gd name="T6" fmla="*/ 1589104 w 1671177"/>
                  <a:gd name="T7" fmla="*/ 624038 h 911035"/>
                  <a:gd name="T8" fmla="*/ 1297607 w 1671177"/>
                  <a:gd name="T9" fmla="*/ 911035 h 911035"/>
                  <a:gd name="T10" fmla="*/ 609562 w 1671177"/>
                  <a:gd name="T11" fmla="*/ 911035 h 911035"/>
                  <a:gd name="T12" fmla="*/ 582967 w 1671177"/>
                  <a:gd name="T13" fmla="*/ 909006 h 911035"/>
                  <a:gd name="T14" fmla="*/ 0 w 1671177"/>
                  <a:gd name="T15" fmla="*/ 908746 h 911035"/>
                  <a:gd name="T16" fmla="*/ 266330 w 1671177"/>
                  <a:gd name="T17" fmla="*/ 630839 h 911035"/>
                  <a:gd name="T18" fmla="*/ 287045 w 1671177"/>
                  <a:gd name="T19" fmla="*/ 287570 h 911035"/>
                  <a:gd name="T20" fmla="*/ 3880 w 1671177"/>
                  <a:gd name="T21" fmla="*/ 0 h 9110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71177" h="911035">
                    <a:moveTo>
                      <a:pt x="3880" y="0"/>
                    </a:moveTo>
                    <a:lnTo>
                      <a:pt x="1322002" y="0"/>
                    </a:lnTo>
                    <a:lnTo>
                      <a:pt x="1577267" y="260936"/>
                    </a:lnTo>
                    <a:cubicBezTo>
                      <a:pt x="1720296" y="408603"/>
                      <a:pt x="1679854" y="514841"/>
                      <a:pt x="1589104" y="624038"/>
                    </a:cubicBezTo>
                    <a:lnTo>
                      <a:pt x="1297607" y="911035"/>
                    </a:lnTo>
                    <a:lnTo>
                      <a:pt x="609562" y="911035"/>
                    </a:lnTo>
                    <a:cubicBezTo>
                      <a:pt x="601030" y="909370"/>
                      <a:pt x="592146" y="909088"/>
                      <a:pt x="582967" y="909006"/>
                    </a:cubicBezTo>
                    <a:lnTo>
                      <a:pt x="0" y="908746"/>
                    </a:lnTo>
                    <a:lnTo>
                      <a:pt x="266330" y="630839"/>
                    </a:lnTo>
                    <a:cubicBezTo>
                      <a:pt x="347215" y="528253"/>
                      <a:pt x="398509" y="416789"/>
                      <a:pt x="287045" y="287570"/>
                    </a:cubicBezTo>
                    <a:lnTo>
                      <a:pt x="3880" y="0"/>
                    </a:lnTo>
                    <a:close/>
                  </a:path>
                </a:pathLst>
              </a:custGeom>
              <a:solidFill>
                <a:schemeClr val="tx1">
                  <a:alpha val="14902"/>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defTabSz="685800"/>
                <a:endParaRPr lang="zh-CN" altLang="en-US" sz="1350">
                  <a:solidFill>
                    <a:prstClr val="black"/>
                  </a:solidFill>
                  <a:latin typeface="等线" panose="02010600030101010101" charset="-122"/>
                  <a:ea typeface="微软雅黑" panose="020B0503020204020204" charset="-122"/>
                </a:endParaRPr>
              </a:p>
            </p:txBody>
          </p:sp>
          <p:sp>
            <p:nvSpPr>
              <p:cNvPr id="41" name="右箭头 55"/>
              <p:cNvSpPr/>
              <p:nvPr/>
            </p:nvSpPr>
            <p:spPr bwMode="auto">
              <a:xfrm>
                <a:off x="0" y="0"/>
                <a:ext cx="1671177" cy="1609411"/>
              </a:xfrm>
              <a:custGeom>
                <a:avLst/>
                <a:gdLst>
                  <a:gd name="T0" fmla="*/ 0 w 1671177"/>
                  <a:gd name="T1" fmla="*/ 354510 h 1609411"/>
                  <a:gd name="T2" fmla="*/ 556334 w 1671177"/>
                  <a:gd name="T3" fmla="*/ 353057 h 1609411"/>
                  <a:gd name="T4" fmla="*/ 850996 w 1671177"/>
                  <a:gd name="T5" fmla="*/ 94099 h 1609411"/>
                  <a:gd name="T6" fmla="*/ 1004876 w 1671177"/>
                  <a:gd name="T7" fmla="*/ 34278 h 1609411"/>
                  <a:gd name="T8" fmla="*/ 1577267 w 1671177"/>
                  <a:gd name="T9" fmla="*/ 619386 h 1609411"/>
                  <a:gd name="T10" fmla="*/ 1589104 w 1671177"/>
                  <a:gd name="T11" fmla="*/ 982488 h 1609411"/>
                  <a:gd name="T12" fmla="*/ 1013753 w 1671177"/>
                  <a:gd name="T13" fmla="*/ 1548957 h 1609411"/>
                  <a:gd name="T14" fmla="*/ 853956 w 1671177"/>
                  <a:gd name="T15" fmla="*/ 1495056 h 1609411"/>
                  <a:gd name="T16" fmla="*/ 582967 w 1671177"/>
                  <a:gd name="T17" fmla="*/ 1267456 h 1609411"/>
                  <a:gd name="T18" fmla="*/ 0 w 1671177"/>
                  <a:gd name="T19" fmla="*/ 1267196 h 1609411"/>
                  <a:gd name="T20" fmla="*/ 266330 w 1671177"/>
                  <a:gd name="T21" fmla="*/ 989289 h 1609411"/>
                  <a:gd name="T22" fmla="*/ 287045 w 1671177"/>
                  <a:gd name="T23" fmla="*/ 646020 h 1609411"/>
                  <a:gd name="T24" fmla="*/ 0 w 1671177"/>
                  <a:gd name="T25" fmla="*/ 354510 h 16094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671177" h="1609411">
                    <a:moveTo>
                      <a:pt x="0" y="354510"/>
                    </a:moveTo>
                    <a:lnTo>
                      <a:pt x="556334" y="353057"/>
                    </a:lnTo>
                    <a:cubicBezTo>
                      <a:pt x="746291" y="355515"/>
                      <a:pt x="856347" y="257358"/>
                      <a:pt x="850996" y="94099"/>
                    </a:cubicBezTo>
                    <a:cubicBezTo>
                      <a:pt x="849023" y="-2780"/>
                      <a:pt x="929910" y="-28640"/>
                      <a:pt x="1004876" y="34278"/>
                    </a:cubicBezTo>
                    <a:lnTo>
                      <a:pt x="1577267" y="619386"/>
                    </a:lnTo>
                    <a:cubicBezTo>
                      <a:pt x="1720296" y="767053"/>
                      <a:pt x="1679854" y="873291"/>
                      <a:pt x="1589104" y="982488"/>
                    </a:cubicBezTo>
                    <a:lnTo>
                      <a:pt x="1013753" y="1548957"/>
                    </a:lnTo>
                    <a:cubicBezTo>
                      <a:pt x="927935" y="1643440"/>
                      <a:pt x="868752" y="1628432"/>
                      <a:pt x="853956" y="1495056"/>
                    </a:cubicBezTo>
                    <a:cubicBezTo>
                      <a:pt x="849443" y="1377760"/>
                      <a:pt x="794625" y="1269343"/>
                      <a:pt x="582967" y="1267456"/>
                    </a:cubicBezTo>
                    <a:lnTo>
                      <a:pt x="0" y="1267196"/>
                    </a:lnTo>
                    <a:lnTo>
                      <a:pt x="266330" y="989289"/>
                    </a:lnTo>
                    <a:cubicBezTo>
                      <a:pt x="347215" y="886703"/>
                      <a:pt x="398509" y="775239"/>
                      <a:pt x="287045" y="646020"/>
                    </a:cubicBezTo>
                    <a:lnTo>
                      <a:pt x="0" y="354510"/>
                    </a:ln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anchor="ctr"/>
              <a:lstStyle/>
              <a:p>
                <a:pPr defTabSz="685800"/>
                <a:endParaRPr lang="zh-CN" altLang="en-US" sz="1350">
                  <a:solidFill>
                    <a:prstClr val="black"/>
                  </a:solidFill>
                  <a:latin typeface="等线" panose="02010600030101010101" charset="-122"/>
                  <a:ea typeface="微软雅黑" panose="020B0503020204020204" charset="-122"/>
                </a:endParaRPr>
              </a:p>
            </p:txBody>
          </p:sp>
        </p:grpSp>
        <p:sp>
          <p:nvSpPr>
            <p:cNvPr id="39" name="TextBox 17"/>
            <p:cNvSpPr txBox="1">
              <a:spLocks noChangeArrowheads="1"/>
            </p:cNvSpPr>
            <p:nvPr/>
          </p:nvSpPr>
          <p:spPr bwMode="auto">
            <a:xfrm>
              <a:off x="681551" y="543095"/>
              <a:ext cx="5565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defTabSz="685800" eaLnBrk="1" hangingPunct="1"/>
              <a:r>
                <a:rPr lang="en-US" altLang="zh-CN" sz="2800">
                  <a:solidFill>
                    <a:srgbClr val="FFFFFF"/>
                  </a:solidFill>
                  <a:latin typeface="Impact" panose="020B0806030902050204" pitchFamily="34" charset="0"/>
                </a:rPr>
                <a:t>04</a:t>
              </a:r>
              <a:endParaRPr lang="zh-CN" altLang="en-US" sz="2800">
                <a:solidFill>
                  <a:srgbClr val="FFFFFF"/>
                </a:solidFill>
                <a:latin typeface="Impact" panose="020B0806030902050204" pitchFamily="34" charset="0"/>
              </a:endParaRPr>
            </a:p>
          </p:txBody>
        </p:sp>
      </p:grpSp>
      <p:grpSp>
        <p:nvGrpSpPr>
          <p:cNvPr id="42" name="组合 20"/>
          <p:cNvGrpSpPr/>
          <p:nvPr/>
        </p:nvGrpSpPr>
        <p:grpSpPr bwMode="auto">
          <a:xfrm>
            <a:off x="3588719" y="1983063"/>
            <a:ext cx="1773237" cy="1609725"/>
            <a:chOff x="0" y="0"/>
            <a:chExt cx="1773781" cy="1609411"/>
          </a:xfrm>
        </p:grpSpPr>
        <p:grpSp>
          <p:nvGrpSpPr>
            <p:cNvPr id="43" name="组合 21"/>
            <p:cNvGrpSpPr/>
            <p:nvPr/>
          </p:nvGrpSpPr>
          <p:grpSpPr bwMode="auto">
            <a:xfrm>
              <a:off x="0" y="0"/>
              <a:ext cx="1773781" cy="1609411"/>
              <a:chOff x="0" y="0"/>
              <a:chExt cx="1773781" cy="1609411"/>
            </a:xfrm>
          </p:grpSpPr>
          <p:sp>
            <p:nvSpPr>
              <p:cNvPr id="45" name="右箭头 55"/>
              <p:cNvSpPr/>
              <p:nvPr/>
            </p:nvSpPr>
            <p:spPr bwMode="auto">
              <a:xfrm>
                <a:off x="102604" y="362687"/>
                <a:ext cx="1671177" cy="911035"/>
              </a:xfrm>
              <a:custGeom>
                <a:avLst/>
                <a:gdLst>
                  <a:gd name="T0" fmla="*/ 3880 w 1671177"/>
                  <a:gd name="T1" fmla="*/ 0 h 911035"/>
                  <a:gd name="T2" fmla="*/ 1322002 w 1671177"/>
                  <a:gd name="T3" fmla="*/ 0 h 911035"/>
                  <a:gd name="T4" fmla="*/ 1577267 w 1671177"/>
                  <a:gd name="T5" fmla="*/ 260936 h 911035"/>
                  <a:gd name="T6" fmla="*/ 1589104 w 1671177"/>
                  <a:gd name="T7" fmla="*/ 624038 h 911035"/>
                  <a:gd name="T8" fmla="*/ 1297607 w 1671177"/>
                  <a:gd name="T9" fmla="*/ 911035 h 911035"/>
                  <a:gd name="T10" fmla="*/ 609562 w 1671177"/>
                  <a:gd name="T11" fmla="*/ 911035 h 911035"/>
                  <a:gd name="T12" fmla="*/ 582967 w 1671177"/>
                  <a:gd name="T13" fmla="*/ 909006 h 911035"/>
                  <a:gd name="T14" fmla="*/ 0 w 1671177"/>
                  <a:gd name="T15" fmla="*/ 908746 h 911035"/>
                  <a:gd name="T16" fmla="*/ 266330 w 1671177"/>
                  <a:gd name="T17" fmla="*/ 630839 h 911035"/>
                  <a:gd name="T18" fmla="*/ 287045 w 1671177"/>
                  <a:gd name="T19" fmla="*/ 287570 h 911035"/>
                  <a:gd name="T20" fmla="*/ 3880 w 1671177"/>
                  <a:gd name="T21" fmla="*/ 0 h 9110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71177" h="911035">
                    <a:moveTo>
                      <a:pt x="3880" y="0"/>
                    </a:moveTo>
                    <a:lnTo>
                      <a:pt x="1322002" y="0"/>
                    </a:lnTo>
                    <a:lnTo>
                      <a:pt x="1577267" y="260936"/>
                    </a:lnTo>
                    <a:cubicBezTo>
                      <a:pt x="1720296" y="408603"/>
                      <a:pt x="1679854" y="514841"/>
                      <a:pt x="1589104" y="624038"/>
                    </a:cubicBezTo>
                    <a:lnTo>
                      <a:pt x="1297607" y="911035"/>
                    </a:lnTo>
                    <a:lnTo>
                      <a:pt x="609562" y="911035"/>
                    </a:lnTo>
                    <a:cubicBezTo>
                      <a:pt x="601030" y="909370"/>
                      <a:pt x="592146" y="909088"/>
                      <a:pt x="582967" y="909006"/>
                    </a:cubicBezTo>
                    <a:lnTo>
                      <a:pt x="0" y="908746"/>
                    </a:lnTo>
                    <a:lnTo>
                      <a:pt x="266330" y="630839"/>
                    </a:lnTo>
                    <a:cubicBezTo>
                      <a:pt x="347215" y="528253"/>
                      <a:pt x="398509" y="416789"/>
                      <a:pt x="287045" y="287570"/>
                    </a:cubicBezTo>
                    <a:lnTo>
                      <a:pt x="3880" y="0"/>
                    </a:lnTo>
                    <a:close/>
                  </a:path>
                </a:pathLst>
              </a:custGeom>
              <a:solidFill>
                <a:schemeClr val="tx1">
                  <a:alpha val="14902"/>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defTabSz="685800"/>
                <a:endParaRPr lang="zh-CN" altLang="en-US" sz="1350">
                  <a:solidFill>
                    <a:prstClr val="black"/>
                  </a:solidFill>
                  <a:latin typeface="等线" panose="02010600030101010101" charset="-122"/>
                  <a:ea typeface="微软雅黑" panose="020B0503020204020204" charset="-122"/>
                </a:endParaRPr>
              </a:p>
            </p:txBody>
          </p:sp>
          <p:sp>
            <p:nvSpPr>
              <p:cNvPr id="46" name="右箭头 55"/>
              <p:cNvSpPr/>
              <p:nvPr/>
            </p:nvSpPr>
            <p:spPr bwMode="auto">
              <a:xfrm>
                <a:off x="0" y="0"/>
                <a:ext cx="1671177" cy="1609411"/>
              </a:xfrm>
              <a:custGeom>
                <a:avLst/>
                <a:gdLst>
                  <a:gd name="T0" fmla="*/ 0 w 1671177"/>
                  <a:gd name="T1" fmla="*/ 354510 h 1609411"/>
                  <a:gd name="T2" fmla="*/ 556334 w 1671177"/>
                  <a:gd name="T3" fmla="*/ 353057 h 1609411"/>
                  <a:gd name="T4" fmla="*/ 850996 w 1671177"/>
                  <a:gd name="T5" fmla="*/ 94099 h 1609411"/>
                  <a:gd name="T6" fmla="*/ 1004876 w 1671177"/>
                  <a:gd name="T7" fmla="*/ 34278 h 1609411"/>
                  <a:gd name="T8" fmla="*/ 1577267 w 1671177"/>
                  <a:gd name="T9" fmla="*/ 619386 h 1609411"/>
                  <a:gd name="T10" fmla="*/ 1589104 w 1671177"/>
                  <a:gd name="T11" fmla="*/ 982488 h 1609411"/>
                  <a:gd name="T12" fmla="*/ 1013753 w 1671177"/>
                  <a:gd name="T13" fmla="*/ 1548957 h 1609411"/>
                  <a:gd name="T14" fmla="*/ 853956 w 1671177"/>
                  <a:gd name="T15" fmla="*/ 1495056 h 1609411"/>
                  <a:gd name="T16" fmla="*/ 582967 w 1671177"/>
                  <a:gd name="T17" fmla="*/ 1267456 h 1609411"/>
                  <a:gd name="T18" fmla="*/ 0 w 1671177"/>
                  <a:gd name="T19" fmla="*/ 1267196 h 1609411"/>
                  <a:gd name="T20" fmla="*/ 266330 w 1671177"/>
                  <a:gd name="T21" fmla="*/ 989289 h 1609411"/>
                  <a:gd name="T22" fmla="*/ 287045 w 1671177"/>
                  <a:gd name="T23" fmla="*/ 646020 h 1609411"/>
                  <a:gd name="T24" fmla="*/ 0 w 1671177"/>
                  <a:gd name="T25" fmla="*/ 354510 h 16094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671177" h="1609411">
                    <a:moveTo>
                      <a:pt x="0" y="354510"/>
                    </a:moveTo>
                    <a:lnTo>
                      <a:pt x="556334" y="353057"/>
                    </a:lnTo>
                    <a:cubicBezTo>
                      <a:pt x="746291" y="355515"/>
                      <a:pt x="856347" y="257358"/>
                      <a:pt x="850996" y="94099"/>
                    </a:cubicBezTo>
                    <a:cubicBezTo>
                      <a:pt x="849023" y="-2780"/>
                      <a:pt x="929910" y="-28640"/>
                      <a:pt x="1004876" y="34278"/>
                    </a:cubicBezTo>
                    <a:lnTo>
                      <a:pt x="1577267" y="619386"/>
                    </a:lnTo>
                    <a:cubicBezTo>
                      <a:pt x="1720296" y="767053"/>
                      <a:pt x="1679854" y="873291"/>
                      <a:pt x="1589104" y="982488"/>
                    </a:cubicBezTo>
                    <a:lnTo>
                      <a:pt x="1013753" y="1548957"/>
                    </a:lnTo>
                    <a:cubicBezTo>
                      <a:pt x="927935" y="1643440"/>
                      <a:pt x="868752" y="1628432"/>
                      <a:pt x="853956" y="1495056"/>
                    </a:cubicBezTo>
                    <a:cubicBezTo>
                      <a:pt x="849443" y="1377760"/>
                      <a:pt x="794625" y="1269343"/>
                      <a:pt x="582967" y="1267456"/>
                    </a:cubicBezTo>
                    <a:lnTo>
                      <a:pt x="0" y="1267196"/>
                    </a:lnTo>
                    <a:lnTo>
                      <a:pt x="266330" y="989289"/>
                    </a:lnTo>
                    <a:cubicBezTo>
                      <a:pt x="347215" y="886703"/>
                      <a:pt x="398509" y="775239"/>
                      <a:pt x="287045" y="646020"/>
                    </a:cubicBezTo>
                    <a:lnTo>
                      <a:pt x="0" y="354510"/>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defTabSz="685800"/>
                <a:endParaRPr lang="zh-CN" altLang="en-US" sz="1350">
                  <a:solidFill>
                    <a:prstClr val="black"/>
                  </a:solidFill>
                  <a:latin typeface="等线" panose="02010600030101010101" charset="-122"/>
                  <a:ea typeface="微软雅黑" panose="020B0503020204020204" charset="-122"/>
                </a:endParaRPr>
              </a:p>
            </p:txBody>
          </p:sp>
        </p:grpSp>
        <p:sp>
          <p:nvSpPr>
            <p:cNvPr id="44" name="TextBox 22"/>
            <p:cNvSpPr txBox="1">
              <a:spLocks noChangeArrowheads="1"/>
            </p:cNvSpPr>
            <p:nvPr/>
          </p:nvSpPr>
          <p:spPr bwMode="auto">
            <a:xfrm>
              <a:off x="681551" y="543095"/>
              <a:ext cx="56778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defTabSz="685800" eaLnBrk="1" hangingPunct="1"/>
              <a:r>
                <a:rPr lang="en-US" altLang="zh-CN" sz="2800">
                  <a:solidFill>
                    <a:srgbClr val="FFFFFF"/>
                  </a:solidFill>
                  <a:latin typeface="Impact" panose="020B0806030902050204" pitchFamily="34" charset="0"/>
                </a:rPr>
                <a:t>03</a:t>
              </a:r>
              <a:endParaRPr lang="zh-CN" altLang="en-US" sz="2800">
                <a:solidFill>
                  <a:srgbClr val="FFFFFF"/>
                </a:solidFill>
                <a:latin typeface="Impact" panose="020B0806030902050204" pitchFamily="34" charset="0"/>
              </a:endParaRPr>
            </a:p>
          </p:txBody>
        </p:sp>
      </p:grpSp>
      <p:grpSp>
        <p:nvGrpSpPr>
          <p:cNvPr id="47" name="组合 25"/>
          <p:cNvGrpSpPr/>
          <p:nvPr/>
        </p:nvGrpSpPr>
        <p:grpSpPr bwMode="auto">
          <a:xfrm>
            <a:off x="2374279" y="1983063"/>
            <a:ext cx="1773238" cy="1609725"/>
            <a:chOff x="0" y="0"/>
            <a:chExt cx="1773781" cy="1609411"/>
          </a:xfrm>
        </p:grpSpPr>
        <p:grpSp>
          <p:nvGrpSpPr>
            <p:cNvPr id="48" name="组合 26"/>
            <p:cNvGrpSpPr/>
            <p:nvPr/>
          </p:nvGrpSpPr>
          <p:grpSpPr bwMode="auto">
            <a:xfrm>
              <a:off x="0" y="0"/>
              <a:ext cx="1773781" cy="1609411"/>
              <a:chOff x="0" y="0"/>
              <a:chExt cx="1773781" cy="1609411"/>
            </a:xfrm>
          </p:grpSpPr>
          <p:sp>
            <p:nvSpPr>
              <p:cNvPr id="50" name="右箭头 55"/>
              <p:cNvSpPr/>
              <p:nvPr/>
            </p:nvSpPr>
            <p:spPr bwMode="auto">
              <a:xfrm>
                <a:off x="102604" y="362687"/>
                <a:ext cx="1671177" cy="911035"/>
              </a:xfrm>
              <a:custGeom>
                <a:avLst/>
                <a:gdLst>
                  <a:gd name="T0" fmla="*/ 3880 w 1671177"/>
                  <a:gd name="T1" fmla="*/ 0 h 911035"/>
                  <a:gd name="T2" fmla="*/ 1322002 w 1671177"/>
                  <a:gd name="T3" fmla="*/ 0 h 911035"/>
                  <a:gd name="T4" fmla="*/ 1577267 w 1671177"/>
                  <a:gd name="T5" fmla="*/ 260936 h 911035"/>
                  <a:gd name="T6" fmla="*/ 1589104 w 1671177"/>
                  <a:gd name="T7" fmla="*/ 624038 h 911035"/>
                  <a:gd name="T8" fmla="*/ 1297607 w 1671177"/>
                  <a:gd name="T9" fmla="*/ 911035 h 911035"/>
                  <a:gd name="T10" fmla="*/ 609562 w 1671177"/>
                  <a:gd name="T11" fmla="*/ 911035 h 911035"/>
                  <a:gd name="T12" fmla="*/ 582967 w 1671177"/>
                  <a:gd name="T13" fmla="*/ 909006 h 911035"/>
                  <a:gd name="T14" fmla="*/ 0 w 1671177"/>
                  <a:gd name="T15" fmla="*/ 908746 h 911035"/>
                  <a:gd name="T16" fmla="*/ 266330 w 1671177"/>
                  <a:gd name="T17" fmla="*/ 630839 h 911035"/>
                  <a:gd name="T18" fmla="*/ 287045 w 1671177"/>
                  <a:gd name="T19" fmla="*/ 287570 h 911035"/>
                  <a:gd name="T20" fmla="*/ 3880 w 1671177"/>
                  <a:gd name="T21" fmla="*/ 0 h 9110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71177" h="911035">
                    <a:moveTo>
                      <a:pt x="3880" y="0"/>
                    </a:moveTo>
                    <a:lnTo>
                      <a:pt x="1322002" y="0"/>
                    </a:lnTo>
                    <a:lnTo>
                      <a:pt x="1577267" y="260936"/>
                    </a:lnTo>
                    <a:cubicBezTo>
                      <a:pt x="1720296" y="408603"/>
                      <a:pt x="1679854" y="514841"/>
                      <a:pt x="1589104" y="624038"/>
                    </a:cubicBezTo>
                    <a:lnTo>
                      <a:pt x="1297607" y="911035"/>
                    </a:lnTo>
                    <a:lnTo>
                      <a:pt x="609562" y="911035"/>
                    </a:lnTo>
                    <a:cubicBezTo>
                      <a:pt x="601030" y="909370"/>
                      <a:pt x="592146" y="909088"/>
                      <a:pt x="582967" y="909006"/>
                    </a:cubicBezTo>
                    <a:lnTo>
                      <a:pt x="0" y="908746"/>
                    </a:lnTo>
                    <a:lnTo>
                      <a:pt x="266330" y="630839"/>
                    </a:lnTo>
                    <a:cubicBezTo>
                      <a:pt x="347215" y="528253"/>
                      <a:pt x="398509" y="416789"/>
                      <a:pt x="287045" y="287570"/>
                    </a:cubicBezTo>
                    <a:lnTo>
                      <a:pt x="3880" y="0"/>
                    </a:lnTo>
                    <a:close/>
                  </a:path>
                </a:pathLst>
              </a:custGeom>
              <a:solidFill>
                <a:schemeClr val="tx1">
                  <a:alpha val="14902"/>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defTabSz="685800"/>
                <a:endParaRPr lang="zh-CN" altLang="en-US" sz="1350">
                  <a:solidFill>
                    <a:prstClr val="black"/>
                  </a:solidFill>
                  <a:latin typeface="等线" panose="02010600030101010101" charset="-122"/>
                  <a:ea typeface="微软雅黑" panose="020B0503020204020204" charset="-122"/>
                </a:endParaRPr>
              </a:p>
            </p:txBody>
          </p:sp>
          <p:sp>
            <p:nvSpPr>
              <p:cNvPr id="51" name="右箭头 55"/>
              <p:cNvSpPr/>
              <p:nvPr/>
            </p:nvSpPr>
            <p:spPr bwMode="auto">
              <a:xfrm>
                <a:off x="0" y="0"/>
                <a:ext cx="1671177" cy="1609411"/>
              </a:xfrm>
              <a:custGeom>
                <a:avLst/>
                <a:gdLst>
                  <a:gd name="T0" fmla="*/ 0 w 1671177"/>
                  <a:gd name="T1" fmla="*/ 354510 h 1609411"/>
                  <a:gd name="T2" fmla="*/ 556334 w 1671177"/>
                  <a:gd name="T3" fmla="*/ 353057 h 1609411"/>
                  <a:gd name="T4" fmla="*/ 850996 w 1671177"/>
                  <a:gd name="T5" fmla="*/ 94099 h 1609411"/>
                  <a:gd name="T6" fmla="*/ 1004876 w 1671177"/>
                  <a:gd name="T7" fmla="*/ 34278 h 1609411"/>
                  <a:gd name="T8" fmla="*/ 1577267 w 1671177"/>
                  <a:gd name="T9" fmla="*/ 619386 h 1609411"/>
                  <a:gd name="T10" fmla="*/ 1589104 w 1671177"/>
                  <a:gd name="T11" fmla="*/ 982488 h 1609411"/>
                  <a:gd name="T12" fmla="*/ 1013753 w 1671177"/>
                  <a:gd name="T13" fmla="*/ 1548957 h 1609411"/>
                  <a:gd name="T14" fmla="*/ 853956 w 1671177"/>
                  <a:gd name="T15" fmla="*/ 1495056 h 1609411"/>
                  <a:gd name="T16" fmla="*/ 582967 w 1671177"/>
                  <a:gd name="T17" fmla="*/ 1267456 h 1609411"/>
                  <a:gd name="T18" fmla="*/ 0 w 1671177"/>
                  <a:gd name="T19" fmla="*/ 1267196 h 1609411"/>
                  <a:gd name="T20" fmla="*/ 266330 w 1671177"/>
                  <a:gd name="T21" fmla="*/ 989289 h 1609411"/>
                  <a:gd name="T22" fmla="*/ 287045 w 1671177"/>
                  <a:gd name="T23" fmla="*/ 646020 h 1609411"/>
                  <a:gd name="T24" fmla="*/ 0 w 1671177"/>
                  <a:gd name="T25" fmla="*/ 354510 h 16094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671177" h="1609411">
                    <a:moveTo>
                      <a:pt x="0" y="354510"/>
                    </a:moveTo>
                    <a:lnTo>
                      <a:pt x="556334" y="353057"/>
                    </a:lnTo>
                    <a:cubicBezTo>
                      <a:pt x="746291" y="355515"/>
                      <a:pt x="856347" y="257358"/>
                      <a:pt x="850996" y="94099"/>
                    </a:cubicBezTo>
                    <a:cubicBezTo>
                      <a:pt x="849023" y="-2780"/>
                      <a:pt x="929910" y="-28640"/>
                      <a:pt x="1004876" y="34278"/>
                    </a:cubicBezTo>
                    <a:lnTo>
                      <a:pt x="1577267" y="619386"/>
                    </a:lnTo>
                    <a:cubicBezTo>
                      <a:pt x="1720296" y="767053"/>
                      <a:pt x="1679854" y="873291"/>
                      <a:pt x="1589104" y="982488"/>
                    </a:cubicBezTo>
                    <a:lnTo>
                      <a:pt x="1013753" y="1548957"/>
                    </a:lnTo>
                    <a:cubicBezTo>
                      <a:pt x="927935" y="1643440"/>
                      <a:pt x="868752" y="1628432"/>
                      <a:pt x="853956" y="1495056"/>
                    </a:cubicBezTo>
                    <a:cubicBezTo>
                      <a:pt x="849443" y="1377760"/>
                      <a:pt x="794625" y="1269343"/>
                      <a:pt x="582967" y="1267456"/>
                    </a:cubicBezTo>
                    <a:lnTo>
                      <a:pt x="0" y="1267196"/>
                    </a:lnTo>
                    <a:lnTo>
                      <a:pt x="266330" y="989289"/>
                    </a:lnTo>
                    <a:cubicBezTo>
                      <a:pt x="347215" y="886703"/>
                      <a:pt x="398509" y="775239"/>
                      <a:pt x="287045" y="646020"/>
                    </a:cubicBezTo>
                    <a:lnTo>
                      <a:pt x="0" y="354510"/>
                    </a:lnTo>
                    <a:close/>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anchor="ctr"/>
              <a:lstStyle/>
              <a:p>
                <a:pPr defTabSz="685800"/>
                <a:endParaRPr lang="zh-CN" altLang="en-US" sz="1350">
                  <a:solidFill>
                    <a:prstClr val="black"/>
                  </a:solidFill>
                  <a:latin typeface="等线" panose="02010600030101010101" charset="-122"/>
                  <a:ea typeface="微软雅黑" panose="020B0503020204020204" charset="-122"/>
                </a:endParaRPr>
              </a:p>
            </p:txBody>
          </p:sp>
        </p:grpSp>
        <p:sp>
          <p:nvSpPr>
            <p:cNvPr id="49" name="TextBox 27"/>
            <p:cNvSpPr txBox="1">
              <a:spLocks noChangeArrowheads="1"/>
            </p:cNvSpPr>
            <p:nvPr/>
          </p:nvSpPr>
          <p:spPr bwMode="auto">
            <a:xfrm>
              <a:off x="681551" y="543095"/>
              <a:ext cx="5565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defTabSz="685800" eaLnBrk="1" hangingPunct="1"/>
              <a:r>
                <a:rPr lang="en-US" altLang="zh-CN" sz="2800">
                  <a:solidFill>
                    <a:srgbClr val="FFFFFF"/>
                  </a:solidFill>
                  <a:latin typeface="Impact" panose="020B0806030902050204" pitchFamily="34" charset="0"/>
                </a:rPr>
                <a:t>02</a:t>
              </a:r>
              <a:endParaRPr lang="zh-CN" altLang="en-US" sz="2800">
                <a:solidFill>
                  <a:srgbClr val="FFFFFF"/>
                </a:solidFill>
                <a:latin typeface="Impact" panose="020B0806030902050204" pitchFamily="34" charset="0"/>
              </a:endParaRPr>
            </a:p>
          </p:txBody>
        </p:sp>
      </p:grpSp>
      <p:grpSp>
        <p:nvGrpSpPr>
          <p:cNvPr id="52" name="组合 31"/>
          <p:cNvGrpSpPr/>
          <p:nvPr/>
        </p:nvGrpSpPr>
        <p:grpSpPr bwMode="auto">
          <a:xfrm>
            <a:off x="1159844" y="1983063"/>
            <a:ext cx="1774825" cy="1609725"/>
            <a:chOff x="0" y="0"/>
            <a:chExt cx="1773781" cy="1609411"/>
          </a:xfrm>
        </p:grpSpPr>
        <p:grpSp>
          <p:nvGrpSpPr>
            <p:cNvPr id="53" name="组合 32"/>
            <p:cNvGrpSpPr/>
            <p:nvPr/>
          </p:nvGrpSpPr>
          <p:grpSpPr bwMode="auto">
            <a:xfrm>
              <a:off x="0" y="0"/>
              <a:ext cx="1773781" cy="1609411"/>
              <a:chOff x="0" y="0"/>
              <a:chExt cx="1773781" cy="1609411"/>
            </a:xfrm>
          </p:grpSpPr>
          <p:sp>
            <p:nvSpPr>
              <p:cNvPr id="55" name="右箭头 55"/>
              <p:cNvSpPr/>
              <p:nvPr/>
            </p:nvSpPr>
            <p:spPr bwMode="auto">
              <a:xfrm>
                <a:off x="102604" y="362687"/>
                <a:ext cx="1671177" cy="911035"/>
              </a:xfrm>
              <a:custGeom>
                <a:avLst/>
                <a:gdLst>
                  <a:gd name="T0" fmla="*/ 3880 w 1671177"/>
                  <a:gd name="T1" fmla="*/ 0 h 911035"/>
                  <a:gd name="T2" fmla="*/ 1322002 w 1671177"/>
                  <a:gd name="T3" fmla="*/ 0 h 911035"/>
                  <a:gd name="T4" fmla="*/ 1577267 w 1671177"/>
                  <a:gd name="T5" fmla="*/ 260936 h 911035"/>
                  <a:gd name="T6" fmla="*/ 1589104 w 1671177"/>
                  <a:gd name="T7" fmla="*/ 624038 h 911035"/>
                  <a:gd name="T8" fmla="*/ 1297607 w 1671177"/>
                  <a:gd name="T9" fmla="*/ 911035 h 911035"/>
                  <a:gd name="T10" fmla="*/ 609562 w 1671177"/>
                  <a:gd name="T11" fmla="*/ 911035 h 911035"/>
                  <a:gd name="T12" fmla="*/ 582967 w 1671177"/>
                  <a:gd name="T13" fmla="*/ 909006 h 911035"/>
                  <a:gd name="T14" fmla="*/ 0 w 1671177"/>
                  <a:gd name="T15" fmla="*/ 908746 h 911035"/>
                  <a:gd name="T16" fmla="*/ 266330 w 1671177"/>
                  <a:gd name="T17" fmla="*/ 630839 h 911035"/>
                  <a:gd name="T18" fmla="*/ 287045 w 1671177"/>
                  <a:gd name="T19" fmla="*/ 287570 h 911035"/>
                  <a:gd name="T20" fmla="*/ 3880 w 1671177"/>
                  <a:gd name="T21" fmla="*/ 0 h 9110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71177" h="911035">
                    <a:moveTo>
                      <a:pt x="3880" y="0"/>
                    </a:moveTo>
                    <a:lnTo>
                      <a:pt x="1322002" y="0"/>
                    </a:lnTo>
                    <a:lnTo>
                      <a:pt x="1577267" y="260936"/>
                    </a:lnTo>
                    <a:cubicBezTo>
                      <a:pt x="1720296" y="408603"/>
                      <a:pt x="1679854" y="514841"/>
                      <a:pt x="1589104" y="624038"/>
                    </a:cubicBezTo>
                    <a:lnTo>
                      <a:pt x="1297607" y="911035"/>
                    </a:lnTo>
                    <a:lnTo>
                      <a:pt x="609562" y="911035"/>
                    </a:lnTo>
                    <a:cubicBezTo>
                      <a:pt x="601030" y="909370"/>
                      <a:pt x="592146" y="909088"/>
                      <a:pt x="582967" y="909006"/>
                    </a:cubicBezTo>
                    <a:lnTo>
                      <a:pt x="0" y="908746"/>
                    </a:lnTo>
                    <a:lnTo>
                      <a:pt x="266330" y="630839"/>
                    </a:lnTo>
                    <a:cubicBezTo>
                      <a:pt x="347215" y="528253"/>
                      <a:pt x="398509" y="416789"/>
                      <a:pt x="287045" y="287570"/>
                    </a:cubicBezTo>
                    <a:lnTo>
                      <a:pt x="3880" y="0"/>
                    </a:lnTo>
                    <a:close/>
                  </a:path>
                </a:pathLst>
              </a:custGeom>
              <a:solidFill>
                <a:schemeClr val="tx1">
                  <a:alpha val="14902"/>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defTabSz="685800"/>
                <a:endParaRPr lang="zh-CN" altLang="en-US" sz="1350">
                  <a:solidFill>
                    <a:prstClr val="black"/>
                  </a:solidFill>
                  <a:latin typeface="等线" panose="02010600030101010101" charset="-122"/>
                  <a:ea typeface="微软雅黑" panose="020B0503020204020204" charset="-122"/>
                </a:endParaRPr>
              </a:p>
            </p:txBody>
          </p:sp>
          <p:sp>
            <p:nvSpPr>
              <p:cNvPr id="56" name="右箭头 55"/>
              <p:cNvSpPr/>
              <p:nvPr/>
            </p:nvSpPr>
            <p:spPr bwMode="auto">
              <a:xfrm>
                <a:off x="0" y="0"/>
                <a:ext cx="1671177" cy="1609411"/>
              </a:xfrm>
              <a:custGeom>
                <a:avLst/>
                <a:gdLst>
                  <a:gd name="T0" fmla="*/ 0 w 1671177"/>
                  <a:gd name="T1" fmla="*/ 354510 h 1609411"/>
                  <a:gd name="T2" fmla="*/ 556334 w 1671177"/>
                  <a:gd name="T3" fmla="*/ 353057 h 1609411"/>
                  <a:gd name="T4" fmla="*/ 850996 w 1671177"/>
                  <a:gd name="T5" fmla="*/ 94099 h 1609411"/>
                  <a:gd name="T6" fmla="*/ 1004876 w 1671177"/>
                  <a:gd name="T7" fmla="*/ 34278 h 1609411"/>
                  <a:gd name="T8" fmla="*/ 1577267 w 1671177"/>
                  <a:gd name="T9" fmla="*/ 619386 h 1609411"/>
                  <a:gd name="T10" fmla="*/ 1589104 w 1671177"/>
                  <a:gd name="T11" fmla="*/ 982488 h 1609411"/>
                  <a:gd name="T12" fmla="*/ 1013753 w 1671177"/>
                  <a:gd name="T13" fmla="*/ 1548957 h 1609411"/>
                  <a:gd name="T14" fmla="*/ 853956 w 1671177"/>
                  <a:gd name="T15" fmla="*/ 1495056 h 1609411"/>
                  <a:gd name="T16" fmla="*/ 582967 w 1671177"/>
                  <a:gd name="T17" fmla="*/ 1267456 h 1609411"/>
                  <a:gd name="T18" fmla="*/ 0 w 1671177"/>
                  <a:gd name="T19" fmla="*/ 1267196 h 1609411"/>
                  <a:gd name="T20" fmla="*/ 266330 w 1671177"/>
                  <a:gd name="T21" fmla="*/ 989289 h 1609411"/>
                  <a:gd name="T22" fmla="*/ 287045 w 1671177"/>
                  <a:gd name="T23" fmla="*/ 646020 h 1609411"/>
                  <a:gd name="T24" fmla="*/ 0 w 1671177"/>
                  <a:gd name="T25" fmla="*/ 354510 h 16094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671177" h="1609411">
                    <a:moveTo>
                      <a:pt x="0" y="354510"/>
                    </a:moveTo>
                    <a:lnTo>
                      <a:pt x="556334" y="353057"/>
                    </a:lnTo>
                    <a:cubicBezTo>
                      <a:pt x="746291" y="355515"/>
                      <a:pt x="856347" y="257358"/>
                      <a:pt x="850996" y="94099"/>
                    </a:cubicBezTo>
                    <a:cubicBezTo>
                      <a:pt x="849023" y="-2780"/>
                      <a:pt x="929910" y="-28640"/>
                      <a:pt x="1004876" y="34278"/>
                    </a:cubicBezTo>
                    <a:lnTo>
                      <a:pt x="1577267" y="619386"/>
                    </a:lnTo>
                    <a:cubicBezTo>
                      <a:pt x="1720296" y="767053"/>
                      <a:pt x="1679854" y="873291"/>
                      <a:pt x="1589104" y="982488"/>
                    </a:cubicBezTo>
                    <a:lnTo>
                      <a:pt x="1013753" y="1548957"/>
                    </a:lnTo>
                    <a:cubicBezTo>
                      <a:pt x="927935" y="1643440"/>
                      <a:pt x="868752" y="1628432"/>
                      <a:pt x="853956" y="1495056"/>
                    </a:cubicBezTo>
                    <a:cubicBezTo>
                      <a:pt x="849443" y="1377760"/>
                      <a:pt x="794625" y="1269343"/>
                      <a:pt x="582967" y="1267456"/>
                    </a:cubicBezTo>
                    <a:lnTo>
                      <a:pt x="0" y="1267196"/>
                    </a:lnTo>
                    <a:lnTo>
                      <a:pt x="266330" y="989289"/>
                    </a:lnTo>
                    <a:cubicBezTo>
                      <a:pt x="347215" y="886703"/>
                      <a:pt x="398509" y="775239"/>
                      <a:pt x="287045" y="646020"/>
                    </a:cubicBezTo>
                    <a:lnTo>
                      <a:pt x="0" y="354510"/>
                    </a:ln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anchor="ctr"/>
              <a:lstStyle/>
              <a:p>
                <a:pPr defTabSz="685800"/>
                <a:endParaRPr lang="zh-CN" altLang="en-US" sz="1350">
                  <a:solidFill>
                    <a:prstClr val="black"/>
                  </a:solidFill>
                  <a:latin typeface="等线" panose="02010600030101010101" charset="-122"/>
                  <a:ea typeface="微软雅黑" panose="020B0503020204020204" charset="-122"/>
                </a:endParaRPr>
              </a:p>
            </p:txBody>
          </p:sp>
        </p:grpSp>
        <p:sp>
          <p:nvSpPr>
            <p:cNvPr id="54" name="TextBox 33"/>
            <p:cNvSpPr txBox="1">
              <a:spLocks noChangeArrowheads="1"/>
            </p:cNvSpPr>
            <p:nvPr/>
          </p:nvSpPr>
          <p:spPr bwMode="auto">
            <a:xfrm>
              <a:off x="681551" y="543095"/>
              <a:ext cx="51328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defTabSz="685800" eaLnBrk="1" hangingPunct="1"/>
              <a:r>
                <a:rPr lang="en-US" altLang="zh-CN" sz="2800">
                  <a:solidFill>
                    <a:srgbClr val="FFFFFF"/>
                  </a:solidFill>
                  <a:latin typeface="Impact" panose="020B0806030902050204" pitchFamily="34" charset="0"/>
                </a:rPr>
                <a:t>01</a:t>
              </a:r>
              <a:endParaRPr lang="zh-CN" altLang="en-US" sz="2800">
                <a:solidFill>
                  <a:srgbClr val="FFFFFF"/>
                </a:solidFill>
                <a:latin typeface="Impact" panose="020B0806030902050204" pitchFamily="34" charset="0"/>
              </a:endParaRPr>
            </a:p>
          </p:txBody>
        </p:sp>
      </p:grpSp>
      <p:cxnSp>
        <p:nvCxnSpPr>
          <p:cNvPr id="57" name="直接连接符 36"/>
          <p:cNvCxnSpPr>
            <a:cxnSpLocks noChangeShapeType="1"/>
          </p:cNvCxnSpPr>
          <p:nvPr/>
        </p:nvCxnSpPr>
        <p:spPr bwMode="auto">
          <a:xfrm flipV="1">
            <a:off x="1520204" y="1263925"/>
            <a:ext cx="0" cy="874713"/>
          </a:xfrm>
          <a:prstGeom prst="line">
            <a:avLst/>
          </a:prstGeom>
          <a:noFill/>
          <a:ln w="6350">
            <a:solidFill>
              <a:srgbClr val="0070C0">
                <a:alpha val="98038"/>
              </a:srgbClr>
            </a:solidFill>
            <a:prstDash val="sysDash"/>
            <a:round/>
            <a:headEnd type="oval" w="med" len="med"/>
            <a:tailEnd type="oval" w="med" len="med"/>
          </a:ln>
          <a:extLst>
            <a:ext uri="{909E8E84-426E-40DD-AFC4-6F175D3DCCD1}">
              <a14:hiddenFill xmlns:a14="http://schemas.microsoft.com/office/drawing/2010/main">
                <a:noFill/>
              </a14:hiddenFill>
            </a:ext>
          </a:extLst>
        </p:spPr>
      </p:cxnSp>
      <p:sp>
        <p:nvSpPr>
          <p:cNvPr id="58" name="矩形 1"/>
          <p:cNvSpPr>
            <a:spLocks noChangeArrowheads="1"/>
          </p:cNvSpPr>
          <p:nvPr/>
        </p:nvSpPr>
        <p:spPr bwMode="auto">
          <a:xfrm>
            <a:off x="1631329" y="1203600"/>
            <a:ext cx="18938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defTabSz="685800"/>
            <a:r>
              <a:rPr lang="zh-CN" altLang="en-US" sz="1000">
                <a:solidFill>
                  <a:srgbClr val="595959"/>
                </a:solidFill>
                <a:latin typeface="微软雅黑" panose="020B0503020204020204" charset="-122"/>
                <a:ea typeface="微软雅黑" panose="020B0503020204020204" charset="-122"/>
              </a:rPr>
              <a:t>随着计算机技术的发展及印刷技术进步，平面设计在视觉感观领域的表现也越来越丰富这真正的对今天的平面设计的新。</a:t>
            </a:r>
          </a:p>
        </p:txBody>
      </p:sp>
      <p:cxnSp>
        <p:nvCxnSpPr>
          <p:cNvPr id="59" name="直接连接符 38"/>
          <p:cNvCxnSpPr>
            <a:cxnSpLocks noChangeShapeType="1"/>
          </p:cNvCxnSpPr>
          <p:nvPr/>
        </p:nvCxnSpPr>
        <p:spPr bwMode="auto">
          <a:xfrm flipV="1">
            <a:off x="2707654" y="3532461"/>
            <a:ext cx="0" cy="874712"/>
          </a:xfrm>
          <a:prstGeom prst="line">
            <a:avLst/>
          </a:prstGeom>
          <a:noFill/>
          <a:ln w="6350">
            <a:solidFill>
              <a:srgbClr val="0070C0">
                <a:alpha val="98038"/>
              </a:srgbClr>
            </a:solidFill>
            <a:prstDash val="sysDash"/>
            <a:round/>
            <a:headEnd type="oval" w="med" len="med"/>
            <a:tailEnd type="oval" w="med" len="med"/>
          </a:ln>
          <a:extLst>
            <a:ext uri="{909E8E84-426E-40DD-AFC4-6F175D3DCCD1}">
              <a14:hiddenFill xmlns:a14="http://schemas.microsoft.com/office/drawing/2010/main">
                <a:noFill/>
              </a14:hiddenFill>
            </a:ext>
          </a:extLst>
        </p:spPr>
      </p:cxnSp>
      <p:sp>
        <p:nvSpPr>
          <p:cNvPr id="60" name="矩形 1"/>
          <p:cNvSpPr>
            <a:spLocks noChangeArrowheads="1"/>
          </p:cNvSpPr>
          <p:nvPr/>
        </p:nvSpPr>
        <p:spPr bwMode="auto">
          <a:xfrm>
            <a:off x="2818779" y="3795988"/>
            <a:ext cx="18938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defTabSz="685800"/>
            <a:r>
              <a:rPr lang="zh-CN" altLang="en-US" sz="1000">
                <a:solidFill>
                  <a:srgbClr val="595959"/>
                </a:solidFill>
                <a:latin typeface="微软雅黑" panose="020B0503020204020204" charset="-122"/>
                <a:ea typeface="微软雅黑" panose="020B0503020204020204" charset="-122"/>
              </a:rPr>
              <a:t>随着计算机技术的发展及印刷技术进步，平面设计在视觉感观领域的表现也越来越丰富这真正的对今天的平面设计的新。</a:t>
            </a:r>
          </a:p>
        </p:txBody>
      </p:sp>
      <p:cxnSp>
        <p:nvCxnSpPr>
          <p:cNvPr id="61" name="直接连接符 40"/>
          <p:cNvCxnSpPr>
            <a:cxnSpLocks noChangeShapeType="1"/>
          </p:cNvCxnSpPr>
          <p:nvPr/>
        </p:nvCxnSpPr>
        <p:spPr bwMode="auto">
          <a:xfrm flipV="1">
            <a:off x="3771279" y="1263925"/>
            <a:ext cx="0" cy="874713"/>
          </a:xfrm>
          <a:prstGeom prst="line">
            <a:avLst/>
          </a:prstGeom>
          <a:noFill/>
          <a:ln w="6350">
            <a:solidFill>
              <a:srgbClr val="0070C0">
                <a:alpha val="98038"/>
              </a:srgbClr>
            </a:solidFill>
            <a:prstDash val="sysDash"/>
            <a:round/>
            <a:headEnd type="oval" w="med" len="med"/>
            <a:tailEnd type="oval" w="med" len="med"/>
          </a:ln>
          <a:extLst>
            <a:ext uri="{909E8E84-426E-40DD-AFC4-6F175D3DCCD1}">
              <a14:hiddenFill xmlns:a14="http://schemas.microsoft.com/office/drawing/2010/main">
                <a:noFill/>
              </a14:hiddenFill>
            </a:ext>
          </a:extLst>
        </p:spPr>
      </p:cxnSp>
      <p:sp>
        <p:nvSpPr>
          <p:cNvPr id="62" name="矩形 1"/>
          <p:cNvSpPr>
            <a:spLocks noChangeArrowheads="1"/>
          </p:cNvSpPr>
          <p:nvPr/>
        </p:nvSpPr>
        <p:spPr bwMode="auto">
          <a:xfrm>
            <a:off x="3880819" y="1203600"/>
            <a:ext cx="18938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defTabSz="685800"/>
            <a:r>
              <a:rPr lang="zh-CN" altLang="en-US" sz="1000">
                <a:solidFill>
                  <a:srgbClr val="595959"/>
                </a:solidFill>
                <a:latin typeface="微软雅黑" panose="020B0503020204020204" charset="-122"/>
                <a:ea typeface="微软雅黑" panose="020B0503020204020204" charset="-122"/>
              </a:rPr>
              <a:t>随着计算机技术的发展及印刷技术进步，平面设计在视觉感观领域的表现也越来越丰富这真正的对今天的平面设计的新。</a:t>
            </a:r>
          </a:p>
        </p:txBody>
      </p:sp>
      <p:cxnSp>
        <p:nvCxnSpPr>
          <p:cNvPr id="63" name="直接连接符 43"/>
          <p:cNvCxnSpPr>
            <a:cxnSpLocks noChangeShapeType="1"/>
          </p:cNvCxnSpPr>
          <p:nvPr/>
        </p:nvCxnSpPr>
        <p:spPr bwMode="auto">
          <a:xfrm flipV="1">
            <a:off x="4952379" y="3532461"/>
            <a:ext cx="0" cy="874712"/>
          </a:xfrm>
          <a:prstGeom prst="line">
            <a:avLst/>
          </a:prstGeom>
          <a:noFill/>
          <a:ln w="6350">
            <a:solidFill>
              <a:srgbClr val="0070C0">
                <a:alpha val="98038"/>
              </a:srgbClr>
            </a:solidFill>
            <a:prstDash val="sysDash"/>
            <a:round/>
            <a:headEnd type="oval" w="med" len="med"/>
            <a:tailEnd type="oval" w="med" len="med"/>
          </a:ln>
          <a:extLst>
            <a:ext uri="{909E8E84-426E-40DD-AFC4-6F175D3DCCD1}">
              <a14:hiddenFill xmlns:a14="http://schemas.microsoft.com/office/drawing/2010/main">
                <a:noFill/>
              </a14:hiddenFill>
            </a:ext>
          </a:extLst>
        </p:spPr>
      </p:cxnSp>
      <p:sp>
        <p:nvSpPr>
          <p:cNvPr id="64" name="矩形 1"/>
          <p:cNvSpPr>
            <a:spLocks noChangeArrowheads="1"/>
          </p:cNvSpPr>
          <p:nvPr/>
        </p:nvSpPr>
        <p:spPr bwMode="auto">
          <a:xfrm>
            <a:off x="5063504" y="3795988"/>
            <a:ext cx="18938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defTabSz="685800"/>
            <a:r>
              <a:rPr lang="zh-CN" altLang="en-US" sz="1000">
                <a:solidFill>
                  <a:srgbClr val="595959"/>
                </a:solidFill>
                <a:latin typeface="微软雅黑" panose="020B0503020204020204" charset="-122"/>
                <a:ea typeface="微软雅黑" panose="020B0503020204020204" charset="-122"/>
              </a:rPr>
              <a:t>随着计算机技术的发展及印刷技术进步，平面设计在视觉感观领域的表现也越来越丰富这真正的对今天的平面设计的新。</a:t>
            </a:r>
          </a:p>
        </p:txBody>
      </p:sp>
      <p:cxnSp>
        <p:nvCxnSpPr>
          <p:cNvPr id="65" name="直接连接符 51"/>
          <p:cNvCxnSpPr>
            <a:cxnSpLocks noChangeShapeType="1"/>
          </p:cNvCxnSpPr>
          <p:nvPr/>
        </p:nvCxnSpPr>
        <p:spPr bwMode="auto">
          <a:xfrm flipV="1">
            <a:off x="6096967" y="1263925"/>
            <a:ext cx="0" cy="874713"/>
          </a:xfrm>
          <a:prstGeom prst="line">
            <a:avLst/>
          </a:prstGeom>
          <a:noFill/>
          <a:ln w="6350">
            <a:solidFill>
              <a:srgbClr val="0070C0">
                <a:alpha val="98038"/>
              </a:srgbClr>
            </a:solidFill>
            <a:prstDash val="sysDash"/>
            <a:round/>
            <a:headEnd type="oval" w="med" len="med"/>
            <a:tailEnd type="oval" w="med" len="med"/>
          </a:ln>
          <a:extLst>
            <a:ext uri="{909E8E84-426E-40DD-AFC4-6F175D3DCCD1}">
              <a14:hiddenFill xmlns:a14="http://schemas.microsoft.com/office/drawing/2010/main">
                <a:noFill/>
              </a14:hiddenFill>
            </a:ext>
          </a:extLst>
        </p:spPr>
      </p:cxnSp>
      <p:sp>
        <p:nvSpPr>
          <p:cNvPr id="66" name="矩形 1"/>
          <p:cNvSpPr>
            <a:spLocks noChangeArrowheads="1"/>
          </p:cNvSpPr>
          <p:nvPr/>
        </p:nvSpPr>
        <p:spPr bwMode="auto">
          <a:xfrm>
            <a:off x="6206504" y="1203600"/>
            <a:ext cx="18938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defTabSz="685800"/>
            <a:r>
              <a:rPr lang="zh-CN" altLang="en-US" sz="1000">
                <a:solidFill>
                  <a:srgbClr val="595959"/>
                </a:solidFill>
                <a:latin typeface="微软雅黑" panose="020B0503020204020204" charset="-122"/>
                <a:ea typeface="微软雅黑" panose="020B0503020204020204" charset="-122"/>
              </a:rPr>
              <a:t>随着计算机技术的发展及印刷技术进步，平面设计在视觉感观领域的表现也越来越丰富这真正的对今天的平面设计的新。</a:t>
            </a:r>
          </a:p>
        </p:txBody>
      </p:sp>
    </p:spTree>
  </p:cSld>
  <p:clrMapOvr>
    <a:masterClrMapping/>
  </p:clrMapOvr>
  <mc:AlternateContent xmlns:mc="http://schemas.openxmlformats.org/markup-compatibility/2006" xmlns:p14="http://schemas.microsoft.com/office/powerpoint/2010/main">
    <mc:Choice Requires="p14">
      <p:transition spd="slow" p14:dur="2000" advClick="0" advTm="0">
        <p14:ferris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additive="base">
                                        <p:cTn id="7" dur="500" fill="hold"/>
                                        <p:tgtEl>
                                          <p:spTgt spid="52"/>
                                        </p:tgtEl>
                                        <p:attrNameLst>
                                          <p:attrName>ppt_x</p:attrName>
                                        </p:attrNameLst>
                                      </p:cBhvr>
                                      <p:tavLst>
                                        <p:tav tm="0">
                                          <p:val>
                                            <p:strVal val="0-#ppt_w/2"/>
                                          </p:val>
                                        </p:tav>
                                        <p:tav tm="100000">
                                          <p:val>
                                            <p:strVal val="#ppt_x"/>
                                          </p:val>
                                        </p:tav>
                                      </p:tavLst>
                                    </p:anim>
                                    <p:anim calcmode="lin" valueType="num">
                                      <p:cBhvr additive="base">
                                        <p:cTn id="8" dur="500" fill="hold"/>
                                        <p:tgtEl>
                                          <p:spTgt spid="52"/>
                                        </p:tgtEl>
                                        <p:attrNameLst>
                                          <p:attrName>ppt_y</p:attrName>
                                        </p:attrNameLst>
                                      </p:cBhvr>
                                      <p:tavLst>
                                        <p:tav tm="0">
                                          <p:val>
                                            <p:strVal val="#ppt_y"/>
                                          </p:val>
                                        </p:tav>
                                        <p:tav tm="100000">
                                          <p:val>
                                            <p:strVal val="#ppt_y"/>
                                          </p:val>
                                        </p:tav>
                                      </p:tavLst>
                                    </p:anim>
                                  </p:childTnLst>
                                </p:cTn>
                              </p:par>
                              <p:par>
                                <p:cTn id="9" presetID="12" presetClass="entr" presetSubtype="8" fill="hold" nodeType="withEffect">
                                  <p:stCondLst>
                                    <p:cond delay="20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500"/>
                                        <p:tgtEl>
                                          <p:spTgt spid="47"/>
                                        </p:tgtEl>
                                        <p:attrNameLst>
                                          <p:attrName>ppt_x</p:attrName>
                                        </p:attrNameLst>
                                      </p:cBhvr>
                                      <p:tavLst>
                                        <p:tav tm="0">
                                          <p:val>
                                            <p:strVal val="#ppt_x-#ppt_w*1.125000"/>
                                          </p:val>
                                        </p:tav>
                                        <p:tav tm="100000">
                                          <p:val>
                                            <p:strVal val="#ppt_x"/>
                                          </p:val>
                                        </p:tav>
                                      </p:tavLst>
                                    </p:anim>
                                    <p:animEffect transition="in" filter="wipe(right)">
                                      <p:cBhvr>
                                        <p:cTn id="12" dur="500"/>
                                        <p:tgtEl>
                                          <p:spTgt spid="47"/>
                                        </p:tgtEl>
                                      </p:cBhvr>
                                    </p:animEffect>
                                  </p:childTnLst>
                                </p:cTn>
                              </p:par>
                              <p:par>
                                <p:cTn id="13" presetID="12" presetClass="entr" presetSubtype="8" fill="hold" nodeType="withEffect">
                                  <p:stCondLst>
                                    <p:cond delay="400"/>
                                  </p:stCondLst>
                                  <p:childTnLst>
                                    <p:set>
                                      <p:cBhvr>
                                        <p:cTn id="14" dur="1" fill="hold">
                                          <p:stCondLst>
                                            <p:cond delay="0"/>
                                          </p:stCondLst>
                                        </p:cTn>
                                        <p:tgtEl>
                                          <p:spTgt spid="42"/>
                                        </p:tgtEl>
                                        <p:attrNameLst>
                                          <p:attrName>style.visibility</p:attrName>
                                        </p:attrNameLst>
                                      </p:cBhvr>
                                      <p:to>
                                        <p:strVal val="visible"/>
                                      </p:to>
                                    </p:set>
                                    <p:anim calcmode="lin" valueType="num">
                                      <p:cBhvr additive="base">
                                        <p:cTn id="15" dur="500"/>
                                        <p:tgtEl>
                                          <p:spTgt spid="42"/>
                                        </p:tgtEl>
                                        <p:attrNameLst>
                                          <p:attrName>ppt_x</p:attrName>
                                        </p:attrNameLst>
                                      </p:cBhvr>
                                      <p:tavLst>
                                        <p:tav tm="0">
                                          <p:val>
                                            <p:strVal val="#ppt_x-#ppt_w*1.125000"/>
                                          </p:val>
                                        </p:tav>
                                        <p:tav tm="100000">
                                          <p:val>
                                            <p:strVal val="#ppt_x"/>
                                          </p:val>
                                        </p:tav>
                                      </p:tavLst>
                                    </p:anim>
                                    <p:animEffect transition="in" filter="wipe(right)">
                                      <p:cBhvr>
                                        <p:cTn id="16" dur="500"/>
                                        <p:tgtEl>
                                          <p:spTgt spid="42"/>
                                        </p:tgtEl>
                                      </p:cBhvr>
                                    </p:animEffect>
                                  </p:childTnLst>
                                </p:cTn>
                              </p:par>
                              <p:par>
                                <p:cTn id="17" presetID="12" presetClass="entr" presetSubtype="8" fill="hold" nodeType="withEffect">
                                  <p:stCondLst>
                                    <p:cond delay="600"/>
                                  </p:stCondLst>
                                  <p:childTnLst>
                                    <p:set>
                                      <p:cBhvr>
                                        <p:cTn id="18" dur="1" fill="hold">
                                          <p:stCondLst>
                                            <p:cond delay="0"/>
                                          </p:stCondLst>
                                        </p:cTn>
                                        <p:tgtEl>
                                          <p:spTgt spid="37"/>
                                        </p:tgtEl>
                                        <p:attrNameLst>
                                          <p:attrName>style.visibility</p:attrName>
                                        </p:attrNameLst>
                                      </p:cBhvr>
                                      <p:to>
                                        <p:strVal val="visible"/>
                                      </p:to>
                                    </p:set>
                                    <p:anim calcmode="lin" valueType="num">
                                      <p:cBhvr additive="base">
                                        <p:cTn id="19" dur="500"/>
                                        <p:tgtEl>
                                          <p:spTgt spid="37"/>
                                        </p:tgtEl>
                                        <p:attrNameLst>
                                          <p:attrName>ppt_x</p:attrName>
                                        </p:attrNameLst>
                                      </p:cBhvr>
                                      <p:tavLst>
                                        <p:tav tm="0">
                                          <p:val>
                                            <p:strVal val="#ppt_x-#ppt_w*1.125000"/>
                                          </p:val>
                                        </p:tav>
                                        <p:tav tm="100000">
                                          <p:val>
                                            <p:strVal val="#ppt_x"/>
                                          </p:val>
                                        </p:tav>
                                      </p:tavLst>
                                    </p:anim>
                                    <p:animEffect transition="in" filter="wipe(right)">
                                      <p:cBhvr>
                                        <p:cTn id="20" dur="500"/>
                                        <p:tgtEl>
                                          <p:spTgt spid="37"/>
                                        </p:tgtEl>
                                      </p:cBhvr>
                                    </p:animEffect>
                                  </p:childTnLst>
                                </p:cTn>
                              </p:par>
                              <p:par>
                                <p:cTn id="21" presetID="12" presetClass="entr" presetSubtype="8" fill="hold" nodeType="withEffect">
                                  <p:stCondLst>
                                    <p:cond delay="80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500"/>
                                        <p:tgtEl>
                                          <p:spTgt spid="34"/>
                                        </p:tgtEl>
                                        <p:attrNameLst>
                                          <p:attrName>ppt_x</p:attrName>
                                        </p:attrNameLst>
                                      </p:cBhvr>
                                      <p:tavLst>
                                        <p:tav tm="0">
                                          <p:val>
                                            <p:strVal val="#ppt_x-#ppt_w*1.125000"/>
                                          </p:val>
                                        </p:tav>
                                        <p:tav tm="100000">
                                          <p:val>
                                            <p:strVal val="#ppt_x"/>
                                          </p:val>
                                        </p:tav>
                                      </p:tavLst>
                                    </p:anim>
                                    <p:animEffect transition="in" filter="wipe(right)">
                                      <p:cBhvr>
                                        <p:cTn id="24" dur="500"/>
                                        <p:tgtEl>
                                          <p:spTgt spid="34"/>
                                        </p:tgtEl>
                                      </p:cBhvr>
                                    </p:animEffect>
                                  </p:childTnLst>
                                </p:cTn>
                              </p:par>
                            </p:childTnLst>
                          </p:cTn>
                        </p:par>
                        <p:par>
                          <p:cTn id="25" fill="hold">
                            <p:stCondLst>
                              <p:cond delay="500"/>
                            </p:stCondLst>
                            <p:childTnLst>
                              <p:par>
                                <p:cTn id="26" presetID="22" presetClass="entr" presetSubtype="4" fill="hold" nodeType="after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down)">
                                      <p:cBhvr>
                                        <p:cTn id="28" dur="500"/>
                                        <p:tgtEl>
                                          <p:spTgt spid="57"/>
                                        </p:tgtEl>
                                      </p:cBhvr>
                                    </p:animEffect>
                                  </p:childTnLst>
                                </p:cTn>
                              </p:par>
                            </p:childTnLst>
                          </p:cTn>
                        </p:par>
                        <p:par>
                          <p:cTn id="29" fill="hold">
                            <p:stCondLst>
                              <p:cond delay="1000"/>
                            </p:stCondLst>
                            <p:childTnLst>
                              <p:par>
                                <p:cTn id="30" presetID="2" presetClass="entr" presetSubtype="8" fill="hold" grpId="0" nodeType="afterEffect">
                                  <p:stCondLst>
                                    <p:cond delay="0"/>
                                  </p:stCondLst>
                                  <p:childTnLst>
                                    <p:set>
                                      <p:cBhvr>
                                        <p:cTn id="31" dur="1" fill="hold">
                                          <p:stCondLst>
                                            <p:cond delay="0"/>
                                          </p:stCondLst>
                                        </p:cTn>
                                        <p:tgtEl>
                                          <p:spTgt spid="58"/>
                                        </p:tgtEl>
                                        <p:attrNameLst>
                                          <p:attrName>style.visibility</p:attrName>
                                        </p:attrNameLst>
                                      </p:cBhvr>
                                      <p:to>
                                        <p:strVal val="visible"/>
                                      </p:to>
                                    </p:set>
                                    <p:anim calcmode="lin" valueType="num">
                                      <p:cBhvr additive="base">
                                        <p:cTn id="32" dur="300" fill="hold"/>
                                        <p:tgtEl>
                                          <p:spTgt spid="58"/>
                                        </p:tgtEl>
                                        <p:attrNameLst>
                                          <p:attrName>ppt_x</p:attrName>
                                        </p:attrNameLst>
                                      </p:cBhvr>
                                      <p:tavLst>
                                        <p:tav tm="0">
                                          <p:val>
                                            <p:strVal val="0-#ppt_w/2"/>
                                          </p:val>
                                        </p:tav>
                                        <p:tav tm="100000">
                                          <p:val>
                                            <p:strVal val="#ppt_x"/>
                                          </p:val>
                                        </p:tav>
                                      </p:tavLst>
                                    </p:anim>
                                    <p:anim calcmode="lin" valueType="num">
                                      <p:cBhvr additive="base">
                                        <p:cTn id="33" dur="300" fill="hold"/>
                                        <p:tgtEl>
                                          <p:spTgt spid="58"/>
                                        </p:tgtEl>
                                        <p:attrNameLst>
                                          <p:attrName>ppt_y</p:attrName>
                                        </p:attrNameLst>
                                      </p:cBhvr>
                                      <p:tavLst>
                                        <p:tav tm="0">
                                          <p:val>
                                            <p:strVal val="#ppt_y"/>
                                          </p:val>
                                        </p:tav>
                                        <p:tav tm="100000">
                                          <p:val>
                                            <p:strVal val="#ppt_y"/>
                                          </p:val>
                                        </p:tav>
                                      </p:tavLst>
                                    </p:anim>
                                  </p:childTnLst>
                                </p:cTn>
                              </p:par>
                            </p:childTnLst>
                          </p:cTn>
                        </p:par>
                        <p:par>
                          <p:cTn id="34" fill="hold">
                            <p:stCondLst>
                              <p:cond delay="1500"/>
                            </p:stCondLst>
                            <p:childTnLst>
                              <p:par>
                                <p:cTn id="35" presetID="22" presetClass="entr" presetSubtype="4"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Effect transition="in" filter="wipe(down)">
                                      <p:cBhvr>
                                        <p:cTn id="37" dur="500"/>
                                        <p:tgtEl>
                                          <p:spTgt spid="59"/>
                                        </p:tgtEl>
                                      </p:cBhvr>
                                    </p:animEffect>
                                  </p:childTnLst>
                                </p:cTn>
                              </p:par>
                            </p:childTnLst>
                          </p:cTn>
                        </p:par>
                        <p:par>
                          <p:cTn id="38" fill="hold">
                            <p:stCondLst>
                              <p:cond delay="2000"/>
                            </p:stCondLst>
                            <p:childTnLst>
                              <p:par>
                                <p:cTn id="39" presetID="2" presetClass="entr" presetSubtype="8" fill="hold" grpId="0" nodeType="afterEffect">
                                  <p:stCondLst>
                                    <p:cond delay="0"/>
                                  </p:stCondLst>
                                  <p:childTnLst>
                                    <p:set>
                                      <p:cBhvr>
                                        <p:cTn id="40" dur="1" fill="hold">
                                          <p:stCondLst>
                                            <p:cond delay="0"/>
                                          </p:stCondLst>
                                        </p:cTn>
                                        <p:tgtEl>
                                          <p:spTgt spid="60"/>
                                        </p:tgtEl>
                                        <p:attrNameLst>
                                          <p:attrName>style.visibility</p:attrName>
                                        </p:attrNameLst>
                                      </p:cBhvr>
                                      <p:to>
                                        <p:strVal val="visible"/>
                                      </p:to>
                                    </p:set>
                                    <p:anim calcmode="lin" valueType="num">
                                      <p:cBhvr additive="base">
                                        <p:cTn id="41" dur="300" fill="hold"/>
                                        <p:tgtEl>
                                          <p:spTgt spid="60"/>
                                        </p:tgtEl>
                                        <p:attrNameLst>
                                          <p:attrName>ppt_x</p:attrName>
                                        </p:attrNameLst>
                                      </p:cBhvr>
                                      <p:tavLst>
                                        <p:tav tm="0">
                                          <p:val>
                                            <p:strVal val="0-#ppt_w/2"/>
                                          </p:val>
                                        </p:tav>
                                        <p:tav tm="100000">
                                          <p:val>
                                            <p:strVal val="#ppt_x"/>
                                          </p:val>
                                        </p:tav>
                                      </p:tavLst>
                                    </p:anim>
                                    <p:anim calcmode="lin" valueType="num">
                                      <p:cBhvr additive="base">
                                        <p:cTn id="42" dur="300" fill="hold"/>
                                        <p:tgtEl>
                                          <p:spTgt spid="60"/>
                                        </p:tgtEl>
                                        <p:attrNameLst>
                                          <p:attrName>ppt_y</p:attrName>
                                        </p:attrNameLst>
                                      </p:cBhvr>
                                      <p:tavLst>
                                        <p:tav tm="0">
                                          <p:val>
                                            <p:strVal val="#ppt_y"/>
                                          </p:val>
                                        </p:tav>
                                        <p:tav tm="100000">
                                          <p:val>
                                            <p:strVal val="#ppt_y"/>
                                          </p:val>
                                        </p:tav>
                                      </p:tavLst>
                                    </p:anim>
                                  </p:childTnLst>
                                </p:cTn>
                              </p:par>
                            </p:childTnLst>
                          </p:cTn>
                        </p:par>
                        <p:par>
                          <p:cTn id="43" fill="hold">
                            <p:stCondLst>
                              <p:cond delay="2500"/>
                            </p:stCondLst>
                            <p:childTnLst>
                              <p:par>
                                <p:cTn id="44" presetID="22" presetClass="entr" presetSubtype="4" fill="hold"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childTnLst>
                          </p:cTn>
                        </p:par>
                        <p:par>
                          <p:cTn id="47" fill="hold">
                            <p:stCondLst>
                              <p:cond delay="3000"/>
                            </p:stCondLst>
                            <p:childTnLst>
                              <p:par>
                                <p:cTn id="48" presetID="2" presetClass="entr" presetSubtype="8" fill="hold" grpId="0" nodeType="afterEffect">
                                  <p:stCondLst>
                                    <p:cond delay="0"/>
                                  </p:stCondLst>
                                  <p:childTnLst>
                                    <p:set>
                                      <p:cBhvr>
                                        <p:cTn id="49" dur="1" fill="hold">
                                          <p:stCondLst>
                                            <p:cond delay="0"/>
                                          </p:stCondLst>
                                        </p:cTn>
                                        <p:tgtEl>
                                          <p:spTgt spid="62"/>
                                        </p:tgtEl>
                                        <p:attrNameLst>
                                          <p:attrName>style.visibility</p:attrName>
                                        </p:attrNameLst>
                                      </p:cBhvr>
                                      <p:to>
                                        <p:strVal val="visible"/>
                                      </p:to>
                                    </p:set>
                                    <p:anim calcmode="lin" valueType="num">
                                      <p:cBhvr additive="base">
                                        <p:cTn id="50" dur="300" fill="hold"/>
                                        <p:tgtEl>
                                          <p:spTgt spid="62"/>
                                        </p:tgtEl>
                                        <p:attrNameLst>
                                          <p:attrName>ppt_x</p:attrName>
                                        </p:attrNameLst>
                                      </p:cBhvr>
                                      <p:tavLst>
                                        <p:tav tm="0">
                                          <p:val>
                                            <p:strVal val="0-#ppt_w/2"/>
                                          </p:val>
                                        </p:tav>
                                        <p:tav tm="100000">
                                          <p:val>
                                            <p:strVal val="#ppt_x"/>
                                          </p:val>
                                        </p:tav>
                                      </p:tavLst>
                                    </p:anim>
                                    <p:anim calcmode="lin" valueType="num">
                                      <p:cBhvr additive="base">
                                        <p:cTn id="51" dur="300" fill="hold"/>
                                        <p:tgtEl>
                                          <p:spTgt spid="62"/>
                                        </p:tgtEl>
                                        <p:attrNameLst>
                                          <p:attrName>ppt_y</p:attrName>
                                        </p:attrNameLst>
                                      </p:cBhvr>
                                      <p:tavLst>
                                        <p:tav tm="0">
                                          <p:val>
                                            <p:strVal val="#ppt_y"/>
                                          </p:val>
                                        </p:tav>
                                        <p:tav tm="100000">
                                          <p:val>
                                            <p:strVal val="#ppt_y"/>
                                          </p:val>
                                        </p:tav>
                                      </p:tavLst>
                                    </p:anim>
                                  </p:childTnLst>
                                </p:cTn>
                              </p:par>
                            </p:childTnLst>
                          </p:cTn>
                        </p:par>
                        <p:par>
                          <p:cTn id="52" fill="hold">
                            <p:stCondLst>
                              <p:cond delay="3500"/>
                            </p:stCondLst>
                            <p:childTnLst>
                              <p:par>
                                <p:cTn id="53" presetID="22" presetClass="entr" presetSubtype="4" fill="hold"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down)">
                                      <p:cBhvr>
                                        <p:cTn id="55" dur="500"/>
                                        <p:tgtEl>
                                          <p:spTgt spid="63"/>
                                        </p:tgtEl>
                                      </p:cBhvr>
                                    </p:animEffect>
                                  </p:childTnLst>
                                </p:cTn>
                              </p:par>
                            </p:childTnLst>
                          </p:cTn>
                        </p:par>
                        <p:par>
                          <p:cTn id="56" fill="hold">
                            <p:stCondLst>
                              <p:cond delay="4000"/>
                            </p:stCondLst>
                            <p:childTnLst>
                              <p:par>
                                <p:cTn id="57" presetID="2" presetClass="entr" presetSubtype="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additive="base">
                                        <p:cTn id="59" dur="300" fill="hold"/>
                                        <p:tgtEl>
                                          <p:spTgt spid="64"/>
                                        </p:tgtEl>
                                        <p:attrNameLst>
                                          <p:attrName>ppt_x</p:attrName>
                                        </p:attrNameLst>
                                      </p:cBhvr>
                                      <p:tavLst>
                                        <p:tav tm="0">
                                          <p:val>
                                            <p:strVal val="0-#ppt_w/2"/>
                                          </p:val>
                                        </p:tav>
                                        <p:tav tm="100000">
                                          <p:val>
                                            <p:strVal val="#ppt_x"/>
                                          </p:val>
                                        </p:tav>
                                      </p:tavLst>
                                    </p:anim>
                                    <p:anim calcmode="lin" valueType="num">
                                      <p:cBhvr additive="base">
                                        <p:cTn id="60" dur="300" fill="hold"/>
                                        <p:tgtEl>
                                          <p:spTgt spid="64"/>
                                        </p:tgtEl>
                                        <p:attrNameLst>
                                          <p:attrName>ppt_y</p:attrName>
                                        </p:attrNameLst>
                                      </p:cBhvr>
                                      <p:tavLst>
                                        <p:tav tm="0">
                                          <p:val>
                                            <p:strVal val="#ppt_y"/>
                                          </p:val>
                                        </p:tav>
                                        <p:tav tm="100000">
                                          <p:val>
                                            <p:strVal val="#ppt_y"/>
                                          </p:val>
                                        </p:tav>
                                      </p:tavLst>
                                    </p:anim>
                                  </p:childTnLst>
                                </p:cTn>
                              </p:par>
                            </p:childTnLst>
                          </p:cTn>
                        </p:par>
                        <p:par>
                          <p:cTn id="61" fill="hold">
                            <p:stCondLst>
                              <p:cond delay="4500"/>
                            </p:stCondLst>
                            <p:childTnLst>
                              <p:par>
                                <p:cTn id="62" presetID="22" presetClass="entr" presetSubtype="4" fill="hold"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wipe(down)">
                                      <p:cBhvr>
                                        <p:cTn id="64" dur="500"/>
                                        <p:tgtEl>
                                          <p:spTgt spid="65"/>
                                        </p:tgtEl>
                                      </p:cBhvr>
                                    </p:animEffect>
                                  </p:childTnLst>
                                </p:cTn>
                              </p:par>
                            </p:childTnLst>
                          </p:cTn>
                        </p:par>
                        <p:par>
                          <p:cTn id="65" fill="hold">
                            <p:stCondLst>
                              <p:cond delay="5000"/>
                            </p:stCondLst>
                            <p:childTnLst>
                              <p:par>
                                <p:cTn id="66" presetID="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 calcmode="lin" valueType="num">
                                      <p:cBhvr additive="base">
                                        <p:cTn id="68" dur="300" fill="hold"/>
                                        <p:tgtEl>
                                          <p:spTgt spid="66"/>
                                        </p:tgtEl>
                                        <p:attrNameLst>
                                          <p:attrName>ppt_x</p:attrName>
                                        </p:attrNameLst>
                                      </p:cBhvr>
                                      <p:tavLst>
                                        <p:tav tm="0">
                                          <p:val>
                                            <p:strVal val="0-#ppt_w/2"/>
                                          </p:val>
                                        </p:tav>
                                        <p:tav tm="100000">
                                          <p:val>
                                            <p:strVal val="#ppt_x"/>
                                          </p:val>
                                        </p:tav>
                                      </p:tavLst>
                                    </p:anim>
                                    <p:anim calcmode="lin" valueType="num">
                                      <p:cBhvr additive="base">
                                        <p:cTn id="69" dur="300" fill="hold"/>
                                        <p:tgtEl>
                                          <p:spTgt spid="6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utoUpdateAnimBg="0"/>
      <p:bldP spid="60" grpId="0" autoUpdateAnimBg="0"/>
      <p:bldP spid="62" grpId="0" autoUpdateAnimBg="0"/>
      <p:bldP spid="64" grpId="0" autoUpdateAnimBg="0"/>
      <p:bldP spid="66"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等腰三角形 2"/>
          <p:cNvSpPr/>
          <p:nvPr/>
        </p:nvSpPr>
        <p:spPr bwMode="auto">
          <a:xfrm rot="3036074">
            <a:off x="4543936" y="1547498"/>
            <a:ext cx="1341834" cy="1551969"/>
          </a:xfrm>
          <a:custGeom>
            <a:avLst/>
            <a:gdLst>
              <a:gd name="T0" fmla="*/ 576064 w 1152128"/>
              <a:gd name="T1" fmla="*/ 0 h 1333073"/>
              <a:gd name="T2" fmla="*/ 687529 w 1152128"/>
              <a:gd name="T3" fmla="*/ 192182 h 1333073"/>
              <a:gd name="T4" fmla="*/ 1152128 w 1152128"/>
              <a:gd name="T5" fmla="*/ 757009 h 1333073"/>
              <a:gd name="T6" fmla="*/ 576064 w 1152128"/>
              <a:gd name="T7" fmla="*/ 1333073 h 1333073"/>
              <a:gd name="T8" fmla="*/ 0 w 1152128"/>
              <a:gd name="T9" fmla="*/ 757009 h 1333073"/>
              <a:gd name="T10" fmla="*/ 464599 w 1152128"/>
              <a:gd name="T11" fmla="*/ 192182 h 1333073"/>
              <a:gd name="T12" fmla="*/ 576064 w 1152128"/>
              <a:gd name="T13" fmla="*/ 0 h 1333073"/>
            </a:gdLst>
            <a:ahLst/>
            <a:cxnLst>
              <a:cxn ang="0">
                <a:pos x="T0" y="T1"/>
              </a:cxn>
              <a:cxn ang="0">
                <a:pos x="T2" y="T3"/>
              </a:cxn>
              <a:cxn ang="0">
                <a:pos x="T4" y="T5"/>
              </a:cxn>
              <a:cxn ang="0">
                <a:pos x="T6" y="T7"/>
              </a:cxn>
              <a:cxn ang="0">
                <a:pos x="T8" y="T9"/>
              </a:cxn>
              <a:cxn ang="0">
                <a:pos x="T10" y="T11"/>
              </a:cxn>
              <a:cxn ang="0">
                <a:pos x="T12" y="T13"/>
              </a:cxn>
            </a:cxnLst>
            <a:rect l="0" t="0"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lnTo>
                  <a:pt x="576064" y="0"/>
                </a:lnTo>
                <a:close/>
              </a:path>
            </a:pathLst>
          </a:custGeom>
          <a:solidFill>
            <a:srgbClr val="00B0F0"/>
          </a:solidFill>
          <a:ln w="28575" cmpd="sng">
            <a:solidFill>
              <a:srgbClr val="F8F8F8"/>
            </a:solidFill>
            <a:round/>
          </a:ln>
        </p:spPr>
        <p:txBody>
          <a:bodyPr wrap="none" lIns="68562" tIns="34281" rIns="68562" bIns="34281" anchor="ctr"/>
          <a:lstStyle/>
          <a:p>
            <a:pPr defTabSz="685800"/>
            <a:endParaRPr lang="zh-CN" altLang="en-US" sz="1400">
              <a:solidFill>
                <a:prstClr val="black"/>
              </a:solidFill>
              <a:latin typeface="等线" panose="02010600030101010101" charset="-122"/>
              <a:ea typeface="微软雅黑" panose="020B0503020204020204" charset="-122"/>
            </a:endParaRPr>
          </a:p>
        </p:txBody>
      </p:sp>
      <p:sp>
        <p:nvSpPr>
          <p:cNvPr id="19" name="TextBox 5"/>
          <p:cNvSpPr txBox="1">
            <a:spLocks noChangeArrowheads="1"/>
          </p:cNvSpPr>
          <p:nvPr/>
        </p:nvSpPr>
        <p:spPr bwMode="auto">
          <a:xfrm>
            <a:off x="4762594" y="2150246"/>
            <a:ext cx="812879"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2" tIns="34281" rIns="68562" bIns="34281"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defTabSz="685800" eaLnBrk="1" hangingPunct="1"/>
            <a:r>
              <a:rPr lang="zh-CN" altLang="en-US" sz="1200" dirty="0">
                <a:solidFill>
                  <a:srgbClr val="FFFFFF"/>
                </a:solidFill>
                <a:latin typeface="微软雅黑" panose="020B0503020204020204" charset="-122"/>
                <a:ea typeface="微软雅黑" panose="020B0503020204020204" charset="-122"/>
              </a:rPr>
              <a:t>完成项目三</a:t>
            </a:r>
          </a:p>
        </p:txBody>
      </p:sp>
      <p:sp>
        <p:nvSpPr>
          <p:cNvPr id="20" name="等腰三角形 2"/>
          <p:cNvSpPr/>
          <p:nvPr/>
        </p:nvSpPr>
        <p:spPr bwMode="auto">
          <a:xfrm rot="8763501">
            <a:off x="3685499" y="2489574"/>
            <a:ext cx="1341311" cy="1552575"/>
          </a:xfrm>
          <a:custGeom>
            <a:avLst/>
            <a:gdLst>
              <a:gd name="T0" fmla="*/ 576064 w 1152128"/>
              <a:gd name="T1" fmla="*/ 0 h 1333073"/>
              <a:gd name="T2" fmla="*/ 687529 w 1152128"/>
              <a:gd name="T3" fmla="*/ 192182 h 1333073"/>
              <a:gd name="T4" fmla="*/ 1152128 w 1152128"/>
              <a:gd name="T5" fmla="*/ 757009 h 1333073"/>
              <a:gd name="T6" fmla="*/ 576064 w 1152128"/>
              <a:gd name="T7" fmla="*/ 1333073 h 1333073"/>
              <a:gd name="T8" fmla="*/ 0 w 1152128"/>
              <a:gd name="T9" fmla="*/ 757009 h 1333073"/>
              <a:gd name="T10" fmla="*/ 464599 w 1152128"/>
              <a:gd name="T11" fmla="*/ 192182 h 1333073"/>
              <a:gd name="T12" fmla="*/ 576064 w 1152128"/>
              <a:gd name="T13" fmla="*/ 0 h 1333073"/>
            </a:gdLst>
            <a:ahLst/>
            <a:cxnLst>
              <a:cxn ang="0">
                <a:pos x="T0" y="T1"/>
              </a:cxn>
              <a:cxn ang="0">
                <a:pos x="T2" y="T3"/>
              </a:cxn>
              <a:cxn ang="0">
                <a:pos x="T4" y="T5"/>
              </a:cxn>
              <a:cxn ang="0">
                <a:pos x="T6" y="T7"/>
              </a:cxn>
              <a:cxn ang="0">
                <a:pos x="T8" y="T9"/>
              </a:cxn>
              <a:cxn ang="0">
                <a:pos x="T10" y="T11"/>
              </a:cxn>
              <a:cxn ang="0">
                <a:pos x="T12" y="T13"/>
              </a:cxn>
            </a:cxnLst>
            <a:rect l="0" t="0"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lnTo>
                  <a:pt x="576064" y="0"/>
                </a:lnTo>
                <a:close/>
              </a:path>
            </a:pathLst>
          </a:custGeom>
          <a:solidFill>
            <a:schemeClr val="bg1">
              <a:lumMod val="50000"/>
            </a:schemeClr>
          </a:solidFill>
          <a:ln w="28575" cmpd="sng">
            <a:solidFill>
              <a:srgbClr val="F8F8F8"/>
            </a:solidFill>
            <a:round/>
          </a:ln>
        </p:spPr>
        <p:txBody>
          <a:bodyPr wrap="none" lIns="68562" tIns="34281" rIns="68562" bIns="34281" anchor="ctr"/>
          <a:lstStyle/>
          <a:p>
            <a:pPr defTabSz="685800"/>
            <a:endParaRPr lang="zh-CN" altLang="en-US" sz="1400">
              <a:solidFill>
                <a:prstClr val="black"/>
              </a:solidFill>
              <a:latin typeface="等线" panose="02010600030101010101" charset="-122"/>
              <a:ea typeface="微软雅黑" panose="020B0503020204020204" charset="-122"/>
            </a:endParaRPr>
          </a:p>
        </p:txBody>
      </p:sp>
      <p:sp>
        <p:nvSpPr>
          <p:cNvPr id="21" name="TextBox 7"/>
          <p:cNvSpPr txBox="1">
            <a:spLocks noChangeArrowheads="1"/>
          </p:cNvSpPr>
          <p:nvPr/>
        </p:nvSpPr>
        <p:spPr bwMode="auto">
          <a:xfrm>
            <a:off x="3872354" y="3027737"/>
            <a:ext cx="812879" cy="465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2" tIns="34281" rIns="68562" bIns="34281"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defTabSz="685800" eaLnBrk="1" hangingPunct="1"/>
            <a:r>
              <a:rPr lang="zh-CN" altLang="en-US" sz="1200" dirty="0">
                <a:solidFill>
                  <a:srgbClr val="FFFFFF"/>
                </a:solidFill>
                <a:latin typeface="微软雅黑" panose="020B0503020204020204" charset="-122"/>
                <a:ea typeface="微软雅黑" panose="020B0503020204020204" charset="-122"/>
              </a:rPr>
              <a:t>完成项目二</a:t>
            </a:r>
          </a:p>
        </p:txBody>
      </p:sp>
      <p:sp>
        <p:nvSpPr>
          <p:cNvPr id="22" name="等腰三角形 2"/>
          <p:cNvSpPr/>
          <p:nvPr/>
        </p:nvSpPr>
        <p:spPr bwMode="auto">
          <a:xfrm rot="16474574">
            <a:off x="3291887" y="1226029"/>
            <a:ext cx="1341834" cy="1551969"/>
          </a:xfrm>
          <a:custGeom>
            <a:avLst/>
            <a:gdLst>
              <a:gd name="T0" fmla="*/ 576064 w 1152128"/>
              <a:gd name="T1" fmla="*/ 0 h 1333073"/>
              <a:gd name="T2" fmla="*/ 687529 w 1152128"/>
              <a:gd name="T3" fmla="*/ 192182 h 1333073"/>
              <a:gd name="T4" fmla="*/ 1152128 w 1152128"/>
              <a:gd name="T5" fmla="*/ 757009 h 1333073"/>
              <a:gd name="T6" fmla="*/ 576064 w 1152128"/>
              <a:gd name="T7" fmla="*/ 1333073 h 1333073"/>
              <a:gd name="T8" fmla="*/ 0 w 1152128"/>
              <a:gd name="T9" fmla="*/ 757009 h 1333073"/>
              <a:gd name="T10" fmla="*/ 464599 w 1152128"/>
              <a:gd name="T11" fmla="*/ 192182 h 1333073"/>
              <a:gd name="T12" fmla="*/ 576064 w 1152128"/>
              <a:gd name="T13" fmla="*/ 0 h 1333073"/>
            </a:gdLst>
            <a:ahLst/>
            <a:cxnLst>
              <a:cxn ang="0">
                <a:pos x="T0" y="T1"/>
              </a:cxn>
              <a:cxn ang="0">
                <a:pos x="T2" y="T3"/>
              </a:cxn>
              <a:cxn ang="0">
                <a:pos x="T4" y="T5"/>
              </a:cxn>
              <a:cxn ang="0">
                <a:pos x="T6" y="T7"/>
              </a:cxn>
              <a:cxn ang="0">
                <a:pos x="T8" y="T9"/>
              </a:cxn>
              <a:cxn ang="0">
                <a:pos x="T10" y="T11"/>
              </a:cxn>
              <a:cxn ang="0">
                <a:pos x="T12" y="T13"/>
              </a:cxn>
            </a:cxnLst>
            <a:rect l="0" t="0"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lnTo>
                  <a:pt x="576064" y="0"/>
                </a:lnTo>
                <a:close/>
              </a:path>
            </a:pathLst>
          </a:custGeom>
          <a:solidFill>
            <a:srgbClr val="0070C0"/>
          </a:solidFill>
          <a:ln w="28575" cmpd="sng">
            <a:solidFill>
              <a:srgbClr val="F8F8F8"/>
            </a:solidFill>
            <a:round/>
          </a:ln>
        </p:spPr>
        <p:txBody>
          <a:bodyPr wrap="none" lIns="68562" tIns="34281" rIns="68562" bIns="34281" anchor="ctr"/>
          <a:lstStyle/>
          <a:p>
            <a:pPr defTabSz="685800"/>
            <a:endParaRPr lang="zh-CN" altLang="en-US" sz="1400">
              <a:solidFill>
                <a:prstClr val="black"/>
              </a:solidFill>
              <a:latin typeface="等线" panose="02010600030101010101" charset="-122"/>
              <a:ea typeface="微软雅黑" panose="020B0503020204020204" charset="-122"/>
            </a:endParaRPr>
          </a:p>
        </p:txBody>
      </p:sp>
      <p:sp>
        <p:nvSpPr>
          <p:cNvPr id="23" name="TextBox 9"/>
          <p:cNvSpPr txBox="1">
            <a:spLocks noChangeArrowheads="1"/>
          </p:cNvSpPr>
          <p:nvPr/>
        </p:nvSpPr>
        <p:spPr bwMode="auto">
          <a:xfrm>
            <a:off x="3667647" y="1740671"/>
            <a:ext cx="812879"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2" tIns="34281" rIns="68562" bIns="34281"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defTabSz="685800" eaLnBrk="1" hangingPunct="1"/>
            <a:r>
              <a:rPr lang="zh-CN" altLang="en-US" sz="1200" dirty="0">
                <a:solidFill>
                  <a:srgbClr val="FFFFFF"/>
                </a:solidFill>
                <a:latin typeface="微软雅黑" panose="020B0503020204020204" charset="-122"/>
                <a:ea typeface="微软雅黑" panose="020B0503020204020204" charset="-122"/>
              </a:rPr>
              <a:t>完成项目一</a:t>
            </a:r>
          </a:p>
        </p:txBody>
      </p:sp>
      <p:sp>
        <p:nvSpPr>
          <p:cNvPr id="24" name="TextBox 10"/>
          <p:cNvSpPr txBox="1">
            <a:spLocks noChangeArrowheads="1"/>
          </p:cNvSpPr>
          <p:nvPr/>
        </p:nvSpPr>
        <p:spPr bwMode="auto">
          <a:xfrm>
            <a:off x="1061196" y="1152503"/>
            <a:ext cx="1324685" cy="28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2" tIns="34281" rIns="68562" bIns="3428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685800" eaLnBrk="1" hangingPunct="1"/>
            <a:r>
              <a:rPr lang="en-US" altLang="zh-CN" sz="1400" b="1">
                <a:solidFill>
                  <a:srgbClr val="4D4D4D"/>
                </a:solidFill>
                <a:latin typeface="微软雅黑" panose="020B0503020204020204" charset="-122"/>
                <a:ea typeface="微软雅黑" panose="020B0503020204020204" charset="-122"/>
              </a:rPr>
              <a:t>■</a:t>
            </a:r>
            <a:r>
              <a:rPr lang="zh-CN" altLang="en-US" sz="1400" b="1">
                <a:solidFill>
                  <a:srgbClr val="4D4D4D"/>
                </a:solidFill>
                <a:latin typeface="微软雅黑" panose="020B0503020204020204" charset="-122"/>
                <a:ea typeface="微软雅黑" panose="020B0503020204020204" charset="-122"/>
              </a:rPr>
              <a:t>请输入您标题</a:t>
            </a:r>
          </a:p>
        </p:txBody>
      </p:sp>
      <p:sp>
        <p:nvSpPr>
          <p:cNvPr id="25" name="TextBox 11"/>
          <p:cNvSpPr txBox="1">
            <a:spLocks noChangeArrowheads="1"/>
          </p:cNvSpPr>
          <p:nvPr/>
        </p:nvSpPr>
        <p:spPr bwMode="auto">
          <a:xfrm>
            <a:off x="1061196" y="1383482"/>
            <a:ext cx="2074449" cy="71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2" tIns="34281" rIns="68562" bIns="3428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685800" eaLnBrk="1" hangingPunct="1"/>
            <a:r>
              <a:rPr lang="zh-CN" altLang="en-US" sz="1050">
                <a:solidFill>
                  <a:srgbClr val="4D4D4D"/>
                </a:solidFill>
                <a:latin typeface="微软雅黑" panose="020B0503020204020204" charset="-122"/>
                <a:ea typeface="微软雅黑" panose="020B0503020204020204" charset="-122"/>
              </a:rPr>
              <a:t>这里可以输入可长可短的段落文字这里可以输入可长可短的段落文字这里可以输入可长可短的段落文字这里可以输入可长可</a:t>
            </a:r>
          </a:p>
        </p:txBody>
      </p:sp>
      <p:sp>
        <p:nvSpPr>
          <p:cNvPr id="26" name="TextBox 12"/>
          <p:cNvSpPr txBox="1">
            <a:spLocks noChangeArrowheads="1"/>
          </p:cNvSpPr>
          <p:nvPr/>
        </p:nvSpPr>
        <p:spPr bwMode="auto">
          <a:xfrm>
            <a:off x="6097954" y="915568"/>
            <a:ext cx="1324685" cy="28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2" tIns="34281" rIns="68562" bIns="3428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685800" eaLnBrk="1" hangingPunct="1"/>
            <a:r>
              <a:rPr lang="en-US" altLang="zh-CN" sz="1400" b="1" dirty="0">
                <a:solidFill>
                  <a:srgbClr val="4D4D4D"/>
                </a:solidFill>
                <a:latin typeface="微软雅黑" panose="020B0503020204020204" charset="-122"/>
                <a:ea typeface="微软雅黑" panose="020B0503020204020204" charset="-122"/>
              </a:rPr>
              <a:t>■</a:t>
            </a:r>
            <a:r>
              <a:rPr lang="zh-CN" altLang="en-US" sz="1400" b="1" dirty="0">
                <a:solidFill>
                  <a:srgbClr val="4D4D4D"/>
                </a:solidFill>
                <a:latin typeface="微软雅黑" panose="020B0503020204020204" charset="-122"/>
                <a:ea typeface="微软雅黑" panose="020B0503020204020204" charset="-122"/>
              </a:rPr>
              <a:t>请输入您标题</a:t>
            </a:r>
          </a:p>
        </p:txBody>
      </p:sp>
      <p:sp>
        <p:nvSpPr>
          <p:cNvPr id="27" name="TextBox 13"/>
          <p:cNvSpPr txBox="1">
            <a:spLocks noChangeArrowheads="1"/>
          </p:cNvSpPr>
          <p:nvPr/>
        </p:nvSpPr>
        <p:spPr bwMode="auto">
          <a:xfrm>
            <a:off x="6097953" y="2344316"/>
            <a:ext cx="2074449" cy="71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2" tIns="34281" rIns="68562" bIns="3428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685800" eaLnBrk="1" hangingPunct="1"/>
            <a:r>
              <a:rPr lang="zh-CN" altLang="en-US" sz="1050" dirty="0">
                <a:solidFill>
                  <a:srgbClr val="4D4D4D"/>
                </a:solidFill>
                <a:latin typeface="微软雅黑" panose="020B0503020204020204" charset="-122"/>
                <a:ea typeface="微软雅黑" panose="020B0503020204020204" charset="-122"/>
              </a:rPr>
              <a:t>这里可以输入可长可短的段落文字这里可以输入可长可短的段落文字这里可以输入可长可短的段落文字这里可以输入可长可</a:t>
            </a:r>
          </a:p>
        </p:txBody>
      </p:sp>
      <p:sp>
        <p:nvSpPr>
          <p:cNvPr id="28" name="TextBox 14"/>
          <p:cNvSpPr txBox="1">
            <a:spLocks noChangeArrowheads="1"/>
          </p:cNvSpPr>
          <p:nvPr/>
        </p:nvSpPr>
        <p:spPr bwMode="auto">
          <a:xfrm>
            <a:off x="1949056" y="3909991"/>
            <a:ext cx="1324685" cy="28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2" tIns="34281" rIns="68562" bIns="3428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685800" eaLnBrk="1" hangingPunct="1"/>
            <a:r>
              <a:rPr lang="en-US" altLang="zh-CN" sz="1400" b="1">
                <a:solidFill>
                  <a:srgbClr val="4D4D4D"/>
                </a:solidFill>
                <a:latin typeface="微软雅黑" panose="020B0503020204020204" charset="-122"/>
                <a:ea typeface="微软雅黑" panose="020B0503020204020204" charset="-122"/>
              </a:rPr>
              <a:t>■</a:t>
            </a:r>
            <a:r>
              <a:rPr lang="zh-CN" altLang="en-US" sz="1400" b="1">
                <a:solidFill>
                  <a:srgbClr val="4D4D4D"/>
                </a:solidFill>
                <a:latin typeface="微软雅黑" panose="020B0503020204020204" charset="-122"/>
                <a:ea typeface="微软雅黑" panose="020B0503020204020204" charset="-122"/>
              </a:rPr>
              <a:t>请输入您标题</a:t>
            </a:r>
          </a:p>
        </p:txBody>
      </p:sp>
      <p:sp>
        <p:nvSpPr>
          <p:cNvPr id="29" name="TextBox 15"/>
          <p:cNvSpPr txBox="1">
            <a:spLocks noChangeArrowheads="1"/>
          </p:cNvSpPr>
          <p:nvPr/>
        </p:nvSpPr>
        <p:spPr bwMode="auto">
          <a:xfrm>
            <a:off x="1949056" y="4142160"/>
            <a:ext cx="3320547" cy="553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2" tIns="34281" rIns="68562" bIns="3428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685800" eaLnBrk="1" hangingPunct="1"/>
            <a:r>
              <a:rPr lang="zh-CN" altLang="en-US" sz="1050">
                <a:solidFill>
                  <a:srgbClr val="4D4D4D"/>
                </a:solidFill>
                <a:latin typeface="微软雅黑" panose="020B0503020204020204" charset="-122"/>
                <a:ea typeface="微软雅黑" panose="020B0503020204020204" charset="-122"/>
              </a:rPr>
              <a:t>这里可以输入可长可短的段落文字这里可以输入可长可短的段落文字这里可以输入可长可短的段落文字这里可以输入可长可</a:t>
            </a:r>
          </a:p>
        </p:txBody>
      </p:sp>
      <p:sp>
        <p:nvSpPr>
          <p:cNvPr id="30" name="矩形 16"/>
          <p:cNvSpPr>
            <a:spLocks noChangeArrowheads="1"/>
          </p:cNvSpPr>
          <p:nvPr/>
        </p:nvSpPr>
        <p:spPr bwMode="auto">
          <a:xfrm>
            <a:off x="6178883" y="1232274"/>
            <a:ext cx="1844748" cy="1128713"/>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68562" tIns="34281" rIns="68562" bIns="34281"/>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685800" eaLnBrk="1" hangingPunct="1"/>
            <a:endParaRPr lang="zh-CN" altLang="en-US" sz="1400">
              <a:solidFill>
                <a:srgbClr val="C4261D"/>
              </a:solidFill>
            </a:endParaRPr>
          </a:p>
        </p:txBody>
      </p:sp>
      <p:sp>
        <p:nvSpPr>
          <p:cNvPr id="31" name="矩形 17"/>
          <p:cNvSpPr>
            <a:spLocks noChangeArrowheads="1"/>
          </p:cNvSpPr>
          <p:nvPr/>
        </p:nvSpPr>
        <p:spPr bwMode="auto">
          <a:xfrm>
            <a:off x="1145697" y="2370510"/>
            <a:ext cx="1845939" cy="1122760"/>
          </a:xfrm>
          <a:prstGeom prst="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68562" tIns="34281" rIns="68562" bIns="34281"/>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685800" eaLnBrk="1" hangingPunct="1"/>
            <a:endParaRPr lang="zh-CN" altLang="en-US" sz="1400">
              <a:solidFill>
                <a:srgbClr val="C4261D"/>
              </a:solidFill>
            </a:endParaRPr>
          </a:p>
        </p:txBody>
      </p:sp>
      <p:sp>
        <p:nvSpPr>
          <p:cNvPr id="32" name="矩形 18"/>
          <p:cNvSpPr>
            <a:spLocks noChangeArrowheads="1"/>
          </p:cNvSpPr>
          <p:nvPr/>
        </p:nvSpPr>
        <p:spPr bwMode="auto">
          <a:xfrm>
            <a:off x="5345771" y="3906418"/>
            <a:ext cx="1879262" cy="950119"/>
          </a:xfrm>
          <a:prstGeom prst="rect">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68562" tIns="34281" rIns="68562" bIns="34281"/>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685800" eaLnBrk="1" hangingPunct="1"/>
            <a:endParaRPr lang="zh-CN" altLang="en-US" sz="1400">
              <a:solidFill>
                <a:srgbClr val="C4261D"/>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0">
        <p14:ferris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31" presetClass="entr" presetSubtype="0" fill="hold" grpId="0" nodeType="after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p:cTn id="12" dur="300" fill="hold"/>
                                        <p:tgtEl>
                                          <p:spTgt spid="19"/>
                                        </p:tgtEl>
                                        <p:attrNameLst>
                                          <p:attrName>ppt_w</p:attrName>
                                        </p:attrNameLst>
                                      </p:cBhvr>
                                      <p:tavLst>
                                        <p:tav tm="0">
                                          <p:val>
                                            <p:fltVal val="0"/>
                                          </p:val>
                                        </p:tav>
                                        <p:tav tm="100000">
                                          <p:val>
                                            <p:strVal val="#ppt_w"/>
                                          </p:val>
                                        </p:tav>
                                      </p:tavLst>
                                    </p:anim>
                                    <p:anim calcmode="lin" valueType="num">
                                      <p:cBhvr>
                                        <p:cTn id="13" dur="300" fill="hold"/>
                                        <p:tgtEl>
                                          <p:spTgt spid="19"/>
                                        </p:tgtEl>
                                        <p:attrNameLst>
                                          <p:attrName>ppt_h</p:attrName>
                                        </p:attrNameLst>
                                      </p:cBhvr>
                                      <p:tavLst>
                                        <p:tav tm="0">
                                          <p:val>
                                            <p:fltVal val="0"/>
                                          </p:val>
                                        </p:tav>
                                        <p:tav tm="100000">
                                          <p:val>
                                            <p:strVal val="#ppt_h"/>
                                          </p:val>
                                        </p:tav>
                                      </p:tavLst>
                                    </p:anim>
                                    <p:anim calcmode="lin" valueType="num">
                                      <p:cBhvr>
                                        <p:cTn id="14" dur="300" fill="hold"/>
                                        <p:tgtEl>
                                          <p:spTgt spid="19"/>
                                        </p:tgtEl>
                                        <p:attrNameLst>
                                          <p:attrName>style.rotation</p:attrName>
                                        </p:attrNameLst>
                                      </p:cBhvr>
                                      <p:tavLst>
                                        <p:tav tm="0">
                                          <p:val>
                                            <p:fltVal val="90"/>
                                          </p:val>
                                        </p:tav>
                                        <p:tav tm="100000">
                                          <p:val>
                                            <p:fltVal val="0"/>
                                          </p:val>
                                        </p:tav>
                                      </p:tavLst>
                                    </p:anim>
                                    <p:animEffect transition="in" filter="fade">
                                      <p:cBhvr>
                                        <p:cTn id="15" dur="300"/>
                                        <p:tgtEl>
                                          <p:spTgt spid="19"/>
                                        </p:tgtEl>
                                      </p:cBhvr>
                                    </p:animEffect>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left)">
                                      <p:cBhvr>
                                        <p:cTn id="19" dur="500"/>
                                        <p:tgtEl>
                                          <p:spTgt spid="26"/>
                                        </p:tgtEl>
                                      </p:cBhvr>
                                    </p:animEffect>
                                  </p:childTnLst>
                                </p:cTn>
                              </p:par>
                            </p:childTnLst>
                          </p:cTn>
                        </p:par>
                        <p:par>
                          <p:cTn id="20" fill="hold">
                            <p:stCondLst>
                              <p:cond delay="1500"/>
                            </p:stCondLst>
                            <p:childTnLst>
                              <p:par>
                                <p:cTn id="21" presetID="14" presetClass="entr" presetSubtype="10" fill="hold" grpId="0" nodeType="after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randombar(horizontal)">
                                      <p:cBhvr>
                                        <p:cTn id="23" dur="500"/>
                                        <p:tgtEl>
                                          <p:spTgt spid="30"/>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wipe(up)">
                                      <p:cBhvr>
                                        <p:cTn id="27" dur="500"/>
                                        <p:tgtEl>
                                          <p:spTgt spid="27"/>
                                        </p:tgtEl>
                                      </p:cBhvr>
                                    </p:animEffect>
                                  </p:childTnLst>
                                </p:cTn>
                              </p:par>
                            </p:childTnLst>
                          </p:cTn>
                        </p:par>
                        <p:par>
                          <p:cTn id="28" fill="hold">
                            <p:stCondLst>
                              <p:cond delay="2500"/>
                            </p:stCondLst>
                            <p:childTnLst>
                              <p:par>
                                <p:cTn id="29" presetID="2" presetClass="entr" presetSubtype="9"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0-#ppt_w/2"/>
                                          </p:val>
                                        </p:tav>
                                        <p:tav tm="100000">
                                          <p:val>
                                            <p:strVal val="#ppt_x"/>
                                          </p:val>
                                        </p:tav>
                                      </p:tavLst>
                                    </p:anim>
                                    <p:anim calcmode="lin" valueType="num">
                                      <p:cBhvr additive="base">
                                        <p:cTn id="32" dur="500" fill="hold"/>
                                        <p:tgtEl>
                                          <p:spTgt spid="20"/>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31" presetClass="entr" presetSubtype="0"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300" fill="hold"/>
                                        <p:tgtEl>
                                          <p:spTgt spid="21"/>
                                        </p:tgtEl>
                                        <p:attrNameLst>
                                          <p:attrName>ppt_w</p:attrName>
                                        </p:attrNameLst>
                                      </p:cBhvr>
                                      <p:tavLst>
                                        <p:tav tm="0">
                                          <p:val>
                                            <p:fltVal val="0"/>
                                          </p:val>
                                        </p:tav>
                                        <p:tav tm="100000">
                                          <p:val>
                                            <p:strVal val="#ppt_w"/>
                                          </p:val>
                                        </p:tav>
                                      </p:tavLst>
                                    </p:anim>
                                    <p:anim calcmode="lin" valueType="num">
                                      <p:cBhvr>
                                        <p:cTn id="37" dur="300" fill="hold"/>
                                        <p:tgtEl>
                                          <p:spTgt spid="21"/>
                                        </p:tgtEl>
                                        <p:attrNameLst>
                                          <p:attrName>ppt_h</p:attrName>
                                        </p:attrNameLst>
                                      </p:cBhvr>
                                      <p:tavLst>
                                        <p:tav tm="0">
                                          <p:val>
                                            <p:fltVal val="0"/>
                                          </p:val>
                                        </p:tav>
                                        <p:tav tm="100000">
                                          <p:val>
                                            <p:strVal val="#ppt_h"/>
                                          </p:val>
                                        </p:tav>
                                      </p:tavLst>
                                    </p:anim>
                                    <p:anim calcmode="lin" valueType="num">
                                      <p:cBhvr>
                                        <p:cTn id="38" dur="300" fill="hold"/>
                                        <p:tgtEl>
                                          <p:spTgt spid="21"/>
                                        </p:tgtEl>
                                        <p:attrNameLst>
                                          <p:attrName>style.rotation</p:attrName>
                                        </p:attrNameLst>
                                      </p:cBhvr>
                                      <p:tavLst>
                                        <p:tav tm="0">
                                          <p:val>
                                            <p:fltVal val="90"/>
                                          </p:val>
                                        </p:tav>
                                        <p:tav tm="100000">
                                          <p:val>
                                            <p:fltVal val="0"/>
                                          </p:val>
                                        </p:tav>
                                      </p:tavLst>
                                    </p:anim>
                                    <p:animEffect transition="in" filter="fade">
                                      <p:cBhvr>
                                        <p:cTn id="39" dur="300"/>
                                        <p:tgtEl>
                                          <p:spTgt spid="21"/>
                                        </p:tgtEl>
                                      </p:cBhvr>
                                    </p:animEffect>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wipe(left)">
                                      <p:cBhvr>
                                        <p:cTn id="43" dur="500"/>
                                        <p:tgtEl>
                                          <p:spTgt spid="28"/>
                                        </p:tgtEl>
                                      </p:cBhvr>
                                    </p:animEffect>
                                  </p:childTnLst>
                                </p:cTn>
                              </p:par>
                            </p:childTnLst>
                          </p:cTn>
                        </p:par>
                        <p:par>
                          <p:cTn id="44" fill="hold">
                            <p:stCondLst>
                              <p:cond delay="4000"/>
                            </p:stCondLst>
                            <p:childTnLst>
                              <p:par>
                                <p:cTn id="45" presetID="22" presetClass="entr" presetSubtype="1"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up)">
                                      <p:cBhvr>
                                        <p:cTn id="47" dur="500"/>
                                        <p:tgtEl>
                                          <p:spTgt spid="29"/>
                                        </p:tgtEl>
                                      </p:cBhvr>
                                    </p:animEffect>
                                  </p:childTnLst>
                                </p:cTn>
                              </p:par>
                            </p:childTnLst>
                          </p:cTn>
                        </p:par>
                        <p:par>
                          <p:cTn id="48" fill="hold">
                            <p:stCondLst>
                              <p:cond delay="4500"/>
                            </p:stCondLst>
                            <p:childTnLst>
                              <p:par>
                                <p:cTn id="49" presetID="14" presetClass="entr" presetSubtype="10"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randombar(horizontal)">
                                      <p:cBhvr>
                                        <p:cTn id="51" dur="500"/>
                                        <p:tgtEl>
                                          <p:spTgt spid="32"/>
                                        </p:tgtEl>
                                      </p:cBhvr>
                                    </p:animEffect>
                                  </p:childTnLst>
                                </p:cTn>
                              </p:par>
                            </p:childTnLst>
                          </p:cTn>
                        </p:par>
                        <p:par>
                          <p:cTn id="52" fill="hold">
                            <p:stCondLst>
                              <p:cond delay="5000"/>
                            </p:stCondLst>
                            <p:childTnLst>
                              <p:par>
                                <p:cTn id="53" presetID="2" presetClass="entr" presetSubtype="2"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500" fill="hold"/>
                                        <p:tgtEl>
                                          <p:spTgt spid="22"/>
                                        </p:tgtEl>
                                        <p:attrNameLst>
                                          <p:attrName>ppt_x</p:attrName>
                                        </p:attrNameLst>
                                      </p:cBhvr>
                                      <p:tavLst>
                                        <p:tav tm="0">
                                          <p:val>
                                            <p:strVal val="1+#ppt_w/2"/>
                                          </p:val>
                                        </p:tav>
                                        <p:tav tm="100000">
                                          <p:val>
                                            <p:strVal val="#ppt_x"/>
                                          </p:val>
                                        </p:tav>
                                      </p:tavLst>
                                    </p:anim>
                                    <p:anim calcmode="lin" valueType="num">
                                      <p:cBhvr additive="base">
                                        <p:cTn id="56" dur="500" fill="hold"/>
                                        <p:tgtEl>
                                          <p:spTgt spid="22"/>
                                        </p:tgtEl>
                                        <p:attrNameLst>
                                          <p:attrName>ppt_y</p:attrName>
                                        </p:attrNameLst>
                                      </p:cBhvr>
                                      <p:tavLst>
                                        <p:tav tm="0">
                                          <p:val>
                                            <p:strVal val="#ppt_y"/>
                                          </p:val>
                                        </p:tav>
                                        <p:tav tm="100000">
                                          <p:val>
                                            <p:strVal val="#ppt_y"/>
                                          </p:val>
                                        </p:tav>
                                      </p:tavLst>
                                    </p:anim>
                                  </p:childTnLst>
                                </p:cTn>
                              </p:par>
                            </p:childTnLst>
                          </p:cTn>
                        </p:par>
                        <p:par>
                          <p:cTn id="57" fill="hold">
                            <p:stCondLst>
                              <p:cond delay="5500"/>
                            </p:stCondLst>
                            <p:childTnLst>
                              <p:par>
                                <p:cTn id="58" presetID="31" presetClass="entr" presetSubtype="0" fill="hold" grpId="0" nodeType="afterEffect">
                                  <p:stCondLst>
                                    <p:cond delay="0"/>
                                  </p:stCondLst>
                                  <p:childTnLst>
                                    <p:set>
                                      <p:cBhvr>
                                        <p:cTn id="59" dur="1" fill="hold">
                                          <p:stCondLst>
                                            <p:cond delay="0"/>
                                          </p:stCondLst>
                                        </p:cTn>
                                        <p:tgtEl>
                                          <p:spTgt spid="23"/>
                                        </p:tgtEl>
                                        <p:attrNameLst>
                                          <p:attrName>style.visibility</p:attrName>
                                        </p:attrNameLst>
                                      </p:cBhvr>
                                      <p:to>
                                        <p:strVal val="visible"/>
                                      </p:to>
                                    </p:set>
                                    <p:anim calcmode="lin" valueType="num">
                                      <p:cBhvr>
                                        <p:cTn id="60" dur="300" fill="hold"/>
                                        <p:tgtEl>
                                          <p:spTgt spid="23"/>
                                        </p:tgtEl>
                                        <p:attrNameLst>
                                          <p:attrName>ppt_w</p:attrName>
                                        </p:attrNameLst>
                                      </p:cBhvr>
                                      <p:tavLst>
                                        <p:tav tm="0">
                                          <p:val>
                                            <p:fltVal val="0"/>
                                          </p:val>
                                        </p:tav>
                                        <p:tav tm="100000">
                                          <p:val>
                                            <p:strVal val="#ppt_w"/>
                                          </p:val>
                                        </p:tav>
                                      </p:tavLst>
                                    </p:anim>
                                    <p:anim calcmode="lin" valueType="num">
                                      <p:cBhvr>
                                        <p:cTn id="61" dur="300" fill="hold"/>
                                        <p:tgtEl>
                                          <p:spTgt spid="23"/>
                                        </p:tgtEl>
                                        <p:attrNameLst>
                                          <p:attrName>ppt_h</p:attrName>
                                        </p:attrNameLst>
                                      </p:cBhvr>
                                      <p:tavLst>
                                        <p:tav tm="0">
                                          <p:val>
                                            <p:fltVal val="0"/>
                                          </p:val>
                                        </p:tav>
                                        <p:tav tm="100000">
                                          <p:val>
                                            <p:strVal val="#ppt_h"/>
                                          </p:val>
                                        </p:tav>
                                      </p:tavLst>
                                    </p:anim>
                                    <p:anim calcmode="lin" valueType="num">
                                      <p:cBhvr>
                                        <p:cTn id="62" dur="300" fill="hold"/>
                                        <p:tgtEl>
                                          <p:spTgt spid="23"/>
                                        </p:tgtEl>
                                        <p:attrNameLst>
                                          <p:attrName>style.rotation</p:attrName>
                                        </p:attrNameLst>
                                      </p:cBhvr>
                                      <p:tavLst>
                                        <p:tav tm="0">
                                          <p:val>
                                            <p:fltVal val="90"/>
                                          </p:val>
                                        </p:tav>
                                        <p:tav tm="100000">
                                          <p:val>
                                            <p:fltVal val="0"/>
                                          </p:val>
                                        </p:tav>
                                      </p:tavLst>
                                    </p:anim>
                                    <p:animEffect transition="in" filter="fade">
                                      <p:cBhvr>
                                        <p:cTn id="63" dur="300"/>
                                        <p:tgtEl>
                                          <p:spTgt spid="23"/>
                                        </p:tgtEl>
                                      </p:cBhvr>
                                    </p:animEffect>
                                  </p:childTnLst>
                                </p:cTn>
                              </p:par>
                            </p:childTnLst>
                          </p:cTn>
                        </p:par>
                        <p:par>
                          <p:cTn id="64" fill="hold">
                            <p:stCondLst>
                              <p:cond delay="6000"/>
                            </p:stCondLst>
                            <p:childTnLst>
                              <p:par>
                                <p:cTn id="65" presetID="22" presetClass="entr" presetSubtype="8" fill="hold" grpId="0" nodeType="after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wipe(left)">
                                      <p:cBhvr>
                                        <p:cTn id="67" dur="500"/>
                                        <p:tgtEl>
                                          <p:spTgt spid="24"/>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up)">
                                      <p:cBhvr>
                                        <p:cTn id="71" dur="500"/>
                                        <p:tgtEl>
                                          <p:spTgt spid="25"/>
                                        </p:tgtEl>
                                      </p:cBhvr>
                                    </p:animEffect>
                                  </p:childTnLst>
                                </p:cTn>
                              </p:par>
                            </p:childTnLst>
                          </p:cTn>
                        </p:par>
                        <p:par>
                          <p:cTn id="72" fill="hold">
                            <p:stCondLst>
                              <p:cond delay="7000"/>
                            </p:stCondLst>
                            <p:childTnLst>
                              <p:par>
                                <p:cTn id="73" presetID="14" presetClass="entr" presetSubtype="10" fill="hold" grpId="0" nodeType="afterEffect">
                                  <p:stCondLst>
                                    <p:cond delay="0"/>
                                  </p:stCondLst>
                                  <p:childTnLst>
                                    <p:set>
                                      <p:cBhvr>
                                        <p:cTn id="74" dur="1" fill="hold">
                                          <p:stCondLst>
                                            <p:cond delay="0"/>
                                          </p:stCondLst>
                                        </p:cTn>
                                        <p:tgtEl>
                                          <p:spTgt spid="31"/>
                                        </p:tgtEl>
                                        <p:attrNameLst>
                                          <p:attrName>style.visibility</p:attrName>
                                        </p:attrNameLst>
                                      </p:cBhvr>
                                      <p:to>
                                        <p:strVal val="visible"/>
                                      </p:to>
                                    </p:set>
                                    <p:animEffect transition="in" filter="randombar(horizontal)">
                                      <p:cBhvr>
                                        <p:cTn id="75"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utoUpdateAnimBg="0"/>
      <p:bldP spid="20" grpId="0" animBg="1"/>
      <p:bldP spid="21" grpId="0" autoUpdateAnimBg="0"/>
      <p:bldP spid="22" grpId="0" animBg="1"/>
      <p:bldP spid="23" grpId="0" autoUpdateAnimBg="0"/>
      <p:bldP spid="24" grpId="0" autoUpdateAnimBg="0"/>
      <p:bldP spid="25" grpId="0" autoUpdateAnimBg="0"/>
      <p:bldP spid="26" grpId="0" autoUpdateAnimBg="0"/>
      <p:bldP spid="27" grpId="0" autoUpdateAnimBg="0"/>
      <p:bldP spid="28" grpId="0" autoUpdateAnimBg="0"/>
      <p:bldP spid="29" grpId="0" autoUpdateAnimBg="0"/>
      <p:bldP spid="30" grpId="0" animBg="1" autoUpdateAnimBg="0"/>
      <p:bldP spid="31" grpId="0" animBg="1" autoUpdateAnimBg="0"/>
      <p:bldP spid="32" grpId="0" animBg="1"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Freeform 19"/>
          <p:cNvSpPr/>
          <p:nvPr/>
        </p:nvSpPr>
        <p:spPr bwMode="auto">
          <a:xfrm>
            <a:off x="2895292" y="3910876"/>
            <a:ext cx="1924867" cy="1233146"/>
          </a:xfrm>
          <a:custGeom>
            <a:avLst/>
            <a:gdLst>
              <a:gd name="T0" fmla="*/ 476 w 542"/>
              <a:gd name="T1" fmla="*/ 410 h 410"/>
              <a:gd name="T2" fmla="*/ 476 w 542"/>
              <a:gd name="T3" fmla="*/ 121 h 410"/>
              <a:gd name="T4" fmla="*/ 422 w 542"/>
              <a:gd name="T5" fmla="*/ 67 h 410"/>
              <a:gd name="T6" fmla="*/ 0 w 542"/>
              <a:gd name="T7" fmla="*/ 67 h 410"/>
              <a:gd name="T8" fmla="*/ 0 w 542"/>
              <a:gd name="T9" fmla="*/ 0 h 410"/>
              <a:gd name="T10" fmla="*/ 422 w 542"/>
              <a:gd name="T11" fmla="*/ 0 h 410"/>
              <a:gd name="T12" fmla="*/ 542 w 542"/>
              <a:gd name="T13" fmla="*/ 121 h 410"/>
              <a:gd name="T14" fmla="*/ 542 w 542"/>
              <a:gd name="T15" fmla="*/ 410 h 4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2" h="410">
                <a:moveTo>
                  <a:pt x="476" y="410"/>
                </a:moveTo>
                <a:cubicBezTo>
                  <a:pt x="476" y="121"/>
                  <a:pt x="476" y="121"/>
                  <a:pt x="476" y="121"/>
                </a:cubicBezTo>
                <a:cubicBezTo>
                  <a:pt x="476" y="91"/>
                  <a:pt x="451" y="67"/>
                  <a:pt x="422" y="67"/>
                </a:cubicBezTo>
                <a:cubicBezTo>
                  <a:pt x="0" y="67"/>
                  <a:pt x="0" y="67"/>
                  <a:pt x="0" y="67"/>
                </a:cubicBezTo>
                <a:cubicBezTo>
                  <a:pt x="0" y="0"/>
                  <a:pt x="0" y="0"/>
                  <a:pt x="0" y="0"/>
                </a:cubicBezTo>
                <a:cubicBezTo>
                  <a:pt x="422" y="0"/>
                  <a:pt x="422" y="0"/>
                  <a:pt x="422" y="0"/>
                </a:cubicBezTo>
                <a:cubicBezTo>
                  <a:pt x="488" y="0"/>
                  <a:pt x="542" y="54"/>
                  <a:pt x="542" y="121"/>
                </a:cubicBezTo>
                <a:cubicBezTo>
                  <a:pt x="542" y="410"/>
                  <a:pt x="542" y="410"/>
                  <a:pt x="542" y="410"/>
                </a:cubicBezTo>
              </a:path>
            </a:pathLst>
          </a:custGeom>
          <a:solidFill>
            <a:srgbClr val="0070C0"/>
          </a:solidFill>
          <a:ln>
            <a:noFill/>
          </a:ln>
        </p:spPr>
        <p:txBody>
          <a:bodyPr vert="horz" wrap="square" lIns="68580" tIns="34290" rIns="68580" bIns="34290" numCol="1" anchor="t" anchorCtr="0" compatLnSpc="1"/>
          <a:lstStyle/>
          <a:p>
            <a:pPr defTabSz="456565">
              <a:defRPr/>
            </a:pPr>
            <a:endParaRPr lang="zh-CN" altLang="en-US" sz="1350" kern="0">
              <a:solidFill>
                <a:srgbClr val="103154"/>
              </a:solidFill>
              <a:latin typeface="Century Gothic" panose="020B0502020202020204"/>
              <a:ea typeface="微软雅黑" panose="020B0503020204020204" charset="-122"/>
            </a:endParaRPr>
          </a:p>
        </p:txBody>
      </p:sp>
      <p:sp>
        <p:nvSpPr>
          <p:cNvPr id="51" name="Freeform 20"/>
          <p:cNvSpPr/>
          <p:nvPr/>
        </p:nvSpPr>
        <p:spPr bwMode="auto">
          <a:xfrm>
            <a:off x="4702860" y="3957485"/>
            <a:ext cx="1400040" cy="550320"/>
          </a:xfrm>
          <a:custGeom>
            <a:avLst/>
            <a:gdLst>
              <a:gd name="T0" fmla="*/ 275 w 394"/>
              <a:gd name="T1" fmla="*/ 155 h 155"/>
              <a:gd name="T2" fmla="*/ 0 w 394"/>
              <a:gd name="T3" fmla="*/ 155 h 155"/>
              <a:gd name="T4" fmla="*/ 0 w 394"/>
              <a:gd name="T5" fmla="*/ 94 h 155"/>
              <a:gd name="T6" fmla="*/ 275 w 394"/>
              <a:gd name="T7" fmla="*/ 94 h 155"/>
              <a:gd name="T8" fmla="*/ 332 w 394"/>
              <a:gd name="T9" fmla="*/ 37 h 155"/>
              <a:gd name="T10" fmla="*/ 332 w 394"/>
              <a:gd name="T11" fmla="*/ 0 h 155"/>
              <a:gd name="T12" fmla="*/ 394 w 394"/>
              <a:gd name="T13" fmla="*/ 0 h 155"/>
              <a:gd name="T14" fmla="*/ 394 w 394"/>
              <a:gd name="T15" fmla="*/ 37 h 155"/>
              <a:gd name="T16" fmla="*/ 275 w 394"/>
              <a:gd name="T17" fmla="*/ 15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4" h="155">
                <a:moveTo>
                  <a:pt x="275" y="155"/>
                </a:moveTo>
                <a:cubicBezTo>
                  <a:pt x="0" y="155"/>
                  <a:pt x="0" y="155"/>
                  <a:pt x="0" y="155"/>
                </a:cubicBezTo>
                <a:cubicBezTo>
                  <a:pt x="0" y="94"/>
                  <a:pt x="0" y="94"/>
                  <a:pt x="0" y="94"/>
                </a:cubicBezTo>
                <a:cubicBezTo>
                  <a:pt x="275" y="94"/>
                  <a:pt x="275" y="94"/>
                  <a:pt x="275" y="94"/>
                </a:cubicBezTo>
                <a:cubicBezTo>
                  <a:pt x="307" y="94"/>
                  <a:pt x="332" y="68"/>
                  <a:pt x="332" y="37"/>
                </a:cubicBezTo>
                <a:cubicBezTo>
                  <a:pt x="332" y="0"/>
                  <a:pt x="332" y="0"/>
                  <a:pt x="332" y="0"/>
                </a:cubicBezTo>
                <a:cubicBezTo>
                  <a:pt x="394" y="0"/>
                  <a:pt x="394" y="0"/>
                  <a:pt x="394" y="0"/>
                </a:cubicBezTo>
                <a:cubicBezTo>
                  <a:pt x="394" y="37"/>
                  <a:pt x="394" y="37"/>
                  <a:pt x="394" y="37"/>
                </a:cubicBezTo>
                <a:cubicBezTo>
                  <a:pt x="394" y="102"/>
                  <a:pt x="341" y="155"/>
                  <a:pt x="275" y="155"/>
                </a:cubicBezTo>
                <a:close/>
              </a:path>
            </a:pathLst>
          </a:custGeom>
          <a:solidFill>
            <a:srgbClr val="0070C0"/>
          </a:solidFill>
          <a:ln>
            <a:noFill/>
          </a:ln>
        </p:spPr>
        <p:txBody>
          <a:bodyPr vert="horz" wrap="square" lIns="68580" tIns="34290" rIns="68580" bIns="34290" numCol="1" anchor="t" anchorCtr="0" compatLnSpc="1"/>
          <a:lstStyle/>
          <a:p>
            <a:pPr defTabSz="456565">
              <a:defRPr/>
            </a:pPr>
            <a:endParaRPr lang="zh-CN" altLang="en-US" sz="1350" kern="0">
              <a:solidFill>
                <a:srgbClr val="103154"/>
              </a:solidFill>
              <a:latin typeface="Century Gothic" panose="020B0502020202020204"/>
              <a:ea typeface="微软雅黑" panose="020B0503020204020204" charset="-122"/>
            </a:endParaRPr>
          </a:p>
        </p:txBody>
      </p:sp>
      <p:sp>
        <p:nvSpPr>
          <p:cNvPr id="52" name="Freeform 21"/>
          <p:cNvSpPr/>
          <p:nvPr/>
        </p:nvSpPr>
        <p:spPr bwMode="auto">
          <a:xfrm>
            <a:off x="4884820" y="2114066"/>
            <a:ext cx="1278232" cy="521752"/>
          </a:xfrm>
          <a:custGeom>
            <a:avLst/>
            <a:gdLst>
              <a:gd name="T0" fmla="*/ 250 w 360"/>
              <a:gd name="T1" fmla="*/ 147 h 147"/>
              <a:gd name="T2" fmla="*/ 0 w 360"/>
              <a:gd name="T3" fmla="*/ 147 h 147"/>
              <a:gd name="T4" fmla="*/ 0 w 360"/>
              <a:gd name="T5" fmla="*/ 102 h 147"/>
              <a:gd name="T6" fmla="*/ 250 w 360"/>
              <a:gd name="T7" fmla="*/ 102 h 147"/>
              <a:gd name="T8" fmla="*/ 315 w 360"/>
              <a:gd name="T9" fmla="*/ 37 h 147"/>
              <a:gd name="T10" fmla="*/ 315 w 360"/>
              <a:gd name="T11" fmla="*/ 0 h 147"/>
              <a:gd name="T12" fmla="*/ 360 w 360"/>
              <a:gd name="T13" fmla="*/ 0 h 147"/>
              <a:gd name="T14" fmla="*/ 360 w 360"/>
              <a:gd name="T15" fmla="*/ 37 h 147"/>
              <a:gd name="T16" fmla="*/ 250 w 360"/>
              <a:gd name="T1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0" h="147">
                <a:moveTo>
                  <a:pt x="250" y="147"/>
                </a:moveTo>
                <a:cubicBezTo>
                  <a:pt x="0" y="147"/>
                  <a:pt x="0" y="147"/>
                  <a:pt x="0" y="147"/>
                </a:cubicBezTo>
                <a:cubicBezTo>
                  <a:pt x="0" y="102"/>
                  <a:pt x="0" y="102"/>
                  <a:pt x="0" y="102"/>
                </a:cubicBezTo>
                <a:cubicBezTo>
                  <a:pt x="250" y="102"/>
                  <a:pt x="250" y="102"/>
                  <a:pt x="250" y="102"/>
                </a:cubicBezTo>
                <a:cubicBezTo>
                  <a:pt x="286" y="102"/>
                  <a:pt x="315" y="73"/>
                  <a:pt x="315" y="37"/>
                </a:cubicBezTo>
                <a:cubicBezTo>
                  <a:pt x="315" y="0"/>
                  <a:pt x="315" y="0"/>
                  <a:pt x="315" y="0"/>
                </a:cubicBezTo>
                <a:cubicBezTo>
                  <a:pt x="360" y="0"/>
                  <a:pt x="360" y="0"/>
                  <a:pt x="360" y="0"/>
                </a:cubicBezTo>
                <a:cubicBezTo>
                  <a:pt x="360" y="37"/>
                  <a:pt x="360" y="37"/>
                  <a:pt x="360" y="37"/>
                </a:cubicBezTo>
                <a:cubicBezTo>
                  <a:pt x="360" y="98"/>
                  <a:pt x="311" y="147"/>
                  <a:pt x="250" y="147"/>
                </a:cubicBezTo>
                <a:close/>
              </a:path>
            </a:pathLst>
          </a:custGeom>
          <a:solidFill>
            <a:srgbClr val="0070C0"/>
          </a:solidFill>
          <a:ln>
            <a:noFill/>
          </a:ln>
        </p:spPr>
        <p:txBody>
          <a:bodyPr vert="horz" wrap="square" lIns="68580" tIns="34290" rIns="68580" bIns="34290" numCol="1" anchor="t" anchorCtr="0" compatLnSpc="1"/>
          <a:lstStyle/>
          <a:p>
            <a:pPr defTabSz="456565">
              <a:defRPr/>
            </a:pPr>
            <a:endParaRPr lang="zh-CN" altLang="en-US" sz="1350" kern="0">
              <a:solidFill>
                <a:srgbClr val="103154"/>
              </a:solidFill>
              <a:latin typeface="Century Gothic" panose="020B0502020202020204"/>
              <a:ea typeface="微软雅黑" panose="020B0503020204020204" charset="-122"/>
            </a:endParaRPr>
          </a:p>
        </p:txBody>
      </p:sp>
      <p:sp>
        <p:nvSpPr>
          <p:cNvPr id="53" name="Freeform 22"/>
          <p:cNvSpPr/>
          <p:nvPr/>
        </p:nvSpPr>
        <p:spPr bwMode="auto">
          <a:xfrm>
            <a:off x="3967504" y="2753101"/>
            <a:ext cx="554903" cy="1282577"/>
          </a:xfrm>
          <a:custGeom>
            <a:avLst/>
            <a:gdLst>
              <a:gd name="T0" fmla="*/ 156 w 156"/>
              <a:gd name="T1" fmla="*/ 361 h 361"/>
              <a:gd name="T2" fmla="*/ 95 w 156"/>
              <a:gd name="T3" fmla="*/ 361 h 361"/>
              <a:gd name="T4" fmla="*/ 95 w 156"/>
              <a:gd name="T5" fmla="*/ 118 h 361"/>
              <a:gd name="T6" fmla="*/ 38 w 156"/>
              <a:gd name="T7" fmla="*/ 61 h 361"/>
              <a:gd name="T8" fmla="*/ 0 w 156"/>
              <a:gd name="T9" fmla="*/ 61 h 361"/>
              <a:gd name="T10" fmla="*/ 0 w 156"/>
              <a:gd name="T11" fmla="*/ 0 h 361"/>
              <a:gd name="T12" fmla="*/ 38 w 156"/>
              <a:gd name="T13" fmla="*/ 0 h 361"/>
              <a:gd name="T14" fmla="*/ 156 w 156"/>
              <a:gd name="T15" fmla="*/ 118 h 361"/>
              <a:gd name="T16" fmla="*/ 156 w 156"/>
              <a:gd name="T17" fmla="*/ 361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 h="361">
                <a:moveTo>
                  <a:pt x="156" y="361"/>
                </a:moveTo>
                <a:cubicBezTo>
                  <a:pt x="95" y="361"/>
                  <a:pt x="95" y="361"/>
                  <a:pt x="95" y="361"/>
                </a:cubicBezTo>
                <a:cubicBezTo>
                  <a:pt x="95" y="118"/>
                  <a:pt x="95" y="118"/>
                  <a:pt x="95" y="118"/>
                </a:cubicBezTo>
                <a:cubicBezTo>
                  <a:pt x="95" y="87"/>
                  <a:pt x="69" y="61"/>
                  <a:pt x="38" y="61"/>
                </a:cubicBezTo>
                <a:cubicBezTo>
                  <a:pt x="0" y="61"/>
                  <a:pt x="0" y="61"/>
                  <a:pt x="0" y="61"/>
                </a:cubicBezTo>
                <a:cubicBezTo>
                  <a:pt x="0" y="0"/>
                  <a:pt x="0" y="0"/>
                  <a:pt x="0" y="0"/>
                </a:cubicBezTo>
                <a:cubicBezTo>
                  <a:pt x="38" y="0"/>
                  <a:pt x="38" y="0"/>
                  <a:pt x="38" y="0"/>
                </a:cubicBezTo>
                <a:cubicBezTo>
                  <a:pt x="103" y="0"/>
                  <a:pt x="156" y="53"/>
                  <a:pt x="156" y="118"/>
                </a:cubicBezTo>
                <a:lnTo>
                  <a:pt x="156" y="361"/>
                </a:lnTo>
                <a:close/>
              </a:path>
            </a:pathLst>
          </a:custGeom>
          <a:solidFill>
            <a:srgbClr val="0070C0"/>
          </a:solidFill>
          <a:ln>
            <a:noFill/>
          </a:ln>
        </p:spPr>
        <p:txBody>
          <a:bodyPr vert="horz" wrap="square" lIns="68580" tIns="34290" rIns="68580" bIns="34290" numCol="1" anchor="t" anchorCtr="0" compatLnSpc="1"/>
          <a:lstStyle/>
          <a:p>
            <a:pPr defTabSz="456565">
              <a:defRPr/>
            </a:pPr>
            <a:endParaRPr lang="zh-CN" altLang="en-US" sz="1350" kern="0">
              <a:solidFill>
                <a:srgbClr val="103154"/>
              </a:solidFill>
              <a:latin typeface="Century Gothic" panose="020B0502020202020204"/>
              <a:ea typeface="微软雅黑" panose="020B0503020204020204" charset="-122"/>
            </a:endParaRPr>
          </a:p>
        </p:txBody>
      </p:sp>
      <p:sp>
        <p:nvSpPr>
          <p:cNvPr id="54" name="Freeform 23"/>
          <p:cNvSpPr/>
          <p:nvPr/>
        </p:nvSpPr>
        <p:spPr bwMode="auto">
          <a:xfrm>
            <a:off x="5137460" y="3193657"/>
            <a:ext cx="1554931" cy="1243483"/>
          </a:xfrm>
          <a:custGeom>
            <a:avLst/>
            <a:gdLst>
              <a:gd name="T0" fmla="*/ 54 w 438"/>
              <a:gd name="T1" fmla="*/ 350 h 350"/>
              <a:gd name="T2" fmla="*/ 0 w 438"/>
              <a:gd name="T3" fmla="*/ 350 h 350"/>
              <a:gd name="T4" fmla="*/ 0 w 438"/>
              <a:gd name="T5" fmla="*/ 114 h 350"/>
              <a:gd name="T6" fmla="*/ 115 w 438"/>
              <a:gd name="T7" fmla="*/ 0 h 350"/>
              <a:gd name="T8" fmla="*/ 438 w 438"/>
              <a:gd name="T9" fmla="*/ 0 h 350"/>
              <a:gd name="T10" fmla="*/ 438 w 438"/>
              <a:gd name="T11" fmla="*/ 53 h 350"/>
              <a:gd name="T12" fmla="*/ 115 w 438"/>
              <a:gd name="T13" fmla="*/ 53 h 350"/>
              <a:gd name="T14" fmla="*/ 54 w 438"/>
              <a:gd name="T15" fmla="*/ 114 h 350"/>
              <a:gd name="T16" fmla="*/ 54 w 438"/>
              <a:gd name="T17" fmla="*/ 350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8" h="350">
                <a:moveTo>
                  <a:pt x="54" y="350"/>
                </a:moveTo>
                <a:cubicBezTo>
                  <a:pt x="0" y="350"/>
                  <a:pt x="0" y="350"/>
                  <a:pt x="0" y="350"/>
                </a:cubicBezTo>
                <a:cubicBezTo>
                  <a:pt x="0" y="114"/>
                  <a:pt x="0" y="114"/>
                  <a:pt x="0" y="114"/>
                </a:cubicBezTo>
                <a:cubicBezTo>
                  <a:pt x="0" y="51"/>
                  <a:pt x="52" y="0"/>
                  <a:pt x="115" y="0"/>
                </a:cubicBezTo>
                <a:cubicBezTo>
                  <a:pt x="438" y="0"/>
                  <a:pt x="438" y="0"/>
                  <a:pt x="438" y="0"/>
                </a:cubicBezTo>
                <a:cubicBezTo>
                  <a:pt x="438" y="53"/>
                  <a:pt x="438" y="53"/>
                  <a:pt x="438" y="53"/>
                </a:cubicBezTo>
                <a:cubicBezTo>
                  <a:pt x="115" y="53"/>
                  <a:pt x="115" y="53"/>
                  <a:pt x="115" y="53"/>
                </a:cubicBezTo>
                <a:cubicBezTo>
                  <a:pt x="81" y="53"/>
                  <a:pt x="54" y="80"/>
                  <a:pt x="54" y="114"/>
                </a:cubicBezTo>
                <a:lnTo>
                  <a:pt x="54" y="350"/>
                </a:lnTo>
                <a:close/>
              </a:path>
            </a:pathLst>
          </a:custGeom>
          <a:solidFill>
            <a:srgbClr val="0070C0"/>
          </a:solidFill>
          <a:ln>
            <a:noFill/>
          </a:ln>
        </p:spPr>
        <p:txBody>
          <a:bodyPr vert="horz" wrap="square" lIns="68580" tIns="34290" rIns="68580" bIns="34290" numCol="1" anchor="t" anchorCtr="0" compatLnSpc="1"/>
          <a:lstStyle/>
          <a:p>
            <a:pPr defTabSz="456565">
              <a:defRPr/>
            </a:pPr>
            <a:endParaRPr lang="zh-CN" altLang="en-US" sz="1350" kern="0">
              <a:solidFill>
                <a:srgbClr val="103154"/>
              </a:solidFill>
              <a:latin typeface="Century Gothic" panose="020B0502020202020204"/>
              <a:ea typeface="微软雅黑" panose="020B0503020204020204" charset="-122"/>
            </a:endParaRPr>
          </a:p>
        </p:txBody>
      </p:sp>
      <p:sp>
        <p:nvSpPr>
          <p:cNvPr id="55" name="Freeform 24"/>
          <p:cNvSpPr/>
          <p:nvPr/>
        </p:nvSpPr>
        <p:spPr bwMode="auto">
          <a:xfrm>
            <a:off x="3474256" y="1691553"/>
            <a:ext cx="1345902" cy="521752"/>
          </a:xfrm>
          <a:custGeom>
            <a:avLst/>
            <a:gdLst>
              <a:gd name="T0" fmla="*/ 379 w 379"/>
              <a:gd name="T1" fmla="*/ 147 h 147"/>
              <a:gd name="T2" fmla="*/ 110 w 379"/>
              <a:gd name="T3" fmla="*/ 147 h 147"/>
              <a:gd name="T4" fmla="*/ 0 w 379"/>
              <a:gd name="T5" fmla="*/ 37 h 147"/>
              <a:gd name="T6" fmla="*/ 0 w 379"/>
              <a:gd name="T7" fmla="*/ 0 h 147"/>
              <a:gd name="T8" fmla="*/ 45 w 379"/>
              <a:gd name="T9" fmla="*/ 0 h 147"/>
              <a:gd name="T10" fmla="*/ 45 w 379"/>
              <a:gd name="T11" fmla="*/ 37 h 147"/>
              <a:gd name="T12" fmla="*/ 110 w 379"/>
              <a:gd name="T13" fmla="*/ 102 h 147"/>
              <a:gd name="T14" fmla="*/ 379 w 379"/>
              <a:gd name="T15" fmla="*/ 102 h 147"/>
              <a:gd name="T16" fmla="*/ 379 w 379"/>
              <a:gd name="T1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9" h="147">
                <a:moveTo>
                  <a:pt x="379" y="147"/>
                </a:moveTo>
                <a:cubicBezTo>
                  <a:pt x="110" y="147"/>
                  <a:pt x="110" y="147"/>
                  <a:pt x="110" y="147"/>
                </a:cubicBezTo>
                <a:cubicBezTo>
                  <a:pt x="49" y="147"/>
                  <a:pt x="0" y="98"/>
                  <a:pt x="0" y="37"/>
                </a:cubicBezTo>
                <a:cubicBezTo>
                  <a:pt x="0" y="0"/>
                  <a:pt x="0" y="0"/>
                  <a:pt x="0" y="0"/>
                </a:cubicBezTo>
                <a:cubicBezTo>
                  <a:pt x="45" y="0"/>
                  <a:pt x="45" y="0"/>
                  <a:pt x="45" y="0"/>
                </a:cubicBezTo>
                <a:cubicBezTo>
                  <a:pt x="45" y="37"/>
                  <a:pt x="45" y="37"/>
                  <a:pt x="45" y="37"/>
                </a:cubicBezTo>
                <a:cubicBezTo>
                  <a:pt x="45" y="73"/>
                  <a:pt x="74" y="102"/>
                  <a:pt x="110" y="102"/>
                </a:cubicBezTo>
                <a:cubicBezTo>
                  <a:pt x="379" y="102"/>
                  <a:pt x="379" y="102"/>
                  <a:pt x="379" y="102"/>
                </a:cubicBezTo>
                <a:lnTo>
                  <a:pt x="379" y="147"/>
                </a:lnTo>
                <a:close/>
              </a:path>
            </a:pathLst>
          </a:custGeom>
          <a:solidFill>
            <a:srgbClr val="0070C0"/>
          </a:solidFill>
          <a:ln>
            <a:noFill/>
          </a:ln>
        </p:spPr>
        <p:txBody>
          <a:bodyPr vert="horz" wrap="square" lIns="68580" tIns="34290" rIns="68580" bIns="34290" numCol="1" anchor="t" anchorCtr="0" compatLnSpc="1"/>
          <a:lstStyle/>
          <a:p>
            <a:pPr defTabSz="456565">
              <a:defRPr/>
            </a:pPr>
            <a:endParaRPr lang="zh-CN" altLang="en-US" sz="1350" kern="0">
              <a:solidFill>
                <a:srgbClr val="103154"/>
              </a:solidFill>
              <a:latin typeface="Century Gothic" panose="020B0502020202020204"/>
              <a:ea typeface="微软雅黑" panose="020B0503020204020204" charset="-122"/>
            </a:endParaRPr>
          </a:p>
        </p:txBody>
      </p:sp>
      <p:sp>
        <p:nvSpPr>
          <p:cNvPr id="56" name="Freeform 25"/>
          <p:cNvSpPr/>
          <p:nvPr/>
        </p:nvSpPr>
        <p:spPr bwMode="auto">
          <a:xfrm>
            <a:off x="3353953" y="3037280"/>
            <a:ext cx="1054165" cy="536788"/>
          </a:xfrm>
          <a:custGeom>
            <a:avLst/>
            <a:gdLst>
              <a:gd name="T0" fmla="*/ 297 w 297"/>
              <a:gd name="T1" fmla="*/ 151 h 151"/>
              <a:gd name="T2" fmla="*/ 114 w 297"/>
              <a:gd name="T3" fmla="*/ 151 h 151"/>
              <a:gd name="T4" fmla="*/ 0 w 297"/>
              <a:gd name="T5" fmla="*/ 37 h 151"/>
              <a:gd name="T6" fmla="*/ 0 w 297"/>
              <a:gd name="T7" fmla="*/ 0 h 151"/>
              <a:gd name="T8" fmla="*/ 53 w 297"/>
              <a:gd name="T9" fmla="*/ 0 h 151"/>
              <a:gd name="T10" fmla="*/ 53 w 297"/>
              <a:gd name="T11" fmla="*/ 37 h 151"/>
              <a:gd name="T12" fmla="*/ 114 w 297"/>
              <a:gd name="T13" fmla="*/ 98 h 151"/>
              <a:gd name="T14" fmla="*/ 297 w 297"/>
              <a:gd name="T15" fmla="*/ 98 h 151"/>
              <a:gd name="T16" fmla="*/ 297 w 297"/>
              <a:gd name="T17" fmla="*/ 151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7" h="151">
                <a:moveTo>
                  <a:pt x="297" y="151"/>
                </a:moveTo>
                <a:cubicBezTo>
                  <a:pt x="114" y="151"/>
                  <a:pt x="114" y="151"/>
                  <a:pt x="114" y="151"/>
                </a:cubicBezTo>
                <a:cubicBezTo>
                  <a:pt x="51" y="151"/>
                  <a:pt x="0" y="100"/>
                  <a:pt x="0" y="37"/>
                </a:cubicBezTo>
                <a:cubicBezTo>
                  <a:pt x="0" y="0"/>
                  <a:pt x="0" y="0"/>
                  <a:pt x="0" y="0"/>
                </a:cubicBezTo>
                <a:cubicBezTo>
                  <a:pt x="53" y="0"/>
                  <a:pt x="53" y="0"/>
                  <a:pt x="53" y="0"/>
                </a:cubicBezTo>
                <a:cubicBezTo>
                  <a:pt x="53" y="37"/>
                  <a:pt x="53" y="37"/>
                  <a:pt x="53" y="37"/>
                </a:cubicBezTo>
                <a:cubicBezTo>
                  <a:pt x="53" y="71"/>
                  <a:pt x="81" y="98"/>
                  <a:pt x="114" y="98"/>
                </a:cubicBezTo>
                <a:cubicBezTo>
                  <a:pt x="297" y="98"/>
                  <a:pt x="297" y="98"/>
                  <a:pt x="297" y="98"/>
                </a:cubicBezTo>
                <a:lnTo>
                  <a:pt x="297" y="151"/>
                </a:lnTo>
                <a:close/>
              </a:path>
            </a:pathLst>
          </a:custGeom>
          <a:solidFill>
            <a:srgbClr val="0070C0"/>
          </a:solidFill>
          <a:ln>
            <a:noFill/>
          </a:ln>
        </p:spPr>
        <p:txBody>
          <a:bodyPr vert="horz" wrap="square" lIns="68580" tIns="34290" rIns="68580" bIns="34290" numCol="1" anchor="t" anchorCtr="0" compatLnSpc="1"/>
          <a:lstStyle/>
          <a:p>
            <a:pPr defTabSz="456565">
              <a:defRPr/>
            </a:pPr>
            <a:endParaRPr lang="zh-CN" altLang="en-US" sz="1350" kern="0">
              <a:solidFill>
                <a:srgbClr val="103154"/>
              </a:solidFill>
              <a:latin typeface="Century Gothic" panose="020B0502020202020204"/>
              <a:ea typeface="微软雅黑" panose="020B0503020204020204" charset="-122"/>
            </a:endParaRPr>
          </a:p>
        </p:txBody>
      </p:sp>
      <p:sp>
        <p:nvSpPr>
          <p:cNvPr id="57" name="Freeform 26"/>
          <p:cNvSpPr/>
          <p:nvPr/>
        </p:nvSpPr>
        <p:spPr bwMode="auto">
          <a:xfrm>
            <a:off x="4408115" y="2238865"/>
            <a:ext cx="536858" cy="1054028"/>
          </a:xfrm>
          <a:custGeom>
            <a:avLst/>
            <a:gdLst>
              <a:gd name="T0" fmla="*/ 37 w 151"/>
              <a:gd name="T1" fmla="*/ 297 h 297"/>
              <a:gd name="T2" fmla="*/ 0 w 151"/>
              <a:gd name="T3" fmla="*/ 297 h 297"/>
              <a:gd name="T4" fmla="*/ 0 w 151"/>
              <a:gd name="T5" fmla="*/ 244 h 297"/>
              <a:gd name="T6" fmla="*/ 37 w 151"/>
              <a:gd name="T7" fmla="*/ 244 h 297"/>
              <a:gd name="T8" fmla="*/ 98 w 151"/>
              <a:gd name="T9" fmla="*/ 183 h 297"/>
              <a:gd name="T10" fmla="*/ 98 w 151"/>
              <a:gd name="T11" fmla="*/ 0 h 297"/>
              <a:gd name="T12" fmla="*/ 151 w 151"/>
              <a:gd name="T13" fmla="*/ 0 h 297"/>
              <a:gd name="T14" fmla="*/ 151 w 151"/>
              <a:gd name="T15" fmla="*/ 183 h 297"/>
              <a:gd name="T16" fmla="*/ 37 w 151"/>
              <a:gd name="T17" fmla="*/ 297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297">
                <a:moveTo>
                  <a:pt x="37" y="297"/>
                </a:moveTo>
                <a:cubicBezTo>
                  <a:pt x="0" y="297"/>
                  <a:pt x="0" y="297"/>
                  <a:pt x="0" y="297"/>
                </a:cubicBezTo>
                <a:cubicBezTo>
                  <a:pt x="0" y="244"/>
                  <a:pt x="0" y="244"/>
                  <a:pt x="0" y="244"/>
                </a:cubicBezTo>
                <a:cubicBezTo>
                  <a:pt x="37" y="244"/>
                  <a:pt x="37" y="244"/>
                  <a:pt x="37" y="244"/>
                </a:cubicBezTo>
                <a:cubicBezTo>
                  <a:pt x="71" y="244"/>
                  <a:pt x="98" y="216"/>
                  <a:pt x="98" y="183"/>
                </a:cubicBezTo>
                <a:cubicBezTo>
                  <a:pt x="98" y="0"/>
                  <a:pt x="98" y="0"/>
                  <a:pt x="98" y="0"/>
                </a:cubicBezTo>
                <a:cubicBezTo>
                  <a:pt x="151" y="0"/>
                  <a:pt x="151" y="0"/>
                  <a:pt x="151" y="0"/>
                </a:cubicBezTo>
                <a:cubicBezTo>
                  <a:pt x="151" y="183"/>
                  <a:pt x="151" y="183"/>
                  <a:pt x="151" y="183"/>
                </a:cubicBezTo>
                <a:cubicBezTo>
                  <a:pt x="151" y="246"/>
                  <a:pt x="100" y="297"/>
                  <a:pt x="37" y="297"/>
                </a:cubicBezTo>
                <a:close/>
              </a:path>
            </a:pathLst>
          </a:custGeom>
          <a:solidFill>
            <a:srgbClr val="0070C0"/>
          </a:solidFill>
          <a:ln>
            <a:noFill/>
          </a:ln>
        </p:spPr>
        <p:txBody>
          <a:bodyPr vert="horz" wrap="square" lIns="68580" tIns="34290" rIns="68580" bIns="34290" numCol="1" anchor="t" anchorCtr="0" compatLnSpc="1"/>
          <a:lstStyle/>
          <a:p>
            <a:pPr defTabSz="456565">
              <a:defRPr/>
            </a:pPr>
            <a:endParaRPr lang="zh-CN" altLang="en-US" sz="1350" kern="0">
              <a:solidFill>
                <a:srgbClr val="103154"/>
              </a:solidFill>
              <a:latin typeface="Century Gothic" panose="020B0502020202020204"/>
              <a:ea typeface="微软雅黑" panose="020B0503020204020204" charset="-122"/>
            </a:endParaRPr>
          </a:p>
        </p:txBody>
      </p:sp>
      <p:sp>
        <p:nvSpPr>
          <p:cNvPr id="58" name="Freeform 27"/>
          <p:cNvSpPr/>
          <p:nvPr/>
        </p:nvSpPr>
        <p:spPr bwMode="auto">
          <a:xfrm>
            <a:off x="4756998" y="1229946"/>
            <a:ext cx="539866" cy="1054028"/>
          </a:xfrm>
          <a:custGeom>
            <a:avLst/>
            <a:gdLst>
              <a:gd name="T0" fmla="*/ 53 w 152"/>
              <a:gd name="T1" fmla="*/ 297 h 297"/>
              <a:gd name="T2" fmla="*/ 0 w 152"/>
              <a:gd name="T3" fmla="*/ 297 h 297"/>
              <a:gd name="T4" fmla="*/ 0 w 152"/>
              <a:gd name="T5" fmla="*/ 114 h 297"/>
              <a:gd name="T6" fmla="*/ 114 w 152"/>
              <a:gd name="T7" fmla="*/ 0 h 297"/>
              <a:gd name="T8" fmla="*/ 152 w 152"/>
              <a:gd name="T9" fmla="*/ 0 h 297"/>
              <a:gd name="T10" fmla="*/ 152 w 152"/>
              <a:gd name="T11" fmla="*/ 53 h 297"/>
              <a:gd name="T12" fmla="*/ 114 w 152"/>
              <a:gd name="T13" fmla="*/ 53 h 297"/>
              <a:gd name="T14" fmla="*/ 53 w 152"/>
              <a:gd name="T15" fmla="*/ 114 h 297"/>
              <a:gd name="T16" fmla="*/ 53 w 152"/>
              <a:gd name="T17" fmla="*/ 297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297">
                <a:moveTo>
                  <a:pt x="53" y="297"/>
                </a:moveTo>
                <a:cubicBezTo>
                  <a:pt x="0" y="297"/>
                  <a:pt x="0" y="297"/>
                  <a:pt x="0" y="297"/>
                </a:cubicBezTo>
                <a:cubicBezTo>
                  <a:pt x="0" y="114"/>
                  <a:pt x="0" y="114"/>
                  <a:pt x="0" y="114"/>
                </a:cubicBezTo>
                <a:cubicBezTo>
                  <a:pt x="0" y="51"/>
                  <a:pt x="51" y="0"/>
                  <a:pt x="114" y="0"/>
                </a:cubicBezTo>
                <a:cubicBezTo>
                  <a:pt x="152" y="0"/>
                  <a:pt x="152" y="0"/>
                  <a:pt x="152" y="0"/>
                </a:cubicBezTo>
                <a:cubicBezTo>
                  <a:pt x="152" y="53"/>
                  <a:pt x="152" y="53"/>
                  <a:pt x="152" y="53"/>
                </a:cubicBezTo>
                <a:cubicBezTo>
                  <a:pt x="114" y="53"/>
                  <a:pt x="114" y="53"/>
                  <a:pt x="114" y="53"/>
                </a:cubicBezTo>
                <a:cubicBezTo>
                  <a:pt x="81" y="53"/>
                  <a:pt x="53" y="80"/>
                  <a:pt x="53" y="114"/>
                </a:cubicBezTo>
                <a:lnTo>
                  <a:pt x="53" y="297"/>
                </a:lnTo>
                <a:close/>
              </a:path>
            </a:pathLst>
          </a:custGeom>
          <a:solidFill>
            <a:srgbClr val="0070C0"/>
          </a:solidFill>
          <a:ln>
            <a:noFill/>
          </a:ln>
        </p:spPr>
        <p:txBody>
          <a:bodyPr vert="horz" wrap="square" lIns="68580" tIns="34290" rIns="68580" bIns="34290" numCol="1" anchor="t" anchorCtr="0" compatLnSpc="1"/>
          <a:lstStyle/>
          <a:p>
            <a:pPr defTabSz="456565">
              <a:defRPr/>
            </a:pPr>
            <a:endParaRPr lang="zh-CN" altLang="en-US" sz="1350" kern="0">
              <a:solidFill>
                <a:srgbClr val="103154"/>
              </a:solidFill>
              <a:latin typeface="Century Gothic" panose="020B0502020202020204"/>
              <a:ea typeface="微软雅黑" panose="020B0503020204020204" charset="-122"/>
            </a:endParaRPr>
          </a:p>
        </p:txBody>
      </p:sp>
      <p:sp>
        <p:nvSpPr>
          <p:cNvPr id="59" name="椭圆 58"/>
          <p:cNvSpPr/>
          <p:nvPr/>
        </p:nvSpPr>
        <p:spPr>
          <a:xfrm>
            <a:off x="2743612" y="3874791"/>
            <a:ext cx="321813" cy="321771"/>
          </a:xfrm>
          <a:prstGeom prst="ellipse">
            <a:avLst/>
          </a:prstGeom>
          <a:solidFill>
            <a:srgbClr val="00B0F0"/>
          </a:solidFill>
          <a:ln w="76200" cap="flat" cmpd="sng" algn="ctr">
            <a:noFill/>
            <a:prstDash val="solid"/>
          </a:ln>
          <a:effectLst>
            <a:outerShdw blurRad="368300" dist="101600" dir="10800000" algn="r" rotWithShape="0">
              <a:prstClr val="black">
                <a:alpha val="40000"/>
              </a:prstClr>
            </a:outerShdw>
          </a:effectLst>
        </p:spPr>
        <p:txBody>
          <a:bodyPr lIns="68580" tIns="34290" rIns="68580" bIns="34290" rtlCol="0" anchor="ctr"/>
          <a:lstStyle/>
          <a:p>
            <a:pPr algn="ctr" defTabSz="456565"/>
            <a:endParaRPr lang="zh-CN" altLang="en-US" sz="1350" kern="0">
              <a:solidFill>
                <a:srgbClr val="57C6CF"/>
              </a:solidFill>
              <a:latin typeface="Century Gothic" panose="020B0502020202020204"/>
              <a:ea typeface="微软雅黑" panose="020B0503020204020204" charset="-122"/>
            </a:endParaRPr>
          </a:p>
        </p:txBody>
      </p:sp>
      <p:sp>
        <p:nvSpPr>
          <p:cNvPr id="60" name="椭圆 59"/>
          <p:cNvSpPr/>
          <p:nvPr/>
        </p:nvSpPr>
        <p:spPr>
          <a:xfrm>
            <a:off x="3285276" y="2798385"/>
            <a:ext cx="321813" cy="321771"/>
          </a:xfrm>
          <a:prstGeom prst="ellipse">
            <a:avLst/>
          </a:prstGeom>
          <a:solidFill>
            <a:srgbClr val="00B0F0"/>
          </a:solidFill>
          <a:ln w="76200" cap="flat" cmpd="sng" algn="ctr">
            <a:noFill/>
            <a:prstDash val="solid"/>
          </a:ln>
          <a:effectLst>
            <a:outerShdw blurRad="368300" dist="101600" dir="10800000" algn="r" rotWithShape="0">
              <a:prstClr val="black">
                <a:alpha val="40000"/>
              </a:prstClr>
            </a:outerShdw>
          </a:effectLst>
        </p:spPr>
        <p:txBody>
          <a:bodyPr lIns="68580" tIns="34290" rIns="68580" bIns="34290" rtlCol="0" anchor="ctr"/>
          <a:lstStyle/>
          <a:p>
            <a:pPr algn="ctr" defTabSz="456565"/>
            <a:endParaRPr lang="zh-CN" altLang="en-US" sz="1350" kern="0">
              <a:solidFill>
                <a:srgbClr val="57C6CF"/>
              </a:solidFill>
              <a:latin typeface="Century Gothic" panose="020B0502020202020204"/>
              <a:ea typeface="微软雅黑" panose="020B0503020204020204" charset="-122"/>
            </a:endParaRPr>
          </a:p>
        </p:txBody>
      </p:sp>
      <p:sp>
        <p:nvSpPr>
          <p:cNvPr id="61" name="椭圆 60"/>
          <p:cNvSpPr/>
          <p:nvPr/>
        </p:nvSpPr>
        <p:spPr>
          <a:xfrm>
            <a:off x="6522259" y="3132010"/>
            <a:ext cx="321813" cy="321771"/>
          </a:xfrm>
          <a:prstGeom prst="ellipse">
            <a:avLst/>
          </a:prstGeom>
          <a:solidFill>
            <a:srgbClr val="00B0F0"/>
          </a:solidFill>
          <a:ln w="76200" cap="flat" cmpd="sng" algn="ctr">
            <a:noFill/>
            <a:prstDash val="solid"/>
          </a:ln>
          <a:effectLst>
            <a:outerShdw blurRad="368300" dist="101600" dir="10800000" algn="r" rotWithShape="0">
              <a:prstClr val="black">
                <a:alpha val="40000"/>
              </a:prstClr>
            </a:outerShdw>
          </a:effectLst>
        </p:spPr>
        <p:txBody>
          <a:bodyPr lIns="68580" tIns="34290" rIns="68580" bIns="34290" rtlCol="0" anchor="ctr"/>
          <a:lstStyle/>
          <a:p>
            <a:pPr algn="ctr" defTabSz="456565"/>
            <a:endParaRPr lang="zh-CN" altLang="en-US" sz="1350" kern="0">
              <a:solidFill>
                <a:srgbClr val="57C6CF"/>
              </a:solidFill>
              <a:latin typeface="Century Gothic" panose="020B0502020202020204"/>
              <a:ea typeface="微软雅黑" panose="020B0503020204020204" charset="-122"/>
            </a:endParaRPr>
          </a:p>
        </p:txBody>
      </p:sp>
      <p:sp>
        <p:nvSpPr>
          <p:cNvPr id="62" name="椭圆 61"/>
          <p:cNvSpPr/>
          <p:nvPr/>
        </p:nvSpPr>
        <p:spPr>
          <a:xfrm>
            <a:off x="5922943" y="1899334"/>
            <a:ext cx="321813" cy="321771"/>
          </a:xfrm>
          <a:prstGeom prst="ellipse">
            <a:avLst/>
          </a:prstGeom>
          <a:solidFill>
            <a:srgbClr val="00B0F0"/>
          </a:solidFill>
          <a:ln w="76200" cap="flat" cmpd="sng" algn="ctr">
            <a:noFill/>
            <a:prstDash val="solid"/>
          </a:ln>
          <a:effectLst>
            <a:outerShdw blurRad="368300" dist="101600" dir="10800000" algn="r" rotWithShape="0">
              <a:prstClr val="black">
                <a:alpha val="40000"/>
              </a:prstClr>
            </a:outerShdw>
          </a:effectLst>
        </p:spPr>
        <p:txBody>
          <a:bodyPr lIns="68580" tIns="34290" rIns="68580" bIns="34290" rtlCol="0" anchor="ctr"/>
          <a:lstStyle/>
          <a:p>
            <a:pPr algn="ctr" defTabSz="456565"/>
            <a:endParaRPr lang="zh-CN" altLang="en-US" sz="1350" kern="0">
              <a:solidFill>
                <a:srgbClr val="57C6CF"/>
              </a:solidFill>
              <a:latin typeface="Century Gothic" panose="020B0502020202020204"/>
              <a:ea typeface="微软雅黑" panose="020B0503020204020204" charset="-122"/>
            </a:endParaRPr>
          </a:p>
        </p:txBody>
      </p:sp>
      <p:sp>
        <p:nvSpPr>
          <p:cNvPr id="63" name="椭圆 62"/>
          <p:cNvSpPr/>
          <p:nvPr/>
        </p:nvSpPr>
        <p:spPr>
          <a:xfrm>
            <a:off x="3390253" y="1442284"/>
            <a:ext cx="321813" cy="321771"/>
          </a:xfrm>
          <a:prstGeom prst="ellipse">
            <a:avLst/>
          </a:prstGeom>
          <a:solidFill>
            <a:srgbClr val="00B0F0"/>
          </a:solidFill>
          <a:ln w="76200" cap="flat" cmpd="sng" algn="ctr">
            <a:noFill/>
            <a:prstDash val="solid"/>
          </a:ln>
          <a:effectLst>
            <a:outerShdw blurRad="368300" dist="101600" dir="10800000" algn="r" rotWithShape="0">
              <a:prstClr val="black">
                <a:alpha val="40000"/>
              </a:prstClr>
            </a:outerShdw>
          </a:effectLst>
        </p:spPr>
        <p:txBody>
          <a:bodyPr lIns="68580" tIns="34290" rIns="68580" bIns="34290" rtlCol="0" anchor="ctr"/>
          <a:lstStyle/>
          <a:p>
            <a:pPr algn="ctr" defTabSz="456565">
              <a:defRPr/>
            </a:pPr>
            <a:endParaRPr lang="zh-CN" altLang="en-US" sz="1350" kern="0">
              <a:solidFill>
                <a:srgbClr val="57C6CF"/>
              </a:solidFill>
              <a:latin typeface="Century Gothic" panose="020B0502020202020204"/>
              <a:ea typeface="微软雅黑" panose="020B0503020204020204" charset="-122"/>
            </a:endParaRPr>
          </a:p>
        </p:txBody>
      </p:sp>
      <p:sp>
        <p:nvSpPr>
          <p:cNvPr id="64" name="TextBox 22"/>
          <p:cNvSpPr txBox="1"/>
          <p:nvPr/>
        </p:nvSpPr>
        <p:spPr>
          <a:xfrm>
            <a:off x="826179" y="3700202"/>
            <a:ext cx="1857109" cy="881780"/>
          </a:xfrm>
          <a:prstGeom prst="rect">
            <a:avLst/>
          </a:prstGeom>
          <a:noFill/>
        </p:spPr>
        <p:txBody>
          <a:bodyPr wrap="square" lIns="68580" tIns="34290" rIns="68580" bIns="34290" rtlCol="0">
            <a:spAutoFit/>
          </a:bodyPr>
          <a:lstStyle>
            <a:defPPr>
              <a:defRPr lang="zh-CN"/>
            </a:defPPr>
            <a:lvl1pPr lvl="0">
              <a:lnSpc>
                <a:spcPct val="120000"/>
              </a:lnSpc>
              <a:spcAft>
                <a:spcPct val="40000"/>
              </a:spcAft>
              <a:buClr>
                <a:srgbClr val="292929"/>
              </a:buClr>
              <a:defRPr sz="1400">
                <a:solidFill>
                  <a:srgbClr val="333333"/>
                </a:solidFill>
                <a:latin typeface="微软雅黑" panose="020B0503020204020204" charset="-122"/>
                <a:ea typeface="微软雅黑" panose="020B0503020204020204" charset="-122"/>
              </a:defRPr>
            </a:lvl1pPr>
          </a:lstStyle>
          <a:p>
            <a:pPr defTabSz="456565">
              <a:defRPr/>
            </a:pPr>
            <a:r>
              <a:rPr lang="zh-CN" altLang="en-US" sz="1100" kern="0" noProof="1">
                <a:solidFill>
                  <a:prstClr val="black">
                    <a:lumMod val="95000"/>
                    <a:lumOff val="5000"/>
                  </a:prstClr>
                </a:solidFill>
              </a:rPr>
              <a:t>您的内容打在这里，或者通过复制您的文本后，在此框中选择粘贴，并选择只保留文字。</a:t>
            </a:r>
            <a:endParaRPr lang="en-US" altLang="zh-CN" sz="1100" kern="0" noProof="1">
              <a:solidFill>
                <a:prstClr val="black">
                  <a:lumMod val="95000"/>
                  <a:lumOff val="5000"/>
                </a:prstClr>
              </a:solidFill>
            </a:endParaRPr>
          </a:p>
        </p:txBody>
      </p:sp>
      <p:sp>
        <p:nvSpPr>
          <p:cNvPr id="65" name="TextBox 22"/>
          <p:cNvSpPr txBox="1"/>
          <p:nvPr/>
        </p:nvSpPr>
        <p:spPr>
          <a:xfrm>
            <a:off x="556105" y="2574840"/>
            <a:ext cx="2680837" cy="678647"/>
          </a:xfrm>
          <a:prstGeom prst="rect">
            <a:avLst/>
          </a:prstGeom>
          <a:noFill/>
        </p:spPr>
        <p:txBody>
          <a:bodyPr wrap="square" lIns="68580" tIns="34290" rIns="68580" bIns="34290" rtlCol="0">
            <a:spAutoFit/>
          </a:bodyPr>
          <a:lstStyle>
            <a:defPPr>
              <a:defRPr lang="zh-CN"/>
            </a:defPPr>
            <a:lvl1pPr lvl="0">
              <a:lnSpc>
                <a:spcPct val="120000"/>
              </a:lnSpc>
              <a:spcAft>
                <a:spcPct val="40000"/>
              </a:spcAft>
              <a:buClr>
                <a:srgbClr val="292929"/>
              </a:buClr>
              <a:defRPr sz="1400">
                <a:solidFill>
                  <a:srgbClr val="333333"/>
                </a:solidFill>
                <a:latin typeface="微软雅黑" panose="020B0503020204020204" charset="-122"/>
                <a:ea typeface="微软雅黑" panose="020B0503020204020204" charset="-122"/>
              </a:defRPr>
            </a:lvl1pPr>
          </a:lstStyle>
          <a:p>
            <a:pPr defTabSz="456565">
              <a:defRPr/>
            </a:pPr>
            <a:r>
              <a:rPr lang="zh-CN" altLang="en-US" sz="1100" kern="0" noProof="1">
                <a:solidFill>
                  <a:prstClr val="black">
                    <a:lumMod val="95000"/>
                    <a:lumOff val="5000"/>
                  </a:prstClr>
                </a:solidFill>
              </a:rPr>
              <a:t>您的内容打在这里，或者通过复制您的文本后，在此框中选择粘贴，并选择只保留文字。</a:t>
            </a:r>
            <a:endParaRPr lang="en-US" altLang="zh-CN" sz="1100" kern="0" noProof="1">
              <a:solidFill>
                <a:prstClr val="black">
                  <a:lumMod val="95000"/>
                  <a:lumOff val="5000"/>
                </a:prstClr>
              </a:solidFill>
            </a:endParaRPr>
          </a:p>
        </p:txBody>
      </p:sp>
      <p:sp>
        <p:nvSpPr>
          <p:cNvPr id="66" name="TextBox 22"/>
          <p:cNvSpPr txBox="1"/>
          <p:nvPr/>
        </p:nvSpPr>
        <p:spPr>
          <a:xfrm>
            <a:off x="6949343" y="2961523"/>
            <a:ext cx="1613235" cy="881780"/>
          </a:xfrm>
          <a:prstGeom prst="rect">
            <a:avLst/>
          </a:prstGeom>
          <a:noFill/>
        </p:spPr>
        <p:txBody>
          <a:bodyPr wrap="square" lIns="68580" tIns="34290" rIns="68580" bIns="34290" rtlCol="0">
            <a:spAutoFit/>
          </a:bodyPr>
          <a:lstStyle>
            <a:defPPr>
              <a:defRPr lang="zh-CN"/>
            </a:defPPr>
            <a:lvl1pPr lvl="0">
              <a:lnSpc>
                <a:spcPct val="120000"/>
              </a:lnSpc>
              <a:spcAft>
                <a:spcPct val="40000"/>
              </a:spcAft>
              <a:buClr>
                <a:srgbClr val="292929"/>
              </a:buClr>
              <a:defRPr sz="1400">
                <a:solidFill>
                  <a:srgbClr val="333333"/>
                </a:solidFill>
                <a:latin typeface="微软雅黑" panose="020B0503020204020204" charset="-122"/>
                <a:ea typeface="微软雅黑" panose="020B0503020204020204" charset="-122"/>
              </a:defRPr>
            </a:lvl1pPr>
          </a:lstStyle>
          <a:p>
            <a:pPr defTabSz="456565">
              <a:defRPr/>
            </a:pPr>
            <a:r>
              <a:rPr lang="zh-CN" altLang="en-US" sz="1100" kern="0" noProof="1">
                <a:solidFill>
                  <a:prstClr val="black">
                    <a:lumMod val="95000"/>
                    <a:lumOff val="5000"/>
                  </a:prstClr>
                </a:solidFill>
              </a:rPr>
              <a:t>您的内容打在这里，或者通过复制您的文本后，在此框中选择粘贴，并选择只保留文字。</a:t>
            </a:r>
            <a:endParaRPr lang="en-US" altLang="zh-CN" sz="1100" kern="0" noProof="1">
              <a:solidFill>
                <a:prstClr val="black">
                  <a:lumMod val="95000"/>
                  <a:lumOff val="5000"/>
                </a:prstClr>
              </a:solidFill>
            </a:endParaRPr>
          </a:p>
        </p:txBody>
      </p:sp>
      <p:sp>
        <p:nvSpPr>
          <p:cNvPr id="67" name="TextBox 22"/>
          <p:cNvSpPr txBox="1"/>
          <p:nvPr/>
        </p:nvSpPr>
        <p:spPr>
          <a:xfrm>
            <a:off x="6376451" y="1637796"/>
            <a:ext cx="2372015" cy="678647"/>
          </a:xfrm>
          <a:prstGeom prst="rect">
            <a:avLst/>
          </a:prstGeom>
          <a:noFill/>
        </p:spPr>
        <p:txBody>
          <a:bodyPr wrap="square" lIns="68580" tIns="34290" rIns="68580" bIns="34290" rtlCol="0">
            <a:spAutoFit/>
          </a:bodyPr>
          <a:lstStyle>
            <a:defPPr>
              <a:defRPr lang="zh-CN"/>
            </a:defPPr>
            <a:lvl1pPr lvl="0">
              <a:lnSpc>
                <a:spcPct val="120000"/>
              </a:lnSpc>
              <a:spcAft>
                <a:spcPct val="40000"/>
              </a:spcAft>
              <a:buClr>
                <a:srgbClr val="292929"/>
              </a:buClr>
              <a:defRPr sz="1400">
                <a:solidFill>
                  <a:srgbClr val="333333"/>
                </a:solidFill>
                <a:latin typeface="微软雅黑" panose="020B0503020204020204" charset="-122"/>
                <a:ea typeface="微软雅黑" panose="020B0503020204020204" charset="-122"/>
              </a:defRPr>
            </a:lvl1pPr>
          </a:lstStyle>
          <a:p>
            <a:pPr defTabSz="456565">
              <a:defRPr/>
            </a:pPr>
            <a:r>
              <a:rPr lang="zh-CN" altLang="en-US" sz="1100" kern="0" noProof="1">
                <a:solidFill>
                  <a:prstClr val="black">
                    <a:lumMod val="95000"/>
                    <a:lumOff val="5000"/>
                  </a:prstClr>
                </a:solidFill>
              </a:rPr>
              <a:t>您的内容打在这里，或者通过复制您的文本后，在此框中选择粘贴，并选择只保留文字。</a:t>
            </a:r>
            <a:endParaRPr lang="en-US" altLang="zh-CN" sz="1100" kern="0" noProof="1">
              <a:solidFill>
                <a:prstClr val="black">
                  <a:lumMod val="95000"/>
                  <a:lumOff val="5000"/>
                </a:prstClr>
              </a:solidFill>
            </a:endParaRPr>
          </a:p>
        </p:txBody>
      </p:sp>
      <p:sp>
        <p:nvSpPr>
          <p:cNvPr id="68" name="椭圆 67"/>
          <p:cNvSpPr/>
          <p:nvPr/>
        </p:nvSpPr>
        <p:spPr>
          <a:xfrm>
            <a:off x="5121141" y="1143423"/>
            <a:ext cx="321813" cy="321771"/>
          </a:xfrm>
          <a:prstGeom prst="ellipse">
            <a:avLst/>
          </a:prstGeom>
          <a:solidFill>
            <a:srgbClr val="00B0F0"/>
          </a:solidFill>
          <a:ln w="76200" cap="flat" cmpd="sng" algn="ctr">
            <a:noFill/>
            <a:prstDash val="solid"/>
          </a:ln>
          <a:effectLst>
            <a:outerShdw blurRad="368300" dist="101600" dir="10800000" algn="r" rotWithShape="0">
              <a:prstClr val="black">
                <a:alpha val="40000"/>
              </a:prstClr>
            </a:outerShdw>
          </a:effectLst>
        </p:spPr>
        <p:txBody>
          <a:bodyPr lIns="68580" tIns="34290" rIns="68580" bIns="34290" rtlCol="0" anchor="ctr"/>
          <a:lstStyle/>
          <a:p>
            <a:pPr algn="ctr" defTabSz="456565"/>
            <a:endParaRPr lang="zh-CN" altLang="en-US" sz="1350" kern="0">
              <a:solidFill>
                <a:srgbClr val="57C6CF"/>
              </a:solidFill>
              <a:latin typeface="Century Gothic" panose="020B0502020202020204"/>
              <a:ea typeface="微软雅黑" panose="020B0503020204020204" charset="-122"/>
            </a:endParaRPr>
          </a:p>
        </p:txBody>
      </p:sp>
      <p:sp>
        <p:nvSpPr>
          <p:cNvPr id="69" name="TextBox 22"/>
          <p:cNvSpPr txBox="1"/>
          <p:nvPr/>
        </p:nvSpPr>
        <p:spPr>
          <a:xfrm>
            <a:off x="512892" y="1328586"/>
            <a:ext cx="2812628" cy="475515"/>
          </a:xfrm>
          <a:prstGeom prst="rect">
            <a:avLst/>
          </a:prstGeom>
          <a:noFill/>
        </p:spPr>
        <p:txBody>
          <a:bodyPr wrap="square" lIns="68580" tIns="34290" rIns="68580" bIns="34290" rtlCol="0">
            <a:spAutoFit/>
          </a:bodyPr>
          <a:lstStyle/>
          <a:p>
            <a:pPr defTabSz="685800">
              <a:lnSpc>
                <a:spcPct val="120000"/>
              </a:lnSpc>
              <a:spcAft>
                <a:spcPct val="40000"/>
              </a:spcAft>
              <a:buClr>
                <a:srgbClr val="292929"/>
              </a:buClr>
            </a:pPr>
            <a:r>
              <a:rPr lang="zh-CN" altLang="en-US" sz="1100" dirty="0">
                <a:solidFill>
                  <a:prstClr val="black">
                    <a:lumMod val="95000"/>
                    <a:lumOff val="5000"/>
                  </a:prstClr>
                </a:solidFill>
                <a:latin typeface="微软雅黑" panose="020B0503020204020204" charset="-122"/>
                <a:ea typeface="微软雅黑" panose="020B0503020204020204" charset="-122"/>
              </a:rPr>
              <a:t>您的内容打在这里，或者通过复制您的文本后，在此框中选择粘贴，并选择只保留文字。</a:t>
            </a:r>
            <a:endParaRPr lang="en-US" altLang="zh-CN" sz="1100" noProof="1">
              <a:solidFill>
                <a:prstClr val="black">
                  <a:lumMod val="95000"/>
                  <a:lumOff val="5000"/>
                </a:prstClr>
              </a:solidFill>
              <a:latin typeface="微软雅黑" panose="020B0503020204020204" charset="-122"/>
              <a:ea typeface="微软雅黑" panose="020B0503020204020204" charset="-122"/>
            </a:endParaRPr>
          </a:p>
        </p:txBody>
      </p:sp>
      <p:sp>
        <p:nvSpPr>
          <p:cNvPr id="70" name="TextBox 22"/>
          <p:cNvSpPr txBox="1"/>
          <p:nvPr/>
        </p:nvSpPr>
        <p:spPr>
          <a:xfrm>
            <a:off x="5497158" y="859866"/>
            <a:ext cx="2372015" cy="678647"/>
          </a:xfrm>
          <a:prstGeom prst="rect">
            <a:avLst/>
          </a:prstGeom>
          <a:noFill/>
        </p:spPr>
        <p:txBody>
          <a:bodyPr wrap="square" lIns="68580" tIns="34290" rIns="68580" bIns="34290" rtlCol="0">
            <a:spAutoFit/>
          </a:bodyPr>
          <a:lstStyle>
            <a:defPPr>
              <a:defRPr lang="zh-CN"/>
            </a:defPPr>
            <a:lvl1pPr lvl="0">
              <a:lnSpc>
                <a:spcPct val="120000"/>
              </a:lnSpc>
              <a:spcAft>
                <a:spcPct val="40000"/>
              </a:spcAft>
              <a:buClr>
                <a:srgbClr val="292929"/>
              </a:buClr>
              <a:defRPr sz="1400">
                <a:solidFill>
                  <a:srgbClr val="333333"/>
                </a:solidFill>
                <a:latin typeface="微软雅黑" panose="020B0503020204020204" charset="-122"/>
                <a:ea typeface="微软雅黑" panose="020B0503020204020204" charset="-122"/>
              </a:defRPr>
            </a:lvl1pPr>
          </a:lstStyle>
          <a:p>
            <a:pPr defTabSz="456565">
              <a:defRPr/>
            </a:pPr>
            <a:r>
              <a:rPr lang="zh-CN" altLang="en-US" sz="1100" kern="0" noProof="1">
                <a:solidFill>
                  <a:prstClr val="black">
                    <a:lumMod val="95000"/>
                    <a:lumOff val="5000"/>
                  </a:prstClr>
                </a:solidFill>
              </a:rPr>
              <a:t>您的内容打在这里，或者通过复制您的文本后，在此框中选择粘贴，并选择只保留文字。</a:t>
            </a:r>
            <a:endParaRPr lang="en-US" altLang="zh-CN" sz="1100" kern="0" noProof="1">
              <a:solidFill>
                <a:prstClr val="black">
                  <a:lumMod val="95000"/>
                  <a:lumOff val="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0">
        <p14:ferris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800"/>
                                  </p:stCondLst>
                                  <p:childTnLst>
                                    <p:set>
                                      <p:cBhvr>
                                        <p:cTn id="6" dur="1" fill="hold">
                                          <p:stCondLst>
                                            <p:cond delay="0"/>
                                          </p:stCondLst>
                                        </p:cTn>
                                        <p:tgtEl>
                                          <p:spTgt spid="50"/>
                                        </p:tgtEl>
                                        <p:attrNameLst>
                                          <p:attrName>style.visibility</p:attrName>
                                        </p:attrNameLst>
                                      </p:cBhvr>
                                      <p:to>
                                        <p:strVal val="visible"/>
                                      </p:to>
                                    </p:set>
                                    <p:animEffect transition="in" filter="wipe(right)">
                                      <p:cBhvr>
                                        <p:cTn id="7" dur="500"/>
                                        <p:tgtEl>
                                          <p:spTgt spid="50"/>
                                        </p:tgtEl>
                                      </p:cBhvr>
                                    </p:animEffect>
                                  </p:childTnLst>
                                </p:cTn>
                              </p:par>
                              <p:par>
                                <p:cTn id="8" presetID="22" presetClass="entr" presetSubtype="8" fill="hold" grpId="0" nodeType="withEffect">
                                  <p:stCondLst>
                                    <p:cond delay="90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par>
                                <p:cTn id="11" presetID="22" presetClass="entr" presetSubtype="8" fill="hold" grpId="0" nodeType="withEffect">
                                  <p:stCondLst>
                                    <p:cond delay="1300"/>
                                  </p:stCondLst>
                                  <p:childTnLst>
                                    <p:set>
                                      <p:cBhvr>
                                        <p:cTn id="12" dur="1" fill="hold">
                                          <p:stCondLst>
                                            <p:cond delay="0"/>
                                          </p:stCondLst>
                                        </p:cTn>
                                        <p:tgtEl>
                                          <p:spTgt spid="54"/>
                                        </p:tgtEl>
                                        <p:attrNameLst>
                                          <p:attrName>style.visibility</p:attrName>
                                        </p:attrNameLst>
                                      </p:cBhvr>
                                      <p:to>
                                        <p:strVal val="visible"/>
                                      </p:to>
                                    </p:set>
                                    <p:animEffect transition="in" filter="wipe(left)">
                                      <p:cBhvr>
                                        <p:cTn id="13" dur="500"/>
                                        <p:tgtEl>
                                          <p:spTgt spid="54"/>
                                        </p:tgtEl>
                                      </p:cBhvr>
                                    </p:animEffect>
                                  </p:childTnLst>
                                </p:cTn>
                              </p:par>
                              <p:par>
                                <p:cTn id="14" presetID="22" presetClass="entr" presetSubtype="4" fill="hold" grpId="0" nodeType="withEffect">
                                  <p:stCondLst>
                                    <p:cond delay="1000"/>
                                  </p:stCondLst>
                                  <p:childTnLst>
                                    <p:set>
                                      <p:cBhvr>
                                        <p:cTn id="15" dur="1" fill="hold">
                                          <p:stCondLst>
                                            <p:cond delay="0"/>
                                          </p:stCondLst>
                                        </p:cTn>
                                        <p:tgtEl>
                                          <p:spTgt spid="53"/>
                                        </p:tgtEl>
                                        <p:attrNameLst>
                                          <p:attrName>style.visibility</p:attrName>
                                        </p:attrNameLst>
                                      </p:cBhvr>
                                      <p:to>
                                        <p:strVal val="visible"/>
                                      </p:to>
                                    </p:set>
                                    <p:animEffect transition="in" filter="wipe(down)">
                                      <p:cBhvr>
                                        <p:cTn id="16" dur="500"/>
                                        <p:tgtEl>
                                          <p:spTgt spid="53"/>
                                        </p:tgtEl>
                                      </p:cBhvr>
                                    </p:animEffect>
                                  </p:childTnLst>
                                </p:cTn>
                              </p:par>
                              <p:par>
                                <p:cTn id="17" presetID="22" presetClass="entr" presetSubtype="2" fill="hold" grpId="0" nodeType="withEffect">
                                  <p:stCondLst>
                                    <p:cond delay="1200"/>
                                  </p:stCondLst>
                                  <p:childTnLst>
                                    <p:set>
                                      <p:cBhvr>
                                        <p:cTn id="18" dur="1" fill="hold">
                                          <p:stCondLst>
                                            <p:cond delay="0"/>
                                          </p:stCondLst>
                                        </p:cTn>
                                        <p:tgtEl>
                                          <p:spTgt spid="56"/>
                                        </p:tgtEl>
                                        <p:attrNameLst>
                                          <p:attrName>style.visibility</p:attrName>
                                        </p:attrNameLst>
                                      </p:cBhvr>
                                      <p:to>
                                        <p:strVal val="visible"/>
                                      </p:to>
                                    </p:set>
                                    <p:animEffect transition="in" filter="wipe(right)">
                                      <p:cBhvr>
                                        <p:cTn id="19" dur="500"/>
                                        <p:tgtEl>
                                          <p:spTgt spid="56"/>
                                        </p:tgtEl>
                                      </p:cBhvr>
                                    </p:animEffect>
                                  </p:childTnLst>
                                </p:cTn>
                              </p:par>
                              <p:par>
                                <p:cTn id="20" presetID="22" presetClass="entr" presetSubtype="4" fill="hold" grpId="0" nodeType="withEffect">
                                  <p:stCondLst>
                                    <p:cond delay="1400"/>
                                  </p:stCondLst>
                                  <p:childTnLst>
                                    <p:set>
                                      <p:cBhvr>
                                        <p:cTn id="21" dur="1" fill="hold">
                                          <p:stCondLst>
                                            <p:cond delay="0"/>
                                          </p:stCondLst>
                                        </p:cTn>
                                        <p:tgtEl>
                                          <p:spTgt spid="57"/>
                                        </p:tgtEl>
                                        <p:attrNameLst>
                                          <p:attrName>style.visibility</p:attrName>
                                        </p:attrNameLst>
                                      </p:cBhvr>
                                      <p:to>
                                        <p:strVal val="visible"/>
                                      </p:to>
                                    </p:set>
                                    <p:animEffect transition="in" filter="wipe(down)">
                                      <p:cBhvr>
                                        <p:cTn id="22" dur="500"/>
                                        <p:tgtEl>
                                          <p:spTgt spid="57"/>
                                        </p:tgtEl>
                                      </p:cBhvr>
                                    </p:animEffect>
                                  </p:childTnLst>
                                </p:cTn>
                              </p:par>
                              <p:par>
                                <p:cTn id="23" presetID="22" presetClass="entr" presetSubtype="8" fill="hold" grpId="0" nodeType="withEffect">
                                  <p:stCondLst>
                                    <p:cond delay="1700"/>
                                  </p:stCondLst>
                                  <p:childTnLst>
                                    <p:set>
                                      <p:cBhvr>
                                        <p:cTn id="24" dur="1" fill="hold">
                                          <p:stCondLst>
                                            <p:cond delay="0"/>
                                          </p:stCondLst>
                                        </p:cTn>
                                        <p:tgtEl>
                                          <p:spTgt spid="52"/>
                                        </p:tgtEl>
                                        <p:attrNameLst>
                                          <p:attrName>style.visibility</p:attrName>
                                        </p:attrNameLst>
                                      </p:cBhvr>
                                      <p:to>
                                        <p:strVal val="visible"/>
                                      </p:to>
                                    </p:set>
                                    <p:animEffect transition="in" filter="wipe(left)">
                                      <p:cBhvr>
                                        <p:cTn id="25" dur="500"/>
                                        <p:tgtEl>
                                          <p:spTgt spid="52"/>
                                        </p:tgtEl>
                                      </p:cBhvr>
                                    </p:animEffect>
                                  </p:childTnLst>
                                </p:cTn>
                              </p:par>
                              <p:par>
                                <p:cTn id="26" presetID="22" presetClass="entr" presetSubtype="4" fill="hold" grpId="0" nodeType="withEffect">
                                  <p:stCondLst>
                                    <p:cond delay="1800"/>
                                  </p:stCondLst>
                                  <p:childTnLst>
                                    <p:set>
                                      <p:cBhvr>
                                        <p:cTn id="27" dur="1" fill="hold">
                                          <p:stCondLst>
                                            <p:cond delay="0"/>
                                          </p:stCondLst>
                                        </p:cTn>
                                        <p:tgtEl>
                                          <p:spTgt spid="58"/>
                                        </p:tgtEl>
                                        <p:attrNameLst>
                                          <p:attrName>style.visibility</p:attrName>
                                        </p:attrNameLst>
                                      </p:cBhvr>
                                      <p:to>
                                        <p:strVal val="visible"/>
                                      </p:to>
                                    </p:set>
                                    <p:animEffect transition="in" filter="wipe(down)">
                                      <p:cBhvr>
                                        <p:cTn id="28" dur="500"/>
                                        <p:tgtEl>
                                          <p:spTgt spid="58"/>
                                        </p:tgtEl>
                                      </p:cBhvr>
                                    </p:animEffect>
                                  </p:childTnLst>
                                </p:cTn>
                              </p:par>
                              <p:par>
                                <p:cTn id="29" presetID="22" presetClass="entr" presetSubtype="2" fill="hold" grpId="0" nodeType="withEffect">
                                  <p:stCondLst>
                                    <p:cond delay="2000"/>
                                  </p:stCondLst>
                                  <p:childTnLst>
                                    <p:set>
                                      <p:cBhvr>
                                        <p:cTn id="30" dur="1" fill="hold">
                                          <p:stCondLst>
                                            <p:cond delay="0"/>
                                          </p:stCondLst>
                                        </p:cTn>
                                        <p:tgtEl>
                                          <p:spTgt spid="55"/>
                                        </p:tgtEl>
                                        <p:attrNameLst>
                                          <p:attrName>style.visibility</p:attrName>
                                        </p:attrNameLst>
                                      </p:cBhvr>
                                      <p:to>
                                        <p:strVal val="visible"/>
                                      </p:to>
                                    </p:set>
                                    <p:animEffect transition="in" filter="wipe(right)">
                                      <p:cBhvr>
                                        <p:cTn id="31" dur="500"/>
                                        <p:tgtEl>
                                          <p:spTgt spid="55"/>
                                        </p:tgtEl>
                                      </p:cBhvr>
                                    </p:animEffect>
                                  </p:childTnLst>
                                </p:cTn>
                              </p:par>
                              <p:par>
                                <p:cTn id="32" presetID="53" presetClass="entr" presetSubtype="16" fill="hold" grpId="0" nodeType="withEffect">
                                  <p:stCondLst>
                                    <p:cond delay="1000"/>
                                  </p:stCondLst>
                                  <p:childTnLst>
                                    <p:set>
                                      <p:cBhvr>
                                        <p:cTn id="33" dur="1" fill="hold">
                                          <p:stCondLst>
                                            <p:cond delay="0"/>
                                          </p:stCondLst>
                                        </p:cTn>
                                        <p:tgtEl>
                                          <p:spTgt spid="59"/>
                                        </p:tgtEl>
                                        <p:attrNameLst>
                                          <p:attrName>style.visibility</p:attrName>
                                        </p:attrNameLst>
                                      </p:cBhvr>
                                      <p:to>
                                        <p:strVal val="visible"/>
                                      </p:to>
                                    </p:set>
                                    <p:anim calcmode="lin" valueType="num">
                                      <p:cBhvr>
                                        <p:cTn id="34" dur="500" fill="hold"/>
                                        <p:tgtEl>
                                          <p:spTgt spid="59"/>
                                        </p:tgtEl>
                                        <p:attrNameLst>
                                          <p:attrName>ppt_w</p:attrName>
                                        </p:attrNameLst>
                                      </p:cBhvr>
                                      <p:tavLst>
                                        <p:tav tm="0">
                                          <p:val>
                                            <p:fltVal val="0"/>
                                          </p:val>
                                        </p:tav>
                                        <p:tav tm="100000">
                                          <p:val>
                                            <p:strVal val="#ppt_w"/>
                                          </p:val>
                                        </p:tav>
                                      </p:tavLst>
                                    </p:anim>
                                    <p:anim calcmode="lin" valueType="num">
                                      <p:cBhvr>
                                        <p:cTn id="35" dur="500" fill="hold"/>
                                        <p:tgtEl>
                                          <p:spTgt spid="59"/>
                                        </p:tgtEl>
                                        <p:attrNameLst>
                                          <p:attrName>ppt_h</p:attrName>
                                        </p:attrNameLst>
                                      </p:cBhvr>
                                      <p:tavLst>
                                        <p:tav tm="0">
                                          <p:val>
                                            <p:fltVal val="0"/>
                                          </p:val>
                                        </p:tav>
                                        <p:tav tm="100000">
                                          <p:val>
                                            <p:strVal val="#ppt_h"/>
                                          </p:val>
                                        </p:tav>
                                      </p:tavLst>
                                    </p:anim>
                                    <p:animEffect transition="in" filter="fade">
                                      <p:cBhvr>
                                        <p:cTn id="36" dur="500"/>
                                        <p:tgtEl>
                                          <p:spTgt spid="59"/>
                                        </p:tgtEl>
                                      </p:cBhvr>
                                    </p:animEffect>
                                  </p:childTnLst>
                                </p:cTn>
                              </p:par>
                              <p:par>
                                <p:cTn id="37" presetID="53" presetClass="entr" presetSubtype="16" fill="hold" grpId="0" nodeType="withEffect">
                                  <p:stCondLst>
                                    <p:cond delay="150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par>
                                <p:cTn id="42" presetID="53" presetClass="entr" presetSubtype="16" fill="hold" grpId="0" nodeType="withEffect">
                                  <p:stCondLst>
                                    <p:cond delay="1900"/>
                                  </p:stCondLst>
                                  <p:childTnLst>
                                    <p:set>
                                      <p:cBhvr>
                                        <p:cTn id="43" dur="1" fill="hold">
                                          <p:stCondLst>
                                            <p:cond delay="0"/>
                                          </p:stCondLst>
                                        </p:cTn>
                                        <p:tgtEl>
                                          <p:spTgt spid="62"/>
                                        </p:tgtEl>
                                        <p:attrNameLst>
                                          <p:attrName>style.visibility</p:attrName>
                                        </p:attrNameLst>
                                      </p:cBhvr>
                                      <p:to>
                                        <p:strVal val="visible"/>
                                      </p:to>
                                    </p:set>
                                    <p:anim calcmode="lin" valueType="num">
                                      <p:cBhvr>
                                        <p:cTn id="44" dur="500" fill="hold"/>
                                        <p:tgtEl>
                                          <p:spTgt spid="62"/>
                                        </p:tgtEl>
                                        <p:attrNameLst>
                                          <p:attrName>ppt_w</p:attrName>
                                        </p:attrNameLst>
                                      </p:cBhvr>
                                      <p:tavLst>
                                        <p:tav tm="0">
                                          <p:val>
                                            <p:fltVal val="0"/>
                                          </p:val>
                                        </p:tav>
                                        <p:tav tm="100000">
                                          <p:val>
                                            <p:strVal val="#ppt_w"/>
                                          </p:val>
                                        </p:tav>
                                      </p:tavLst>
                                    </p:anim>
                                    <p:anim calcmode="lin" valueType="num">
                                      <p:cBhvr>
                                        <p:cTn id="45" dur="500" fill="hold"/>
                                        <p:tgtEl>
                                          <p:spTgt spid="62"/>
                                        </p:tgtEl>
                                        <p:attrNameLst>
                                          <p:attrName>ppt_h</p:attrName>
                                        </p:attrNameLst>
                                      </p:cBhvr>
                                      <p:tavLst>
                                        <p:tav tm="0">
                                          <p:val>
                                            <p:fltVal val="0"/>
                                          </p:val>
                                        </p:tav>
                                        <p:tav tm="100000">
                                          <p:val>
                                            <p:strVal val="#ppt_h"/>
                                          </p:val>
                                        </p:tav>
                                      </p:tavLst>
                                    </p:anim>
                                    <p:animEffect transition="in" filter="fade">
                                      <p:cBhvr>
                                        <p:cTn id="46" dur="500"/>
                                        <p:tgtEl>
                                          <p:spTgt spid="62"/>
                                        </p:tgtEl>
                                      </p:cBhvr>
                                    </p:animEffect>
                                  </p:childTnLst>
                                </p:cTn>
                              </p:par>
                              <p:par>
                                <p:cTn id="47" presetID="53" presetClass="entr" presetSubtype="16" fill="hold" grpId="0" nodeType="withEffect">
                                  <p:stCondLst>
                                    <p:cond delay="1400"/>
                                  </p:stCondLst>
                                  <p:childTnLst>
                                    <p:set>
                                      <p:cBhvr>
                                        <p:cTn id="48" dur="1" fill="hold">
                                          <p:stCondLst>
                                            <p:cond delay="0"/>
                                          </p:stCondLst>
                                        </p:cTn>
                                        <p:tgtEl>
                                          <p:spTgt spid="60"/>
                                        </p:tgtEl>
                                        <p:attrNameLst>
                                          <p:attrName>style.visibility</p:attrName>
                                        </p:attrNameLst>
                                      </p:cBhvr>
                                      <p:to>
                                        <p:strVal val="visible"/>
                                      </p:to>
                                    </p:set>
                                    <p:anim calcmode="lin" valueType="num">
                                      <p:cBhvr>
                                        <p:cTn id="49" dur="500" fill="hold"/>
                                        <p:tgtEl>
                                          <p:spTgt spid="60"/>
                                        </p:tgtEl>
                                        <p:attrNameLst>
                                          <p:attrName>ppt_w</p:attrName>
                                        </p:attrNameLst>
                                      </p:cBhvr>
                                      <p:tavLst>
                                        <p:tav tm="0">
                                          <p:val>
                                            <p:fltVal val="0"/>
                                          </p:val>
                                        </p:tav>
                                        <p:tav tm="100000">
                                          <p:val>
                                            <p:strVal val="#ppt_w"/>
                                          </p:val>
                                        </p:tav>
                                      </p:tavLst>
                                    </p:anim>
                                    <p:anim calcmode="lin" valueType="num">
                                      <p:cBhvr>
                                        <p:cTn id="50" dur="500" fill="hold"/>
                                        <p:tgtEl>
                                          <p:spTgt spid="60"/>
                                        </p:tgtEl>
                                        <p:attrNameLst>
                                          <p:attrName>ppt_h</p:attrName>
                                        </p:attrNameLst>
                                      </p:cBhvr>
                                      <p:tavLst>
                                        <p:tav tm="0">
                                          <p:val>
                                            <p:fltVal val="0"/>
                                          </p:val>
                                        </p:tav>
                                        <p:tav tm="100000">
                                          <p:val>
                                            <p:strVal val="#ppt_h"/>
                                          </p:val>
                                        </p:tav>
                                      </p:tavLst>
                                    </p:anim>
                                    <p:animEffect transition="in" filter="fade">
                                      <p:cBhvr>
                                        <p:cTn id="51" dur="500"/>
                                        <p:tgtEl>
                                          <p:spTgt spid="60"/>
                                        </p:tgtEl>
                                      </p:cBhvr>
                                    </p:animEffect>
                                  </p:childTnLst>
                                </p:cTn>
                              </p:par>
                              <p:par>
                                <p:cTn id="52" presetID="53" presetClass="entr" presetSubtype="16" fill="hold" grpId="0" nodeType="withEffect">
                                  <p:stCondLst>
                                    <p:cond delay="2200"/>
                                  </p:stCondLst>
                                  <p:childTnLst>
                                    <p:set>
                                      <p:cBhvr>
                                        <p:cTn id="53" dur="1" fill="hold">
                                          <p:stCondLst>
                                            <p:cond delay="0"/>
                                          </p:stCondLst>
                                        </p:cTn>
                                        <p:tgtEl>
                                          <p:spTgt spid="63"/>
                                        </p:tgtEl>
                                        <p:attrNameLst>
                                          <p:attrName>style.visibility</p:attrName>
                                        </p:attrNameLst>
                                      </p:cBhvr>
                                      <p:to>
                                        <p:strVal val="visible"/>
                                      </p:to>
                                    </p:set>
                                    <p:anim calcmode="lin" valueType="num">
                                      <p:cBhvr>
                                        <p:cTn id="54" dur="500" fill="hold"/>
                                        <p:tgtEl>
                                          <p:spTgt spid="63"/>
                                        </p:tgtEl>
                                        <p:attrNameLst>
                                          <p:attrName>ppt_w</p:attrName>
                                        </p:attrNameLst>
                                      </p:cBhvr>
                                      <p:tavLst>
                                        <p:tav tm="0">
                                          <p:val>
                                            <p:fltVal val="0"/>
                                          </p:val>
                                        </p:tav>
                                        <p:tav tm="100000">
                                          <p:val>
                                            <p:strVal val="#ppt_w"/>
                                          </p:val>
                                        </p:tav>
                                      </p:tavLst>
                                    </p:anim>
                                    <p:anim calcmode="lin" valueType="num">
                                      <p:cBhvr>
                                        <p:cTn id="55" dur="500" fill="hold"/>
                                        <p:tgtEl>
                                          <p:spTgt spid="63"/>
                                        </p:tgtEl>
                                        <p:attrNameLst>
                                          <p:attrName>ppt_h</p:attrName>
                                        </p:attrNameLst>
                                      </p:cBhvr>
                                      <p:tavLst>
                                        <p:tav tm="0">
                                          <p:val>
                                            <p:fltVal val="0"/>
                                          </p:val>
                                        </p:tav>
                                        <p:tav tm="100000">
                                          <p:val>
                                            <p:strVal val="#ppt_h"/>
                                          </p:val>
                                        </p:tav>
                                      </p:tavLst>
                                    </p:anim>
                                    <p:animEffect transition="in" filter="fade">
                                      <p:cBhvr>
                                        <p:cTn id="56" dur="500"/>
                                        <p:tgtEl>
                                          <p:spTgt spid="63"/>
                                        </p:tgtEl>
                                      </p:cBhvr>
                                    </p:animEffect>
                                  </p:childTnLst>
                                </p:cTn>
                              </p:par>
                              <p:par>
                                <p:cTn id="57" presetID="53" presetClass="entr" presetSubtype="16" fill="hold" grpId="0" nodeType="withEffect">
                                  <p:stCondLst>
                                    <p:cond delay="2200"/>
                                  </p:stCondLst>
                                  <p:childTnLst>
                                    <p:set>
                                      <p:cBhvr>
                                        <p:cTn id="58" dur="1" fill="hold">
                                          <p:stCondLst>
                                            <p:cond delay="0"/>
                                          </p:stCondLst>
                                        </p:cTn>
                                        <p:tgtEl>
                                          <p:spTgt spid="68"/>
                                        </p:tgtEl>
                                        <p:attrNameLst>
                                          <p:attrName>style.visibility</p:attrName>
                                        </p:attrNameLst>
                                      </p:cBhvr>
                                      <p:to>
                                        <p:strVal val="visible"/>
                                      </p:to>
                                    </p:set>
                                    <p:anim calcmode="lin" valueType="num">
                                      <p:cBhvr>
                                        <p:cTn id="59" dur="500" fill="hold"/>
                                        <p:tgtEl>
                                          <p:spTgt spid="68"/>
                                        </p:tgtEl>
                                        <p:attrNameLst>
                                          <p:attrName>ppt_w</p:attrName>
                                        </p:attrNameLst>
                                      </p:cBhvr>
                                      <p:tavLst>
                                        <p:tav tm="0">
                                          <p:val>
                                            <p:fltVal val="0"/>
                                          </p:val>
                                        </p:tav>
                                        <p:tav tm="100000">
                                          <p:val>
                                            <p:strVal val="#ppt_w"/>
                                          </p:val>
                                        </p:tav>
                                      </p:tavLst>
                                    </p:anim>
                                    <p:anim calcmode="lin" valueType="num">
                                      <p:cBhvr>
                                        <p:cTn id="60" dur="500" fill="hold"/>
                                        <p:tgtEl>
                                          <p:spTgt spid="68"/>
                                        </p:tgtEl>
                                        <p:attrNameLst>
                                          <p:attrName>ppt_h</p:attrName>
                                        </p:attrNameLst>
                                      </p:cBhvr>
                                      <p:tavLst>
                                        <p:tav tm="0">
                                          <p:val>
                                            <p:fltVal val="0"/>
                                          </p:val>
                                        </p:tav>
                                        <p:tav tm="100000">
                                          <p:val>
                                            <p:strVal val="#ppt_h"/>
                                          </p:val>
                                        </p:tav>
                                      </p:tavLst>
                                    </p:anim>
                                    <p:animEffect transition="in" filter="fade">
                                      <p:cBhvr>
                                        <p:cTn id="61" dur="500"/>
                                        <p:tgtEl>
                                          <p:spTgt spid="68"/>
                                        </p:tgtEl>
                                      </p:cBhvr>
                                    </p:animEffect>
                                  </p:childTnLst>
                                </p:cTn>
                              </p:par>
                            </p:childTnLst>
                          </p:cTn>
                        </p:par>
                        <p:par>
                          <p:cTn id="62" fill="hold">
                            <p:stCondLst>
                              <p:cond delay="1300"/>
                            </p:stCondLst>
                            <p:childTnLst>
                              <p:par>
                                <p:cTn id="63" presetID="2" presetClass="entr" presetSubtype="8" decel="100000" fill="hold" grpId="0" nodeType="afterEffect">
                                  <p:stCondLst>
                                    <p:cond delay="0"/>
                                  </p:stCondLst>
                                  <p:childTnLst>
                                    <p:set>
                                      <p:cBhvr>
                                        <p:cTn id="64" dur="1" fill="hold">
                                          <p:stCondLst>
                                            <p:cond delay="0"/>
                                          </p:stCondLst>
                                        </p:cTn>
                                        <p:tgtEl>
                                          <p:spTgt spid="64"/>
                                        </p:tgtEl>
                                        <p:attrNameLst>
                                          <p:attrName>style.visibility</p:attrName>
                                        </p:attrNameLst>
                                      </p:cBhvr>
                                      <p:to>
                                        <p:strVal val="visible"/>
                                      </p:to>
                                    </p:set>
                                    <p:anim calcmode="lin" valueType="num">
                                      <p:cBhvr additive="base">
                                        <p:cTn id="65" dur="500" fill="hold"/>
                                        <p:tgtEl>
                                          <p:spTgt spid="64"/>
                                        </p:tgtEl>
                                        <p:attrNameLst>
                                          <p:attrName>ppt_x</p:attrName>
                                        </p:attrNameLst>
                                      </p:cBhvr>
                                      <p:tavLst>
                                        <p:tav tm="0">
                                          <p:val>
                                            <p:strVal val="0-#ppt_w/2"/>
                                          </p:val>
                                        </p:tav>
                                        <p:tav tm="100000">
                                          <p:val>
                                            <p:strVal val="#ppt_x"/>
                                          </p:val>
                                        </p:tav>
                                      </p:tavLst>
                                    </p:anim>
                                    <p:anim calcmode="lin" valueType="num">
                                      <p:cBhvr additive="base">
                                        <p:cTn id="66" dur="500" fill="hold"/>
                                        <p:tgtEl>
                                          <p:spTgt spid="64"/>
                                        </p:tgtEl>
                                        <p:attrNameLst>
                                          <p:attrName>ppt_y</p:attrName>
                                        </p:attrNameLst>
                                      </p:cBhvr>
                                      <p:tavLst>
                                        <p:tav tm="0">
                                          <p:val>
                                            <p:strVal val="#ppt_y"/>
                                          </p:val>
                                        </p:tav>
                                        <p:tav tm="100000">
                                          <p:val>
                                            <p:strVal val="#ppt_y"/>
                                          </p:val>
                                        </p:tav>
                                      </p:tavLst>
                                    </p:anim>
                                  </p:childTnLst>
                                </p:cTn>
                              </p:par>
                              <p:par>
                                <p:cTn id="67" presetID="2" presetClass="entr" presetSubtype="8" decel="100000" fill="hold" grpId="0" nodeType="withEffect">
                                  <p:stCondLst>
                                    <p:cond delay="100"/>
                                  </p:stCondLst>
                                  <p:childTnLst>
                                    <p:set>
                                      <p:cBhvr>
                                        <p:cTn id="68" dur="1" fill="hold">
                                          <p:stCondLst>
                                            <p:cond delay="0"/>
                                          </p:stCondLst>
                                        </p:cTn>
                                        <p:tgtEl>
                                          <p:spTgt spid="65"/>
                                        </p:tgtEl>
                                        <p:attrNameLst>
                                          <p:attrName>style.visibility</p:attrName>
                                        </p:attrNameLst>
                                      </p:cBhvr>
                                      <p:to>
                                        <p:strVal val="visible"/>
                                      </p:to>
                                    </p:set>
                                    <p:anim calcmode="lin" valueType="num">
                                      <p:cBhvr additive="base">
                                        <p:cTn id="69" dur="500" fill="hold"/>
                                        <p:tgtEl>
                                          <p:spTgt spid="65"/>
                                        </p:tgtEl>
                                        <p:attrNameLst>
                                          <p:attrName>ppt_x</p:attrName>
                                        </p:attrNameLst>
                                      </p:cBhvr>
                                      <p:tavLst>
                                        <p:tav tm="0">
                                          <p:val>
                                            <p:strVal val="0-#ppt_w/2"/>
                                          </p:val>
                                        </p:tav>
                                        <p:tav tm="100000">
                                          <p:val>
                                            <p:strVal val="#ppt_x"/>
                                          </p:val>
                                        </p:tav>
                                      </p:tavLst>
                                    </p:anim>
                                    <p:anim calcmode="lin" valueType="num">
                                      <p:cBhvr additive="base">
                                        <p:cTn id="70" dur="500" fill="hold"/>
                                        <p:tgtEl>
                                          <p:spTgt spid="65"/>
                                        </p:tgtEl>
                                        <p:attrNameLst>
                                          <p:attrName>ppt_y</p:attrName>
                                        </p:attrNameLst>
                                      </p:cBhvr>
                                      <p:tavLst>
                                        <p:tav tm="0">
                                          <p:val>
                                            <p:strVal val="#ppt_y"/>
                                          </p:val>
                                        </p:tav>
                                        <p:tav tm="100000">
                                          <p:val>
                                            <p:strVal val="#ppt_y"/>
                                          </p:val>
                                        </p:tav>
                                      </p:tavLst>
                                    </p:anim>
                                  </p:childTnLst>
                                </p:cTn>
                              </p:par>
                              <p:par>
                                <p:cTn id="71" presetID="2" presetClass="entr" presetSubtype="2" decel="100000" fill="hold" grpId="0" nodeType="withEffect">
                                  <p:stCondLst>
                                    <p:cond delay="200"/>
                                  </p:stCondLst>
                                  <p:childTnLst>
                                    <p:set>
                                      <p:cBhvr>
                                        <p:cTn id="72" dur="1" fill="hold">
                                          <p:stCondLst>
                                            <p:cond delay="0"/>
                                          </p:stCondLst>
                                        </p:cTn>
                                        <p:tgtEl>
                                          <p:spTgt spid="66"/>
                                        </p:tgtEl>
                                        <p:attrNameLst>
                                          <p:attrName>style.visibility</p:attrName>
                                        </p:attrNameLst>
                                      </p:cBhvr>
                                      <p:to>
                                        <p:strVal val="visible"/>
                                      </p:to>
                                    </p:set>
                                    <p:anim calcmode="lin" valueType="num">
                                      <p:cBhvr additive="base">
                                        <p:cTn id="73" dur="500" fill="hold"/>
                                        <p:tgtEl>
                                          <p:spTgt spid="66"/>
                                        </p:tgtEl>
                                        <p:attrNameLst>
                                          <p:attrName>ppt_x</p:attrName>
                                        </p:attrNameLst>
                                      </p:cBhvr>
                                      <p:tavLst>
                                        <p:tav tm="0">
                                          <p:val>
                                            <p:strVal val="1+#ppt_w/2"/>
                                          </p:val>
                                        </p:tav>
                                        <p:tav tm="100000">
                                          <p:val>
                                            <p:strVal val="#ppt_x"/>
                                          </p:val>
                                        </p:tav>
                                      </p:tavLst>
                                    </p:anim>
                                    <p:anim calcmode="lin" valueType="num">
                                      <p:cBhvr additive="base">
                                        <p:cTn id="74" dur="500" fill="hold"/>
                                        <p:tgtEl>
                                          <p:spTgt spid="66"/>
                                        </p:tgtEl>
                                        <p:attrNameLst>
                                          <p:attrName>ppt_y</p:attrName>
                                        </p:attrNameLst>
                                      </p:cBhvr>
                                      <p:tavLst>
                                        <p:tav tm="0">
                                          <p:val>
                                            <p:strVal val="#ppt_y"/>
                                          </p:val>
                                        </p:tav>
                                        <p:tav tm="100000">
                                          <p:val>
                                            <p:strVal val="#ppt_y"/>
                                          </p:val>
                                        </p:tav>
                                      </p:tavLst>
                                    </p:anim>
                                  </p:childTnLst>
                                </p:cTn>
                              </p:par>
                              <p:par>
                                <p:cTn id="75" presetID="2" presetClass="entr" presetSubtype="2" decel="100000" fill="hold" grpId="0" nodeType="withEffect">
                                  <p:stCondLst>
                                    <p:cond delay="300"/>
                                  </p:stCondLst>
                                  <p:childTnLst>
                                    <p:set>
                                      <p:cBhvr>
                                        <p:cTn id="76" dur="1" fill="hold">
                                          <p:stCondLst>
                                            <p:cond delay="0"/>
                                          </p:stCondLst>
                                        </p:cTn>
                                        <p:tgtEl>
                                          <p:spTgt spid="67"/>
                                        </p:tgtEl>
                                        <p:attrNameLst>
                                          <p:attrName>style.visibility</p:attrName>
                                        </p:attrNameLst>
                                      </p:cBhvr>
                                      <p:to>
                                        <p:strVal val="visible"/>
                                      </p:to>
                                    </p:set>
                                    <p:anim calcmode="lin" valueType="num">
                                      <p:cBhvr additive="base">
                                        <p:cTn id="77" dur="500" fill="hold"/>
                                        <p:tgtEl>
                                          <p:spTgt spid="67"/>
                                        </p:tgtEl>
                                        <p:attrNameLst>
                                          <p:attrName>ppt_x</p:attrName>
                                        </p:attrNameLst>
                                      </p:cBhvr>
                                      <p:tavLst>
                                        <p:tav tm="0">
                                          <p:val>
                                            <p:strVal val="1+#ppt_w/2"/>
                                          </p:val>
                                        </p:tav>
                                        <p:tav tm="100000">
                                          <p:val>
                                            <p:strVal val="#ppt_x"/>
                                          </p:val>
                                        </p:tav>
                                      </p:tavLst>
                                    </p:anim>
                                    <p:anim calcmode="lin" valueType="num">
                                      <p:cBhvr additive="base">
                                        <p:cTn id="78" dur="500" fill="hold"/>
                                        <p:tgtEl>
                                          <p:spTgt spid="67"/>
                                        </p:tgtEl>
                                        <p:attrNameLst>
                                          <p:attrName>ppt_y</p:attrName>
                                        </p:attrNameLst>
                                      </p:cBhvr>
                                      <p:tavLst>
                                        <p:tav tm="0">
                                          <p:val>
                                            <p:strVal val="#ppt_y"/>
                                          </p:val>
                                        </p:tav>
                                        <p:tav tm="100000">
                                          <p:val>
                                            <p:strVal val="#ppt_y"/>
                                          </p:val>
                                        </p:tav>
                                      </p:tavLst>
                                    </p:anim>
                                  </p:childTnLst>
                                </p:cTn>
                              </p:par>
                              <p:par>
                                <p:cTn id="79" presetID="2" presetClass="entr" presetSubtype="8" decel="100000" fill="hold" grpId="0" nodeType="withEffect">
                                  <p:stCondLst>
                                    <p:cond delay="40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500" fill="hold"/>
                                        <p:tgtEl>
                                          <p:spTgt spid="69"/>
                                        </p:tgtEl>
                                        <p:attrNameLst>
                                          <p:attrName>ppt_x</p:attrName>
                                        </p:attrNameLst>
                                      </p:cBhvr>
                                      <p:tavLst>
                                        <p:tav tm="0">
                                          <p:val>
                                            <p:strVal val="0-#ppt_w/2"/>
                                          </p:val>
                                        </p:tav>
                                        <p:tav tm="100000">
                                          <p:val>
                                            <p:strVal val="#ppt_x"/>
                                          </p:val>
                                        </p:tav>
                                      </p:tavLst>
                                    </p:anim>
                                    <p:anim calcmode="lin" valueType="num">
                                      <p:cBhvr additive="base">
                                        <p:cTn id="82" dur="500" fill="hold"/>
                                        <p:tgtEl>
                                          <p:spTgt spid="69"/>
                                        </p:tgtEl>
                                        <p:attrNameLst>
                                          <p:attrName>ppt_y</p:attrName>
                                        </p:attrNameLst>
                                      </p:cBhvr>
                                      <p:tavLst>
                                        <p:tav tm="0">
                                          <p:val>
                                            <p:strVal val="#ppt_y"/>
                                          </p:val>
                                        </p:tav>
                                        <p:tav tm="100000">
                                          <p:val>
                                            <p:strVal val="#ppt_y"/>
                                          </p:val>
                                        </p:tav>
                                      </p:tavLst>
                                    </p:anim>
                                  </p:childTnLst>
                                </p:cTn>
                              </p:par>
                              <p:par>
                                <p:cTn id="83" presetID="2" presetClass="entr" presetSubtype="2" decel="100000" fill="hold" grpId="0" nodeType="withEffect">
                                  <p:stCondLst>
                                    <p:cond delay="300"/>
                                  </p:stCondLst>
                                  <p:childTnLst>
                                    <p:set>
                                      <p:cBhvr>
                                        <p:cTn id="84" dur="1" fill="hold">
                                          <p:stCondLst>
                                            <p:cond delay="0"/>
                                          </p:stCondLst>
                                        </p:cTn>
                                        <p:tgtEl>
                                          <p:spTgt spid="70"/>
                                        </p:tgtEl>
                                        <p:attrNameLst>
                                          <p:attrName>style.visibility</p:attrName>
                                        </p:attrNameLst>
                                      </p:cBhvr>
                                      <p:to>
                                        <p:strVal val="visible"/>
                                      </p:to>
                                    </p:set>
                                    <p:anim calcmode="lin" valueType="num">
                                      <p:cBhvr additive="base">
                                        <p:cTn id="85" dur="500" fill="hold"/>
                                        <p:tgtEl>
                                          <p:spTgt spid="70"/>
                                        </p:tgtEl>
                                        <p:attrNameLst>
                                          <p:attrName>ppt_x</p:attrName>
                                        </p:attrNameLst>
                                      </p:cBhvr>
                                      <p:tavLst>
                                        <p:tav tm="0">
                                          <p:val>
                                            <p:strVal val="1+#ppt_w/2"/>
                                          </p:val>
                                        </p:tav>
                                        <p:tav tm="100000">
                                          <p:val>
                                            <p:strVal val="#ppt_x"/>
                                          </p:val>
                                        </p:tav>
                                      </p:tavLst>
                                    </p:anim>
                                    <p:anim calcmode="lin" valueType="num">
                                      <p:cBhvr additive="base">
                                        <p:cTn id="86"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p:bldP spid="65" grpId="0"/>
      <p:bldP spid="66" grpId="0"/>
      <p:bldP spid="67" grpId="0"/>
      <p:bldP spid="68" grpId="0" animBg="1"/>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 name="组合 72"/>
          <p:cNvGrpSpPr/>
          <p:nvPr/>
        </p:nvGrpSpPr>
        <p:grpSpPr bwMode="auto">
          <a:xfrm>
            <a:off x="2630093" y="1825230"/>
            <a:ext cx="4900613" cy="756047"/>
            <a:chOff x="3506394" y="2434165"/>
            <a:chExt cx="6535007" cy="1008202"/>
          </a:xfrm>
        </p:grpSpPr>
        <p:cxnSp>
          <p:nvCxnSpPr>
            <p:cNvPr id="74" name="肘形连接符 73"/>
            <p:cNvCxnSpPr>
              <a:stCxn id="75" idx="6"/>
              <a:endCxn id="100" idx="2"/>
            </p:cNvCxnSpPr>
            <p:nvPr/>
          </p:nvCxnSpPr>
          <p:spPr>
            <a:xfrm>
              <a:off x="4262143" y="2812042"/>
              <a:ext cx="5779258" cy="630325"/>
            </a:xfrm>
            <a:prstGeom prst="bentConnector3">
              <a:avLst>
                <a:gd name="adj1" fmla="val 46221"/>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75" name="椭圆 74"/>
            <p:cNvSpPr/>
            <p:nvPr/>
          </p:nvSpPr>
          <p:spPr>
            <a:xfrm>
              <a:off x="3506394" y="2434165"/>
              <a:ext cx="755749" cy="755755"/>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165">
                <a:defRPr/>
              </a:pPr>
              <a:endParaRPr lang="zh-CN" altLang="en-US" sz="1350">
                <a:solidFill>
                  <a:prstClr val="white"/>
                </a:solidFill>
                <a:latin typeface="等线" panose="02010600030101010101" charset="-122"/>
                <a:ea typeface="微软雅黑" panose="020B0503020204020204" charset="-122"/>
              </a:endParaRPr>
            </a:p>
          </p:txBody>
        </p:sp>
        <p:grpSp>
          <p:nvGrpSpPr>
            <p:cNvPr id="76" name="组合 125"/>
            <p:cNvGrpSpPr/>
            <p:nvPr/>
          </p:nvGrpSpPr>
          <p:grpSpPr bwMode="auto">
            <a:xfrm>
              <a:off x="3659394" y="2570928"/>
              <a:ext cx="450000" cy="434596"/>
              <a:chOff x="5512720" y="2152017"/>
              <a:chExt cx="583915" cy="496874"/>
            </a:xfrm>
          </p:grpSpPr>
          <p:sp>
            <p:nvSpPr>
              <p:cNvPr id="77" name="Freeform 159"/>
              <p:cNvSpPr/>
              <p:nvPr/>
            </p:nvSpPr>
            <p:spPr bwMode="auto">
              <a:xfrm>
                <a:off x="5573773" y="2246159"/>
                <a:ext cx="461483" cy="402983"/>
              </a:xfrm>
              <a:custGeom>
                <a:avLst/>
                <a:gdLst>
                  <a:gd name="T0" fmla="*/ 29 w 54"/>
                  <a:gd name="T1" fmla="*/ 1 h 47"/>
                  <a:gd name="T2" fmla="*/ 24 w 54"/>
                  <a:gd name="T3" fmla="*/ 1 h 47"/>
                  <a:gd name="T4" fmla="*/ 2 w 54"/>
                  <a:gd name="T5" fmla="*/ 15 h 47"/>
                  <a:gd name="T6" fmla="*/ 0 w 54"/>
                  <a:gd name="T7" fmla="*/ 20 h 47"/>
                  <a:gd name="T8" fmla="*/ 0 w 54"/>
                  <a:gd name="T9" fmla="*/ 44 h 47"/>
                  <a:gd name="T10" fmla="*/ 3 w 54"/>
                  <a:gd name="T11" fmla="*/ 47 h 47"/>
                  <a:gd name="T12" fmla="*/ 13 w 54"/>
                  <a:gd name="T13" fmla="*/ 47 h 47"/>
                  <a:gd name="T14" fmla="*/ 16 w 54"/>
                  <a:gd name="T15" fmla="*/ 44 h 47"/>
                  <a:gd name="T16" fmla="*/ 16 w 54"/>
                  <a:gd name="T17" fmla="*/ 27 h 47"/>
                  <a:gd name="T18" fmla="*/ 19 w 54"/>
                  <a:gd name="T19" fmla="*/ 24 h 47"/>
                  <a:gd name="T20" fmla="*/ 35 w 54"/>
                  <a:gd name="T21" fmla="*/ 24 h 47"/>
                  <a:gd name="T22" fmla="*/ 38 w 54"/>
                  <a:gd name="T23" fmla="*/ 27 h 47"/>
                  <a:gd name="T24" fmla="*/ 38 w 54"/>
                  <a:gd name="T25" fmla="*/ 44 h 47"/>
                  <a:gd name="T26" fmla="*/ 41 w 54"/>
                  <a:gd name="T27" fmla="*/ 47 h 47"/>
                  <a:gd name="T28" fmla="*/ 51 w 54"/>
                  <a:gd name="T29" fmla="*/ 47 h 47"/>
                  <a:gd name="T30" fmla="*/ 54 w 54"/>
                  <a:gd name="T31" fmla="*/ 44 h 47"/>
                  <a:gd name="T32" fmla="*/ 54 w 54"/>
                  <a:gd name="T33" fmla="*/ 20 h 47"/>
                  <a:gd name="T34" fmla="*/ 52 w 54"/>
                  <a:gd name="T35" fmla="*/ 16 h 47"/>
                  <a:gd name="T36" fmla="*/ 29 w 54"/>
                  <a:gd name="T37"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4" h="47">
                    <a:moveTo>
                      <a:pt x="29" y="1"/>
                    </a:moveTo>
                    <a:cubicBezTo>
                      <a:pt x="28" y="0"/>
                      <a:pt x="25" y="0"/>
                      <a:pt x="24" y="1"/>
                    </a:cubicBezTo>
                    <a:cubicBezTo>
                      <a:pt x="2" y="15"/>
                      <a:pt x="2" y="15"/>
                      <a:pt x="2" y="15"/>
                    </a:cubicBezTo>
                    <a:cubicBezTo>
                      <a:pt x="1" y="16"/>
                      <a:pt x="0" y="18"/>
                      <a:pt x="0" y="20"/>
                    </a:cubicBezTo>
                    <a:cubicBezTo>
                      <a:pt x="0" y="44"/>
                      <a:pt x="0" y="44"/>
                      <a:pt x="0" y="44"/>
                    </a:cubicBezTo>
                    <a:cubicBezTo>
                      <a:pt x="0" y="46"/>
                      <a:pt x="1" y="47"/>
                      <a:pt x="3" y="47"/>
                    </a:cubicBezTo>
                    <a:cubicBezTo>
                      <a:pt x="13" y="47"/>
                      <a:pt x="13" y="47"/>
                      <a:pt x="13" y="47"/>
                    </a:cubicBezTo>
                    <a:cubicBezTo>
                      <a:pt x="14" y="47"/>
                      <a:pt x="16" y="46"/>
                      <a:pt x="16" y="44"/>
                    </a:cubicBezTo>
                    <a:cubicBezTo>
                      <a:pt x="16" y="27"/>
                      <a:pt x="16" y="27"/>
                      <a:pt x="16" y="27"/>
                    </a:cubicBezTo>
                    <a:cubicBezTo>
                      <a:pt x="16" y="26"/>
                      <a:pt x="17" y="24"/>
                      <a:pt x="19" y="24"/>
                    </a:cubicBezTo>
                    <a:cubicBezTo>
                      <a:pt x="35" y="24"/>
                      <a:pt x="35" y="24"/>
                      <a:pt x="35" y="24"/>
                    </a:cubicBezTo>
                    <a:cubicBezTo>
                      <a:pt x="37" y="24"/>
                      <a:pt x="38" y="26"/>
                      <a:pt x="38" y="27"/>
                    </a:cubicBezTo>
                    <a:cubicBezTo>
                      <a:pt x="38" y="44"/>
                      <a:pt x="38" y="44"/>
                      <a:pt x="38" y="44"/>
                    </a:cubicBezTo>
                    <a:cubicBezTo>
                      <a:pt x="38" y="46"/>
                      <a:pt x="39" y="47"/>
                      <a:pt x="41" y="47"/>
                    </a:cubicBezTo>
                    <a:cubicBezTo>
                      <a:pt x="51" y="47"/>
                      <a:pt x="51" y="47"/>
                      <a:pt x="51" y="47"/>
                    </a:cubicBezTo>
                    <a:cubicBezTo>
                      <a:pt x="53" y="47"/>
                      <a:pt x="54" y="46"/>
                      <a:pt x="54" y="44"/>
                    </a:cubicBezTo>
                    <a:cubicBezTo>
                      <a:pt x="54" y="20"/>
                      <a:pt x="54" y="20"/>
                      <a:pt x="54" y="20"/>
                    </a:cubicBezTo>
                    <a:cubicBezTo>
                      <a:pt x="54" y="19"/>
                      <a:pt x="53" y="17"/>
                      <a:pt x="52" y="16"/>
                    </a:cubicBezTo>
                    <a:lnTo>
                      <a:pt x="29" y="1"/>
                    </a:lnTo>
                    <a:close/>
                  </a:path>
                </a:pathLst>
              </a:custGeom>
              <a:solidFill>
                <a:srgbClr val="FFFFFF"/>
              </a:solidFill>
              <a:ln>
                <a:noFill/>
              </a:ln>
            </p:spPr>
            <p:txBody>
              <a:bodyPr lIns="121920" tIns="60960" rIns="121920" bIns="60960"/>
              <a:lstStyle/>
              <a:p>
                <a:pPr defTabSz="685165">
                  <a:defRPr/>
                </a:pPr>
                <a:endParaRPr lang="zh-CN" altLang="en-US" sz="1900">
                  <a:solidFill>
                    <a:prstClr val="black"/>
                  </a:solidFill>
                  <a:latin typeface="等线" panose="02010600030101010101" charset="-122"/>
                  <a:ea typeface="微软雅黑" panose="020B0503020204020204" charset="-122"/>
                </a:endParaRPr>
              </a:p>
            </p:txBody>
          </p:sp>
          <p:sp>
            <p:nvSpPr>
              <p:cNvPr id="78" name="Freeform 160"/>
              <p:cNvSpPr/>
              <p:nvPr/>
            </p:nvSpPr>
            <p:spPr bwMode="auto">
              <a:xfrm>
                <a:off x="5511967" y="2151767"/>
                <a:ext cx="585095" cy="225090"/>
              </a:xfrm>
              <a:custGeom>
                <a:avLst/>
                <a:gdLst>
                  <a:gd name="T0" fmla="*/ 64 w 68"/>
                  <a:gd name="T1" fmla="*/ 20 h 26"/>
                  <a:gd name="T2" fmla="*/ 61 w 68"/>
                  <a:gd name="T3" fmla="*/ 15 h 26"/>
                  <a:gd name="T4" fmla="*/ 61 w 68"/>
                  <a:gd name="T5" fmla="*/ 10 h 26"/>
                  <a:gd name="T6" fmla="*/ 58 w 68"/>
                  <a:gd name="T7" fmla="*/ 7 h 26"/>
                  <a:gd name="T8" fmla="*/ 57 w 68"/>
                  <a:gd name="T9" fmla="*/ 7 h 26"/>
                  <a:gd name="T10" fmla="*/ 54 w 68"/>
                  <a:gd name="T11" fmla="*/ 10 h 26"/>
                  <a:gd name="T12" fmla="*/ 54 w 68"/>
                  <a:gd name="T13" fmla="*/ 10 h 26"/>
                  <a:gd name="T14" fmla="*/ 52 w 68"/>
                  <a:gd name="T15" fmla="*/ 12 h 26"/>
                  <a:gd name="T16" fmla="*/ 36 w 68"/>
                  <a:gd name="T17" fmla="*/ 1 h 26"/>
                  <a:gd name="T18" fmla="*/ 33 w 68"/>
                  <a:gd name="T19" fmla="*/ 0 h 26"/>
                  <a:gd name="T20" fmla="*/ 30 w 68"/>
                  <a:gd name="T21" fmla="*/ 1 h 26"/>
                  <a:gd name="T22" fmla="*/ 2 w 68"/>
                  <a:gd name="T23" fmla="*/ 20 h 26"/>
                  <a:gd name="T24" fmla="*/ 1 w 68"/>
                  <a:gd name="T25" fmla="*/ 24 h 26"/>
                  <a:gd name="T26" fmla="*/ 5 w 68"/>
                  <a:gd name="T27" fmla="*/ 24 h 26"/>
                  <a:gd name="T28" fmla="*/ 31 w 68"/>
                  <a:gd name="T29" fmla="*/ 7 h 26"/>
                  <a:gd name="T30" fmla="*/ 36 w 68"/>
                  <a:gd name="T31" fmla="*/ 7 h 26"/>
                  <a:gd name="T32" fmla="*/ 63 w 68"/>
                  <a:gd name="T33" fmla="*/ 25 h 26"/>
                  <a:gd name="T34" fmla="*/ 67 w 68"/>
                  <a:gd name="T35" fmla="*/ 25 h 26"/>
                  <a:gd name="T36" fmla="*/ 66 w 68"/>
                  <a:gd name="T37" fmla="*/ 21 h 26"/>
                  <a:gd name="T38" fmla="*/ 64 w 68"/>
                  <a:gd name="T39" fmla="*/ 2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8" h="26">
                    <a:moveTo>
                      <a:pt x="64" y="20"/>
                    </a:moveTo>
                    <a:cubicBezTo>
                      <a:pt x="62" y="19"/>
                      <a:pt x="61" y="17"/>
                      <a:pt x="61" y="15"/>
                    </a:cubicBezTo>
                    <a:cubicBezTo>
                      <a:pt x="61" y="10"/>
                      <a:pt x="61" y="10"/>
                      <a:pt x="61" y="10"/>
                    </a:cubicBezTo>
                    <a:cubicBezTo>
                      <a:pt x="61" y="8"/>
                      <a:pt x="60" y="7"/>
                      <a:pt x="58" y="7"/>
                    </a:cubicBezTo>
                    <a:cubicBezTo>
                      <a:pt x="57" y="7"/>
                      <a:pt x="57" y="7"/>
                      <a:pt x="57" y="7"/>
                    </a:cubicBezTo>
                    <a:cubicBezTo>
                      <a:pt x="56" y="7"/>
                      <a:pt x="54" y="8"/>
                      <a:pt x="54" y="10"/>
                    </a:cubicBezTo>
                    <a:cubicBezTo>
                      <a:pt x="54" y="10"/>
                      <a:pt x="54" y="10"/>
                      <a:pt x="54" y="10"/>
                    </a:cubicBezTo>
                    <a:cubicBezTo>
                      <a:pt x="54" y="12"/>
                      <a:pt x="53" y="13"/>
                      <a:pt x="52" y="12"/>
                    </a:cubicBezTo>
                    <a:cubicBezTo>
                      <a:pt x="36" y="1"/>
                      <a:pt x="36" y="1"/>
                      <a:pt x="36" y="1"/>
                    </a:cubicBezTo>
                    <a:cubicBezTo>
                      <a:pt x="35" y="1"/>
                      <a:pt x="33" y="0"/>
                      <a:pt x="33" y="0"/>
                    </a:cubicBezTo>
                    <a:cubicBezTo>
                      <a:pt x="33" y="0"/>
                      <a:pt x="32" y="1"/>
                      <a:pt x="30" y="1"/>
                    </a:cubicBezTo>
                    <a:cubicBezTo>
                      <a:pt x="2" y="20"/>
                      <a:pt x="2" y="20"/>
                      <a:pt x="2" y="20"/>
                    </a:cubicBezTo>
                    <a:cubicBezTo>
                      <a:pt x="1" y="21"/>
                      <a:pt x="0" y="23"/>
                      <a:pt x="1" y="24"/>
                    </a:cubicBezTo>
                    <a:cubicBezTo>
                      <a:pt x="2" y="25"/>
                      <a:pt x="3" y="25"/>
                      <a:pt x="5" y="24"/>
                    </a:cubicBezTo>
                    <a:cubicBezTo>
                      <a:pt x="31" y="7"/>
                      <a:pt x="31" y="7"/>
                      <a:pt x="31" y="7"/>
                    </a:cubicBezTo>
                    <a:cubicBezTo>
                      <a:pt x="32" y="6"/>
                      <a:pt x="34" y="6"/>
                      <a:pt x="36" y="7"/>
                    </a:cubicBezTo>
                    <a:cubicBezTo>
                      <a:pt x="63" y="25"/>
                      <a:pt x="63" y="25"/>
                      <a:pt x="63" y="25"/>
                    </a:cubicBezTo>
                    <a:cubicBezTo>
                      <a:pt x="64" y="26"/>
                      <a:pt x="66" y="26"/>
                      <a:pt x="67" y="25"/>
                    </a:cubicBezTo>
                    <a:cubicBezTo>
                      <a:pt x="68" y="24"/>
                      <a:pt x="67" y="22"/>
                      <a:pt x="66" y="21"/>
                    </a:cubicBezTo>
                    <a:lnTo>
                      <a:pt x="64" y="20"/>
                    </a:lnTo>
                    <a:close/>
                  </a:path>
                </a:pathLst>
              </a:custGeom>
              <a:solidFill>
                <a:srgbClr val="FFFFFF"/>
              </a:solidFill>
              <a:ln>
                <a:noFill/>
              </a:ln>
            </p:spPr>
            <p:txBody>
              <a:bodyPr lIns="121920" tIns="60960" rIns="121920" bIns="60960"/>
              <a:lstStyle/>
              <a:p>
                <a:pPr defTabSz="685165">
                  <a:defRPr/>
                </a:pPr>
                <a:endParaRPr lang="zh-CN" altLang="en-US" sz="1900">
                  <a:solidFill>
                    <a:prstClr val="black"/>
                  </a:solidFill>
                  <a:latin typeface="等线" panose="02010600030101010101" charset="-122"/>
                  <a:ea typeface="微软雅黑" panose="020B0503020204020204" charset="-122"/>
                </a:endParaRPr>
              </a:p>
            </p:txBody>
          </p:sp>
        </p:grpSp>
      </p:grpSp>
      <p:grpSp>
        <p:nvGrpSpPr>
          <p:cNvPr id="79" name="组合 78"/>
          <p:cNvGrpSpPr/>
          <p:nvPr/>
        </p:nvGrpSpPr>
        <p:grpSpPr bwMode="auto">
          <a:xfrm>
            <a:off x="2630094" y="3232547"/>
            <a:ext cx="3050381" cy="566738"/>
            <a:chOff x="3506394" y="4309617"/>
            <a:chExt cx="4066973" cy="756000"/>
          </a:xfrm>
        </p:grpSpPr>
        <p:cxnSp>
          <p:nvCxnSpPr>
            <p:cNvPr id="80" name="肘形连接符 79"/>
            <p:cNvCxnSpPr>
              <a:stCxn id="81" idx="6"/>
              <a:endCxn id="102" idx="2"/>
            </p:cNvCxnSpPr>
            <p:nvPr/>
          </p:nvCxnSpPr>
          <p:spPr>
            <a:xfrm>
              <a:off x="4262006" y="4687617"/>
              <a:ext cx="3311361" cy="376411"/>
            </a:xfrm>
            <a:prstGeom prst="bentConnector3">
              <a:avLst>
                <a:gd name="adj1" fmla="val 50000"/>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81" name="椭圆 80"/>
            <p:cNvSpPr/>
            <p:nvPr/>
          </p:nvSpPr>
          <p:spPr>
            <a:xfrm>
              <a:off x="3506394" y="4309617"/>
              <a:ext cx="755612" cy="756000"/>
            </a:xfrm>
            <a:prstGeom prst="ellipse">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165">
                <a:defRPr/>
              </a:pPr>
              <a:endParaRPr lang="zh-CN" altLang="en-US" sz="1350">
                <a:solidFill>
                  <a:prstClr val="white"/>
                </a:solidFill>
                <a:latin typeface="等线" panose="02010600030101010101" charset="-122"/>
                <a:ea typeface="微软雅黑" panose="020B0503020204020204" charset="-122"/>
              </a:endParaRPr>
            </a:p>
          </p:txBody>
        </p:sp>
        <p:sp>
          <p:nvSpPr>
            <p:cNvPr id="82" name="Freeform 277"/>
            <p:cNvSpPr>
              <a:spLocks noEditPoints="1"/>
            </p:cNvSpPr>
            <p:nvPr/>
          </p:nvSpPr>
          <p:spPr bwMode="auto">
            <a:xfrm>
              <a:off x="3696885" y="4431911"/>
              <a:ext cx="384156" cy="455824"/>
            </a:xfrm>
            <a:custGeom>
              <a:avLst/>
              <a:gdLst>
                <a:gd name="T0" fmla="*/ 62 w 72"/>
                <a:gd name="T1" fmla="*/ 33 h 86"/>
                <a:gd name="T2" fmla="*/ 57 w 72"/>
                <a:gd name="T3" fmla="*/ 33 h 86"/>
                <a:gd name="T4" fmla="*/ 57 w 72"/>
                <a:gd name="T5" fmla="*/ 19 h 86"/>
                <a:gd name="T6" fmla="*/ 38 w 72"/>
                <a:gd name="T7" fmla="*/ 0 h 86"/>
                <a:gd name="T8" fmla="*/ 34 w 72"/>
                <a:gd name="T9" fmla="*/ 0 h 86"/>
                <a:gd name="T10" fmla="*/ 15 w 72"/>
                <a:gd name="T11" fmla="*/ 19 h 86"/>
                <a:gd name="T12" fmla="*/ 15 w 72"/>
                <a:gd name="T13" fmla="*/ 33 h 86"/>
                <a:gd name="T14" fmla="*/ 10 w 72"/>
                <a:gd name="T15" fmla="*/ 33 h 86"/>
                <a:gd name="T16" fmla="*/ 0 w 72"/>
                <a:gd name="T17" fmla="*/ 43 h 86"/>
                <a:gd name="T18" fmla="*/ 0 w 72"/>
                <a:gd name="T19" fmla="*/ 76 h 86"/>
                <a:gd name="T20" fmla="*/ 10 w 72"/>
                <a:gd name="T21" fmla="*/ 86 h 86"/>
                <a:gd name="T22" fmla="*/ 62 w 72"/>
                <a:gd name="T23" fmla="*/ 86 h 86"/>
                <a:gd name="T24" fmla="*/ 72 w 72"/>
                <a:gd name="T25" fmla="*/ 76 h 86"/>
                <a:gd name="T26" fmla="*/ 72 w 72"/>
                <a:gd name="T27" fmla="*/ 43 h 86"/>
                <a:gd name="T28" fmla="*/ 62 w 72"/>
                <a:gd name="T29" fmla="*/ 33 h 86"/>
                <a:gd name="T30" fmla="*/ 42 w 72"/>
                <a:gd name="T31" fmla="*/ 78 h 86"/>
                <a:gd name="T32" fmla="*/ 31 w 72"/>
                <a:gd name="T33" fmla="*/ 78 h 86"/>
                <a:gd name="T34" fmla="*/ 32 w 72"/>
                <a:gd name="T35" fmla="*/ 64 h 86"/>
                <a:gd name="T36" fmla="*/ 29 w 72"/>
                <a:gd name="T37" fmla="*/ 58 h 86"/>
                <a:gd name="T38" fmla="*/ 36 w 72"/>
                <a:gd name="T39" fmla="*/ 51 h 86"/>
                <a:gd name="T40" fmla="*/ 43 w 72"/>
                <a:gd name="T41" fmla="*/ 58 h 86"/>
                <a:gd name="T42" fmla="*/ 40 w 72"/>
                <a:gd name="T43" fmla="*/ 64 h 86"/>
                <a:gd name="T44" fmla="*/ 42 w 72"/>
                <a:gd name="T45" fmla="*/ 78 h 86"/>
                <a:gd name="T46" fmla="*/ 50 w 72"/>
                <a:gd name="T47" fmla="*/ 33 h 86"/>
                <a:gd name="T48" fmla="*/ 22 w 72"/>
                <a:gd name="T49" fmla="*/ 33 h 86"/>
                <a:gd name="T50" fmla="*/ 22 w 72"/>
                <a:gd name="T51" fmla="*/ 19 h 86"/>
                <a:gd name="T52" fmla="*/ 34 w 72"/>
                <a:gd name="T53" fmla="*/ 7 h 86"/>
                <a:gd name="T54" fmla="*/ 38 w 72"/>
                <a:gd name="T55" fmla="*/ 7 h 86"/>
                <a:gd name="T56" fmla="*/ 50 w 72"/>
                <a:gd name="T57" fmla="*/ 19 h 86"/>
                <a:gd name="T58" fmla="*/ 50 w 72"/>
                <a:gd name="T59" fmla="*/ 33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2" h="86">
                  <a:moveTo>
                    <a:pt x="62" y="33"/>
                  </a:moveTo>
                  <a:cubicBezTo>
                    <a:pt x="57" y="33"/>
                    <a:pt x="57" y="33"/>
                    <a:pt x="57" y="33"/>
                  </a:cubicBezTo>
                  <a:cubicBezTo>
                    <a:pt x="57" y="19"/>
                    <a:pt x="57" y="19"/>
                    <a:pt x="57" y="19"/>
                  </a:cubicBezTo>
                  <a:cubicBezTo>
                    <a:pt x="57" y="9"/>
                    <a:pt x="49" y="0"/>
                    <a:pt x="38" y="0"/>
                  </a:cubicBezTo>
                  <a:cubicBezTo>
                    <a:pt x="34" y="0"/>
                    <a:pt x="34" y="0"/>
                    <a:pt x="34" y="0"/>
                  </a:cubicBezTo>
                  <a:cubicBezTo>
                    <a:pt x="24" y="0"/>
                    <a:pt x="15" y="9"/>
                    <a:pt x="15" y="19"/>
                  </a:cubicBezTo>
                  <a:cubicBezTo>
                    <a:pt x="15" y="33"/>
                    <a:pt x="15" y="33"/>
                    <a:pt x="15" y="33"/>
                  </a:cubicBezTo>
                  <a:cubicBezTo>
                    <a:pt x="10" y="33"/>
                    <a:pt x="10" y="33"/>
                    <a:pt x="10" y="33"/>
                  </a:cubicBezTo>
                  <a:cubicBezTo>
                    <a:pt x="5" y="33"/>
                    <a:pt x="0" y="37"/>
                    <a:pt x="0" y="43"/>
                  </a:cubicBezTo>
                  <a:cubicBezTo>
                    <a:pt x="0" y="76"/>
                    <a:pt x="0" y="76"/>
                    <a:pt x="0" y="76"/>
                  </a:cubicBezTo>
                  <a:cubicBezTo>
                    <a:pt x="0" y="81"/>
                    <a:pt x="5" y="86"/>
                    <a:pt x="10" y="86"/>
                  </a:cubicBezTo>
                  <a:cubicBezTo>
                    <a:pt x="62" y="86"/>
                    <a:pt x="62" y="86"/>
                    <a:pt x="62" y="86"/>
                  </a:cubicBezTo>
                  <a:cubicBezTo>
                    <a:pt x="68" y="86"/>
                    <a:pt x="72" y="81"/>
                    <a:pt x="72" y="76"/>
                  </a:cubicBezTo>
                  <a:cubicBezTo>
                    <a:pt x="72" y="43"/>
                    <a:pt x="72" y="43"/>
                    <a:pt x="72" y="43"/>
                  </a:cubicBezTo>
                  <a:cubicBezTo>
                    <a:pt x="72" y="37"/>
                    <a:pt x="68" y="33"/>
                    <a:pt x="62" y="33"/>
                  </a:cubicBezTo>
                  <a:close/>
                  <a:moveTo>
                    <a:pt x="42" y="78"/>
                  </a:moveTo>
                  <a:cubicBezTo>
                    <a:pt x="31" y="78"/>
                    <a:pt x="31" y="78"/>
                    <a:pt x="31" y="78"/>
                  </a:cubicBezTo>
                  <a:cubicBezTo>
                    <a:pt x="32" y="64"/>
                    <a:pt x="32" y="64"/>
                    <a:pt x="32" y="64"/>
                  </a:cubicBezTo>
                  <a:cubicBezTo>
                    <a:pt x="30" y="63"/>
                    <a:pt x="29" y="60"/>
                    <a:pt x="29" y="58"/>
                  </a:cubicBezTo>
                  <a:cubicBezTo>
                    <a:pt x="29" y="54"/>
                    <a:pt x="32" y="51"/>
                    <a:pt x="36" y="51"/>
                  </a:cubicBezTo>
                  <a:cubicBezTo>
                    <a:pt x="40" y="51"/>
                    <a:pt x="43" y="54"/>
                    <a:pt x="43" y="58"/>
                  </a:cubicBezTo>
                  <a:cubicBezTo>
                    <a:pt x="43" y="60"/>
                    <a:pt x="42" y="63"/>
                    <a:pt x="40" y="64"/>
                  </a:cubicBezTo>
                  <a:lnTo>
                    <a:pt x="42" y="78"/>
                  </a:lnTo>
                  <a:close/>
                  <a:moveTo>
                    <a:pt x="50" y="33"/>
                  </a:moveTo>
                  <a:cubicBezTo>
                    <a:pt x="22" y="33"/>
                    <a:pt x="22" y="33"/>
                    <a:pt x="22" y="33"/>
                  </a:cubicBezTo>
                  <a:cubicBezTo>
                    <a:pt x="22" y="19"/>
                    <a:pt x="22" y="19"/>
                    <a:pt x="22" y="19"/>
                  </a:cubicBezTo>
                  <a:cubicBezTo>
                    <a:pt x="22" y="13"/>
                    <a:pt x="28" y="7"/>
                    <a:pt x="34" y="7"/>
                  </a:cubicBezTo>
                  <a:cubicBezTo>
                    <a:pt x="38" y="7"/>
                    <a:pt x="38" y="7"/>
                    <a:pt x="38" y="7"/>
                  </a:cubicBezTo>
                  <a:cubicBezTo>
                    <a:pt x="45" y="7"/>
                    <a:pt x="50" y="13"/>
                    <a:pt x="50" y="19"/>
                  </a:cubicBezTo>
                  <a:lnTo>
                    <a:pt x="50" y="33"/>
                  </a:lnTo>
                  <a:close/>
                </a:path>
              </a:pathLst>
            </a:custGeom>
            <a:solidFill>
              <a:schemeClr val="bg1"/>
            </a:solidFill>
            <a:ln>
              <a:noFill/>
            </a:ln>
          </p:spPr>
          <p:txBody>
            <a:bodyPr lIns="121920" tIns="60960" rIns="121920" bIns="60960"/>
            <a:lstStyle/>
            <a:p>
              <a:pPr defTabSz="685165">
                <a:defRPr/>
              </a:pPr>
              <a:endParaRPr lang="zh-CN" altLang="en-US" sz="1900">
                <a:solidFill>
                  <a:prstClr val="black"/>
                </a:solidFill>
                <a:latin typeface="Arial" panose="020B0604020202020204" pitchFamily="34" charset="0"/>
                <a:ea typeface="微软雅黑" panose="020B0503020204020204" charset="-122"/>
                <a:cs typeface="Arial" panose="020B0604020202020204" pitchFamily="34" charset="0"/>
              </a:endParaRPr>
            </a:p>
          </p:txBody>
        </p:sp>
      </p:grpSp>
      <p:grpSp>
        <p:nvGrpSpPr>
          <p:cNvPr id="83" name="组合 82"/>
          <p:cNvGrpSpPr/>
          <p:nvPr/>
        </p:nvGrpSpPr>
        <p:grpSpPr bwMode="auto">
          <a:xfrm>
            <a:off x="2630093" y="2528890"/>
            <a:ext cx="3975497" cy="789385"/>
            <a:chOff x="3506394" y="3371891"/>
            <a:chExt cx="5300991" cy="1051895"/>
          </a:xfrm>
        </p:grpSpPr>
        <p:cxnSp>
          <p:nvCxnSpPr>
            <p:cNvPr id="84" name="肘形连接符 83"/>
            <p:cNvCxnSpPr>
              <a:stCxn id="85" idx="6"/>
              <a:endCxn id="101" idx="2"/>
            </p:cNvCxnSpPr>
            <p:nvPr/>
          </p:nvCxnSpPr>
          <p:spPr>
            <a:xfrm>
              <a:off x="4262091" y="3749494"/>
              <a:ext cx="4545294" cy="674292"/>
            </a:xfrm>
            <a:prstGeom prst="bentConnector3">
              <a:avLst>
                <a:gd name="adj1" fmla="val 50000"/>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85" name="椭圆 84"/>
            <p:cNvSpPr/>
            <p:nvPr/>
          </p:nvSpPr>
          <p:spPr>
            <a:xfrm>
              <a:off x="3506394" y="3371891"/>
              <a:ext cx="755697" cy="756793"/>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165">
                <a:defRPr/>
              </a:pPr>
              <a:endParaRPr lang="zh-CN" altLang="en-US" sz="1350" dirty="0">
                <a:solidFill>
                  <a:prstClr val="white"/>
                </a:solidFill>
                <a:latin typeface="等线" panose="02010600030101010101" charset="-122"/>
                <a:ea typeface="微软雅黑" panose="020B0503020204020204" charset="-122"/>
              </a:endParaRPr>
            </a:p>
          </p:txBody>
        </p:sp>
        <p:grpSp>
          <p:nvGrpSpPr>
            <p:cNvPr id="86" name="Group 92"/>
            <p:cNvGrpSpPr/>
            <p:nvPr/>
          </p:nvGrpSpPr>
          <p:grpSpPr>
            <a:xfrm>
              <a:off x="3659830" y="3607479"/>
              <a:ext cx="474528" cy="295582"/>
              <a:chOff x="5172076" y="1943683"/>
              <a:chExt cx="471488" cy="293688"/>
            </a:xfrm>
            <a:solidFill>
              <a:schemeClr val="bg1"/>
            </a:solidFill>
          </p:grpSpPr>
          <p:sp>
            <p:nvSpPr>
              <p:cNvPr id="87" name="Freeform 8"/>
              <p:cNvSpPr>
                <a:spLocks noEditPoints="1"/>
              </p:cNvSpPr>
              <p:nvPr/>
            </p:nvSpPr>
            <p:spPr bwMode="auto">
              <a:xfrm>
                <a:off x="5172076" y="1943683"/>
                <a:ext cx="471488" cy="293688"/>
              </a:xfrm>
              <a:custGeom>
                <a:avLst/>
                <a:gdLst>
                  <a:gd name="T0" fmla="*/ 113 w 125"/>
                  <a:gd name="T1" fmla="*/ 18 h 78"/>
                  <a:gd name="T2" fmla="*/ 113 w 125"/>
                  <a:gd name="T3" fmla="*/ 0 h 78"/>
                  <a:gd name="T4" fmla="*/ 0 w 125"/>
                  <a:gd name="T5" fmla="*/ 0 h 78"/>
                  <a:gd name="T6" fmla="*/ 0 w 125"/>
                  <a:gd name="T7" fmla="*/ 78 h 78"/>
                  <a:gd name="T8" fmla="*/ 113 w 125"/>
                  <a:gd name="T9" fmla="*/ 78 h 78"/>
                  <a:gd name="T10" fmla="*/ 113 w 125"/>
                  <a:gd name="T11" fmla="*/ 60 h 78"/>
                  <a:gd name="T12" fmla="*/ 125 w 125"/>
                  <a:gd name="T13" fmla="*/ 54 h 78"/>
                  <a:gd name="T14" fmla="*/ 125 w 125"/>
                  <a:gd name="T15" fmla="*/ 26 h 78"/>
                  <a:gd name="T16" fmla="*/ 113 w 125"/>
                  <a:gd name="T17" fmla="*/ 18 h 78"/>
                  <a:gd name="T18" fmla="*/ 104 w 125"/>
                  <a:gd name="T19" fmla="*/ 69 h 78"/>
                  <a:gd name="T20" fmla="*/ 10 w 125"/>
                  <a:gd name="T21" fmla="*/ 69 h 78"/>
                  <a:gd name="T22" fmla="*/ 10 w 125"/>
                  <a:gd name="T23" fmla="*/ 10 h 78"/>
                  <a:gd name="T24" fmla="*/ 104 w 125"/>
                  <a:gd name="T25" fmla="*/ 10 h 78"/>
                  <a:gd name="T26" fmla="*/ 104 w 125"/>
                  <a:gd name="T27" fmla="*/ 6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 h="78">
                    <a:moveTo>
                      <a:pt x="113" y="18"/>
                    </a:moveTo>
                    <a:cubicBezTo>
                      <a:pt x="113" y="0"/>
                      <a:pt x="113" y="0"/>
                      <a:pt x="113" y="0"/>
                    </a:cubicBezTo>
                    <a:cubicBezTo>
                      <a:pt x="0" y="0"/>
                      <a:pt x="0" y="0"/>
                      <a:pt x="0" y="0"/>
                    </a:cubicBezTo>
                    <a:cubicBezTo>
                      <a:pt x="0" y="78"/>
                      <a:pt x="0" y="78"/>
                      <a:pt x="0" y="78"/>
                    </a:cubicBezTo>
                    <a:cubicBezTo>
                      <a:pt x="113" y="78"/>
                      <a:pt x="113" y="78"/>
                      <a:pt x="113" y="78"/>
                    </a:cubicBezTo>
                    <a:cubicBezTo>
                      <a:pt x="113" y="60"/>
                      <a:pt x="113" y="60"/>
                      <a:pt x="113" y="60"/>
                    </a:cubicBezTo>
                    <a:cubicBezTo>
                      <a:pt x="117" y="60"/>
                      <a:pt x="125" y="61"/>
                      <a:pt x="125" y="54"/>
                    </a:cubicBezTo>
                    <a:cubicBezTo>
                      <a:pt x="125" y="26"/>
                      <a:pt x="125" y="26"/>
                      <a:pt x="125" y="26"/>
                    </a:cubicBezTo>
                    <a:cubicBezTo>
                      <a:pt x="125" y="17"/>
                      <a:pt x="116" y="18"/>
                      <a:pt x="113" y="18"/>
                    </a:cubicBezTo>
                    <a:close/>
                    <a:moveTo>
                      <a:pt x="104" y="69"/>
                    </a:moveTo>
                    <a:cubicBezTo>
                      <a:pt x="10" y="69"/>
                      <a:pt x="10" y="69"/>
                      <a:pt x="10" y="69"/>
                    </a:cubicBezTo>
                    <a:cubicBezTo>
                      <a:pt x="10" y="10"/>
                      <a:pt x="10" y="10"/>
                      <a:pt x="10" y="10"/>
                    </a:cubicBezTo>
                    <a:cubicBezTo>
                      <a:pt x="104" y="10"/>
                      <a:pt x="104" y="10"/>
                      <a:pt x="104" y="10"/>
                    </a:cubicBezTo>
                    <a:lnTo>
                      <a:pt x="104" y="69"/>
                    </a:lnTo>
                    <a:close/>
                  </a:path>
                </a:pathLst>
              </a:custGeom>
              <a:grpFill/>
              <a:ln>
                <a:noFill/>
              </a:ln>
            </p:spPr>
            <p:txBody>
              <a:bodyPr lIns="121920" tIns="60960" rIns="121920" bIns="60960"/>
              <a:lstStyle/>
              <a:p>
                <a:pPr defTabSz="685165">
                  <a:defRPr/>
                </a:pPr>
                <a:endParaRPr lang="en-US" sz="1900">
                  <a:solidFill>
                    <a:prstClr val="black"/>
                  </a:solidFill>
                  <a:latin typeface="等线" panose="02010600030101010101" charset="-122"/>
                  <a:ea typeface="微软雅黑" panose="020B0503020204020204" charset="-122"/>
                </a:endParaRPr>
              </a:p>
            </p:txBody>
          </p:sp>
          <p:sp>
            <p:nvSpPr>
              <p:cNvPr id="88" name="Rectangle 9"/>
              <p:cNvSpPr>
                <a:spLocks noChangeArrowheads="1"/>
              </p:cNvSpPr>
              <p:nvPr/>
            </p:nvSpPr>
            <p:spPr bwMode="auto">
              <a:xfrm>
                <a:off x="5235576" y="2007182"/>
                <a:ext cx="90488" cy="166688"/>
              </a:xfrm>
              <a:prstGeom prst="rect">
                <a:avLst/>
              </a:prstGeom>
              <a:grpFill/>
              <a:ln>
                <a:noFill/>
              </a:ln>
            </p:spPr>
            <p:txBody>
              <a:bodyPr lIns="121920" tIns="60960" rIns="121920" bIns="60960"/>
              <a:lstStyle/>
              <a:p>
                <a:pPr defTabSz="685165">
                  <a:defRPr/>
                </a:pPr>
                <a:endParaRPr lang="en-US" sz="1900">
                  <a:solidFill>
                    <a:prstClr val="black"/>
                  </a:solidFill>
                  <a:latin typeface="等线" panose="02010600030101010101" charset="-122"/>
                  <a:ea typeface="微软雅黑" panose="020B0503020204020204" charset="-122"/>
                </a:endParaRPr>
              </a:p>
            </p:txBody>
          </p:sp>
          <p:sp>
            <p:nvSpPr>
              <p:cNvPr id="89" name="Rectangle 10"/>
              <p:cNvSpPr>
                <a:spLocks noChangeArrowheads="1"/>
              </p:cNvSpPr>
              <p:nvPr/>
            </p:nvSpPr>
            <p:spPr bwMode="auto">
              <a:xfrm>
                <a:off x="5341938" y="2007182"/>
                <a:ext cx="85725" cy="166688"/>
              </a:xfrm>
              <a:prstGeom prst="rect">
                <a:avLst/>
              </a:prstGeom>
              <a:grpFill/>
              <a:ln>
                <a:noFill/>
              </a:ln>
            </p:spPr>
            <p:txBody>
              <a:bodyPr lIns="121920" tIns="60960" rIns="121920" bIns="60960"/>
              <a:lstStyle/>
              <a:p>
                <a:pPr defTabSz="685165">
                  <a:defRPr/>
                </a:pPr>
                <a:endParaRPr lang="en-US" sz="1900">
                  <a:solidFill>
                    <a:prstClr val="black"/>
                  </a:solidFill>
                  <a:latin typeface="等线" panose="02010600030101010101" charset="-122"/>
                  <a:ea typeface="微软雅黑" panose="020B0503020204020204" charset="-122"/>
                </a:endParaRPr>
              </a:p>
            </p:txBody>
          </p:sp>
        </p:grpSp>
      </p:grpSp>
      <p:grpSp>
        <p:nvGrpSpPr>
          <p:cNvPr id="90" name="组合 89"/>
          <p:cNvGrpSpPr/>
          <p:nvPr/>
        </p:nvGrpSpPr>
        <p:grpSpPr bwMode="auto">
          <a:xfrm>
            <a:off x="2630091" y="3935016"/>
            <a:ext cx="1840706" cy="567928"/>
            <a:chOff x="3506394" y="5247344"/>
            <a:chExt cx="2455131" cy="756000"/>
          </a:xfrm>
        </p:grpSpPr>
        <p:cxnSp>
          <p:nvCxnSpPr>
            <p:cNvPr id="91" name="直接连接符 90"/>
            <p:cNvCxnSpPr/>
            <p:nvPr/>
          </p:nvCxnSpPr>
          <p:spPr>
            <a:xfrm flipH="1">
              <a:off x="3919288" y="5626136"/>
              <a:ext cx="2042237"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2" name="椭圆 91"/>
            <p:cNvSpPr/>
            <p:nvPr/>
          </p:nvSpPr>
          <p:spPr>
            <a:xfrm>
              <a:off x="3506394" y="5247344"/>
              <a:ext cx="755914" cy="7560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165">
                <a:defRPr/>
              </a:pPr>
              <a:endParaRPr lang="zh-CN" altLang="en-US" sz="1350">
                <a:solidFill>
                  <a:prstClr val="white"/>
                </a:solidFill>
                <a:latin typeface="等线" panose="02010600030101010101" charset="-122"/>
                <a:ea typeface="微软雅黑" panose="020B0503020204020204" charset="-122"/>
              </a:endParaRPr>
            </a:p>
          </p:txBody>
        </p:sp>
        <p:grpSp>
          <p:nvGrpSpPr>
            <p:cNvPr id="93" name="Group 9"/>
            <p:cNvGrpSpPr/>
            <p:nvPr/>
          </p:nvGrpSpPr>
          <p:grpSpPr>
            <a:xfrm>
              <a:off x="3631370" y="5445692"/>
              <a:ext cx="516045" cy="382660"/>
              <a:chOff x="4572000" y="3414713"/>
              <a:chExt cx="374651" cy="277813"/>
            </a:xfrm>
            <a:solidFill>
              <a:schemeClr val="bg1"/>
            </a:solidFill>
          </p:grpSpPr>
          <p:sp>
            <p:nvSpPr>
              <p:cNvPr id="94" name="Freeform 17"/>
              <p:cNvSpPr/>
              <p:nvPr/>
            </p:nvSpPr>
            <p:spPr bwMode="auto">
              <a:xfrm>
                <a:off x="4713288" y="3481388"/>
                <a:ext cx="233363" cy="211138"/>
              </a:xfrm>
              <a:custGeom>
                <a:avLst/>
                <a:gdLst>
                  <a:gd name="T0" fmla="*/ 89 w 89"/>
                  <a:gd name="T1" fmla="*/ 33 h 81"/>
                  <a:gd name="T2" fmla="*/ 43 w 89"/>
                  <a:gd name="T3" fmla="*/ 0 h 81"/>
                  <a:gd name="T4" fmla="*/ 40 w 89"/>
                  <a:gd name="T5" fmla="*/ 1 h 81"/>
                  <a:gd name="T6" fmla="*/ 43 w 89"/>
                  <a:gd name="T7" fmla="*/ 11 h 81"/>
                  <a:gd name="T8" fmla="*/ 0 w 89"/>
                  <a:gd name="T9" fmla="*/ 44 h 81"/>
                  <a:gd name="T10" fmla="*/ 0 w 89"/>
                  <a:gd name="T11" fmla="*/ 44 h 81"/>
                  <a:gd name="T12" fmla="*/ 40 w 89"/>
                  <a:gd name="T13" fmla="*/ 65 h 81"/>
                  <a:gd name="T14" fmla="*/ 74 w 89"/>
                  <a:gd name="T15" fmla="*/ 81 h 81"/>
                  <a:gd name="T16" fmla="*/ 64 w 89"/>
                  <a:gd name="T17" fmla="*/ 62 h 81"/>
                  <a:gd name="T18" fmla="*/ 89 w 89"/>
                  <a:gd name="T19" fmla="*/ 33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81">
                    <a:moveTo>
                      <a:pt x="89" y="33"/>
                    </a:moveTo>
                    <a:cubicBezTo>
                      <a:pt x="89" y="15"/>
                      <a:pt x="68" y="0"/>
                      <a:pt x="43" y="0"/>
                    </a:cubicBezTo>
                    <a:cubicBezTo>
                      <a:pt x="42" y="0"/>
                      <a:pt x="41" y="1"/>
                      <a:pt x="40" y="1"/>
                    </a:cubicBezTo>
                    <a:cubicBezTo>
                      <a:pt x="42" y="4"/>
                      <a:pt x="43" y="8"/>
                      <a:pt x="43" y="11"/>
                    </a:cubicBezTo>
                    <a:cubicBezTo>
                      <a:pt x="43" y="29"/>
                      <a:pt x="24" y="43"/>
                      <a:pt x="0" y="44"/>
                    </a:cubicBezTo>
                    <a:cubicBezTo>
                      <a:pt x="0" y="44"/>
                      <a:pt x="0" y="44"/>
                      <a:pt x="0" y="44"/>
                    </a:cubicBezTo>
                    <a:cubicBezTo>
                      <a:pt x="6" y="56"/>
                      <a:pt x="21" y="64"/>
                      <a:pt x="40" y="65"/>
                    </a:cubicBezTo>
                    <a:cubicBezTo>
                      <a:pt x="53" y="75"/>
                      <a:pt x="74" y="81"/>
                      <a:pt x="74" y="81"/>
                    </a:cubicBezTo>
                    <a:cubicBezTo>
                      <a:pt x="64" y="72"/>
                      <a:pt x="63" y="65"/>
                      <a:pt x="64" y="62"/>
                    </a:cubicBezTo>
                    <a:cubicBezTo>
                      <a:pt x="79" y="56"/>
                      <a:pt x="89" y="46"/>
                      <a:pt x="89" y="33"/>
                    </a:cubicBezTo>
                    <a:close/>
                  </a:path>
                </a:pathLst>
              </a:custGeom>
              <a:grpFill/>
              <a:ln>
                <a:noFill/>
              </a:ln>
            </p:spPr>
            <p:txBody>
              <a:bodyPr/>
              <a:lstStyle/>
              <a:p>
                <a:pPr defTabSz="685165">
                  <a:defRPr/>
                </a:pPr>
                <a:endParaRPr lang="en-US" sz="1350">
                  <a:solidFill>
                    <a:prstClr val="black"/>
                  </a:solidFill>
                  <a:latin typeface="等线" panose="02010600030101010101" charset="-122"/>
                  <a:ea typeface="微软雅黑" panose="020B0503020204020204" charset="-122"/>
                </a:endParaRPr>
              </a:p>
            </p:txBody>
          </p:sp>
          <p:sp>
            <p:nvSpPr>
              <p:cNvPr id="95" name="Freeform 18"/>
              <p:cNvSpPr/>
              <p:nvPr/>
            </p:nvSpPr>
            <p:spPr bwMode="auto">
              <a:xfrm>
                <a:off x="4572000" y="3414713"/>
                <a:ext cx="241300" cy="209550"/>
              </a:xfrm>
              <a:custGeom>
                <a:avLst/>
                <a:gdLst>
                  <a:gd name="T0" fmla="*/ 89 w 92"/>
                  <a:gd name="T1" fmla="*/ 21 h 80"/>
                  <a:gd name="T2" fmla="*/ 46 w 92"/>
                  <a:gd name="T3" fmla="*/ 0 h 80"/>
                  <a:gd name="T4" fmla="*/ 0 w 92"/>
                  <a:gd name="T5" fmla="*/ 32 h 80"/>
                  <a:gd name="T6" fmla="*/ 25 w 92"/>
                  <a:gd name="T7" fmla="*/ 61 h 80"/>
                  <a:gd name="T8" fmla="*/ 14 w 92"/>
                  <a:gd name="T9" fmla="*/ 80 h 80"/>
                  <a:gd name="T10" fmla="*/ 48 w 92"/>
                  <a:gd name="T11" fmla="*/ 65 h 80"/>
                  <a:gd name="T12" fmla="*/ 49 w 92"/>
                  <a:gd name="T13" fmla="*/ 64 h 80"/>
                  <a:gd name="T14" fmla="*/ 92 w 92"/>
                  <a:gd name="T15" fmla="*/ 32 h 80"/>
                  <a:gd name="T16" fmla="*/ 89 w 92"/>
                  <a:gd name="T17" fmla="*/ 21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80">
                    <a:moveTo>
                      <a:pt x="89" y="21"/>
                    </a:moveTo>
                    <a:cubicBezTo>
                      <a:pt x="83" y="9"/>
                      <a:pt x="66" y="0"/>
                      <a:pt x="46" y="0"/>
                    </a:cubicBezTo>
                    <a:cubicBezTo>
                      <a:pt x="20" y="0"/>
                      <a:pt x="0" y="14"/>
                      <a:pt x="0" y="32"/>
                    </a:cubicBezTo>
                    <a:cubicBezTo>
                      <a:pt x="0" y="45"/>
                      <a:pt x="10" y="56"/>
                      <a:pt x="25" y="61"/>
                    </a:cubicBezTo>
                    <a:cubicBezTo>
                      <a:pt x="26" y="65"/>
                      <a:pt x="25" y="71"/>
                      <a:pt x="14" y="80"/>
                    </a:cubicBezTo>
                    <a:cubicBezTo>
                      <a:pt x="14" y="80"/>
                      <a:pt x="36" y="75"/>
                      <a:pt x="48" y="65"/>
                    </a:cubicBezTo>
                    <a:cubicBezTo>
                      <a:pt x="49" y="64"/>
                      <a:pt x="49" y="64"/>
                      <a:pt x="49" y="64"/>
                    </a:cubicBezTo>
                    <a:cubicBezTo>
                      <a:pt x="73" y="63"/>
                      <a:pt x="92" y="49"/>
                      <a:pt x="92" y="32"/>
                    </a:cubicBezTo>
                    <a:cubicBezTo>
                      <a:pt x="92" y="28"/>
                      <a:pt x="91" y="25"/>
                      <a:pt x="89" y="21"/>
                    </a:cubicBezTo>
                    <a:close/>
                  </a:path>
                </a:pathLst>
              </a:custGeom>
              <a:grpFill/>
              <a:ln>
                <a:noFill/>
              </a:ln>
            </p:spPr>
            <p:txBody>
              <a:bodyPr/>
              <a:lstStyle/>
              <a:p>
                <a:pPr defTabSz="685165">
                  <a:defRPr/>
                </a:pPr>
                <a:endParaRPr lang="en-US" sz="1350">
                  <a:solidFill>
                    <a:prstClr val="black"/>
                  </a:solidFill>
                  <a:latin typeface="等线" panose="02010600030101010101" charset="-122"/>
                  <a:ea typeface="微软雅黑" panose="020B0503020204020204" charset="-122"/>
                </a:endParaRPr>
              </a:p>
            </p:txBody>
          </p:sp>
        </p:grpSp>
      </p:grpSp>
      <p:sp>
        <p:nvSpPr>
          <p:cNvPr id="96" name="任意多边形 95"/>
          <p:cNvSpPr/>
          <p:nvPr/>
        </p:nvSpPr>
        <p:spPr>
          <a:xfrm>
            <a:off x="7196140" y="1696642"/>
            <a:ext cx="885825" cy="2774156"/>
          </a:xfrm>
          <a:custGeom>
            <a:avLst/>
            <a:gdLst>
              <a:gd name="connsiteX0" fmla="*/ 1176576 w 1181100"/>
              <a:gd name="connsiteY0" fmla="*/ 0 h 3698875"/>
              <a:gd name="connsiteX1" fmla="*/ 1181100 w 1181100"/>
              <a:gd name="connsiteY1" fmla="*/ 0 h 3698875"/>
              <a:gd name="connsiteX2" fmla="*/ 1181100 w 1181100"/>
              <a:gd name="connsiteY2" fmla="*/ 3698875 h 3698875"/>
              <a:gd name="connsiteX3" fmla="*/ 0 w 1181100"/>
              <a:gd name="connsiteY3" fmla="*/ 3698875 h 3698875"/>
              <a:gd name="connsiteX4" fmla="*/ 0 w 1181100"/>
              <a:gd name="connsiteY4" fmla="*/ 1735795 h 3698875"/>
              <a:gd name="connsiteX5" fmla="*/ 48924 w 1181100"/>
              <a:gd name="connsiteY5" fmla="*/ 1697678 h 3698875"/>
              <a:gd name="connsiteX6" fmla="*/ 278759 w 1181100"/>
              <a:gd name="connsiteY6" fmla="*/ 1500788 h 3698875"/>
              <a:gd name="connsiteX7" fmla="*/ 453153 w 1181100"/>
              <a:gd name="connsiteY7" fmla="*/ 1330349 h 3698875"/>
              <a:gd name="connsiteX8" fmla="*/ 510936 w 1181100"/>
              <a:gd name="connsiteY8" fmla="*/ 1369307 h 3698875"/>
              <a:gd name="connsiteX9" fmla="*/ 590551 w 1181100"/>
              <a:gd name="connsiteY9" fmla="*/ 1385380 h 3698875"/>
              <a:gd name="connsiteX10" fmla="*/ 795088 w 1181100"/>
              <a:gd name="connsiteY10" fmla="*/ 1180843 h 3698875"/>
              <a:gd name="connsiteX11" fmla="*/ 735181 w 1181100"/>
              <a:gd name="connsiteY11" fmla="*/ 1036213 h 3698875"/>
              <a:gd name="connsiteX12" fmla="*/ 717723 w 1181100"/>
              <a:gd name="connsiteY12" fmla="*/ 1024442 h 3698875"/>
              <a:gd name="connsiteX13" fmla="*/ 820291 w 1181100"/>
              <a:gd name="connsiteY13" fmla="*/ 886780 h 3698875"/>
              <a:gd name="connsiteX14" fmla="*/ 1174186 w 1181100"/>
              <a:gd name="connsiteY14" fmla="*/ 21448 h 3698875"/>
              <a:gd name="connsiteX15" fmla="*/ 1176576 w 1181100"/>
              <a:gd name="connsiteY15" fmla="*/ 0 h 3698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81100" h="3698875">
                <a:moveTo>
                  <a:pt x="1176576" y="0"/>
                </a:moveTo>
                <a:lnTo>
                  <a:pt x="1181100" y="0"/>
                </a:lnTo>
                <a:lnTo>
                  <a:pt x="1181100" y="3698875"/>
                </a:lnTo>
                <a:lnTo>
                  <a:pt x="0" y="3698875"/>
                </a:lnTo>
                <a:lnTo>
                  <a:pt x="0" y="1735795"/>
                </a:lnTo>
                <a:lnTo>
                  <a:pt x="48924" y="1697678"/>
                </a:lnTo>
                <a:cubicBezTo>
                  <a:pt x="129510" y="1632743"/>
                  <a:pt x="206155" y="1567101"/>
                  <a:pt x="278759" y="1500788"/>
                </a:cubicBezTo>
                <a:lnTo>
                  <a:pt x="453153" y="1330349"/>
                </a:lnTo>
                <a:lnTo>
                  <a:pt x="510936" y="1369307"/>
                </a:lnTo>
                <a:cubicBezTo>
                  <a:pt x="535406" y="1379657"/>
                  <a:pt x="562310" y="1385380"/>
                  <a:pt x="590551" y="1385380"/>
                </a:cubicBezTo>
                <a:cubicBezTo>
                  <a:pt x="703514" y="1385380"/>
                  <a:pt x="795088" y="1293806"/>
                  <a:pt x="795088" y="1180843"/>
                </a:cubicBezTo>
                <a:cubicBezTo>
                  <a:pt x="795088" y="1124362"/>
                  <a:pt x="772195" y="1073227"/>
                  <a:pt x="735181" y="1036213"/>
                </a:cubicBezTo>
                <a:lnTo>
                  <a:pt x="717723" y="1024442"/>
                </a:lnTo>
                <a:lnTo>
                  <a:pt x="820291" y="886780"/>
                </a:lnTo>
                <a:cubicBezTo>
                  <a:pt x="1010014" y="606666"/>
                  <a:pt x="1130158" y="317479"/>
                  <a:pt x="1174186" y="21448"/>
                </a:cubicBezTo>
                <a:lnTo>
                  <a:pt x="1176576"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defTabSz="685165">
              <a:defRPr/>
            </a:pPr>
            <a:endParaRPr lang="zh-CN" altLang="en-US" sz="1350">
              <a:solidFill>
                <a:prstClr val="white"/>
              </a:solidFill>
              <a:latin typeface="等线" panose="02010600030101010101" charset="-122"/>
              <a:ea typeface="微软雅黑" panose="020B0503020204020204" charset="-122"/>
            </a:endParaRPr>
          </a:p>
        </p:txBody>
      </p:sp>
      <p:sp>
        <p:nvSpPr>
          <p:cNvPr id="97" name="任意多边形 96"/>
          <p:cNvSpPr/>
          <p:nvPr/>
        </p:nvSpPr>
        <p:spPr>
          <a:xfrm>
            <a:off x="6271024" y="3028953"/>
            <a:ext cx="885825" cy="1441847"/>
          </a:xfrm>
          <a:custGeom>
            <a:avLst/>
            <a:gdLst>
              <a:gd name="connsiteX0" fmla="*/ 1181100 w 1181100"/>
              <a:gd name="connsiteY0" fmla="*/ 0 h 1921854"/>
              <a:gd name="connsiteX1" fmla="*/ 1181100 w 1181100"/>
              <a:gd name="connsiteY1" fmla="*/ 1921854 h 1921854"/>
              <a:gd name="connsiteX2" fmla="*/ 0 w 1181100"/>
              <a:gd name="connsiteY2" fmla="*/ 1921854 h 1921854"/>
              <a:gd name="connsiteX3" fmla="*/ 0 w 1181100"/>
              <a:gd name="connsiteY3" fmla="*/ 731966 h 1921854"/>
              <a:gd name="connsiteX4" fmla="*/ 319230 w 1181100"/>
              <a:gd name="connsiteY4" fmla="*/ 562253 h 1921854"/>
              <a:gd name="connsiteX5" fmla="*/ 425975 w 1181100"/>
              <a:gd name="connsiteY5" fmla="*/ 500289 h 1921854"/>
              <a:gd name="connsiteX6" fmla="*/ 445921 w 1181100"/>
              <a:gd name="connsiteY6" fmla="*/ 529872 h 1921854"/>
              <a:gd name="connsiteX7" fmla="*/ 590551 w 1181100"/>
              <a:gd name="connsiteY7" fmla="*/ 589779 h 1921854"/>
              <a:gd name="connsiteX8" fmla="*/ 795088 w 1181100"/>
              <a:gd name="connsiteY8" fmla="*/ 385242 h 1921854"/>
              <a:gd name="connsiteX9" fmla="*/ 779015 w 1181100"/>
              <a:gd name="connsiteY9" fmla="*/ 305627 h 1921854"/>
              <a:gd name="connsiteX10" fmla="*/ 768996 w 1181100"/>
              <a:gd name="connsiteY10" fmla="*/ 290767 h 1921854"/>
              <a:gd name="connsiteX11" fmla="*/ 952789 w 1181100"/>
              <a:gd name="connsiteY11" fmla="*/ 167545 h 1921854"/>
              <a:gd name="connsiteX12" fmla="*/ 1140954 w 1181100"/>
              <a:gd name="connsiteY12" fmla="*/ 31276 h 1921854"/>
              <a:gd name="connsiteX13" fmla="*/ 1181100 w 1181100"/>
              <a:gd name="connsiteY13" fmla="*/ 0 h 1921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1100" h="1921854">
                <a:moveTo>
                  <a:pt x="1181100" y="0"/>
                </a:moveTo>
                <a:lnTo>
                  <a:pt x="1181100" y="1921854"/>
                </a:lnTo>
                <a:lnTo>
                  <a:pt x="0" y="1921854"/>
                </a:lnTo>
                <a:lnTo>
                  <a:pt x="0" y="731966"/>
                </a:lnTo>
                <a:lnTo>
                  <a:pt x="319230" y="562253"/>
                </a:lnTo>
                <a:lnTo>
                  <a:pt x="425975" y="500289"/>
                </a:lnTo>
                <a:lnTo>
                  <a:pt x="445921" y="529872"/>
                </a:lnTo>
                <a:cubicBezTo>
                  <a:pt x="482935" y="566886"/>
                  <a:pt x="534069" y="589779"/>
                  <a:pt x="590551" y="589779"/>
                </a:cubicBezTo>
                <a:cubicBezTo>
                  <a:pt x="703514" y="589779"/>
                  <a:pt x="795088" y="498205"/>
                  <a:pt x="795088" y="385242"/>
                </a:cubicBezTo>
                <a:cubicBezTo>
                  <a:pt x="795088" y="357001"/>
                  <a:pt x="789365" y="330097"/>
                  <a:pt x="779015" y="305627"/>
                </a:cubicBezTo>
                <a:lnTo>
                  <a:pt x="768996" y="290767"/>
                </a:lnTo>
                <a:lnTo>
                  <a:pt x="952789" y="167545"/>
                </a:lnTo>
                <a:cubicBezTo>
                  <a:pt x="1017466" y="122501"/>
                  <a:pt x="1080201" y="77074"/>
                  <a:pt x="1140954" y="31276"/>
                </a:cubicBezTo>
                <a:lnTo>
                  <a:pt x="1181100" y="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defTabSz="685165">
              <a:defRPr/>
            </a:pPr>
            <a:endParaRPr lang="zh-CN" altLang="en-US" sz="1350">
              <a:solidFill>
                <a:prstClr val="white"/>
              </a:solidFill>
              <a:latin typeface="等线" panose="02010600030101010101" charset="-122"/>
              <a:ea typeface="微软雅黑" panose="020B0503020204020204" charset="-122"/>
            </a:endParaRPr>
          </a:p>
        </p:txBody>
      </p:sp>
      <p:sp>
        <p:nvSpPr>
          <p:cNvPr id="98" name="任意多边形 97"/>
          <p:cNvSpPr/>
          <p:nvPr/>
        </p:nvSpPr>
        <p:spPr>
          <a:xfrm>
            <a:off x="5344718" y="3599260"/>
            <a:ext cx="885825" cy="871538"/>
          </a:xfrm>
          <a:custGeom>
            <a:avLst/>
            <a:gdLst>
              <a:gd name="connsiteX0" fmla="*/ 1181100 w 1181100"/>
              <a:gd name="connsiteY0" fmla="*/ 0 h 1161755"/>
              <a:gd name="connsiteX1" fmla="*/ 1181100 w 1181100"/>
              <a:gd name="connsiteY1" fmla="*/ 1161755 h 1161755"/>
              <a:gd name="connsiteX2" fmla="*/ 0 w 1181100"/>
              <a:gd name="connsiteY2" fmla="*/ 1161755 h 1161755"/>
              <a:gd name="connsiteX3" fmla="*/ 0 w 1181100"/>
              <a:gd name="connsiteY3" fmla="*/ 517854 h 1161755"/>
              <a:gd name="connsiteX4" fmla="*/ 336342 w 1181100"/>
              <a:gd name="connsiteY4" fmla="*/ 385518 h 1161755"/>
              <a:gd name="connsiteX5" fmla="*/ 408490 w 1181100"/>
              <a:gd name="connsiteY5" fmla="*/ 354228 h 1161755"/>
              <a:gd name="connsiteX6" fmla="*/ 445921 w 1181100"/>
              <a:gd name="connsiteY6" fmla="*/ 409746 h 1161755"/>
              <a:gd name="connsiteX7" fmla="*/ 590551 w 1181100"/>
              <a:gd name="connsiteY7" fmla="*/ 469653 h 1161755"/>
              <a:gd name="connsiteX8" fmla="*/ 795088 w 1181100"/>
              <a:gd name="connsiteY8" fmla="*/ 265116 h 1161755"/>
              <a:gd name="connsiteX9" fmla="*/ 790933 w 1181100"/>
              <a:gd name="connsiteY9" fmla="*/ 223895 h 1161755"/>
              <a:gd name="connsiteX10" fmla="*/ 781056 w 1181100"/>
              <a:gd name="connsiteY10" fmla="*/ 192076 h 1161755"/>
              <a:gd name="connsiteX11" fmla="*/ 1174526 w 1181100"/>
              <a:gd name="connsiteY11" fmla="*/ 3495 h 1161755"/>
              <a:gd name="connsiteX12" fmla="*/ 1181100 w 1181100"/>
              <a:gd name="connsiteY12" fmla="*/ 0 h 1161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81100" h="1161755">
                <a:moveTo>
                  <a:pt x="1181100" y="0"/>
                </a:moveTo>
                <a:lnTo>
                  <a:pt x="1181100" y="1161755"/>
                </a:lnTo>
                <a:lnTo>
                  <a:pt x="0" y="1161755"/>
                </a:lnTo>
                <a:lnTo>
                  <a:pt x="0" y="517854"/>
                </a:lnTo>
                <a:lnTo>
                  <a:pt x="336342" y="385518"/>
                </a:lnTo>
                <a:lnTo>
                  <a:pt x="408490" y="354228"/>
                </a:lnTo>
                <a:lnTo>
                  <a:pt x="445921" y="409746"/>
                </a:lnTo>
                <a:cubicBezTo>
                  <a:pt x="482935" y="446760"/>
                  <a:pt x="534070" y="469653"/>
                  <a:pt x="590551" y="469653"/>
                </a:cubicBezTo>
                <a:cubicBezTo>
                  <a:pt x="703514" y="469653"/>
                  <a:pt x="795088" y="378079"/>
                  <a:pt x="795088" y="265116"/>
                </a:cubicBezTo>
                <a:cubicBezTo>
                  <a:pt x="795088" y="250996"/>
                  <a:pt x="793657" y="237210"/>
                  <a:pt x="790933" y="223895"/>
                </a:cubicBezTo>
                <a:lnTo>
                  <a:pt x="781056" y="192076"/>
                </a:lnTo>
                <a:lnTo>
                  <a:pt x="1174526" y="3495"/>
                </a:lnTo>
                <a:lnTo>
                  <a:pt x="1181100" y="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defTabSz="685165">
              <a:defRPr/>
            </a:pPr>
            <a:endParaRPr lang="zh-CN" altLang="en-US" sz="1350">
              <a:solidFill>
                <a:prstClr val="white"/>
              </a:solidFill>
              <a:latin typeface="等线" panose="02010600030101010101" charset="-122"/>
              <a:ea typeface="微软雅黑" panose="020B0503020204020204" charset="-122"/>
            </a:endParaRPr>
          </a:p>
        </p:txBody>
      </p:sp>
      <p:sp>
        <p:nvSpPr>
          <p:cNvPr id="99" name="任意多边形 98"/>
          <p:cNvSpPr/>
          <p:nvPr/>
        </p:nvSpPr>
        <p:spPr>
          <a:xfrm>
            <a:off x="3852864" y="4002881"/>
            <a:ext cx="1452563" cy="467916"/>
          </a:xfrm>
          <a:custGeom>
            <a:avLst/>
            <a:gdLst>
              <a:gd name="connsiteX0" fmla="*/ 1936748 w 1936748"/>
              <a:gd name="connsiteY0" fmla="*/ 0 h 623080"/>
              <a:gd name="connsiteX1" fmla="*/ 1936748 w 1936748"/>
              <a:gd name="connsiteY1" fmla="*/ 623080 h 623080"/>
              <a:gd name="connsiteX2" fmla="*/ 0 w 1936748"/>
              <a:gd name="connsiteY2" fmla="*/ 623080 h 623080"/>
              <a:gd name="connsiteX3" fmla="*/ 0 w 1936748"/>
              <a:gd name="connsiteY3" fmla="*/ 613884 h 623080"/>
              <a:gd name="connsiteX4" fmla="*/ 352298 w 1936748"/>
              <a:gd name="connsiteY4" fmla="*/ 519526 h 623080"/>
              <a:gd name="connsiteX5" fmla="*/ 750617 w 1936748"/>
              <a:gd name="connsiteY5" fmla="*/ 403342 h 623080"/>
              <a:gd name="connsiteX6" fmla="*/ 791646 w 1936748"/>
              <a:gd name="connsiteY6" fmla="*/ 390480 h 623080"/>
              <a:gd name="connsiteX7" fmla="*/ 823745 w 1936748"/>
              <a:gd name="connsiteY7" fmla="*/ 438090 h 623080"/>
              <a:gd name="connsiteX8" fmla="*/ 968375 w 1936748"/>
              <a:gd name="connsiteY8" fmla="*/ 497997 h 623080"/>
              <a:gd name="connsiteX9" fmla="*/ 1172912 w 1936748"/>
              <a:gd name="connsiteY9" fmla="*/ 293460 h 623080"/>
              <a:gd name="connsiteX10" fmla="*/ 1170635 w 1936748"/>
              <a:gd name="connsiteY10" fmla="*/ 270869 h 623080"/>
              <a:gd name="connsiteX11" fmla="*/ 1509041 w 1936748"/>
              <a:gd name="connsiteY11" fmla="*/ 156899 h 623080"/>
              <a:gd name="connsiteX12" fmla="*/ 1868376 w 1936748"/>
              <a:gd name="connsiteY12" fmla="*/ 26902 h 623080"/>
              <a:gd name="connsiteX13" fmla="*/ 1936748 w 1936748"/>
              <a:gd name="connsiteY13" fmla="*/ 0 h 623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36748" h="623080">
                <a:moveTo>
                  <a:pt x="1936748" y="0"/>
                </a:moveTo>
                <a:lnTo>
                  <a:pt x="1936748" y="623080"/>
                </a:lnTo>
                <a:lnTo>
                  <a:pt x="0" y="623080"/>
                </a:lnTo>
                <a:lnTo>
                  <a:pt x="0" y="613884"/>
                </a:lnTo>
                <a:lnTo>
                  <a:pt x="352298" y="519526"/>
                </a:lnTo>
                <a:cubicBezTo>
                  <a:pt x="487129" y="481602"/>
                  <a:pt x="619924" y="442867"/>
                  <a:pt x="750617" y="403342"/>
                </a:cubicBezTo>
                <a:lnTo>
                  <a:pt x="791646" y="390480"/>
                </a:lnTo>
                <a:lnTo>
                  <a:pt x="823745" y="438090"/>
                </a:lnTo>
                <a:cubicBezTo>
                  <a:pt x="860759" y="475104"/>
                  <a:pt x="911894" y="497997"/>
                  <a:pt x="968375" y="497997"/>
                </a:cubicBezTo>
                <a:cubicBezTo>
                  <a:pt x="1081338" y="497997"/>
                  <a:pt x="1172912" y="406423"/>
                  <a:pt x="1172912" y="293460"/>
                </a:cubicBezTo>
                <a:lnTo>
                  <a:pt x="1170635" y="270869"/>
                </a:lnTo>
                <a:lnTo>
                  <a:pt x="1509041" y="156899"/>
                </a:lnTo>
                <a:cubicBezTo>
                  <a:pt x="1631071" y="114305"/>
                  <a:pt x="1750871" y="70965"/>
                  <a:pt x="1868376" y="26902"/>
                </a:cubicBezTo>
                <a:lnTo>
                  <a:pt x="1936748"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defTabSz="685165">
              <a:defRPr/>
            </a:pPr>
            <a:endParaRPr lang="zh-CN" altLang="en-US" sz="1350">
              <a:solidFill>
                <a:prstClr val="white"/>
              </a:solidFill>
              <a:latin typeface="等线" panose="02010600030101010101" charset="-122"/>
              <a:ea typeface="微软雅黑" panose="020B0503020204020204" charset="-122"/>
            </a:endParaRPr>
          </a:p>
        </p:txBody>
      </p:sp>
      <p:sp>
        <p:nvSpPr>
          <p:cNvPr id="100" name="椭圆 99"/>
          <p:cNvSpPr/>
          <p:nvPr/>
        </p:nvSpPr>
        <p:spPr>
          <a:xfrm>
            <a:off x="7530704" y="2474118"/>
            <a:ext cx="216694" cy="21550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defTabSz="685165">
              <a:defRPr/>
            </a:pPr>
            <a:endParaRPr lang="zh-CN" altLang="en-US" sz="1350">
              <a:solidFill>
                <a:prstClr val="white"/>
              </a:solidFill>
              <a:latin typeface="等线" panose="02010600030101010101" charset="-122"/>
              <a:ea typeface="微软雅黑" panose="020B0503020204020204" charset="-122"/>
            </a:endParaRPr>
          </a:p>
        </p:txBody>
      </p:sp>
      <p:sp>
        <p:nvSpPr>
          <p:cNvPr id="101" name="椭圆 100"/>
          <p:cNvSpPr/>
          <p:nvPr/>
        </p:nvSpPr>
        <p:spPr>
          <a:xfrm>
            <a:off x="6605587" y="3209925"/>
            <a:ext cx="215504" cy="215504"/>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defTabSz="685165">
              <a:defRPr/>
            </a:pPr>
            <a:endParaRPr lang="zh-CN" altLang="en-US" sz="1350">
              <a:solidFill>
                <a:prstClr val="white"/>
              </a:solidFill>
              <a:latin typeface="等线" panose="02010600030101010101" charset="-122"/>
              <a:ea typeface="微软雅黑" panose="020B0503020204020204" charset="-122"/>
            </a:endParaRPr>
          </a:p>
        </p:txBody>
      </p:sp>
      <p:sp>
        <p:nvSpPr>
          <p:cNvPr id="102" name="椭圆 101"/>
          <p:cNvSpPr/>
          <p:nvPr/>
        </p:nvSpPr>
        <p:spPr>
          <a:xfrm>
            <a:off x="5680475" y="3689750"/>
            <a:ext cx="215503" cy="215503"/>
          </a:xfrm>
          <a:prstGeom prst="ellipse">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defTabSz="685165">
              <a:defRPr/>
            </a:pPr>
            <a:endParaRPr lang="zh-CN" altLang="en-US" sz="1350">
              <a:solidFill>
                <a:prstClr val="white"/>
              </a:solidFill>
              <a:latin typeface="等线" panose="02010600030101010101" charset="-122"/>
              <a:ea typeface="微软雅黑" panose="020B0503020204020204" charset="-122"/>
            </a:endParaRPr>
          </a:p>
        </p:txBody>
      </p:sp>
      <p:sp>
        <p:nvSpPr>
          <p:cNvPr id="103" name="椭圆 102"/>
          <p:cNvSpPr/>
          <p:nvPr/>
        </p:nvSpPr>
        <p:spPr>
          <a:xfrm>
            <a:off x="4470798" y="4114800"/>
            <a:ext cx="216694" cy="216694"/>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defTabSz="685165">
              <a:defRPr/>
            </a:pPr>
            <a:endParaRPr lang="zh-CN" altLang="en-US" sz="1350">
              <a:solidFill>
                <a:prstClr val="white"/>
              </a:solidFill>
              <a:latin typeface="等线" panose="02010600030101010101" charset="-122"/>
              <a:ea typeface="微软雅黑" panose="020B0503020204020204" charset="-122"/>
            </a:endParaRPr>
          </a:p>
        </p:txBody>
      </p:sp>
      <p:sp>
        <p:nvSpPr>
          <p:cNvPr id="104" name="矩形 47"/>
          <p:cNvSpPr>
            <a:spLocks noChangeArrowheads="1"/>
          </p:cNvSpPr>
          <p:nvPr/>
        </p:nvSpPr>
        <p:spPr bwMode="auto">
          <a:xfrm>
            <a:off x="977503" y="1106091"/>
            <a:ext cx="7204472" cy="509364"/>
          </a:xfrm>
          <a:prstGeom prst="rect">
            <a:avLst/>
          </a:prstGeom>
          <a:noFill/>
          <a:ln>
            <a:noFill/>
          </a:ln>
        </p:spPr>
        <p:txBody>
          <a:bodyPr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gn="ctr" defTabSz="685165">
              <a:lnSpc>
                <a:spcPct val="130000"/>
              </a:lnSpc>
              <a:spcBef>
                <a:spcPct val="0"/>
              </a:spcBef>
              <a:buNone/>
              <a:defRPr/>
            </a:pPr>
            <a:r>
              <a:rPr lang="zh-CN" altLang="en-US" sz="1100" dirty="0">
                <a:solidFill>
                  <a:prstClr val="black">
                    <a:lumMod val="65000"/>
                    <a:lumOff val="35000"/>
                  </a:prstClr>
                </a:solidFill>
                <a:sym typeface="微软雅黑" panose="020B0503020204020204" charset="-122"/>
              </a:rPr>
              <a:t>在此录入图表的综合描述说明。在此录入上述图表的综合描述说明，在此录入上述图表的综合描述说明，在此录入上述图表的综合描述说明，在此录入上述图表的综合描述说明，在此录入上述图表的综合描述说明。</a:t>
            </a:r>
          </a:p>
        </p:txBody>
      </p:sp>
      <p:sp>
        <p:nvSpPr>
          <p:cNvPr id="105" name="矩形 104"/>
          <p:cNvSpPr/>
          <p:nvPr/>
        </p:nvSpPr>
        <p:spPr>
          <a:xfrm>
            <a:off x="1628776" y="1866900"/>
            <a:ext cx="907256" cy="300038"/>
          </a:xfrm>
          <a:prstGeom prst="rect">
            <a:avLst/>
          </a:prstGeom>
        </p:spPr>
        <p:txBody>
          <a:bodyPr wrap="none" lIns="68573" tIns="34287" rIns="68573" bIns="34287">
            <a:spAutoFit/>
          </a:bodyPr>
          <a:lstStyle/>
          <a:p>
            <a:pPr algn="r" defTabSz="685165">
              <a:defRPr/>
            </a:pPr>
            <a:r>
              <a:rPr lang="zh-CN" altLang="en-US" sz="1500" b="1" dirty="0">
                <a:solidFill>
                  <a:prstClr val="black">
                    <a:lumMod val="50000"/>
                    <a:lumOff val="50000"/>
                  </a:prstClr>
                </a:solidFill>
                <a:latin typeface="微软雅黑" panose="020B0503020204020204" charset="-122"/>
                <a:ea typeface="微软雅黑" panose="020B0503020204020204" charset="-122"/>
              </a:rPr>
              <a:t>添加标题</a:t>
            </a:r>
            <a:endParaRPr lang="en-US" altLang="zh-CN" sz="1500" b="1" dirty="0">
              <a:solidFill>
                <a:prstClr val="black">
                  <a:lumMod val="50000"/>
                  <a:lumOff val="50000"/>
                </a:prstClr>
              </a:solidFill>
              <a:latin typeface="微软雅黑" panose="020B0503020204020204" charset="-122"/>
              <a:ea typeface="微软雅黑" panose="020B0503020204020204" charset="-122"/>
            </a:endParaRPr>
          </a:p>
        </p:txBody>
      </p:sp>
      <p:sp>
        <p:nvSpPr>
          <p:cNvPr id="106" name="矩形 105"/>
          <p:cNvSpPr/>
          <p:nvPr/>
        </p:nvSpPr>
        <p:spPr>
          <a:xfrm>
            <a:off x="986889" y="2160985"/>
            <a:ext cx="1549142" cy="223138"/>
          </a:xfrm>
          <a:prstGeom prst="rect">
            <a:avLst/>
          </a:prstGeom>
        </p:spPr>
        <p:txBody>
          <a:bodyPr wrap="none" lIns="68580" tIns="34290" rIns="68580" bIns="34290">
            <a:spAutoFit/>
          </a:bodyPr>
          <a:lstStyle/>
          <a:p>
            <a:pPr algn="r" defTabSz="685165">
              <a:defRPr/>
            </a:pPr>
            <a:r>
              <a:rPr lang="zh-CN" altLang="en-US" sz="1000" dirty="0">
                <a:solidFill>
                  <a:prstClr val="black">
                    <a:lumMod val="50000"/>
                    <a:lumOff val="50000"/>
                  </a:prstClr>
                </a:solidFill>
                <a:latin typeface="微软雅黑" panose="020B0503020204020204" charset="-122"/>
                <a:ea typeface="微软雅黑" panose="020B0503020204020204" charset="-122"/>
                <a:sym typeface="微软雅黑" panose="020B0503020204020204" charset="-122"/>
              </a:rPr>
              <a:t>点击输入图表的描述说明</a:t>
            </a:r>
            <a:endParaRPr lang="zh-CN" altLang="en-US" sz="1000" dirty="0">
              <a:solidFill>
                <a:prstClr val="black">
                  <a:lumMod val="50000"/>
                  <a:lumOff val="50000"/>
                </a:prstClr>
              </a:solidFill>
              <a:latin typeface="微软雅黑" panose="020B0503020204020204" charset="-122"/>
              <a:ea typeface="微软雅黑" panose="020B0503020204020204" charset="-122"/>
            </a:endParaRPr>
          </a:p>
        </p:txBody>
      </p:sp>
      <p:sp>
        <p:nvSpPr>
          <p:cNvPr id="107" name="矩形 106"/>
          <p:cNvSpPr/>
          <p:nvPr/>
        </p:nvSpPr>
        <p:spPr>
          <a:xfrm>
            <a:off x="1628776" y="2563416"/>
            <a:ext cx="907256" cy="300038"/>
          </a:xfrm>
          <a:prstGeom prst="rect">
            <a:avLst/>
          </a:prstGeom>
        </p:spPr>
        <p:txBody>
          <a:bodyPr wrap="none" lIns="68573" tIns="34287" rIns="68573" bIns="34287">
            <a:spAutoFit/>
          </a:bodyPr>
          <a:lstStyle/>
          <a:p>
            <a:pPr algn="r" defTabSz="685165">
              <a:defRPr/>
            </a:pPr>
            <a:r>
              <a:rPr lang="zh-CN" altLang="en-US" sz="1500" b="1" dirty="0">
                <a:solidFill>
                  <a:prstClr val="black">
                    <a:lumMod val="50000"/>
                    <a:lumOff val="50000"/>
                  </a:prstClr>
                </a:solidFill>
                <a:latin typeface="微软雅黑" panose="020B0503020204020204" charset="-122"/>
                <a:ea typeface="微软雅黑" panose="020B0503020204020204" charset="-122"/>
              </a:rPr>
              <a:t>添加标题</a:t>
            </a:r>
            <a:endParaRPr lang="en-US" altLang="zh-CN" sz="1500" b="1" dirty="0">
              <a:solidFill>
                <a:prstClr val="black">
                  <a:lumMod val="50000"/>
                  <a:lumOff val="50000"/>
                </a:prstClr>
              </a:solidFill>
              <a:latin typeface="微软雅黑" panose="020B0503020204020204" charset="-122"/>
              <a:ea typeface="微软雅黑" panose="020B0503020204020204" charset="-122"/>
            </a:endParaRPr>
          </a:p>
        </p:txBody>
      </p:sp>
      <p:sp>
        <p:nvSpPr>
          <p:cNvPr id="108" name="矩形 107"/>
          <p:cNvSpPr/>
          <p:nvPr/>
        </p:nvSpPr>
        <p:spPr>
          <a:xfrm>
            <a:off x="986889" y="2856310"/>
            <a:ext cx="1549142" cy="223138"/>
          </a:xfrm>
          <a:prstGeom prst="rect">
            <a:avLst/>
          </a:prstGeom>
        </p:spPr>
        <p:txBody>
          <a:bodyPr wrap="none" lIns="68580" tIns="34290" rIns="68580" bIns="34290">
            <a:spAutoFit/>
          </a:bodyPr>
          <a:lstStyle/>
          <a:p>
            <a:pPr algn="r" defTabSz="685165">
              <a:defRPr/>
            </a:pPr>
            <a:r>
              <a:rPr lang="zh-CN" altLang="en-US" sz="1000" dirty="0">
                <a:solidFill>
                  <a:prstClr val="black">
                    <a:lumMod val="50000"/>
                    <a:lumOff val="50000"/>
                  </a:prstClr>
                </a:solidFill>
                <a:latin typeface="微软雅黑" panose="020B0503020204020204" charset="-122"/>
                <a:ea typeface="微软雅黑" panose="020B0503020204020204" charset="-122"/>
                <a:sym typeface="微软雅黑" panose="020B0503020204020204" charset="-122"/>
              </a:rPr>
              <a:t>点击输入图表的描述说明</a:t>
            </a:r>
            <a:endParaRPr lang="zh-CN" altLang="en-US" sz="1000" dirty="0">
              <a:solidFill>
                <a:prstClr val="black">
                  <a:lumMod val="50000"/>
                  <a:lumOff val="50000"/>
                </a:prstClr>
              </a:solidFill>
              <a:latin typeface="微软雅黑" panose="020B0503020204020204" charset="-122"/>
              <a:ea typeface="微软雅黑" panose="020B0503020204020204" charset="-122"/>
            </a:endParaRPr>
          </a:p>
        </p:txBody>
      </p:sp>
      <p:sp>
        <p:nvSpPr>
          <p:cNvPr id="109" name="矩形 108"/>
          <p:cNvSpPr/>
          <p:nvPr/>
        </p:nvSpPr>
        <p:spPr>
          <a:xfrm>
            <a:off x="1628776" y="3271837"/>
            <a:ext cx="907256" cy="300038"/>
          </a:xfrm>
          <a:prstGeom prst="rect">
            <a:avLst/>
          </a:prstGeom>
        </p:spPr>
        <p:txBody>
          <a:bodyPr wrap="none" lIns="68573" tIns="34287" rIns="68573" bIns="34287">
            <a:spAutoFit/>
          </a:bodyPr>
          <a:lstStyle/>
          <a:p>
            <a:pPr algn="r" defTabSz="685165">
              <a:defRPr/>
            </a:pPr>
            <a:r>
              <a:rPr lang="zh-CN" altLang="en-US" sz="1500" b="1" dirty="0">
                <a:solidFill>
                  <a:prstClr val="black">
                    <a:lumMod val="50000"/>
                    <a:lumOff val="50000"/>
                  </a:prstClr>
                </a:solidFill>
                <a:latin typeface="微软雅黑" panose="020B0503020204020204" charset="-122"/>
                <a:ea typeface="微软雅黑" panose="020B0503020204020204" charset="-122"/>
              </a:rPr>
              <a:t>添加标题</a:t>
            </a:r>
            <a:endParaRPr lang="en-US" altLang="zh-CN" sz="1500" b="1" dirty="0">
              <a:solidFill>
                <a:prstClr val="black">
                  <a:lumMod val="50000"/>
                  <a:lumOff val="50000"/>
                </a:prstClr>
              </a:solidFill>
              <a:latin typeface="微软雅黑" panose="020B0503020204020204" charset="-122"/>
              <a:ea typeface="微软雅黑" panose="020B0503020204020204" charset="-122"/>
            </a:endParaRPr>
          </a:p>
        </p:txBody>
      </p:sp>
      <p:sp>
        <p:nvSpPr>
          <p:cNvPr id="110" name="矩形 109"/>
          <p:cNvSpPr/>
          <p:nvPr/>
        </p:nvSpPr>
        <p:spPr>
          <a:xfrm>
            <a:off x="986889" y="3565922"/>
            <a:ext cx="1549142" cy="223138"/>
          </a:xfrm>
          <a:prstGeom prst="rect">
            <a:avLst/>
          </a:prstGeom>
        </p:spPr>
        <p:txBody>
          <a:bodyPr wrap="none" lIns="68580" tIns="34290" rIns="68580" bIns="34290">
            <a:spAutoFit/>
          </a:bodyPr>
          <a:lstStyle/>
          <a:p>
            <a:pPr algn="r" defTabSz="685165">
              <a:defRPr/>
            </a:pPr>
            <a:r>
              <a:rPr lang="zh-CN" altLang="en-US" sz="1000" dirty="0">
                <a:solidFill>
                  <a:prstClr val="black">
                    <a:lumMod val="50000"/>
                    <a:lumOff val="50000"/>
                  </a:prstClr>
                </a:solidFill>
                <a:latin typeface="微软雅黑" panose="020B0503020204020204" charset="-122"/>
                <a:ea typeface="微软雅黑" panose="020B0503020204020204" charset="-122"/>
                <a:sym typeface="微软雅黑" panose="020B0503020204020204" charset="-122"/>
              </a:rPr>
              <a:t>点击输入图表的描述说明</a:t>
            </a:r>
            <a:endParaRPr lang="zh-CN" altLang="en-US" sz="1000" dirty="0">
              <a:solidFill>
                <a:prstClr val="black">
                  <a:lumMod val="50000"/>
                  <a:lumOff val="50000"/>
                </a:prstClr>
              </a:solidFill>
              <a:latin typeface="微软雅黑" panose="020B0503020204020204" charset="-122"/>
              <a:ea typeface="微软雅黑" panose="020B0503020204020204" charset="-122"/>
            </a:endParaRPr>
          </a:p>
        </p:txBody>
      </p:sp>
      <p:sp>
        <p:nvSpPr>
          <p:cNvPr id="111" name="矩形 110"/>
          <p:cNvSpPr/>
          <p:nvPr/>
        </p:nvSpPr>
        <p:spPr>
          <a:xfrm>
            <a:off x="1628776" y="3965972"/>
            <a:ext cx="907256" cy="300038"/>
          </a:xfrm>
          <a:prstGeom prst="rect">
            <a:avLst/>
          </a:prstGeom>
        </p:spPr>
        <p:txBody>
          <a:bodyPr wrap="none" lIns="68573" tIns="34287" rIns="68573" bIns="34287">
            <a:spAutoFit/>
          </a:bodyPr>
          <a:lstStyle/>
          <a:p>
            <a:pPr algn="r" defTabSz="685165">
              <a:defRPr/>
            </a:pPr>
            <a:r>
              <a:rPr lang="zh-CN" altLang="en-US" sz="1500" b="1" dirty="0">
                <a:solidFill>
                  <a:prstClr val="black">
                    <a:lumMod val="50000"/>
                    <a:lumOff val="50000"/>
                  </a:prstClr>
                </a:solidFill>
                <a:latin typeface="微软雅黑" panose="020B0503020204020204" charset="-122"/>
                <a:ea typeface="微软雅黑" panose="020B0503020204020204" charset="-122"/>
              </a:rPr>
              <a:t>添加标题</a:t>
            </a:r>
            <a:endParaRPr lang="en-US" altLang="zh-CN" sz="1500" b="1" dirty="0">
              <a:solidFill>
                <a:prstClr val="black">
                  <a:lumMod val="50000"/>
                  <a:lumOff val="50000"/>
                </a:prstClr>
              </a:solidFill>
              <a:latin typeface="微软雅黑" panose="020B0503020204020204" charset="-122"/>
              <a:ea typeface="微软雅黑" panose="020B0503020204020204" charset="-122"/>
            </a:endParaRPr>
          </a:p>
        </p:txBody>
      </p:sp>
      <p:sp>
        <p:nvSpPr>
          <p:cNvPr id="112" name="矩形 111"/>
          <p:cNvSpPr/>
          <p:nvPr/>
        </p:nvSpPr>
        <p:spPr>
          <a:xfrm>
            <a:off x="986889" y="4258867"/>
            <a:ext cx="1549142" cy="223138"/>
          </a:xfrm>
          <a:prstGeom prst="rect">
            <a:avLst/>
          </a:prstGeom>
        </p:spPr>
        <p:txBody>
          <a:bodyPr wrap="none" lIns="68580" tIns="34290" rIns="68580" bIns="34290">
            <a:spAutoFit/>
          </a:bodyPr>
          <a:lstStyle/>
          <a:p>
            <a:pPr algn="r" defTabSz="685165">
              <a:defRPr/>
            </a:pPr>
            <a:r>
              <a:rPr lang="zh-CN" altLang="en-US" sz="1000" dirty="0">
                <a:solidFill>
                  <a:prstClr val="black">
                    <a:lumMod val="50000"/>
                    <a:lumOff val="50000"/>
                  </a:prstClr>
                </a:solidFill>
                <a:latin typeface="微软雅黑" panose="020B0503020204020204" charset="-122"/>
                <a:ea typeface="微软雅黑" panose="020B0503020204020204" charset="-122"/>
                <a:sym typeface="微软雅黑" panose="020B0503020204020204" charset="-122"/>
              </a:rPr>
              <a:t>点击输入图表的描述说明</a:t>
            </a:r>
            <a:endParaRPr lang="zh-CN" altLang="en-US" sz="1000" dirty="0">
              <a:solidFill>
                <a:prstClr val="black">
                  <a:lumMod val="50000"/>
                  <a:lumOff val="50000"/>
                </a:prstClr>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0">
        <p14:ferris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barn(outVertical)">
                                      <p:cBhvr>
                                        <p:cTn id="7" dur="500"/>
                                        <p:tgtEl>
                                          <p:spTgt spid="104"/>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wipe(down)">
                                      <p:cBhvr>
                                        <p:cTn id="11" dur="200"/>
                                        <p:tgtEl>
                                          <p:spTgt spid="99"/>
                                        </p:tgtEl>
                                      </p:cBhvr>
                                    </p:animEffect>
                                  </p:childTnLst>
                                </p:cTn>
                              </p:par>
                              <p:par>
                                <p:cTn id="12" presetID="22" presetClass="entr" presetSubtype="4" fill="hold" nodeType="withEffect">
                                  <p:stCondLst>
                                    <p:cond delay="0"/>
                                  </p:stCondLst>
                                  <p:childTnLst>
                                    <p:set>
                                      <p:cBhvr>
                                        <p:cTn id="13" dur="1" fill="hold">
                                          <p:stCondLst>
                                            <p:cond delay="0"/>
                                          </p:stCondLst>
                                        </p:cTn>
                                        <p:tgtEl>
                                          <p:spTgt spid="98"/>
                                        </p:tgtEl>
                                        <p:attrNameLst>
                                          <p:attrName>style.visibility</p:attrName>
                                        </p:attrNameLst>
                                      </p:cBhvr>
                                      <p:to>
                                        <p:strVal val="visible"/>
                                      </p:to>
                                    </p:set>
                                    <p:animEffect transition="in" filter="wipe(down)">
                                      <p:cBhvr>
                                        <p:cTn id="14" dur="400"/>
                                        <p:tgtEl>
                                          <p:spTgt spid="98"/>
                                        </p:tgtEl>
                                      </p:cBhvr>
                                    </p:animEffect>
                                  </p:childTnLst>
                                </p:cTn>
                              </p:par>
                              <p:par>
                                <p:cTn id="15" presetID="22" presetClass="entr" presetSubtype="4" fill="hold" nodeType="withEffect">
                                  <p:stCondLst>
                                    <p:cond delay="0"/>
                                  </p:stCondLst>
                                  <p:childTnLst>
                                    <p:set>
                                      <p:cBhvr>
                                        <p:cTn id="16" dur="1" fill="hold">
                                          <p:stCondLst>
                                            <p:cond delay="0"/>
                                          </p:stCondLst>
                                        </p:cTn>
                                        <p:tgtEl>
                                          <p:spTgt spid="97"/>
                                        </p:tgtEl>
                                        <p:attrNameLst>
                                          <p:attrName>style.visibility</p:attrName>
                                        </p:attrNameLst>
                                      </p:cBhvr>
                                      <p:to>
                                        <p:strVal val="visible"/>
                                      </p:to>
                                    </p:set>
                                    <p:animEffect transition="in" filter="wipe(down)">
                                      <p:cBhvr>
                                        <p:cTn id="17" dur="600"/>
                                        <p:tgtEl>
                                          <p:spTgt spid="97"/>
                                        </p:tgtEl>
                                      </p:cBhvr>
                                    </p:animEffect>
                                  </p:childTnLst>
                                </p:cTn>
                              </p:par>
                              <p:par>
                                <p:cTn id="18" presetID="22" presetClass="entr" presetSubtype="4" fill="hold" nodeType="withEffect">
                                  <p:stCondLst>
                                    <p:cond delay="0"/>
                                  </p:stCondLst>
                                  <p:childTnLst>
                                    <p:set>
                                      <p:cBhvr>
                                        <p:cTn id="19" dur="1" fill="hold">
                                          <p:stCondLst>
                                            <p:cond delay="0"/>
                                          </p:stCondLst>
                                        </p:cTn>
                                        <p:tgtEl>
                                          <p:spTgt spid="96"/>
                                        </p:tgtEl>
                                        <p:attrNameLst>
                                          <p:attrName>style.visibility</p:attrName>
                                        </p:attrNameLst>
                                      </p:cBhvr>
                                      <p:to>
                                        <p:strVal val="visible"/>
                                      </p:to>
                                    </p:set>
                                    <p:animEffect transition="in" filter="wipe(down)">
                                      <p:cBhvr>
                                        <p:cTn id="20" dur="900"/>
                                        <p:tgtEl>
                                          <p:spTgt spid="96"/>
                                        </p:tgtEl>
                                      </p:cBhvr>
                                    </p:animEffect>
                                  </p:childTnLst>
                                </p:cTn>
                              </p:par>
                              <p:par>
                                <p:cTn id="21" presetID="10" presetClass="entr" presetSubtype="0" fill="hold" grpId="0" nodeType="withEffect">
                                  <p:stCondLst>
                                    <p:cond delay="250"/>
                                  </p:stCondLst>
                                  <p:childTnLst>
                                    <p:set>
                                      <p:cBhvr>
                                        <p:cTn id="22" dur="1" fill="hold">
                                          <p:stCondLst>
                                            <p:cond delay="0"/>
                                          </p:stCondLst>
                                        </p:cTn>
                                        <p:tgtEl>
                                          <p:spTgt spid="103"/>
                                        </p:tgtEl>
                                        <p:attrNameLst>
                                          <p:attrName>style.visibility</p:attrName>
                                        </p:attrNameLst>
                                      </p:cBhvr>
                                      <p:to>
                                        <p:strVal val="visible"/>
                                      </p:to>
                                    </p:set>
                                    <p:animEffect transition="in" filter="fade">
                                      <p:cBhvr>
                                        <p:cTn id="23" dur="250"/>
                                        <p:tgtEl>
                                          <p:spTgt spid="103"/>
                                        </p:tgtEl>
                                      </p:cBhvr>
                                    </p:animEffect>
                                  </p:childTnLst>
                                </p:cTn>
                              </p:par>
                              <p:par>
                                <p:cTn id="24" presetID="10" presetClass="entr" presetSubtype="0" fill="hold" grpId="0" nodeType="withEffect">
                                  <p:stCondLst>
                                    <p:cond delay="500"/>
                                  </p:stCondLst>
                                  <p:childTnLst>
                                    <p:set>
                                      <p:cBhvr>
                                        <p:cTn id="25" dur="1" fill="hold">
                                          <p:stCondLst>
                                            <p:cond delay="0"/>
                                          </p:stCondLst>
                                        </p:cTn>
                                        <p:tgtEl>
                                          <p:spTgt spid="102"/>
                                        </p:tgtEl>
                                        <p:attrNameLst>
                                          <p:attrName>style.visibility</p:attrName>
                                        </p:attrNameLst>
                                      </p:cBhvr>
                                      <p:to>
                                        <p:strVal val="visible"/>
                                      </p:to>
                                    </p:set>
                                    <p:animEffect transition="in" filter="fade">
                                      <p:cBhvr>
                                        <p:cTn id="26" dur="250"/>
                                        <p:tgtEl>
                                          <p:spTgt spid="102"/>
                                        </p:tgtEl>
                                      </p:cBhvr>
                                    </p:animEffect>
                                  </p:childTnLst>
                                </p:cTn>
                              </p:par>
                              <p:par>
                                <p:cTn id="27" presetID="10" presetClass="entr" presetSubtype="0" fill="hold" grpId="0" nodeType="withEffect">
                                  <p:stCondLst>
                                    <p:cond delay="750"/>
                                  </p:stCondLst>
                                  <p:childTnLst>
                                    <p:set>
                                      <p:cBhvr>
                                        <p:cTn id="28" dur="1" fill="hold">
                                          <p:stCondLst>
                                            <p:cond delay="0"/>
                                          </p:stCondLst>
                                        </p:cTn>
                                        <p:tgtEl>
                                          <p:spTgt spid="101"/>
                                        </p:tgtEl>
                                        <p:attrNameLst>
                                          <p:attrName>style.visibility</p:attrName>
                                        </p:attrNameLst>
                                      </p:cBhvr>
                                      <p:to>
                                        <p:strVal val="visible"/>
                                      </p:to>
                                    </p:set>
                                    <p:animEffect transition="in" filter="fade">
                                      <p:cBhvr>
                                        <p:cTn id="29" dur="250"/>
                                        <p:tgtEl>
                                          <p:spTgt spid="101"/>
                                        </p:tgtEl>
                                      </p:cBhvr>
                                    </p:animEffect>
                                  </p:childTnLst>
                                </p:cTn>
                              </p:par>
                              <p:par>
                                <p:cTn id="30" presetID="10" presetClass="entr" presetSubtype="0" fill="hold" grpId="0" nodeType="withEffect">
                                  <p:stCondLst>
                                    <p:cond delay="1000"/>
                                  </p:stCondLst>
                                  <p:childTnLst>
                                    <p:set>
                                      <p:cBhvr>
                                        <p:cTn id="31" dur="1" fill="hold">
                                          <p:stCondLst>
                                            <p:cond delay="0"/>
                                          </p:stCondLst>
                                        </p:cTn>
                                        <p:tgtEl>
                                          <p:spTgt spid="100"/>
                                        </p:tgtEl>
                                        <p:attrNameLst>
                                          <p:attrName>style.visibility</p:attrName>
                                        </p:attrNameLst>
                                      </p:cBhvr>
                                      <p:to>
                                        <p:strVal val="visible"/>
                                      </p:to>
                                    </p:set>
                                    <p:animEffect transition="in" filter="fade">
                                      <p:cBhvr>
                                        <p:cTn id="32" dur="250"/>
                                        <p:tgtEl>
                                          <p:spTgt spid="100"/>
                                        </p:tgtEl>
                                      </p:cBhvr>
                                    </p:animEffect>
                                  </p:childTnLst>
                                </p:cTn>
                              </p:par>
                            </p:childTnLst>
                          </p:cTn>
                        </p:par>
                        <p:par>
                          <p:cTn id="33" fill="hold">
                            <p:stCondLst>
                              <p:cond delay="1000"/>
                            </p:stCondLst>
                            <p:childTnLst>
                              <p:par>
                                <p:cTn id="34" presetID="26" presetClass="emph" presetSubtype="0" fill="hold" grpId="1" nodeType="afterEffect">
                                  <p:stCondLst>
                                    <p:cond delay="0"/>
                                  </p:stCondLst>
                                  <p:childTnLst>
                                    <p:animEffect transition="out" filter="fade">
                                      <p:cBhvr>
                                        <p:cTn id="35" dur="500" tmFilter="0, 0; .2, .5; .8, .5; 1, 0"/>
                                        <p:tgtEl>
                                          <p:spTgt spid="103"/>
                                        </p:tgtEl>
                                      </p:cBhvr>
                                    </p:animEffect>
                                    <p:animScale>
                                      <p:cBhvr>
                                        <p:cTn id="36" dur="250" autoRev="1" fill="hold"/>
                                        <p:tgtEl>
                                          <p:spTgt spid="103"/>
                                        </p:tgtEl>
                                      </p:cBhvr>
                                      <p:by x="105000" y="105000"/>
                                    </p:animScale>
                                  </p:childTnLst>
                                </p:cTn>
                              </p:par>
                            </p:childTnLst>
                          </p:cTn>
                        </p:par>
                        <p:par>
                          <p:cTn id="37" fill="hold">
                            <p:stCondLst>
                              <p:cond delay="1500"/>
                            </p:stCondLst>
                            <p:childTnLst>
                              <p:par>
                                <p:cTn id="38" presetID="2" presetClass="entr" presetSubtype="8" fill="hold" nodeType="afterEffect">
                                  <p:stCondLst>
                                    <p:cond delay="0"/>
                                  </p:stCondLst>
                                  <p:childTnLst>
                                    <p:set>
                                      <p:cBhvr>
                                        <p:cTn id="39" dur="1" fill="hold">
                                          <p:stCondLst>
                                            <p:cond delay="0"/>
                                          </p:stCondLst>
                                        </p:cTn>
                                        <p:tgtEl>
                                          <p:spTgt spid="90"/>
                                        </p:tgtEl>
                                        <p:attrNameLst>
                                          <p:attrName>style.visibility</p:attrName>
                                        </p:attrNameLst>
                                      </p:cBhvr>
                                      <p:to>
                                        <p:strVal val="visible"/>
                                      </p:to>
                                    </p:set>
                                    <p:anim calcmode="lin" valueType="num">
                                      <p:cBhvr additive="base">
                                        <p:cTn id="40" dur="500" fill="hold"/>
                                        <p:tgtEl>
                                          <p:spTgt spid="90"/>
                                        </p:tgtEl>
                                        <p:attrNameLst>
                                          <p:attrName>ppt_x</p:attrName>
                                        </p:attrNameLst>
                                      </p:cBhvr>
                                      <p:tavLst>
                                        <p:tav tm="0">
                                          <p:val>
                                            <p:strVal val="0-#ppt_w/2"/>
                                          </p:val>
                                        </p:tav>
                                        <p:tav tm="100000">
                                          <p:val>
                                            <p:strVal val="#ppt_x"/>
                                          </p:val>
                                        </p:tav>
                                      </p:tavLst>
                                    </p:anim>
                                    <p:anim calcmode="lin" valueType="num">
                                      <p:cBhvr additive="base">
                                        <p:cTn id="41" dur="500" fill="hold"/>
                                        <p:tgtEl>
                                          <p:spTgt spid="90"/>
                                        </p:tgtEl>
                                        <p:attrNameLst>
                                          <p:attrName>ppt_y</p:attrName>
                                        </p:attrNameLst>
                                      </p:cBhvr>
                                      <p:tavLst>
                                        <p:tav tm="0">
                                          <p:val>
                                            <p:strVal val="#ppt_y"/>
                                          </p:val>
                                        </p:tav>
                                        <p:tav tm="100000">
                                          <p:val>
                                            <p:strVal val="#ppt_y"/>
                                          </p:val>
                                        </p:tav>
                                      </p:tavLst>
                                    </p:anim>
                                  </p:childTnLst>
                                </p:cTn>
                              </p:par>
                            </p:childTnLst>
                          </p:cTn>
                        </p:par>
                        <p:par>
                          <p:cTn id="42" fill="hold">
                            <p:stCondLst>
                              <p:cond delay="2000"/>
                            </p:stCondLst>
                            <p:childTnLst>
                              <p:par>
                                <p:cTn id="43" presetID="14" presetClass="entr" presetSubtype="10" fill="hold" grpId="0" nodeType="afterEffect">
                                  <p:stCondLst>
                                    <p:cond delay="0"/>
                                  </p:stCondLst>
                                  <p:childTnLst>
                                    <p:set>
                                      <p:cBhvr>
                                        <p:cTn id="44" dur="1" fill="hold">
                                          <p:stCondLst>
                                            <p:cond delay="0"/>
                                          </p:stCondLst>
                                        </p:cTn>
                                        <p:tgtEl>
                                          <p:spTgt spid="111"/>
                                        </p:tgtEl>
                                        <p:attrNameLst>
                                          <p:attrName>style.visibility</p:attrName>
                                        </p:attrNameLst>
                                      </p:cBhvr>
                                      <p:to>
                                        <p:strVal val="visible"/>
                                      </p:to>
                                    </p:set>
                                    <p:animEffect transition="in" filter="randombar(horizontal)">
                                      <p:cBhvr>
                                        <p:cTn id="45" dur="500"/>
                                        <p:tgtEl>
                                          <p:spTgt spid="111"/>
                                        </p:tgtEl>
                                      </p:cBhvr>
                                    </p:animEffect>
                                  </p:childTnLst>
                                </p:cTn>
                              </p:par>
                              <p:par>
                                <p:cTn id="46" presetID="14" presetClass="entr" presetSubtype="10" fill="hold" grpId="0" nodeType="withEffect">
                                  <p:stCondLst>
                                    <p:cond delay="0"/>
                                  </p:stCondLst>
                                  <p:childTnLst>
                                    <p:set>
                                      <p:cBhvr>
                                        <p:cTn id="47" dur="1" fill="hold">
                                          <p:stCondLst>
                                            <p:cond delay="0"/>
                                          </p:stCondLst>
                                        </p:cTn>
                                        <p:tgtEl>
                                          <p:spTgt spid="112"/>
                                        </p:tgtEl>
                                        <p:attrNameLst>
                                          <p:attrName>style.visibility</p:attrName>
                                        </p:attrNameLst>
                                      </p:cBhvr>
                                      <p:to>
                                        <p:strVal val="visible"/>
                                      </p:to>
                                    </p:set>
                                    <p:animEffect transition="in" filter="randombar(horizontal)">
                                      <p:cBhvr>
                                        <p:cTn id="48" dur="500"/>
                                        <p:tgtEl>
                                          <p:spTgt spid="112"/>
                                        </p:tgtEl>
                                      </p:cBhvr>
                                    </p:animEffect>
                                  </p:childTnLst>
                                </p:cTn>
                              </p:par>
                            </p:childTnLst>
                          </p:cTn>
                        </p:par>
                        <p:par>
                          <p:cTn id="49" fill="hold">
                            <p:stCondLst>
                              <p:cond delay="2500"/>
                            </p:stCondLst>
                            <p:childTnLst>
                              <p:par>
                                <p:cTn id="50" presetID="26" presetClass="emph" presetSubtype="0" fill="hold" grpId="1" nodeType="afterEffect">
                                  <p:stCondLst>
                                    <p:cond delay="0"/>
                                  </p:stCondLst>
                                  <p:childTnLst>
                                    <p:animEffect transition="out" filter="fade">
                                      <p:cBhvr>
                                        <p:cTn id="51" dur="500" tmFilter="0, 0; .2, .5; .8, .5; 1, 0"/>
                                        <p:tgtEl>
                                          <p:spTgt spid="102"/>
                                        </p:tgtEl>
                                      </p:cBhvr>
                                    </p:animEffect>
                                    <p:animScale>
                                      <p:cBhvr>
                                        <p:cTn id="52" dur="250" autoRev="1" fill="hold"/>
                                        <p:tgtEl>
                                          <p:spTgt spid="102"/>
                                        </p:tgtEl>
                                      </p:cBhvr>
                                      <p:by x="105000" y="105000"/>
                                    </p:animScale>
                                  </p:childTnLst>
                                </p:cTn>
                              </p:par>
                            </p:childTnLst>
                          </p:cTn>
                        </p:par>
                        <p:par>
                          <p:cTn id="53" fill="hold">
                            <p:stCondLst>
                              <p:cond delay="3000"/>
                            </p:stCondLst>
                            <p:childTnLst>
                              <p:par>
                                <p:cTn id="54" presetID="2" presetClass="entr" presetSubtype="8" fill="hold" nodeType="afterEffect">
                                  <p:stCondLst>
                                    <p:cond delay="0"/>
                                  </p:stCondLst>
                                  <p:childTnLst>
                                    <p:set>
                                      <p:cBhvr>
                                        <p:cTn id="55" dur="1" fill="hold">
                                          <p:stCondLst>
                                            <p:cond delay="0"/>
                                          </p:stCondLst>
                                        </p:cTn>
                                        <p:tgtEl>
                                          <p:spTgt spid="79"/>
                                        </p:tgtEl>
                                        <p:attrNameLst>
                                          <p:attrName>style.visibility</p:attrName>
                                        </p:attrNameLst>
                                      </p:cBhvr>
                                      <p:to>
                                        <p:strVal val="visible"/>
                                      </p:to>
                                    </p:set>
                                    <p:anim calcmode="lin" valueType="num">
                                      <p:cBhvr additive="base">
                                        <p:cTn id="56" dur="500" fill="hold"/>
                                        <p:tgtEl>
                                          <p:spTgt spid="79"/>
                                        </p:tgtEl>
                                        <p:attrNameLst>
                                          <p:attrName>ppt_x</p:attrName>
                                        </p:attrNameLst>
                                      </p:cBhvr>
                                      <p:tavLst>
                                        <p:tav tm="0">
                                          <p:val>
                                            <p:strVal val="0-#ppt_w/2"/>
                                          </p:val>
                                        </p:tav>
                                        <p:tav tm="100000">
                                          <p:val>
                                            <p:strVal val="#ppt_x"/>
                                          </p:val>
                                        </p:tav>
                                      </p:tavLst>
                                    </p:anim>
                                    <p:anim calcmode="lin" valueType="num">
                                      <p:cBhvr additive="base">
                                        <p:cTn id="57" dur="500" fill="hold"/>
                                        <p:tgtEl>
                                          <p:spTgt spid="79"/>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14" presetClass="entr" presetSubtype="10" fill="hold" grpId="0" nodeType="afterEffect">
                                  <p:stCondLst>
                                    <p:cond delay="0"/>
                                  </p:stCondLst>
                                  <p:childTnLst>
                                    <p:set>
                                      <p:cBhvr>
                                        <p:cTn id="60" dur="1" fill="hold">
                                          <p:stCondLst>
                                            <p:cond delay="0"/>
                                          </p:stCondLst>
                                        </p:cTn>
                                        <p:tgtEl>
                                          <p:spTgt spid="110"/>
                                        </p:tgtEl>
                                        <p:attrNameLst>
                                          <p:attrName>style.visibility</p:attrName>
                                        </p:attrNameLst>
                                      </p:cBhvr>
                                      <p:to>
                                        <p:strVal val="visible"/>
                                      </p:to>
                                    </p:set>
                                    <p:animEffect transition="in" filter="randombar(horizontal)">
                                      <p:cBhvr>
                                        <p:cTn id="61" dur="500"/>
                                        <p:tgtEl>
                                          <p:spTgt spid="110"/>
                                        </p:tgtEl>
                                      </p:cBhvr>
                                    </p:animEffect>
                                  </p:childTnLst>
                                </p:cTn>
                              </p:par>
                              <p:par>
                                <p:cTn id="62" presetID="14" presetClass="entr" presetSubtype="10" fill="hold" grpId="0" nodeType="withEffect">
                                  <p:stCondLst>
                                    <p:cond delay="0"/>
                                  </p:stCondLst>
                                  <p:childTnLst>
                                    <p:set>
                                      <p:cBhvr>
                                        <p:cTn id="63" dur="1" fill="hold">
                                          <p:stCondLst>
                                            <p:cond delay="0"/>
                                          </p:stCondLst>
                                        </p:cTn>
                                        <p:tgtEl>
                                          <p:spTgt spid="109"/>
                                        </p:tgtEl>
                                        <p:attrNameLst>
                                          <p:attrName>style.visibility</p:attrName>
                                        </p:attrNameLst>
                                      </p:cBhvr>
                                      <p:to>
                                        <p:strVal val="visible"/>
                                      </p:to>
                                    </p:set>
                                    <p:animEffect transition="in" filter="randombar(horizontal)">
                                      <p:cBhvr>
                                        <p:cTn id="64" dur="500"/>
                                        <p:tgtEl>
                                          <p:spTgt spid="109"/>
                                        </p:tgtEl>
                                      </p:cBhvr>
                                    </p:animEffect>
                                  </p:childTnLst>
                                </p:cTn>
                              </p:par>
                            </p:childTnLst>
                          </p:cTn>
                        </p:par>
                        <p:par>
                          <p:cTn id="65" fill="hold">
                            <p:stCondLst>
                              <p:cond delay="4000"/>
                            </p:stCondLst>
                            <p:childTnLst>
                              <p:par>
                                <p:cTn id="66" presetID="26" presetClass="emph" presetSubtype="0" fill="hold" grpId="1" nodeType="afterEffect">
                                  <p:stCondLst>
                                    <p:cond delay="0"/>
                                  </p:stCondLst>
                                  <p:childTnLst>
                                    <p:animEffect transition="out" filter="fade">
                                      <p:cBhvr>
                                        <p:cTn id="67" dur="500" tmFilter="0, 0; .2, .5; .8, .5; 1, 0"/>
                                        <p:tgtEl>
                                          <p:spTgt spid="101"/>
                                        </p:tgtEl>
                                      </p:cBhvr>
                                    </p:animEffect>
                                    <p:animScale>
                                      <p:cBhvr>
                                        <p:cTn id="68" dur="250" autoRev="1" fill="hold"/>
                                        <p:tgtEl>
                                          <p:spTgt spid="101"/>
                                        </p:tgtEl>
                                      </p:cBhvr>
                                      <p:by x="105000" y="105000"/>
                                    </p:animScale>
                                  </p:childTnLst>
                                </p:cTn>
                              </p:par>
                            </p:childTnLst>
                          </p:cTn>
                        </p:par>
                        <p:par>
                          <p:cTn id="69" fill="hold">
                            <p:stCondLst>
                              <p:cond delay="4500"/>
                            </p:stCondLst>
                            <p:childTnLst>
                              <p:par>
                                <p:cTn id="70" presetID="2" presetClass="entr" presetSubtype="8" fill="hold" nodeType="afterEffect">
                                  <p:stCondLst>
                                    <p:cond delay="0"/>
                                  </p:stCondLst>
                                  <p:childTnLst>
                                    <p:set>
                                      <p:cBhvr>
                                        <p:cTn id="71" dur="1" fill="hold">
                                          <p:stCondLst>
                                            <p:cond delay="0"/>
                                          </p:stCondLst>
                                        </p:cTn>
                                        <p:tgtEl>
                                          <p:spTgt spid="83"/>
                                        </p:tgtEl>
                                        <p:attrNameLst>
                                          <p:attrName>style.visibility</p:attrName>
                                        </p:attrNameLst>
                                      </p:cBhvr>
                                      <p:to>
                                        <p:strVal val="visible"/>
                                      </p:to>
                                    </p:set>
                                    <p:anim calcmode="lin" valueType="num">
                                      <p:cBhvr additive="base">
                                        <p:cTn id="72" dur="500" fill="hold"/>
                                        <p:tgtEl>
                                          <p:spTgt spid="83"/>
                                        </p:tgtEl>
                                        <p:attrNameLst>
                                          <p:attrName>ppt_x</p:attrName>
                                        </p:attrNameLst>
                                      </p:cBhvr>
                                      <p:tavLst>
                                        <p:tav tm="0">
                                          <p:val>
                                            <p:strVal val="0-#ppt_w/2"/>
                                          </p:val>
                                        </p:tav>
                                        <p:tav tm="100000">
                                          <p:val>
                                            <p:strVal val="#ppt_x"/>
                                          </p:val>
                                        </p:tav>
                                      </p:tavLst>
                                    </p:anim>
                                    <p:anim calcmode="lin" valueType="num">
                                      <p:cBhvr additive="base">
                                        <p:cTn id="73" dur="500" fill="hold"/>
                                        <p:tgtEl>
                                          <p:spTgt spid="83"/>
                                        </p:tgtEl>
                                        <p:attrNameLst>
                                          <p:attrName>ppt_y</p:attrName>
                                        </p:attrNameLst>
                                      </p:cBhvr>
                                      <p:tavLst>
                                        <p:tav tm="0">
                                          <p:val>
                                            <p:strVal val="#ppt_y"/>
                                          </p:val>
                                        </p:tav>
                                        <p:tav tm="100000">
                                          <p:val>
                                            <p:strVal val="#ppt_y"/>
                                          </p:val>
                                        </p:tav>
                                      </p:tavLst>
                                    </p:anim>
                                  </p:childTnLst>
                                </p:cTn>
                              </p:par>
                            </p:childTnLst>
                          </p:cTn>
                        </p:par>
                        <p:par>
                          <p:cTn id="74" fill="hold">
                            <p:stCondLst>
                              <p:cond delay="5000"/>
                            </p:stCondLst>
                            <p:childTnLst>
                              <p:par>
                                <p:cTn id="75" presetID="14" presetClass="entr" presetSubtype="10" fill="hold" grpId="0" nodeType="afterEffect">
                                  <p:stCondLst>
                                    <p:cond delay="0"/>
                                  </p:stCondLst>
                                  <p:childTnLst>
                                    <p:set>
                                      <p:cBhvr>
                                        <p:cTn id="76" dur="1" fill="hold">
                                          <p:stCondLst>
                                            <p:cond delay="0"/>
                                          </p:stCondLst>
                                        </p:cTn>
                                        <p:tgtEl>
                                          <p:spTgt spid="107"/>
                                        </p:tgtEl>
                                        <p:attrNameLst>
                                          <p:attrName>style.visibility</p:attrName>
                                        </p:attrNameLst>
                                      </p:cBhvr>
                                      <p:to>
                                        <p:strVal val="visible"/>
                                      </p:to>
                                    </p:set>
                                    <p:animEffect transition="in" filter="randombar(horizontal)">
                                      <p:cBhvr>
                                        <p:cTn id="77" dur="500"/>
                                        <p:tgtEl>
                                          <p:spTgt spid="107"/>
                                        </p:tgtEl>
                                      </p:cBhvr>
                                    </p:animEffect>
                                  </p:childTnLst>
                                </p:cTn>
                              </p:par>
                              <p:par>
                                <p:cTn id="78" presetID="14" presetClass="entr" presetSubtype="10" fill="hold" grpId="0" nodeType="withEffect">
                                  <p:stCondLst>
                                    <p:cond delay="0"/>
                                  </p:stCondLst>
                                  <p:childTnLst>
                                    <p:set>
                                      <p:cBhvr>
                                        <p:cTn id="79" dur="1" fill="hold">
                                          <p:stCondLst>
                                            <p:cond delay="0"/>
                                          </p:stCondLst>
                                        </p:cTn>
                                        <p:tgtEl>
                                          <p:spTgt spid="108"/>
                                        </p:tgtEl>
                                        <p:attrNameLst>
                                          <p:attrName>style.visibility</p:attrName>
                                        </p:attrNameLst>
                                      </p:cBhvr>
                                      <p:to>
                                        <p:strVal val="visible"/>
                                      </p:to>
                                    </p:set>
                                    <p:animEffect transition="in" filter="randombar(horizontal)">
                                      <p:cBhvr>
                                        <p:cTn id="80" dur="500"/>
                                        <p:tgtEl>
                                          <p:spTgt spid="108"/>
                                        </p:tgtEl>
                                      </p:cBhvr>
                                    </p:animEffect>
                                  </p:childTnLst>
                                </p:cTn>
                              </p:par>
                            </p:childTnLst>
                          </p:cTn>
                        </p:par>
                        <p:par>
                          <p:cTn id="81" fill="hold">
                            <p:stCondLst>
                              <p:cond delay="5500"/>
                            </p:stCondLst>
                            <p:childTnLst>
                              <p:par>
                                <p:cTn id="82" presetID="26" presetClass="emph" presetSubtype="0" fill="hold" grpId="1" nodeType="afterEffect">
                                  <p:stCondLst>
                                    <p:cond delay="0"/>
                                  </p:stCondLst>
                                  <p:childTnLst>
                                    <p:animEffect transition="out" filter="fade">
                                      <p:cBhvr>
                                        <p:cTn id="83" dur="500" tmFilter="0, 0; .2, .5; .8, .5; 1, 0"/>
                                        <p:tgtEl>
                                          <p:spTgt spid="100"/>
                                        </p:tgtEl>
                                      </p:cBhvr>
                                    </p:animEffect>
                                    <p:animScale>
                                      <p:cBhvr>
                                        <p:cTn id="84" dur="250" autoRev="1" fill="hold"/>
                                        <p:tgtEl>
                                          <p:spTgt spid="100"/>
                                        </p:tgtEl>
                                      </p:cBhvr>
                                      <p:by x="105000" y="105000"/>
                                    </p:animScale>
                                  </p:childTnLst>
                                </p:cTn>
                              </p:par>
                            </p:childTnLst>
                          </p:cTn>
                        </p:par>
                        <p:par>
                          <p:cTn id="85" fill="hold">
                            <p:stCondLst>
                              <p:cond delay="6000"/>
                            </p:stCondLst>
                            <p:childTnLst>
                              <p:par>
                                <p:cTn id="86" presetID="2" presetClass="entr" presetSubtype="8" fill="hold" nodeType="afterEffect">
                                  <p:stCondLst>
                                    <p:cond delay="0"/>
                                  </p:stCondLst>
                                  <p:childTnLst>
                                    <p:set>
                                      <p:cBhvr>
                                        <p:cTn id="87" dur="1" fill="hold">
                                          <p:stCondLst>
                                            <p:cond delay="0"/>
                                          </p:stCondLst>
                                        </p:cTn>
                                        <p:tgtEl>
                                          <p:spTgt spid="73"/>
                                        </p:tgtEl>
                                        <p:attrNameLst>
                                          <p:attrName>style.visibility</p:attrName>
                                        </p:attrNameLst>
                                      </p:cBhvr>
                                      <p:to>
                                        <p:strVal val="visible"/>
                                      </p:to>
                                    </p:set>
                                    <p:anim calcmode="lin" valueType="num">
                                      <p:cBhvr additive="base">
                                        <p:cTn id="88" dur="500" fill="hold"/>
                                        <p:tgtEl>
                                          <p:spTgt spid="73"/>
                                        </p:tgtEl>
                                        <p:attrNameLst>
                                          <p:attrName>ppt_x</p:attrName>
                                        </p:attrNameLst>
                                      </p:cBhvr>
                                      <p:tavLst>
                                        <p:tav tm="0">
                                          <p:val>
                                            <p:strVal val="0-#ppt_w/2"/>
                                          </p:val>
                                        </p:tav>
                                        <p:tav tm="100000">
                                          <p:val>
                                            <p:strVal val="#ppt_x"/>
                                          </p:val>
                                        </p:tav>
                                      </p:tavLst>
                                    </p:anim>
                                    <p:anim calcmode="lin" valueType="num">
                                      <p:cBhvr additive="base">
                                        <p:cTn id="89" dur="500" fill="hold"/>
                                        <p:tgtEl>
                                          <p:spTgt spid="73"/>
                                        </p:tgtEl>
                                        <p:attrNameLst>
                                          <p:attrName>ppt_y</p:attrName>
                                        </p:attrNameLst>
                                      </p:cBhvr>
                                      <p:tavLst>
                                        <p:tav tm="0">
                                          <p:val>
                                            <p:strVal val="#ppt_y"/>
                                          </p:val>
                                        </p:tav>
                                        <p:tav tm="100000">
                                          <p:val>
                                            <p:strVal val="#ppt_y"/>
                                          </p:val>
                                        </p:tav>
                                      </p:tavLst>
                                    </p:anim>
                                  </p:childTnLst>
                                </p:cTn>
                              </p:par>
                            </p:childTnLst>
                          </p:cTn>
                        </p:par>
                        <p:par>
                          <p:cTn id="90" fill="hold">
                            <p:stCondLst>
                              <p:cond delay="6500"/>
                            </p:stCondLst>
                            <p:childTnLst>
                              <p:par>
                                <p:cTn id="91" presetID="14" presetClass="entr" presetSubtype="10" fill="hold" grpId="0" nodeType="afterEffect">
                                  <p:stCondLst>
                                    <p:cond delay="0"/>
                                  </p:stCondLst>
                                  <p:childTnLst>
                                    <p:set>
                                      <p:cBhvr>
                                        <p:cTn id="92" dur="1" fill="hold">
                                          <p:stCondLst>
                                            <p:cond delay="0"/>
                                          </p:stCondLst>
                                        </p:cTn>
                                        <p:tgtEl>
                                          <p:spTgt spid="105"/>
                                        </p:tgtEl>
                                        <p:attrNameLst>
                                          <p:attrName>style.visibility</p:attrName>
                                        </p:attrNameLst>
                                      </p:cBhvr>
                                      <p:to>
                                        <p:strVal val="visible"/>
                                      </p:to>
                                    </p:set>
                                    <p:animEffect transition="in" filter="randombar(horizontal)">
                                      <p:cBhvr>
                                        <p:cTn id="93" dur="500"/>
                                        <p:tgtEl>
                                          <p:spTgt spid="105"/>
                                        </p:tgtEl>
                                      </p:cBhvr>
                                    </p:animEffect>
                                  </p:childTnLst>
                                </p:cTn>
                              </p:par>
                              <p:par>
                                <p:cTn id="94" presetID="14" presetClass="entr" presetSubtype="10" fill="hold" grpId="0" nodeType="withEffect">
                                  <p:stCondLst>
                                    <p:cond delay="0"/>
                                  </p:stCondLst>
                                  <p:childTnLst>
                                    <p:set>
                                      <p:cBhvr>
                                        <p:cTn id="95" dur="1" fill="hold">
                                          <p:stCondLst>
                                            <p:cond delay="0"/>
                                          </p:stCondLst>
                                        </p:cTn>
                                        <p:tgtEl>
                                          <p:spTgt spid="106"/>
                                        </p:tgtEl>
                                        <p:attrNameLst>
                                          <p:attrName>style.visibility</p:attrName>
                                        </p:attrNameLst>
                                      </p:cBhvr>
                                      <p:to>
                                        <p:strVal val="visible"/>
                                      </p:to>
                                    </p:set>
                                    <p:animEffect transition="in" filter="randombar(horizontal)">
                                      <p:cBhvr>
                                        <p:cTn id="96" dur="500"/>
                                        <p:tgtEl>
                                          <p:spTgt spid="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animBg="1"/>
      <p:bldP spid="100" grpId="1" animBg="1"/>
      <p:bldP spid="101" grpId="0" animBg="1"/>
      <p:bldP spid="101" grpId="1" animBg="1"/>
      <p:bldP spid="102" grpId="0" animBg="1"/>
      <p:bldP spid="102" grpId="1" animBg="1"/>
      <p:bldP spid="103" grpId="0" animBg="1"/>
      <p:bldP spid="103" grpId="1" animBg="1"/>
      <p:bldP spid="104" grpId="0"/>
      <p:bldP spid="105" grpId="0"/>
      <p:bldP spid="106" grpId="0"/>
      <p:bldP spid="107" grpId="0"/>
      <p:bldP spid="108" grpId="0"/>
      <p:bldP spid="109" grpId="0"/>
      <p:bldP spid="110" grpId="0"/>
      <p:bldP spid="111" grpId="0"/>
      <p:bldP spid="112"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2298</Words>
  <Application>Microsoft Office PowerPoint</Application>
  <PresentationFormat>全屏显示(16:9)</PresentationFormat>
  <Paragraphs>253</Paragraphs>
  <Slides>25</Slides>
  <Notes>25</Notes>
  <HiddenSlides>0</HiddenSlides>
  <MMClips>2</MMClips>
  <ScaleCrop>false</ScaleCrop>
  <HeadingPairs>
    <vt:vector size="6" baseType="variant">
      <vt:variant>
        <vt:lpstr>已用的字体</vt:lpstr>
      </vt:variant>
      <vt:variant>
        <vt:i4>10</vt:i4>
      </vt:variant>
      <vt:variant>
        <vt:lpstr>主题</vt:lpstr>
      </vt:variant>
      <vt:variant>
        <vt:i4>2</vt:i4>
      </vt:variant>
      <vt:variant>
        <vt:lpstr>幻灯片标题</vt:lpstr>
      </vt:variant>
      <vt:variant>
        <vt:i4>25</vt:i4>
      </vt:variant>
    </vt:vector>
  </HeadingPairs>
  <TitlesOfParts>
    <vt:vector size="37" baseType="lpstr">
      <vt:lpstr>等线</vt:lpstr>
      <vt:lpstr>方正超粗黑简体</vt:lpstr>
      <vt:lpstr>方正大黑简体</vt:lpstr>
      <vt:lpstr>宋体</vt:lpstr>
      <vt:lpstr>微软雅黑</vt:lpstr>
      <vt:lpstr>Arial</vt:lpstr>
      <vt:lpstr>Calibri</vt:lpstr>
      <vt:lpstr>Calibri Light</vt:lpstr>
      <vt:lpstr>Century Gothic</vt:lpstr>
      <vt:lpstr>Impact</vt:lpstr>
      <vt:lpstr>Office 主题</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签约仪式1</dc:title>
  <dc:creator>Administrator</dc:creator>
  <cp:lastModifiedBy>天 下</cp:lastModifiedBy>
  <cp:revision>65</cp:revision>
  <dcterms:created xsi:type="dcterms:W3CDTF">2015-12-06T01:30:00Z</dcterms:created>
  <dcterms:modified xsi:type="dcterms:W3CDTF">2021-01-06T00:54:10Z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