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9" r:id="rId2"/>
    <p:sldId id="271" r:id="rId3"/>
    <p:sldId id="270" r:id="rId4"/>
    <p:sldId id="269" r:id="rId5"/>
    <p:sldId id="265" r:id="rId6"/>
    <p:sldId id="264" r:id="rId7"/>
    <p:sldId id="263" r:id="rId8"/>
    <p:sldId id="262" r:id="rId9"/>
    <p:sldId id="268" r:id="rId10"/>
    <p:sldId id="261" r:id="rId11"/>
    <p:sldId id="260" r:id="rId12"/>
    <p:sldId id="273" r:id="rId13"/>
    <p:sldId id="272" r:id="rId14"/>
    <p:sldId id="285" r:id="rId15"/>
    <p:sldId id="274" r:id="rId16"/>
    <p:sldId id="275" r:id="rId17"/>
    <p:sldId id="276" r:id="rId18"/>
    <p:sldId id="277" r:id="rId19"/>
    <p:sldId id="267" r:id="rId20"/>
    <p:sldId id="280" r:id="rId21"/>
    <p:sldId id="278" r:id="rId22"/>
    <p:sldId id="279" r:id="rId23"/>
    <p:sldId id="281" r:id="rId24"/>
    <p:sldId id="282" r:id="rId25"/>
    <p:sldId id="284" r:id="rId2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4923"/>
    <a:srgbClr val="F4D352"/>
    <a:srgbClr val="611213"/>
    <a:srgbClr val="F5E3C9"/>
    <a:srgbClr val="F4DEBE"/>
    <a:srgbClr val="D9A96A"/>
    <a:srgbClr val="AC851E"/>
    <a:srgbClr val="622C00"/>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3" d="100"/>
          <a:sy n="153" d="100"/>
        </p:scale>
        <p:origin x="42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981914370078701E-2"/>
          <c:y val="4.5560820225124102E-2"/>
          <c:w val="0.94583058562992095"/>
          <c:h val="0.85325221362783399"/>
        </c:manualLayout>
      </c:layout>
      <c:barChart>
        <c:barDir val="col"/>
        <c:grouping val="clustered"/>
        <c:varyColors val="0"/>
        <c:ser>
          <c:idx val="1"/>
          <c:order val="0"/>
          <c:tx>
            <c:strRef>
              <c:f>Sheet1!$C$1</c:f>
              <c:strCache>
                <c:ptCount val="1"/>
                <c:pt idx="0">
                  <c:v>Series 2</c:v>
                </c:pt>
              </c:strCache>
            </c:strRef>
          </c:tx>
          <c:spPr>
            <a:gradFill>
              <a:gsLst>
                <a:gs pos="0">
                  <a:srgbClr val="934923"/>
                </a:gs>
                <a:gs pos="100000">
                  <a:srgbClr val="F4D352"/>
                </a:gs>
              </a:gsLst>
              <a:lin ang="5400000" scaled="1"/>
            </a:gra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Sheet1!$C$2:$C$8</c:f>
              <c:numCache>
                <c:formatCode>General</c:formatCode>
                <c:ptCount val="7"/>
                <c:pt idx="0">
                  <c:v>2.4</c:v>
                </c:pt>
                <c:pt idx="1">
                  <c:v>4.4000000000000004</c:v>
                </c:pt>
                <c:pt idx="2">
                  <c:v>1.8</c:v>
                </c:pt>
                <c:pt idx="3">
                  <c:v>2.8</c:v>
                </c:pt>
                <c:pt idx="4">
                  <c:v>5</c:v>
                </c:pt>
                <c:pt idx="5">
                  <c:v>12.6</c:v>
                </c:pt>
                <c:pt idx="6">
                  <c:v>22.5</c:v>
                </c:pt>
              </c:numCache>
            </c:numRef>
          </c:val>
          <c:extLst>
            <c:ext xmlns:c16="http://schemas.microsoft.com/office/drawing/2014/chart" uri="{C3380CC4-5D6E-409C-BE32-E72D297353CC}">
              <c16:uniqueId val="{00000000-7FAD-4DDD-A8D1-7C81A53B3E39}"/>
            </c:ext>
          </c:extLst>
        </c:ser>
        <c:ser>
          <c:idx val="2"/>
          <c:order val="1"/>
          <c:tx>
            <c:strRef>
              <c:f>Sheet1!$D$1</c:f>
              <c:strCache>
                <c:ptCount val="1"/>
                <c:pt idx="0">
                  <c:v>Series 3</c:v>
                </c:pt>
              </c:strCache>
            </c:strRef>
          </c:tx>
          <c:spPr>
            <a:gradFill>
              <a:gsLst>
                <a:gs pos="0">
                  <a:srgbClr val="934923"/>
                </a:gs>
                <a:gs pos="100000">
                  <a:srgbClr val="F4D352"/>
                </a:gs>
              </a:gsLst>
              <a:lin ang="5400000" scaled="1"/>
            </a:gradFill>
            <a:ln>
              <a:noFill/>
            </a:ln>
            <a:effectLst/>
          </c:spPr>
          <c:invertIfNegative val="0"/>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Sheet1!$D$2:$D$8</c:f>
              <c:numCache>
                <c:formatCode>General</c:formatCode>
                <c:ptCount val="7"/>
                <c:pt idx="0">
                  <c:v>2</c:v>
                </c:pt>
                <c:pt idx="1">
                  <c:v>2</c:v>
                </c:pt>
                <c:pt idx="2">
                  <c:v>3</c:v>
                </c:pt>
                <c:pt idx="3">
                  <c:v>5</c:v>
                </c:pt>
                <c:pt idx="4">
                  <c:v>8.5</c:v>
                </c:pt>
                <c:pt idx="5">
                  <c:v>15</c:v>
                </c:pt>
                <c:pt idx="6">
                  <c:v>26</c:v>
                </c:pt>
              </c:numCache>
            </c:numRef>
          </c:val>
          <c:extLst>
            <c:ext xmlns:c16="http://schemas.microsoft.com/office/drawing/2014/chart" uri="{C3380CC4-5D6E-409C-BE32-E72D297353CC}">
              <c16:uniqueId val="{00000001-7FAD-4DDD-A8D1-7C81A53B3E39}"/>
            </c:ext>
          </c:extLst>
        </c:ser>
        <c:dLbls>
          <c:showLegendKey val="0"/>
          <c:showVal val="0"/>
          <c:showCatName val="0"/>
          <c:showSerName val="0"/>
          <c:showPercent val="0"/>
          <c:showBubbleSize val="0"/>
        </c:dLbls>
        <c:gapWidth val="219"/>
        <c:axId val="583879912"/>
        <c:axId val="588378656"/>
      </c:barChart>
      <c:catAx>
        <c:axId val="583879912"/>
        <c:scaling>
          <c:orientation val="minMax"/>
        </c:scaling>
        <c:delete val="0"/>
        <c:axPos val="b"/>
        <c:minorGridlines>
          <c:spPr>
            <a:ln w="9525" cap="flat" cmpd="sng" algn="ctr">
              <a:solidFill>
                <a:schemeClr val="bg1">
                  <a:lumMod val="95000"/>
                  <a:alpha val="40000"/>
                </a:schemeClr>
              </a:solidFill>
              <a:round/>
            </a:ln>
            <a:effectLst/>
          </c:spPr>
        </c:minorGridlines>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endParaRPr lang="zh-CN"/>
          </a:p>
        </c:txPr>
        <c:crossAx val="588378656"/>
        <c:crosses val="autoZero"/>
        <c:auto val="1"/>
        <c:lblAlgn val="ctr"/>
        <c:lblOffset val="100"/>
        <c:noMultiLvlLbl val="0"/>
      </c:catAx>
      <c:valAx>
        <c:axId val="588378656"/>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lang="zh-CN" sz="1100" b="0" i="0" u="none" strike="noStrike" kern="1200" baseline="0">
                <a:solidFill>
                  <a:schemeClr val="tx1">
                    <a:lumMod val="65000"/>
                    <a:lumOff val="35000"/>
                  </a:schemeClr>
                </a:solidFill>
                <a:latin typeface="+mn-lt"/>
                <a:ea typeface="+mn-ea"/>
                <a:cs typeface="+mn-ea"/>
                <a:sym typeface="+mn-lt"/>
              </a:defRPr>
            </a:pPr>
            <a:endParaRPr lang="zh-CN"/>
          </a:p>
        </c:txPr>
        <c:crossAx val="58387991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100">
          <a:solidFill>
            <a:schemeClr val="tx1">
              <a:lumMod val="65000"/>
              <a:lumOff val="35000"/>
            </a:schemeClr>
          </a:solidFill>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0" r="4653"/>
          <a:stretch>
            <a:fillRect/>
          </a:stretch>
        </p:blipFill>
        <p:spPr>
          <a:xfrm>
            <a:off x="0" y="0"/>
            <a:ext cx="9144000" cy="51435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l="6480" r="4653"/>
          <a:stretch>
            <a:fillRect/>
          </a:stretch>
        </p:blipFill>
        <p:spPr>
          <a:xfrm>
            <a:off x="0" y="0"/>
            <a:ext cx="9144000" cy="5143500"/>
          </a:xfrm>
          <a:prstGeom prst="rect">
            <a:avLst/>
          </a:prstGeom>
        </p:spPr>
      </p:pic>
      <p:sp>
        <p:nvSpPr>
          <p:cNvPr id="3" name="矩形 2"/>
          <p:cNvSpPr/>
          <p:nvPr userDrawn="1"/>
        </p:nvSpPr>
        <p:spPr>
          <a:xfrm>
            <a:off x="0" y="0"/>
            <a:ext cx="9144000" cy="5143500"/>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64DE79-268F-4C1A-8933-263129D2AF90}" type="datetimeFigureOut">
              <a:rPr lang="en-US" dirty="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C764DE79-268F-4C1A-8933-263129D2AF90}" type="datetimeFigureOut">
              <a:rPr lang="en-US" dirty="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1/6/2021</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文本框 6"/>
          <p:cNvSpPr txBox="1"/>
          <p:nvPr userDrawn="1"/>
        </p:nvSpPr>
        <p:spPr>
          <a:xfrm>
            <a:off x="3238500" y="2228850"/>
            <a:ext cx="2667000" cy="196208"/>
          </a:xfrm>
          <a:prstGeom prst="rect">
            <a:avLst/>
          </a:prstGeom>
          <a:noFill/>
        </p:spPr>
        <p:txBody>
          <a:bodyPr wrap="square" rtlCol="0">
            <a:spAutoFit/>
          </a:bodyPr>
          <a:lstStyle/>
          <a:p>
            <a:r>
              <a:rPr lang="zh-CN" altLang="en-US" sz="225"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solidFill>
                <a:latin typeface="微软雅黑" panose="020B0503020204020204" pitchFamily="34" charset="-122"/>
                <a:ea typeface="微软雅黑" panose="020B0503020204020204" pitchFamily="34" charset="-122"/>
                <a:sym typeface="+mn-ea"/>
              </a:rPr>
              <a:t>PPT</a:t>
            </a:r>
            <a:r>
              <a:rPr lang="zh-CN" altLang="en-US" sz="225"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757551" y="-110605"/>
            <a:ext cx="5338077" cy="4183446"/>
          </a:xfrm>
          <a:prstGeom prst="rect">
            <a:avLst/>
          </a:prstGeom>
        </p:spPr>
      </p:pic>
      <p:sp>
        <p:nvSpPr>
          <p:cNvPr id="5" name="文本框 4"/>
          <p:cNvSpPr txBox="1"/>
          <p:nvPr/>
        </p:nvSpPr>
        <p:spPr>
          <a:xfrm>
            <a:off x="1695829" y="3254578"/>
            <a:ext cx="5834744" cy="368300"/>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dist"/>
            <a:r>
              <a:rPr lang="en-US" altLang="zh-CN" sz="1800" b="1"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202X</a:t>
            </a:r>
            <a:r>
              <a:rPr lang="zh-CN" altLang="en-US" sz="1800" b="1" i="1" dirty="0">
                <a:solidFill>
                  <a:srgbClr val="AC851E"/>
                </a:solidFill>
                <a:effectLst>
                  <a:outerShdw blurRad="406400" dist="38100" dir="5400000" algn="t" rotWithShape="0">
                    <a:prstClr val="black">
                      <a:alpha val="83000"/>
                    </a:prstClr>
                  </a:outerShdw>
                </a:effectLst>
                <a:latin typeface="微软雅黑" panose="020B0503020204020204" pitchFamily="34" charset="-122"/>
                <a:ea typeface="微软雅黑" panose="020B0503020204020204" pitchFamily="34" charset="-122"/>
              </a:rPr>
              <a:t>年</a:t>
            </a:r>
            <a:r>
              <a:rPr lang="en-US" altLang="zh-CN" sz="1800" b="1" i="1" dirty="0">
                <a:solidFill>
                  <a:srgbClr val="AC851E"/>
                </a:solidFill>
                <a:effectLst>
                  <a:outerShdw blurRad="406400" dist="38100" dir="5400000" algn="t" rotWithShape="0">
                    <a:prstClr val="black">
                      <a:alpha val="83000"/>
                    </a:prstClr>
                  </a:outerShdw>
                </a:effectLst>
                <a:latin typeface="+mn-ea"/>
              </a:rPr>
              <a:t>XXXX</a:t>
            </a:r>
            <a:r>
              <a:rPr lang="zh-CN" altLang="en-US" sz="1800" b="1" i="1" dirty="0">
                <a:solidFill>
                  <a:srgbClr val="AC851E"/>
                </a:solidFill>
                <a:effectLst>
                  <a:outerShdw blurRad="406400" dist="38100" dir="5400000" algn="t" rotWithShape="0">
                    <a:prstClr val="black">
                      <a:alpha val="83000"/>
                    </a:prstClr>
                  </a:outerShdw>
                </a:effectLst>
                <a:latin typeface="+mn-ea"/>
              </a:rPr>
              <a:t>有限公司启动大会</a:t>
            </a:r>
          </a:p>
        </p:txBody>
      </p:sp>
      <p:sp>
        <p:nvSpPr>
          <p:cNvPr id="6" name="文本框 5"/>
          <p:cNvSpPr txBox="1"/>
          <p:nvPr/>
        </p:nvSpPr>
        <p:spPr>
          <a:xfrm>
            <a:off x="1984301" y="3657343"/>
            <a:ext cx="5257800" cy="415498"/>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ctr"/>
            <a:r>
              <a:rPr lang="en-US" altLang="zh-CN" sz="1050"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The user can demonstrate on a projector or computer, or 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4" name="组合 3"/>
          <p:cNvGrpSpPr/>
          <p:nvPr/>
        </p:nvGrpSpPr>
        <p:grpSpPr>
          <a:xfrm>
            <a:off x="764674" y="1581597"/>
            <a:ext cx="2545491" cy="663227"/>
            <a:chOff x="764673" y="1581598"/>
            <a:chExt cx="2545491" cy="663227"/>
          </a:xfrm>
        </p:grpSpPr>
        <p:sp>
          <p:nvSpPr>
            <p:cNvPr id="5" name="矩形 4"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764673" y="1820093"/>
              <a:ext cx="2532792" cy="42473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3765">
                <a:lnSpc>
                  <a:spcPct val="120000"/>
                </a:lnSpc>
                <a:defRPr/>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a:t>
              </a:r>
              <a:endParaRPr lang="en-US" altLang="zh-CN" sz="900" kern="0" dirty="0">
                <a:gradFill>
                  <a:gsLst>
                    <a:gs pos="0">
                      <a:srgbClr val="934923"/>
                    </a:gs>
                    <a:gs pos="100000">
                      <a:srgbClr val="F4D352"/>
                    </a:gs>
                  </a:gsLst>
                  <a:lin ang="5400000" scaled="0"/>
                </a:gradFill>
                <a:cs typeface="+mn-ea"/>
                <a:sym typeface="+mn-lt"/>
              </a:endParaRPr>
            </a:p>
          </p:txBody>
        </p:sp>
        <p:sp>
          <p:nvSpPr>
            <p:cNvPr id="6" name="TextBox 1"/>
            <p:cNvSpPr txBox="1"/>
            <p:nvPr/>
          </p:nvSpPr>
          <p:spPr>
            <a:xfrm>
              <a:off x="2202168" y="1581598"/>
              <a:ext cx="1107996" cy="2983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gradFill>
                    <a:gsLst>
                      <a:gs pos="0">
                        <a:srgbClr val="934923"/>
                      </a:gs>
                      <a:gs pos="100000">
                        <a:srgbClr val="F4D352"/>
                      </a:gs>
                    </a:gsLst>
                    <a:lin ang="5400000" scaled="0"/>
                  </a:gradFill>
                  <a:cs typeface="+mn-ea"/>
                  <a:sym typeface="+mn-lt"/>
                </a:rPr>
                <a:t>竞争对手名字</a:t>
              </a:r>
              <a:endParaRPr lang="vi-VN" sz="1200" b="1" dirty="0">
                <a:gradFill>
                  <a:gsLst>
                    <a:gs pos="0">
                      <a:srgbClr val="934923"/>
                    </a:gs>
                    <a:gs pos="100000">
                      <a:srgbClr val="F4D352"/>
                    </a:gs>
                  </a:gsLst>
                  <a:lin ang="5400000" scaled="0"/>
                </a:gradFill>
                <a:cs typeface="+mn-ea"/>
                <a:sym typeface="+mn-lt"/>
              </a:endParaRPr>
            </a:p>
          </p:txBody>
        </p:sp>
        <p:cxnSp>
          <p:nvCxnSpPr>
            <p:cNvPr id="7" name="直接连接符 6"/>
            <p:cNvCxnSpPr/>
            <p:nvPr/>
          </p:nvCxnSpPr>
          <p:spPr>
            <a:xfrm>
              <a:off x="2905804" y="1869017"/>
              <a:ext cx="26996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329248" y="2480122"/>
            <a:ext cx="2545491" cy="663227"/>
            <a:chOff x="329247" y="2480123"/>
            <a:chExt cx="2545491" cy="663227"/>
          </a:xfrm>
        </p:grpSpPr>
        <p:sp>
          <p:nvSpPr>
            <p:cNvPr id="9" name="矩形 8"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329247" y="2718618"/>
              <a:ext cx="2532792" cy="42473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3765">
                <a:lnSpc>
                  <a:spcPct val="120000"/>
                </a:lnSpc>
                <a:defRPr/>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a:t>
              </a:r>
              <a:endParaRPr lang="en-US" altLang="zh-CN" sz="900" kern="0" dirty="0">
                <a:gradFill>
                  <a:gsLst>
                    <a:gs pos="0">
                      <a:srgbClr val="934923"/>
                    </a:gs>
                    <a:gs pos="100000">
                      <a:srgbClr val="F4D352"/>
                    </a:gs>
                  </a:gsLst>
                  <a:lin ang="5400000" scaled="0"/>
                </a:gradFill>
                <a:cs typeface="+mn-ea"/>
                <a:sym typeface="+mn-lt"/>
              </a:endParaRPr>
            </a:p>
          </p:txBody>
        </p:sp>
        <p:sp>
          <p:nvSpPr>
            <p:cNvPr id="10" name="TextBox 1"/>
            <p:cNvSpPr txBox="1"/>
            <p:nvPr/>
          </p:nvSpPr>
          <p:spPr>
            <a:xfrm>
              <a:off x="1766742" y="2480123"/>
              <a:ext cx="1107996" cy="2983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gradFill>
                    <a:gsLst>
                      <a:gs pos="0">
                        <a:srgbClr val="934923"/>
                      </a:gs>
                      <a:gs pos="100000">
                        <a:srgbClr val="F4D352"/>
                      </a:gs>
                    </a:gsLst>
                    <a:lin ang="5400000" scaled="0"/>
                  </a:gradFill>
                  <a:cs typeface="+mn-ea"/>
                  <a:sym typeface="+mn-lt"/>
                </a:rPr>
                <a:t>竞争对手名字</a:t>
              </a:r>
              <a:endParaRPr lang="vi-VN" altLang="zh-CN" sz="1200" b="1" dirty="0">
                <a:gradFill>
                  <a:gsLst>
                    <a:gs pos="0">
                      <a:srgbClr val="934923"/>
                    </a:gs>
                    <a:gs pos="100000">
                      <a:srgbClr val="F4D352"/>
                    </a:gs>
                  </a:gsLst>
                  <a:lin ang="5400000" scaled="0"/>
                </a:gradFill>
                <a:cs typeface="+mn-ea"/>
                <a:sym typeface="+mn-lt"/>
              </a:endParaRPr>
            </a:p>
          </p:txBody>
        </p:sp>
        <p:cxnSp>
          <p:nvCxnSpPr>
            <p:cNvPr id="11" name="直接连接符 10"/>
            <p:cNvCxnSpPr/>
            <p:nvPr/>
          </p:nvCxnSpPr>
          <p:spPr>
            <a:xfrm>
              <a:off x="2470378" y="2767542"/>
              <a:ext cx="26996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630281" y="3452283"/>
            <a:ext cx="2545491" cy="663227"/>
            <a:chOff x="630280" y="3452285"/>
            <a:chExt cx="2545491" cy="663227"/>
          </a:xfrm>
        </p:grpSpPr>
        <p:sp>
          <p:nvSpPr>
            <p:cNvPr id="13" name="矩形 12"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30280" y="3690780"/>
              <a:ext cx="2532792" cy="42473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defTabSz="913765">
                <a:lnSpc>
                  <a:spcPct val="120000"/>
                </a:lnSpc>
                <a:defRPr/>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a:t>
              </a:r>
              <a:endParaRPr lang="en-US" altLang="zh-CN" sz="900" kern="0" dirty="0">
                <a:gradFill>
                  <a:gsLst>
                    <a:gs pos="0">
                      <a:srgbClr val="934923"/>
                    </a:gs>
                    <a:gs pos="100000">
                      <a:srgbClr val="F4D352"/>
                    </a:gs>
                  </a:gsLst>
                  <a:lin ang="5400000" scaled="0"/>
                </a:gradFill>
                <a:cs typeface="+mn-ea"/>
                <a:sym typeface="+mn-lt"/>
              </a:endParaRPr>
            </a:p>
          </p:txBody>
        </p:sp>
        <p:sp>
          <p:nvSpPr>
            <p:cNvPr id="14" name="TextBox 1"/>
            <p:cNvSpPr txBox="1"/>
            <p:nvPr/>
          </p:nvSpPr>
          <p:spPr>
            <a:xfrm>
              <a:off x="2067775" y="3452285"/>
              <a:ext cx="1107996" cy="2983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gradFill>
                    <a:gsLst>
                      <a:gs pos="0">
                        <a:srgbClr val="934923"/>
                      </a:gs>
                      <a:gs pos="100000">
                        <a:srgbClr val="F4D352"/>
                      </a:gs>
                    </a:gsLst>
                    <a:lin ang="5400000" scaled="0"/>
                  </a:gradFill>
                  <a:cs typeface="+mn-ea"/>
                  <a:sym typeface="+mn-lt"/>
                </a:rPr>
                <a:t>竞争对手名字</a:t>
              </a:r>
              <a:endParaRPr lang="vi-VN" altLang="zh-CN" sz="1200" b="1" dirty="0">
                <a:gradFill>
                  <a:gsLst>
                    <a:gs pos="0">
                      <a:srgbClr val="934923"/>
                    </a:gs>
                    <a:gs pos="100000">
                      <a:srgbClr val="F4D352"/>
                    </a:gs>
                  </a:gsLst>
                  <a:lin ang="5400000" scaled="0"/>
                </a:gradFill>
                <a:cs typeface="+mn-ea"/>
                <a:sym typeface="+mn-lt"/>
              </a:endParaRPr>
            </a:p>
          </p:txBody>
        </p:sp>
        <p:cxnSp>
          <p:nvCxnSpPr>
            <p:cNvPr id="15" name="直接连接符 14"/>
            <p:cNvCxnSpPr/>
            <p:nvPr/>
          </p:nvCxnSpPr>
          <p:spPr>
            <a:xfrm>
              <a:off x="2771411" y="3739704"/>
              <a:ext cx="26996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689355" y="1581597"/>
            <a:ext cx="2510261" cy="682451"/>
            <a:chOff x="5689354" y="1581598"/>
            <a:chExt cx="2510261" cy="682451"/>
          </a:xfrm>
        </p:grpSpPr>
        <p:sp>
          <p:nvSpPr>
            <p:cNvPr id="17" name="矩形 16"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689354" y="1839317"/>
              <a:ext cx="2510261" cy="42473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a:t>
              </a:r>
              <a:endParaRPr lang="en-US" altLang="zh-CN" sz="900" kern="0" dirty="0">
                <a:gradFill>
                  <a:gsLst>
                    <a:gs pos="0">
                      <a:srgbClr val="934923"/>
                    </a:gs>
                    <a:gs pos="100000">
                      <a:srgbClr val="F4D352"/>
                    </a:gs>
                  </a:gsLst>
                  <a:lin ang="5400000" scaled="0"/>
                </a:gradFill>
                <a:cs typeface="+mn-ea"/>
                <a:sym typeface="+mn-lt"/>
              </a:endParaRPr>
            </a:p>
          </p:txBody>
        </p:sp>
        <p:sp>
          <p:nvSpPr>
            <p:cNvPr id="18" name="TextBox 1"/>
            <p:cNvSpPr txBox="1"/>
            <p:nvPr/>
          </p:nvSpPr>
          <p:spPr>
            <a:xfrm>
              <a:off x="5697790" y="1581598"/>
              <a:ext cx="1107996" cy="2983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gradFill>
                    <a:gsLst>
                      <a:gs pos="0">
                        <a:srgbClr val="934923"/>
                      </a:gs>
                      <a:gs pos="100000">
                        <a:srgbClr val="F4D352"/>
                      </a:gs>
                    </a:gsLst>
                    <a:lin ang="5400000" scaled="0"/>
                  </a:gradFill>
                  <a:cs typeface="+mn-ea"/>
                  <a:sym typeface="+mn-lt"/>
                </a:rPr>
                <a:t>竞争对手名字</a:t>
              </a:r>
              <a:endParaRPr lang="vi-VN" altLang="zh-CN" sz="1200" b="1" dirty="0">
                <a:gradFill>
                  <a:gsLst>
                    <a:gs pos="0">
                      <a:srgbClr val="934923"/>
                    </a:gs>
                    <a:gs pos="100000">
                      <a:srgbClr val="F4D352"/>
                    </a:gs>
                  </a:gsLst>
                  <a:lin ang="5400000" scaled="0"/>
                </a:gradFill>
                <a:cs typeface="+mn-ea"/>
                <a:sym typeface="+mn-lt"/>
              </a:endParaRPr>
            </a:p>
          </p:txBody>
        </p:sp>
        <p:cxnSp>
          <p:nvCxnSpPr>
            <p:cNvPr id="19" name="直接连接符 18"/>
            <p:cNvCxnSpPr/>
            <p:nvPr/>
          </p:nvCxnSpPr>
          <p:spPr>
            <a:xfrm>
              <a:off x="5802437" y="1877877"/>
              <a:ext cx="26996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6197355" y="2461939"/>
            <a:ext cx="2510261" cy="682451"/>
            <a:chOff x="6197354" y="2461941"/>
            <a:chExt cx="2510261" cy="682451"/>
          </a:xfrm>
        </p:grpSpPr>
        <p:sp>
          <p:nvSpPr>
            <p:cNvPr id="21" name="矩形 20"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6197354" y="2719660"/>
              <a:ext cx="2510261" cy="42473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a:t>
              </a:r>
              <a:endParaRPr lang="en-US" altLang="zh-CN" sz="900" kern="0" dirty="0">
                <a:gradFill>
                  <a:gsLst>
                    <a:gs pos="0">
                      <a:srgbClr val="934923"/>
                    </a:gs>
                    <a:gs pos="100000">
                      <a:srgbClr val="F4D352"/>
                    </a:gs>
                  </a:gsLst>
                  <a:lin ang="5400000" scaled="0"/>
                </a:gradFill>
                <a:cs typeface="+mn-ea"/>
                <a:sym typeface="+mn-lt"/>
              </a:endParaRPr>
            </a:p>
          </p:txBody>
        </p:sp>
        <p:sp>
          <p:nvSpPr>
            <p:cNvPr id="22" name="TextBox 1"/>
            <p:cNvSpPr txBox="1"/>
            <p:nvPr/>
          </p:nvSpPr>
          <p:spPr>
            <a:xfrm>
              <a:off x="6197354" y="2461941"/>
              <a:ext cx="1107996" cy="2983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gradFill>
                    <a:gsLst>
                      <a:gs pos="0">
                        <a:srgbClr val="934923"/>
                      </a:gs>
                      <a:gs pos="100000">
                        <a:srgbClr val="F4D352"/>
                      </a:gs>
                    </a:gsLst>
                    <a:lin ang="5400000" scaled="0"/>
                  </a:gradFill>
                  <a:cs typeface="+mn-ea"/>
                  <a:sym typeface="+mn-lt"/>
                </a:rPr>
                <a:t>竞争对手名字</a:t>
              </a:r>
              <a:endParaRPr lang="vi-VN" altLang="zh-CN" sz="1200" b="1" dirty="0">
                <a:gradFill>
                  <a:gsLst>
                    <a:gs pos="0">
                      <a:srgbClr val="934923"/>
                    </a:gs>
                    <a:gs pos="100000">
                      <a:srgbClr val="F4D352"/>
                    </a:gs>
                  </a:gsLst>
                  <a:lin ang="5400000" scaled="0"/>
                </a:gradFill>
                <a:cs typeface="+mn-ea"/>
                <a:sym typeface="+mn-lt"/>
              </a:endParaRPr>
            </a:p>
          </p:txBody>
        </p:sp>
        <p:cxnSp>
          <p:nvCxnSpPr>
            <p:cNvPr id="23" name="直接连接符 22"/>
            <p:cNvCxnSpPr/>
            <p:nvPr/>
          </p:nvCxnSpPr>
          <p:spPr>
            <a:xfrm>
              <a:off x="6310437" y="2758220"/>
              <a:ext cx="26996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5692723" y="3423471"/>
            <a:ext cx="2510261" cy="682451"/>
            <a:chOff x="5692722" y="3423473"/>
            <a:chExt cx="2510261" cy="682451"/>
          </a:xfrm>
        </p:grpSpPr>
        <p:sp>
          <p:nvSpPr>
            <p:cNvPr id="25" name="矩形 24" descr="e7d195523061f1c09e9d68d7cf438b91ef959ecb14fc25d26BBA7F7DBC18E55DFF4014AF651F0BF2569D4B6C1DA7F1A4683A481403BD872FC687266AD13265C1DE7C373772FD8728ABDD69ADD03BFF5BE2862BC891DBB79ECA362327F2C95365924B9F5E2A2F64222065020C403C1D5AD12B4F1C921A48ABDBCAC331A52B9AFA367683FCECB3CC67A9A729E9597F40E6"/>
            <p:cNvSpPr/>
            <p:nvPr/>
          </p:nvSpPr>
          <p:spPr>
            <a:xfrm>
              <a:off x="5692722" y="3681192"/>
              <a:ext cx="2510261" cy="424732"/>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a:t>
              </a:r>
              <a:endParaRPr lang="en-US" altLang="zh-CN" sz="900" kern="0" dirty="0">
                <a:gradFill>
                  <a:gsLst>
                    <a:gs pos="0">
                      <a:srgbClr val="934923"/>
                    </a:gs>
                    <a:gs pos="100000">
                      <a:srgbClr val="F4D352"/>
                    </a:gs>
                  </a:gsLst>
                  <a:lin ang="5400000" scaled="0"/>
                </a:gradFill>
                <a:cs typeface="+mn-ea"/>
                <a:sym typeface="+mn-lt"/>
              </a:endParaRPr>
            </a:p>
          </p:txBody>
        </p:sp>
        <p:sp>
          <p:nvSpPr>
            <p:cNvPr id="26" name="TextBox 1"/>
            <p:cNvSpPr txBox="1"/>
            <p:nvPr/>
          </p:nvSpPr>
          <p:spPr>
            <a:xfrm>
              <a:off x="5730780" y="3423473"/>
              <a:ext cx="1107996" cy="298351"/>
            </a:xfrm>
            <a:prstGeom prst="rect">
              <a:avLst/>
            </a:prstGeom>
            <a:noFill/>
          </p:spPr>
          <p:txBody>
            <a:bodyPr wrap="non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lnSpc>
                  <a:spcPct val="120000"/>
                </a:lnSpc>
              </a:pPr>
              <a:r>
                <a:rPr lang="zh-CN" altLang="en-US" sz="1200" b="1" dirty="0">
                  <a:gradFill>
                    <a:gsLst>
                      <a:gs pos="0">
                        <a:srgbClr val="934923"/>
                      </a:gs>
                      <a:gs pos="100000">
                        <a:srgbClr val="F4D352"/>
                      </a:gs>
                    </a:gsLst>
                    <a:lin ang="5400000" scaled="0"/>
                  </a:gradFill>
                  <a:cs typeface="+mn-ea"/>
                  <a:sym typeface="+mn-lt"/>
                </a:rPr>
                <a:t>竞争对手名字</a:t>
              </a:r>
              <a:endParaRPr lang="vi-VN" altLang="zh-CN" sz="1200" b="1" dirty="0">
                <a:gradFill>
                  <a:gsLst>
                    <a:gs pos="0">
                      <a:srgbClr val="934923"/>
                    </a:gs>
                    <a:gs pos="100000">
                      <a:srgbClr val="F4D352"/>
                    </a:gs>
                  </a:gsLst>
                  <a:lin ang="5400000" scaled="0"/>
                </a:gradFill>
                <a:cs typeface="+mn-ea"/>
                <a:sym typeface="+mn-lt"/>
              </a:endParaRPr>
            </a:p>
          </p:txBody>
        </p:sp>
        <p:cxnSp>
          <p:nvCxnSpPr>
            <p:cNvPr id="27" name="直接连接符 26"/>
            <p:cNvCxnSpPr/>
            <p:nvPr/>
          </p:nvCxnSpPr>
          <p:spPr>
            <a:xfrm>
              <a:off x="5805805" y="3719752"/>
              <a:ext cx="26996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3537675" y="1377204"/>
            <a:ext cx="1012825" cy="1165225"/>
            <a:chOff x="3537674" y="1377203"/>
            <a:chExt cx="1012825" cy="1165225"/>
          </a:xfrm>
        </p:grpSpPr>
        <p:sp>
          <p:nvSpPr>
            <p:cNvPr id="29" name="Freeform 9"/>
            <p:cNvSpPr/>
            <p:nvPr/>
          </p:nvSpPr>
          <p:spPr bwMode="auto">
            <a:xfrm>
              <a:off x="3537674" y="1377203"/>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grpSp>
          <p:nvGrpSpPr>
            <p:cNvPr id="30" name="Group 3"/>
            <p:cNvGrpSpPr/>
            <p:nvPr/>
          </p:nvGrpSpPr>
          <p:grpSpPr>
            <a:xfrm>
              <a:off x="3852601" y="1779662"/>
              <a:ext cx="392113" cy="392113"/>
              <a:chOff x="3771900" y="2098675"/>
              <a:chExt cx="392113" cy="392113"/>
            </a:xfrm>
            <a:solidFill>
              <a:schemeClr val="tx2"/>
            </a:solidFill>
          </p:grpSpPr>
          <p:sp>
            <p:nvSpPr>
              <p:cNvPr id="31" name="Freeform 6"/>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32" name="Freeform 7"/>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33" name="Freeform 8"/>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34" name="Freeform 9"/>
              <p:cNvSpPr/>
              <p:nvPr/>
            </p:nvSpPr>
            <p:spPr bwMode="auto">
              <a:xfrm>
                <a:off x="3771900" y="2301875"/>
                <a:ext cx="153988" cy="55563"/>
              </a:xfrm>
              <a:custGeom>
                <a:avLst/>
                <a:gdLst>
                  <a:gd name="T0" fmla="*/ 200 w 200"/>
                  <a:gd name="T1" fmla="*/ 1 h 73"/>
                  <a:gd name="T2" fmla="*/ 200 w 200"/>
                  <a:gd name="T3" fmla="*/ 0 h 73"/>
                  <a:gd name="T4" fmla="*/ 0 w 200"/>
                  <a:gd name="T5" fmla="*/ 0 h 73"/>
                  <a:gd name="T6" fmla="*/ 0 w 200"/>
                  <a:gd name="T7" fmla="*/ 1 h 73"/>
                  <a:gd name="T8" fmla="*/ 73 w 200"/>
                  <a:gd name="T9" fmla="*/ 73 h 73"/>
                  <a:gd name="T10" fmla="*/ 127 w 200"/>
                  <a:gd name="T11" fmla="*/ 73 h 73"/>
                  <a:gd name="T12" fmla="*/ 200 w 200"/>
                  <a:gd name="T13" fmla="*/ 1 h 73"/>
                </a:gdLst>
                <a:ahLst/>
                <a:cxnLst>
                  <a:cxn ang="0">
                    <a:pos x="T0" y="T1"/>
                  </a:cxn>
                  <a:cxn ang="0">
                    <a:pos x="T2" y="T3"/>
                  </a:cxn>
                  <a:cxn ang="0">
                    <a:pos x="T4" y="T5"/>
                  </a:cxn>
                  <a:cxn ang="0">
                    <a:pos x="T6" y="T7"/>
                  </a:cxn>
                  <a:cxn ang="0">
                    <a:pos x="T8" y="T9"/>
                  </a:cxn>
                  <a:cxn ang="0">
                    <a:pos x="T10" y="T11"/>
                  </a:cxn>
                  <a:cxn ang="0">
                    <a:pos x="T12" y="T13"/>
                  </a:cxn>
                </a:cxnLst>
                <a:rect l="0" t="0" r="r" b="b"/>
                <a:pathLst>
                  <a:path w="200" h="73">
                    <a:moveTo>
                      <a:pt x="200" y="1"/>
                    </a:moveTo>
                    <a:cubicBezTo>
                      <a:pt x="200" y="0"/>
                      <a:pt x="200" y="0"/>
                      <a:pt x="200" y="0"/>
                    </a:cubicBezTo>
                    <a:cubicBezTo>
                      <a:pt x="0" y="0"/>
                      <a:pt x="0" y="0"/>
                      <a:pt x="0" y="0"/>
                    </a:cubicBezTo>
                    <a:cubicBezTo>
                      <a:pt x="0" y="0"/>
                      <a:pt x="0" y="0"/>
                      <a:pt x="0" y="1"/>
                    </a:cubicBezTo>
                    <a:cubicBezTo>
                      <a:pt x="0" y="41"/>
                      <a:pt x="32" y="73"/>
                      <a:pt x="73" y="73"/>
                    </a:cubicBezTo>
                    <a:cubicBezTo>
                      <a:pt x="127" y="73"/>
                      <a:pt x="127" y="73"/>
                      <a:pt x="127" y="73"/>
                    </a:cubicBezTo>
                    <a:cubicBezTo>
                      <a:pt x="167" y="73"/>
                      <a:pt x="200" y="41"/>
                      <a:pt x="200" y="1"/>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35" name="Freeform 10"/>
              <p:cNvSpPr>
                <a:spLocks noEditPoints="1"/>
              </p:cNvSpPr>
              <p:nvPr/>
            </p:nvSpPr>
            <p:spPr bwMode="auto">
              <a:xfrm>
                <a:off x="3771900" y="2098675"/>
                <a:ext cx="392113" cy="392113"/>
              </a:xfrm>
              <a:custGeom>
                <a:avLst/>
                <a:gdLst>
                  <a:gd name="T0" fmla="*/ 335 w 511"/>
                  <a:gd name="T1" fmla="*/ 476 h 512"/>
                  <a:gd name="T2" fmla="*/ 273 w 511"/>
                  <a:gd name="T3" fmla="*/ 476 h 512"/>
                  <a:gd name="T4" fmla="*/ 273 w 511"/>
                  <a:gd name="T5" fmla="*/ 162 h 512"/>
                  <a:gd name="T6" fmla="*/ 322 w 511"/>
                  <a:gd name="T7" fmla="*/ 112 h 512"/>
                  <a:gd name="T8" fmla="*/ 394 w 511"/>
                  <a:gd name="T9" fmla="*/ 112 h 512"/>
                  <a:gd name="T10" fmla="*/ 314 w 511"/>
                  <a:gd name="T11" fmla="*/ 266 h 512"/>
                  <a:gd name="T12" fmla="*/ 326 w 511"/>
                  <a:gd name="T13" fmla="*/ 266 h 512"/>
                  <a:gd name="T14" fmla="*/ 406 w 511"/>
                  <a:gd name="T15" fmla="*/ 112 h 512"/>
                  <a:gd name="T16" fmla="*/ 417 w 511"/>
                  <a:gd name="T17" fmla="*/ 112 h 512"/>
                  <a:gd name="T18" fmla="*/ 497 w 511"/>
                  <a:gd name="T19" fmla="*/ 266 h 512"/>
                  <a:gd name="T20" fmla="*/ 509 w 511"/>
                  <a:gd name="T21" fmla="*/ 266 h 512"/>
                  <a:gd name="T22" fmla="*/ 429 w 511"/>
                  <a:gd name="T23" fmla="*/ 112 h 512"/>
                  <a:gd name="T24" fmla="*/ 497 w 511"/>
                  <a:gd name="T25" fmla="*/ 112 h 512"/>
                  <a:gd name="T26" fmla="*/ 511 w 511"/>
                  <a:gd name="T27" fmla="*/ 97 h 512"/>
                  <a:gd name="T28" fmla="*/ 497 w 511"/>
                  <a:gd name="T29" fmla="*/ 83 h 512"/>
                  <a:gd name="T30" fmla="*/ 322 w 511"/>
                  <a:gd name="T31" fmla="*/ 83 h 512"/>
                  <a:gd name="T32" fmla="*/ 273 w 511"/>
                  <a:gd name="T33" fmla="*/ 32 h 512"/>
                  <a:gd name="T34" fmla="*/ 273 w 511"/>
                  <a:gd name="T35" fmla="*/ 7 h 512"/>
                  <a:gd name="T36" fmla="*/ 266 w 511"/>
                  <a:gd name="T37" fmla="*/ 0 h 512"/>
                  <a:gd name="T38" fmla="*/ 247 w 511"/>
                  <a:gd name="T39" fmla="*/ 0 h 512"/>
                  <a:gd name="T40" fmla="*/ 239 w 511"/>
                  <a:gd name="T41" fmla="*/ 7 h 512"/>
                  <a:gd name="T42" fmla="*/ 239 w 511"/>
                  <a:gd name="T43" fmla="*/ 32 h 512"/>
                  <a:gd name="T44" fmla="*/ 190 w 511"/>
                  <a:gd name="T45" fmla="*/ 83 h 512"/>
                  <a:gd name="T46" fmla="*/ 15 w 511"/>
                  <a:gd name="T47" fmla="*/ 83 h 512"/>
                  <a:gd name="T48" fmla="*/ 0 w 511"/>
                  <a:gd name="T49" fmla="*/ 97 h 512"/>
                  <a:gd name="T50" fmla="*/ 15 w 511"/>
                  <a:gd name="T51" fmla="*/ 112 h 512"/>
                  <a:gd name="T52" fmla="*/ 83 w 511"/>
                  <a:gd name="T53" fmla="*/ 112 h 512"/>
                  <a:gd name="T54" fmla="*/ 3 w 511"/>
                  <a:gd name="T55" fmla="*/ 266 h 512"/>
                  <a:gd name="T56" fmla="*/ 15 w 511"/>
                  <a:gd name="T57" fmla="*/ 266 h 512"/>
                  <a:gd name="T58" fmla="*/ 95 w 511"/>
                  <a:gd name="T59" fmla="*/ 112 h 512"/>
                  <a:gd name="T60" fmla="*/ 106 w 511"/>
                  <a:gd name="T61" fmla="*/ 112 h 512"/>
                  <a:gd name="T62" fmla="*/ 186 w 511"/>
                  <a:gd name="T63" fmla="*/ 266 h 512"/>
                  <a:gd name="T64" fmla="*/ 198 w 511"/>
                  <a:gd name="T65" fmla="*/ 266 h 512"/>
                  <a:gd name="T66" fmla="*/ 118 w 511"/>
                  <a:gd name="T67" fmla="*/ 112 h 512"/>
                  <a:gd name="T68" fmla="*/ 190 w 511"/>
                  <a:gd name="T69" fmla="*/ 112 h 512"/>
                  <a:gd name="T70" fmla="*/ 239 w 511"/>
                  <a:gd name="T71" fmla="*/ 162 h 512"/>
                  <a:gd name="T72" fmla="*/ 239 w 511"/>
                  <a:gd name="T73" fmla="*/ 476 h 512"/>
                  <a:gd name="T74" fmla="*/ 178 w 511"/>
                  <a:gd name="T75" fmla="*/ 476 h 512"/>
                  <a:gd name="T76" fmla="*/ 159 w 511"/>
                  <a:gd name="T77" fmla="*/ 494 h 512"/>
                  <a:gd name="T78" fmla="*/ 178 w 511"/>
                  <a:gd name="T79" fmla="*/ 512 h 512"/>
                  <a:gd name="T80" fmla="*/ 335 w 511"/>
                  <a:gd name="T81" fmla="*/ 512 h 512"/>
                  <a:gd name="T82" fmla="*/ 353 w 511"/>
                  <a:gd name="T83" fmla="*/ 494 h 512"/>
                  <a:gd name="T84" fmla="*/ 335 w 511"/>
                  <a:gd name="T85" fmla="*/ 476 h 512"/>
                  <a:gd name="T86" fmla="*/ 218 w 511"/>
                  <a:gd name="T87" fmla="*/ 97 h 512"/>
                  <a:gd name="T88" fmla="*/ 256 w 511"/>
                  <a:gd name="T89" fmla="*/ 59 h 512"/>
                  <a:gd name="T90" fmla="*/ 294 w 511"/>
                  <a:gd name="T91" fmla="*/ 97 h 512"/>
                  <a:gd name="T92" fmla="*/ 256 w 511"/>
                  <a:gd name="T93" fmla="*/ 135 h 512"/>
                  <a:gd name="T94" fmla="*/ 218 w 511"/>
                  <a:gd name="T95" fmla="*/ 9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1" h="512">
                    <a:moveTo>
                      <a:pt x="335" y="476"/>
                    </a:moveTo>
                    <a:cubicBezTo>
                      <a:pt x="273" y="476"/>
                      <a:pt x="273" y="476"/>
                      <a:pt x="273" y="476"/>
                    </a:cubicBezTo>
                    <a:cubicBezTo>
                      <a:pt x="273" y="162"/>
                      <a:pt x="273" y="162"/>
                      <a:pt x="273" y="162"/>
                    </a:cubicBezTo>
                    <a:cubicBezTo>
                      <a:pt x="297" y="156"/>
                      <a:pt x="316" y="136"/>
                      <a:pt x="322" y="112"/>
                    </a:cubicBezTo>
                    <a:cubicBezTo>
                      <a:pt x="394" y="112"/>
                      <a:pt x="394" y="112"/>
                      <a:pt x="394" y="112"/>
                    </a:cubicBezTo>
                    <a:cubicBezTo>
                      <a:pt x="314" y="266"/>
                      <a:pt x="314" y="266"/>
                      <a:pt x="314" y="266"/>
                    </a:cubicBezTo>
                    <a:cubicBezTo>
                      <a:pt x="326" y="266"/>
                      <a:pt x="326" y="266"/>
                      <a:pt x="326" y="266"/>
                    </a:cubicBezTo>
                    <a:cubicBezTo>
                      <a:pt x="406" y="112"/>
                      <a:pt x="406" y="112"/>
                      <a:pt x="406" y="112"/>
                    </a:cubicBezTo>
                    <a:cubicBezTo>
                      <a:pt x="417" y="112"/>
                      <a:pt x="417" y="112"/>
                      <a:pt x="417" y="112"/>
                    </a:cubicBezTo>
                    <a:cubicBezTo>
                      <a:pt x="497" y="266"/>
                      <a:pt x="497" y="266"/>
                      <a:pt x="497" y="266"/>
                    </a:cubicBezTo>
                    <a:cubicBezTo>
                      <a:pt x="509" y="266"/>
                      <a:pt x="509" y="266"/>
                      <a:pt x="509" y="266"/>
                    </a:cubicBezTo>
                    <a:cubicBezTo>
                      <a:pt x="429" y="112"/>
                      <a:pt x="429" y="112"/>
                      <a:pt x="429" y="112"/>
                    </a:cubicBezTo>
                    <a:cubicBezTo>
                      <a:pt x="497" y="112"/>
                      <a:pt x="497" y="112"/>
                      <a:pt x="497" y="112"/>
                    </a:cubicBezTo>
                    <a:cubicBezTo>
                      <a:pt x="505" y="112"/>
                      <a:pt x="511" y="105"/>
                      <a:pt x="511" y="97"/>
                    </a:cubicBezTo>
                    <a:cubicBezTo>
                      <a:pt x="511" y="89"/>
                      <a:pt x="505" y="83"/>
                      <a:pt x="497" y="83"/>
                    </a:cubicBezTo>
                    <a:cubicBezTo>
                      <a:pt x="322" y="83"/>
                      <a:pt x="322" y="83"/>
                      <a:pt x="322" y="83"/>
                    </a:cubicBezTo>
                    <a:cubicBezTo>
                      <a:pt x="316" y="58"/>
                      <a:pt x="297" y="39"/>
                      <a:pt x="273" y="32"/>
                    </a:cubicBezTo>
                    <a:cubicBezTo>
                      <a:pt x="273" y="7"/>
                      <a:pt x="273" y="7"/>
                      <a:pt x="273" y="7"/>
                    </a:cubicBezTo>
                    <a:cubicBezTo>
                      <a:pt x="273" y="3"/>
                      <a:pt x="270" y="0"/>
                      <a:pt x="266" y="0"/>
                    </a:cubicBezTo>
                    <a:cubicBezTo>
                      <a:pt x="247" y="0"/>
                      <a:pt x="247" y="0"/>
                      <a:pt x="247" y="0"/>
                    </a:cubicBezTo>
                    <a:cubicBezTo>
                      <a:pt x="242" y="0"/>
                      <a:pt x="239" y="3"/>
                      <a:pt x="239" y="7"/>
                    </a:cubicBezTo>
                    <a:cubicBezTo>
                      <a:pt x="239" y="32"/>
                      <a:pt x="239" y="32"/>
                      <a:pt x="239" y="32"/>
                    </a:cubicBezTo>
                    <a:cubicBezTo>
                      <a:pt x="215" y="38"/>
                      <a:pt x="196" y="58"/>
                      <a:pt x="190" y="83"/>
                    </a:cubicBezTo>
                    <a:cubicBezTo>
                      <a:pt x="15" y="83"/>
                      <a:pt x="15" y="83"/>
                      <a:pt x="15" y="83"/>
                    </a:cubicBezTo>
                    <a:cubicBezTo>
                      <a:pt x="7" y="83"/>
                      <a:pt x="0" y="89"/>
                      <a:pt x="0" y="97"/>
                    </a:cubicBezTo>
                    <a:cubicBezTo>
                      <a:pt x="0" y="105"/>
                      <a:pt x="7" y="112"/>
                      <a:pt x="15" y="112"/>
                    </a:cubicBezTo>
                    <a:cubicBezTo>
                      <a:pt x="83" y="112"/>
                      <a:pt x="83" y="112"/>
                      <a:pt x="83" y="112"/>
                    </a:cubicBezTo>
                    <a:cubicBezTo>
                      <a:pt x="3" y="266"/>
                      <a:pt x="3" y="266"/>
                      <a:pt x="3" y="266"/>
                    </a:cubicBezTo>
                    <a:cubicBezTo>
                      <a:pt x="15" y="266"/>
                      <a:pt x="15" y="266"/>
                      <a:pt x="15" y="266"/>
                    </a:cubicBezTo>
                    <a:cubicBezTo>
                      <a:pt x="95" y="112"/>
                      <a:pt x="95" y="112"/>
                      <a:pt x="95" y="112"/>
                    </a:cubicBezTo>
                    <a:cubicBezTo>
                      <a:pt x="106" y="112"/>
                      <a:pt x="106" y="112"/>
                      <a:pt x="106" y="112"/>
                    </a:cubicBezTo>
                    <a:cubicBezTo>
                      <a:pt x="186" y="266"/>
                      <a:pt x="186" y="266"/>
                      <a:pt x="186" y="266"/>
                    </a:cubicBezTo>
                    <a:cubicBezTo>
                      <a:pt x="198" y="266"/>
                      <a:pt x="198" y="266"/>
                      <a:pt x="198" y="266"/>
                    </a:cubicBezTo>
                    <a:cubicBezTo>
                      <a:pt x="118" y="112"/>
                      <a:pt x="118" y="112"/>
                      <a:pt x="118" y="112"/>
                    </a:cubicBezTo>
                    <a:cubicBezTo>
                      <a:pt x="190" y="112"/>
                      <a:pt x="190" y="112"/>
                      <a:pt x="190" y="112"/>
                    </a:cubicBezTo>
                    <a:cubicBezTo>
                      <a:pt x="196" y="136"/>
                      <a:pt x="215" y="156"/>
                      <a:pt x="239" y="162"/>
                    </a:cubicBezTo>
                    <a:cubicBezTo>
                      <a:pt x="239" y="476"/>
                      <a:pt x="239" y="476"/>
                      <a:pt x="239" y="476"/>
                    </a:cubicBezTo>
                    <a:cubicBezTo>
                      <a:pt x="178" y="476"/>
                      <a:pt x="178" y="476"/>
                      <a:pt x="178" y="476"/>
                    </a:cubicBezTo>
                    <a:cubicBezTo>
                      <a:pt x="168" y="476"/>
                      <a:pt x="159" y="484"/>
                      <a:pt x="159" y="494"/>
                    </a:cubicBezTo>
                    <a:cubicBezTo>
                      <a:pt x="159" y="504"/>
                      <a:pt x="168" y="512"/>
                      <a:pt x="178" y="512"/>
                    </a:cubicBezTo>
                    <a:cubicBezTo>
                      <a:pt x="335" y="512"/>
                      <a:pt x="335" y="512"/>
                      <a:pt x="335" y="512"/>
                    </a:cubicBezTo>
                    <a:cubicBezTo>
                      <a:pt x="345" y="512"/>
                      <a:pt x="353" y="504"/>
                      <a:pt x="353" y="494"/>
                    </a:cubicBezTo>
                    <a:cubicBezTo>
                      <a:pt x="353" y="484"/>
                      <a:pt x="345" y="476"/>
                      <a:pt x="335" y="476"/>
                    </a:cubicBezTo>
                    <a:close/>
                    <a:moveTo>
                      <a:pt x="218" y="97"/>
                    </a:moveTo>
                    <a:cubicBezTo>
                      <a:pt x="218" y="76"/>
                      <a:pt x="235" y="59"/>
                      <a:pt x="256" y="59"/>
                    </a:cubicBezTo>
                    <a:cubicBezTo>
                      <a:pt x="277" y="59"/>
                      <a:pt x="294" y="76"/>
                      <a:pt x="294" y="97"/>
                    </a:cubicBezTo>
                    <a:cubicBezTo>
                      <a:pt x="294" y="118"/>
                      <a:pt x="277" y="135"/>
                      <a:pt x="256" y="135"/>
                    </a:cubicBezTo>
                    <a:cubicBezTo>
                      <a:pt x="235" y="135"/>
                      <a:pt x="218" y="118"/>
                      <a:pt x="218" y="97"/>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dirty="0">
                  <a:gradFill>
                    <a:gsLst>
                      <a:gs pos="0">
                        <a:srgbClr val="934923"/>
                      </a:gs>
                      <a:gs pos="100000">
                        <a:srgbClr val="F4D352"/>
                      </a:gs>
                    </a:gsLst>
                    <a:lin ang="5400000" scaled="0"/>
                  </a:gradFill>
                  <a:cs typeface="+mn-ea"/>
                  <a:sym typeface="+mn-lt"/>
                </a:endParaRPr>
              </a:p>
            </p:txBody>
          </p:sp>
          <p:sp>
            <p:nvSpPr>
              <p:cNvPr id="36" name="Freeform 11"/>
              <p:cNvSpPr/>
              <p:nvPr/>
            </p:nvSpPr>
            <p:spPr bwMode="auto">
              <a:xfrm>
                <a:off x="4010025" y="2301875"/>
                <a:ext cx="153988" cy="55563"/>
              </a:xfrm>
              <a:custGeom>
                <a:avLst/>
                <a:gdLst>
                  <a:gd name="T0" fmla="*/ 201 w 201"/>
                  <a:gd name="T1" fmla="*/ 0 h 73"/>
                  <a:gd name="T2" fmla="*/ 0 w 201"/>
                  <a:gd name="T3" fmla="*/ 0 h 73"/>
                  <a:gd name="T4" fmla="*/ 0 w 201"/>
                  <a:gd name="T5" fmla="*/ 1 h 73"/>
                  <a:gd name="T6" fmla="*/ 73 w 201"/>
                  <a:gd name="T7" fmla="*/ 73 h 73"/>
                  <a:gd name="T8" fmla="*/ 128 w 201"/>
                  <a:gd name="T9" fmla="*/ 73 h 73"/>
                  <a:gd name="T10" fmla="*/ 201 w 201"/>
                  <a:gd name="T11" fmla="*/ 1 h 73"/>
                  <a:gd name="T12" fmla="*/ 201 w 201"/>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201" h="73">
                    <a:moveTo>
                      <a:pt x="201" y="0"/>
                    </a:moveTo>
                    <a:cubicBezTo>
                      <a:pt x="0" y="0"/>
                      <a:pt x="0" y="0"/>
                      <a:pt x="0" y="0"/>
                    </a:cubicBezTo>
                    <a:cubicBezTo>
                      <a:pt x="0" y="0"/>
                      <a:pt x="0" y="0"/>
                      <a:pt x="0" y="1"/>
                    </a:cubicBezTo>
                    <a:cubicBezTo>
                      <a:pt x="0" y="41"/>
                      <a:pt x="33" y="73"/>
                      <a:pt x="73" y="73"/>
                    </a:cubicBezTo>
                    <a:cubicBezTo>
                      <a:pt x="128" y="73"/>
                      <a:pt x="128" y="73"/>
                      <a:pt x="128" y="73"/>
                    </a:cubicBezTo>
                    <a:cubicBezTo>
                      <a:pt x="168" y="73"/>
                      <a:pt x="201" y="41"/>
                      <a:pt x="201" y="1"/>
                    </a:cubicBezTo>
                    <a:cubicBezTo>
                      <a:pt x="201" y="0"/>
                      <a:pt x="201" y="0"/>
                      <a:pt x="201" y="0"/>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grpSp>
      </p:grpSp>
      <p:grpSp>
        <p:nvGrpSpPr>
          <p:cNvPr id="37" name="组合 36"/>
          <p:cNvGrpSpPr/>
          <p:nvPr/>
        </p:nvGrpSpPr>
        <p:grpSpPr>
          <a:xfrm>
            <a:off x="3018561" y="2275729"/>
            <a:ext cx="1011238" cy="1165225"/>
            <a:chOff x="3018561" y="2275728"/>
            <a:chExt cx="1011238" cy="1165225"/>
          </a:xfrm>
        </p:grpSpPr>
        <p:sp>
          <p:nvSpPr>
            <p:cNvPr id="38" name="Freeform 12"/>
            <p:cNvSpPr/>
            <p:nvPr/>
          </p:nvSpPr>
          <p:spPr bwMode="auto">
            <a:xfrm>
              <a:off x="3018561" y="2275728"/>
              <a:ext cx="1011238" cy="1165225"/>
            </a:xfrm>
            <a:custGeom>
              <a:avLst/>
              <a:gdLst>
                <a:gd name="T0" fmla="*/ 319 w 637"/>
                <a:gd name="T1" fmla="*/ 0 h 734"/>
                <a:gd name="T2" fmla="*/ 0 w 637"/>
                <a:gd name="T3" fmla="*/ 182 h 734"/>
                <a:gd name="T4" fmla="*/ 0 w 637"/>
                <a:gd name="T5" fmla="*/ 551 h 734"/>
                <a:gd name="T6" fmla="*/ 319 w 637"/>
                <a:gd name="T7" fmla="*/ 734 h 734"/>
                <a:gd name="T8" fmla="*/ 637 w 637"/>
                <a:gd name="T9" fmla="*/ 551 h 734"/>
                <a:gd name="T10" fmla="*/ 637 w 637"/>
                <a:gd name="T11" fmla="*/ 182 h 734"/>
                <a:gd name="T12" fmla="*/ 319 w 637"/>
                <a:gd name="T13" fmla="*/ 0 h 734"/>
              </a:gdLst>
              <a:ahLst/>
              <a:cxnLst>
                <a:cxn ang="0">
                  <a:pos x="T0" y="T1"/>
                </a:cxn>
                <a:cxn ang="0">
                  <a:pos x="T2" y="T3"/>
                </a:cxn>
                <a:cxn ang="0">
                  <a:pos x="T4" y="T5"/>
                </a:cxn>
                <a:cxn ang="0">
                  <a:pos x="T6" y="T7"/>
                </a:cxn>
                <a:cxn ang="0">
                  <a:pos x="T8" y="T9"/>
                </a:cxn>
                <a:cxn ang="0">
                  <a:pos x="T10" y="T11"/>
                </a:cxn>
                <a:cxn ang="0">
                  <a:pos x="T12" y="T13"/>
                </a:cxn>
              </a:cxnLst>
              <a:rect l="0" t="0" r="r" b="b"/>
              <a:pathLst>
                <a:path w="637" h="734">
                  <a:moveTo>
                    <a:pt x="319" y="0"/>
                  </a:moveTo>
                  <a:lnTo>
                    <a:pt x="0" y="182"/>
                  </a:lnTo>
                  <a:lnTo>
                    <a:pt x="0" y="551"/>
                  </a:lnTo>
                  <a:lnTo>
                    <a:pt x="319" y="734"/>
                  </a:lnTo>
                  <a:lnTo>
                    <a:pt x="637" y="551"/>
                  </a:lnTo>
                  <a:lnTo>
                    <a:pt x="637" y="182"/>
                  </a:lnTo>
                  <a:lnTo>
                    <a:pt x="319" y="0"/>
                  </a:lnTo>
                  <a:close/>
                </a:path>
              </a:pathLst>
            </a:cu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grpSp>
          <p:nvGrpSpPr>
            <p:cNvPr id="39" name="Group 35"/>
            <p:cNvGrpSpPr/>
            <p:nvPr/>
          </p:nvGrpSpPr>
          <p:grpSpPr>
            <a:xfrm>
              <a:off x="3307311" y="2681334"/>
              <a:ext cx="420688" cy="354013"/>
              <a:chOff x="4605338" y="3814763"/>
              <a:chExt cx="420688" cy="354013"/>
            </a:xfrm>
            <a:solidFill>
              <a:schemeClr val="tx2"/>
            </a:solidFill>
          </p:grpSpPr>
          <p:sp>
            <p:nvSpPr>
              <p:cNvPr id="40" name="Freeform 32"/>
              <p:cNvSpPr>
                <a:spLocks noEditPoints="1"/>
              </p:cNvSpPr>
              <p:nvPr/>
            </p:nvSpPr>
            <p:spPr bwMode="auto">
              <a:xfrm>
                <a:off x="4605338" y="3814763"/>
                <a:ext cx="420688" cy="354013"/>
              </a:xfrm>
              <a:custGeom>
                <a:avLst/>
                <a:gdLst>
                  <a:gd name="T0" fmla="*/ 507 w 548"/>
                  <a:gd name="T1" fmla="*/ 0 h 462"/>
                  <a:gd name="T2" fmla="*/ 41 w 548"/>
                  <a:gd name="T3" fmla="*/ 0 h 462"/>
                  <a:gd name="T4" fmla="*/ 0 w 548"/>
                  <a:gd name="T5" fmla="*/ 41 h 462"/>
                  <a:gd name="T6" fmla="*/ 0 w 548"/>
                  <a:gd name="T7" fmla="*/ 369 h 462"/>
                  <a:gd name="T8" fmla="*/ 41 w 548"/>
                  <a:gd name="T9" fmla="*/ 409 h 462"/>
                  <a:gd name="T10" fmla="*/ 226 w 548"/>
                  <a:gd name="T11" fmla="*/ 409 h 462"/>
                  <a:gd name="T12" fmla="*/ 226 w 548"/>
                  <a:gd name="T13" fmla="*/ 416 h 462"/>
                  <a:gd name="T14" fmla="*/ 223 w 548"/>
                  <a:gd name="T15" fmla="*/ 428 h 462"/>
                  <a:gd name="T16" fmla="*/ 177 w 548"/>
                  <a:gd name="T17" fmla="*/ 445 h 462"/>
                  <a:gd name="T18" fmla="*/ 160 w 548"/>
                  <a:gd name="T19" fmla="*/ 449 h 462"/>
                  <a:gd name="T20" fmla="*/ 151 w 548"/>
                  <a:gd name="T21" fmla="*/ 449 h 462"/>
                  <a:gd name="T22" fmla="*/ 142 w 548"/>
                  <a:gd name="T23" fmla="*/ 455 h 462"/>
                  <a:gd name="T24" fmla="*/ 142 w 548"/>
                  <a:gd name="T25" fmla="*/ 455 h 462"/>
                  <a:gd name="T26" fmla="*/ 151 w 548"/>
                  <a:gd name="T27" fmla="*/ 462 h 462"/>
                  <a:gd name="T28" fmla="*/ 397 w 548"/>
                  <a:gd name="T29" fmla="*/ 462 h 462"/>
                  <a:gd name="T30" fmla="*/ 406 w 548"/>
                  <a:gd name="T31" fmla="*/ 455 h 462"/>
                  <a:gd name="T32" fmla="*/ 406 w 548"/>
                  <a:gd name="T33" fmla="*/ 455 h 462"/>
                  <a:gd name="T34" fmla="*/ 402 w 548"/>
                  <a:gd name="T35" fmla="*/ 449 h 462"/>
                  <a:gd name="T36" fmla="*/ 389 w 548"/>
                  <a:gd name="T37" fmla="*/ 448 h 462"/>
                  <a:gd name="T38" fmla="*/ 329 w 548"/>
                  <a:gd name="T39" fmla="*/ 426 h 462"/>
                  <a:gd name="T40" fmla="*/ 322 w 548"/>
                  <a:gd name="T41" fmla="*/ 416 h 462"/>
                  <a:gd name="T42" fmla="*/ 322 w 548"/>
                  <a:gd name="T43" fmla="*/ 409 h 462"/>
                  <a:gd name="T44" fmla="*/ 507 w 548"/>
                  <a:gd name="T45" fmla="*/ 409 h 462"/>
                  <a:gd name="T46" fmla="*/ 548 w 548"/>
                  <a:gd name="T47" fmla="*/ 369 h 462"/>
                  <a:gd name="T48" fmla="*/ 548 w 548"/>
                  <a:gd name="T49" fmla="*/ 41 h 462"/>
                  <a:gd name="T50" fmla="*/ 507 w 548"/>
                  <a:gd name="T51" fmla="*/ 0 h 462"/>
                  <a:gd name="T52" fmla="*/ 510 w 548"/>
                  <a:gd name="T53" fmla="*/ 330 h 462"/>
                  <a:gd name="T54" fmla="*/ 497 w 548"/>
                  <a:gd name="T55" fmla="*/ 344 h 462"/>
                  <a:gd name="T56" fmla="*/ 51 w 548"/>
                  <a:gd name="T57" fmla="*/ 344 h 462"/>
                  <a:gd name="T58" fmla="*/ 38 w 548"/>
                  <a:gd name="T59" fmla="*/ 330 h 462"/>
                  <a:gd name="T60" fmla="*/ 38 w 548"/>
                  <a:gd name="T61" fmla="*/ 50 h 462"/>
                  <a:gd name="T62" fmla="*/ 51 w 548"/>
                  <a:gd name="T63" fmla="*/ 36 h 462"/>
                  <a:gd name="T64" fmla="*/ 497 w 548"/>
                  <a:gd name="T65" fmla="*/ 36 h 462"/>
                  <a:gd name="T66" fmla="*/ 510 w 548"/>
                  <a:gd name="T67" fmla="*/ 50 h 462"/>
                  <a:gd name="T68" fmla="*/ 510 w 548"/>
                  <a:gd name="T69" fmla="*/ 33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8" h="462">
                    <a:moveTo>
                      <a:pt x="507" y="0"/>
                    </a:moveTo>
                    <a:cubicBezTo>
                      <a:pt x="41" y="0"/>
                      <a:pt x="41" y="0"/>
                      <a:pt x="41" y="0"/>
                    </a:cubicBezTo>
                    <a:cubicBezTo>
                      <a:pt x="18" y="0"/>
                      <a:pt x="0" y="18"/>
                      <a:pt x="0" y="41"/>
                    </a:cubicBezTo>
                    <a:cubicBezTo>
                      <a:pt x="0" y="369"/>
                      <a:pt x="0" y="369"/>
                      <a:pt x="0" y="369"/>
                    </a:cubicBezTo>
                    <a:cubicBezTo>
                      <a:pt x="0" y="391"/>
                      <a:pt x="18" y="409"/>
                      <a:pt x="41" y="409"/>
                    </a:cubicBezTo>
                    <a:cubicBezTo>
                      <a:pt x="226" y="409"/>
                      <a:pt x="226" y="409"/>
                      <a:pt x="226" y="409"/>
                    </a:cubicBezTo>
                    <a:cubicBezTo>
                      <a:pt x="226" y="416"/>
                      <a:pt x="226" y="416"/>
                      <a:pt x="226" y="416"/>
                    </a:cubicBezTo>
                    <a:cubicBezTo>
                      <a:pt x="226" y="419"/>
                      <a:pt x="225" y="425"/>
                      <a:pt x="223" y="428"/>
                    </a:cubicBezTo>
                    <a:cubicBezTo>
                      <a:pt x="177" y="445"/>
                      <a:pt x="177" y="445"/>
                      <a:pt x="177" y="445"/>
                    </a:cubicBezTo>
                    <a:cubicBezTo>
                      <a:pt x="173" y="447"/>
                      <a:pt x="165" y="449"/>
                      <a:pt x="160" y="449"/>
                    </a:cubicBezTo>
                    <a:cubicBezTo>
                      <a:pt x="151" y="449"/>
                      <a:pt x="151" y="449"/>
                      <a:pt x="151" y="449"/>
                    </a:cubicBezTo>
                    <a:cubicBezTo>
                      <a:pt x="146" y="449"/>
                      <a:pt x="142" y="452"/>
                      <a:pt x="142" y="455"/>
                    </a:cubicBezTo>
                    <a:cubicBezTo>
                      <a:pt x="142" y="455"/>
                      <a:pt x="142" y="455"/>
                      <a:pt x="142" y="455"/>
                    </a:cubicBezTo>
                    <a:cubicBezTo>
                      <a:pt x="142" y="459"/>
                      <a:pt x="146" y="462"/>
                      <a:pt x="151" y="462"/>
                    </a:cubicBezTo>
                    <a:cubicBezTo>
                      <a:pt x="397" y="462"/>
                      <a:pt x="397" y="462"/>
                      <a:pt x="397" y="462"/>
                    </a:cubicBezTo>
                    <a:cubicBezTo>
                      <a:pt x="402" y="462"/>
                      <a:pt x="406" y="459"/>
                      <a:pt x="406" y="455"/>
                    </a:cubicBezTo>
                    <a:cubicBezTo>
                      <a:pt x="406" y="455"/>
                      <a:pt x="406" y="455"/>
                      <a:pt x="406" y="455"/>
                    </a:cubicBezTo>
                    <a:cubicBezTo>
                      <a:pt x="406" y="452"/>
                      <a:pt x="404" y="449"/>
                      <a:pt x="402" y="449"/>
                    </a:cubicBezTo>
                    <a:cubicBezTo>
                      <a:pt x="399" y="449"/>
                      <a:pt x="393" y="448"/>
                      <a:pt x="389" y="448"/>
                    </a:cubicBezTo>
                    <a:cubicBezTo>
                      <a:pt x="329" y="426"/>
                      <a:pt x="329" y="426"/>
                      <a:pt x="329" y="426"/>
                    </a:cubicBezTo>
                    <a:cubicBezTo>
                      <a:pt x="325" y="424"/>
                      <a:pt x="322" y="419"/>
                      <a:pt x="322" y="416"/>
                    </a:cubicBezTo>
                    <a:cubicBezTo>
                      <a:pt x="322" y="409"/>
                      <a:pt x="322" y="409"/>
                      <a:pt x="322" y="409"/>
                    </a:cubicBezTo>
                    <a:cubicBezTo>
                      <a:pt x="507" y="409"/>
                      <a:pt x="507" y="409"/>
                      <a:pt x="507" y="409"/>
                    </a:cubicBezTo>
                    <a:cubicBezTo>
                      <a:pt x="530" y="409"/>
                      <a:pt x="548" y="391"/>
                      <a:pt x="548" y="369"/>
                    </a:cubicBezTo>
                    <a:cubicBezTo>
                      <a:pt x="548" y="41"/>
                      <a:pt x="548" y="41"/>
                      <a:pt x="548" y="41"/>
                    </a:cubicBezTo>
                    <a:cubicBezTo>
                      <a:pt x="548" y="18"/>
                      <a:pt x="530" y="0"/>
                      <a:pt x="507" y="0"/>
                    </a:cubicBezTo>
                    <a:close/>
                    <a:moveTo>
                      <a:pt x="510" y="330"/>
                    </a:moveTo>
                    <a:cubicBezTo>
                      <a:pt x="510" y="337"/>
                      <a:pt x="504" y="343"/>
                      <a:pt x="497" y="344"/>
                    </a:cubicBezTo>
                    <a:cubicBezTo>
                      <a:pt x="51" y="344"/>
                      <a:pt x="51" y="344"/>
                      <a:pt x="51" y="344"/>
                    </a:cubicBezTo>
                    <a:cubicBezTo>
                      <a:pt x="44" y="343"/>
                      <a:pt x="38" y="337"/>
                      <a:pt x="38" y="330"/>
                    </a:cubicBezTo>
                    <a:cubicBezTo>
                      <a:pt x="38" y="50"/>
                      <a:pt x="38" y="50"/>
                      <a:pt x="38" y="50"/>
                    </a:cubicBezTo>
                    <a:cubicBezTo>
                      <a:pt x="38" y="42"/>
                      <a:pt x="44" y="36"/>
                      <a:pt x="51" y="36"/>
                    </a:cubicBezTo>
                    <a:cubicBezTo>
                      <a:pt x="497" y="36"/>
                      <a:pt x="497" y="36"/>
                      <a:pt x="497" y="36"/>
                    </a:cubicBezTo>
                    <a:cubicBezTo>
                      <a:pt x="504" y="36"/>
                      <a:pt x="510" y="42"/>
                      <a:pt x="510" y="50"/>
                    </a:cubicBezTo>
                    <a:lnTo>
                      <a:pt x="510" y="330"/>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1" name="Oval 33"/>
              <p:cNvSpPr>
                <a:spLocks noChangeArrowheads="1"/>
              </p:cNvSpPr>
              <p:nvPr/>
            </p:nvSpPr>
            <p:spPr bwMode="auto">
              <a:xfrm>
                <a:off x="4932363" y="4103688"/>
                <a:ext cx="6350" cy="4763"/>
              </a:xfrm>
              <a:prstGeom prst="ellipse">
                <a:avLst/>
              </a:pr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2" name="Freeform 34"/>
              <p:cNvSpPr/>
              <p:nvPr/>
            </p:nvSpPr>
            <p:spPr bwMode="auto">
              <a:xfrm>
                <a:off x="4943475" y="4100513"/>
                <a:ext cx="47625" cy="9525"/>
              </a:xfrm>
              <a:custGeom>
                <a:avLst/>
                <a:gdLst>
                  <a:gd name="T0" fmla="*/ 63 w 63"/>
                  <a:gd name="T1" fmla="*/ 6 h 13"/>
                  <a:gd name="T2" fmla="*/ 57 w 63"/>
                  <a:gd name="T3" fmla="*/ 13 h 13"/>
                  <a:gd name="T4" fmla="*/ 6 w 63"/>
                  <a:gd name="T5" fmla="*/ 13 h 13"/>
                  <a:gd name="T6" fmla="*/ 0 w 63"/>
                  <a:gd name="T7" fmla="*/ 6 h 13"/>
                  <a:gd name="T8" fmla="*/ 0 w 63"/>
                  <a:gd name="T9" fmla="*/ 6 h 13"/>
                  <a:gd name="T10" fmla="*/ 6 w 63"/>
                  <a:gd name="T11" fmla="*/ 0 h 13"/>
                  <a:gd name="T12" fmla="*/ 57 w 63"/>
                  <a:gd name="T13" fmla="*/ 0 h 13"/>
                  <a:gd name="T14" fmla="*/ 63 w 6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13">
                    <a:moveTo>
                      <a:pt x="63" y="6"/>
                    </a:moveTo>
                    <a:cubicBezTo>
                      <a:pt x="63" y="10"/>
                      <a:pt x="60" y="13"/>
                      <a:pt x="57" y="13"/>
                    </a:cubicBezTo>
                    <a:cubicBezTo>
                      <a:pt x="6" y="13"/>
                      <a:pt x="6" y="13"/>
                      <a:pt x="6" y="13"/>
                    </a:cubicBezTo>
                    <a:cubicBezTo>
                      <a:pt x="3" y="13"/>
                      <a:pt x="0" y="10"/>
                      <a:pt x="0" y="6"/>
                    </a:cubicBezTo>
                    <a:cubicBezTo>
                      <a:pt x="0" y="6"/>
                      <a:pt x="0" y="6"/>
                      <a:pt x="0" y="6"/>
                    </a:cubicBezTo>
                    <a:cubicBezTo>
                      <a:pt x="0" y="3"/>
                      <a:pt x="3" y="0"/>
                      <a:pt x="6" y="0"/>
                    </a:cubicBezTo>
                    <a:cubicBezTo>
                      <a:pt x="57" y="0"/>
                      <a:pt x="57" y="0"/>
                      <a:pt x="57" y="0"/>
                    </a:cubicBezTo>
                    <a:cubicBezTo>
                      <a:pt x="60" y="0"/>
                      <a:pt x="63" y="3"/>
                      <a:pt x="63" y="6"/>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3" name="Freeform 35"/>
              <p:cNvSpPr/>
              <p:nvPr/>
            </p:nvSpPr>
            <p:spPr bwMode="auto">
              <a:xfrm>
                <a:off x="4922838" y="3875088"/>
                <a:ext cx="34925" cy="166688"/>
              </a:xfrm>
              <a:custGeom>
                <a:avLst/>
                <a:gdLst>
                  <a:gd name="T0" fmla="*/ 45 w 45"/>
                  <a:gd name="T1" fmla="*/ 193 h 216"/>
                  <a:gd name="T2" fmla="*/ 22 w 45"/>
                  <a:gd name="T3" fmla="*/ 216 h 216"/>
                  <a:gd name="T4" fmla="*/ 22 w 45"/>
                  <a:gd name="T5" fmla="*/ 216 h 216"/>
                  <a:gd name="T6" fmla="*/ 0 w 45"/>
                  <a:gd name="T7" fmla="*/ 193 h 216"/>
                  <a:gd name="T8" fmla="*/ 0 w 45"/>
                  <a:gd name="T9" fmla="*/ 23 h 216"/>
                  <a:gd name="T10" fmla="*/ 22 w 45"/>
                  <a:gd name="T11" fmla="*/ 0 h 216"/>
                  <a:gd name="T12" fmla="*/ 22 w 45"/>
                  <a:gd name="T13" fmla="*/ 0 h 216"/>
                  <a:gd name="T14" fmla="*/ 45 w 45"/>
                  <a:gd name="T15" fmla="*/ 23 h 216"/>
                  <a:gd name="T16" fmla="*/ 45 w 45"/>
                  <a:gd name="T17" fmla="*/ 19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216">
                    <a:moveTo>
                      <a:pt x="45" y="193"/>
                    </a:moveTo>
                    <a:cubicBezTo>
                      <a:pt x="45" y="206"/>
                      <a:pt x="35" y="216"/>
                      <a:pt x="22" y="216"/>
                    </a:cubicBezTo>
                    <a:cubicBezTo>
                      <a:pt x="22" y="216"/>
                      <a:pt x="22" y="216"/>
                      <a:pt x="22" y="216"/>
                    </a:cubicBezTo>
                    <a:cubicBezTo>
                      <a:pt x="10" y="216"/>
                      <a:pt x="0" y="206"/>
                      <a:pt x="0" y="193"/>
                    </a:cubicBezTo>
                    <a:cubicBezTo>
                      <a:pt x="0" y="23"/>
                      <a:pt x="0" y="23"/>
                      <a:pt x="0" y="23"/>
                    </a:cubicBezTo>
                    <a:cubicBezTo>
                      <a:pt x="0" y="10"/>
                      <a:pt x="10" y="0"/>
                      <a:pt x="22" y="0"/>
                    </a:cubicBezTo>
                    <a:cubicBezTo>
                      <a:pt x="22" y="0"/>
                      <a:pt x="22" y="0"/>
                      <a:pt x="22" y="0"/>
                    </a:cubicBezTo>
                    <a:cubicBezTo>
                      <a:pt x="35" y="0"/>
                      <a:pt x="45" y="10"/>
                      <a:pt x="45" y="23"/>
                    </a:cubicBezTo>
                    <a:lnTo>
                      <a:pt x="45" y="193"/>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4" name="Freeform 36"/>
              <p:cNvSpPr/>
              <p:nvPr/>
            </p:nvSpPr>
            <p:spPr bwMode="auto">
              <a:xfrm>
                <a:off x="4860925" y="3903663"/>
                <a:ext cx="34925" cy="138113"/>
              </a:xfrm>
              <a:custGeom>
                <a:avLst/>
                <a:gdLst>
                  <a:gd name="T0" fmla="*/ 45 w 45"/>
                  <a:gd name="T1" fmla="*/ 157 h 180"/>
                  <a:gd name="T2" fmla="*/ 23 w 45"/>
                  <a:gd name="T3" fmla="*/ 180 h 180"/>
                  <a:gd name="T4" fmla="*/ 23 w 45"/>
                  <a:gd name="T5" fmla="*/ 180 h 180"/>
                  <a:gd name="T6" fmla="*/ 0 w 45"/>
                  <a:gd name="T7" fmla="*/ 157 h 180"/>
                  <a:gd name="T8" fmla="*/ 0 w 45"/>
                  <a:gd name="T9" fmla="*/ 23 h 180"/>
                  <a:gd name="T10" fmla="*/ 23 w 45"/>
                  <a:gd name="T11" fmla="*/ 0 h 180"/>
                  <a:gd name="T12" fmla="*/ 23 w 45"/>
                  <a:gd name="T13" fmla="*/ 0 h 180"/>
                  <a:gd name="T14" fmla="*/ 45 w 45"/>
                  <a:gd name="T15" fmla="*/ 23 h 180"/>
                  <a:gd name="T16" fmla="*/ 45 w 45"/>
                  <a:gd name="T17" fmla="*/ 1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80">
                    <a:moveTo>
                      <a:pt x="45" y="157"/>
                    </a:moveTo>
                    <a:cubicBezTo>
                      <a:pt x="45" y="170"/>
                      <a:pt x="35" y="180"/>
                      <a:pt x="23" y="180"/>
                    </a:cubicBezTo>
                    <a:cubicBezTo>
                      <a:pt x="23" y="180"/>
                      <a:pt x="23" y="180"/>
                      <a:pt x="23" y="180"/>
                    </a:cubicBezTo>
                    <a:cubicBezTo>
                      <a:pt x="10" y="180"/>
                      <a:pt x="0" y="170"/>
                      <a:pt x="0" y="157"/>
                    </a:cubicBezTo>
                    <a:cubicBezTo>
                      <a:pt x="0" y="23"/>
                      <a:pt x="0" y="23"/>
                      <a:pt x="0" y="23"/>
                    </a:cubicBezTo>
                    <a:cubicBezTo>
                      <a:pt x="0" y="10"/>
                      <a:pt x="10" y="0"/>
                      <a:pt x="23" y="0"/>
                    </a:cubicBezTo>
                    <a:cubicBezTo>
                      <a:pt x="23" y="0"/>
                      <a:pt x="23" y="0"/>
                      <a:pt x="23" y="0"/>
                    </a:cubicBezTo>
                    <a:cubicBezTo>
                      <a:pt x="35" y="0"/>
                      <a:pt x="45" y="10"/>
                      <a:pt x="45" y="23"/>
                    </a:cubicBezTo>
                    <a:lnTo>
                      <a:pt x="45" y="157"/>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5" name="Freeform 37"/>
              <p:cNvSpPr/>
              <p:nvPr/>
            </p:nvSpPr>
            <p:spPr bwMode="auto">
              <a:xfrm>
                <a:off x="4799013" y="3930650"/>
                <a:ext cx="33338" cy="111125"/>
              </a:xfrm>
              <a:custGeom>
                <a:avLst/>
                <a:gdLst>
                  <a:gd name="T0" fmla="*/ 44 w 44"/>
                  <a:gd name="T1" fmla="*/ 121 h 144"/>
                  <a:gd name="T2" fmla="*/ 22 w 44"/>
                  <a:gd name="T3" fmla="*/ 144 h 144"/>
                  <a:gd name="T4" fmla="*/ 22 w 44"/>
                  <a:gd name="T5" fmla="*/ 144 h 144"/>
                  <a:gd name="T6" fmla="*/ 0 w 44"/>
                  <a:gd name="T7" fmla="*/ 121 h 144"/>
                  <a:gd name="T8" fmla="*/ 0 w 44"/>
                  <a:gd name="T9" fmla="*/ 23 h 144"/>
                  <a:gd name="T10" fmla="*/ 22 w 44"/>
                  <a:gd name="T11" fmla="*/ 0 h 144"/>
                  <a:gd name="T12" fmla="*/ 22 w 44"/>
                  <a:gd name="T13" fmla="*/ 0 h 144"/>
                  <a:gd name="T14" fmla="*/ 44 w 44"/>
                  <a:gd name="T15" fmla="*/ 23 h 144"/>
                  <a:gd name="T16" fmla="*/ 44 w 44"/>
                  <a:gd name="T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144">
                    <a:moveTo>
                      <a:pt x="44" y="121"/>
                    </a:moveTo>
                    <a:cubicBezTo>
                      <a:pt x="44" y="134"/>
                      <a:pt x="34" y="144"/>
                      <a:pt x="22" y="144"/>
                    </a:cubicBezTo>
                    <a:cubicBezTo>
                      <a:pt x="22" y="144"/>
                      <a:pt x="22" y="144"/>
                      <a:pt x="22" y="144"/>
                    </a:cubicBezTo>
                    <a:cubicBezTo>
                      <a:pt x="10" y="144"/>
                      <a:pt x="0" y="134"/>
                      <a:pt x="0" y="121"/>
                    </a:cubicBezTo>
                    <a:cubicBezTo>
                      <a:pt x="0" y="23"/>
                      <a:pt x="0" y="23"/>
                      <a:pt x="0" y="23"/>
                    </a:cubicBezTo>
                    <a:cubicBezTo>
                      <a:pt x="0" y="10"/>
                      <a:pt x="10" y="0"/>
                      <a:pt x="22" y="0"/>
                    </a:cubicBezTo>
                    <a:cubicBezTo>
                      <a:pt x="22" y="0"/>
                      <a:pt x="22" y="0"/>
                      <a:pt x="22" y="0"/>
                    </a:cubicBezTo>
                    <a:cubicBezTo>
                      <a:pt x="34" y="0"/>
                      <a:pt x="44" y="10"/>
                      <a:pt x="44" y="23"/>
                    </a:cubicBezTo>
                    <a:lnTo>
                      <a:pt x="44" y="121"/>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6" name="Freeform 38"/>
              <p:cNvSpPr/>
              <p:nvPr/>
            </p:nvSpPr>
            <p:spPr bwMode="auto">
              <a:xfrm>
                <a:off x="4737100" y="3959225"/>
                <a:ext cx="34925" cy="82550"/>
              </a:xfrm>
              <a:custGeom>
                <a:avLst/>
                <a:gdLst>
                  <a:gd name="T0" fmla="*/ 45 w 45"/>
                  <a:gd name="T1" fmla="*/ 85 h 108"/>
                  <a:gd name="T2" fmla="*/ 22 w 45"/>
                  <a:gd name="T3" fmla="*/ 108 h 108"/>
                  <a:gd name="T4" fmla="*/ 22 w 45"/>
                  <a:gd name="T5" fmla="*/ 108 h 108"/>
                  <a:gd name="T6" fmla="*/ 0 w 45"/>
                  <a:gd name="T7" fmla="*/ 85 h 108"/>
                  <a:gd name="T8" fmla="*/ 0 w 45"/>
                  <a:gd name="T9" fmla="*/ 23 h 108"/>
                  <a:gd name="T10" fmla="*/ 22 w 45"/>
                  <a:gd name="T11" fmla="*/ 0 h 108"/>
                  <a:gd name="T12" fmla="*/ 22 w 45"/>
                  <a:gd name="T13" fmla="*/ 0 h 108"/>
                  <a:gd name="T14" fmla="*/ 45 w 45"/>
                  <a:gd name="T15" fmla="*/ 23 h 108"/>
                  <a:gd name="T16" fmla="*/ 45 w 45"/>
                  <a:gd name="T17" fmla="*/ 8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45" y="85"/>
                    </a:moveTo>
                    <a:cubicBezTo>
                      <a:pt x="45" y="98"/>
                      <a:pt x="35" y="108"/>
                      <a:pt x="22" y="108"/>
                    </a:cubicBezTo>
                    <a:cubicBezTo>
                      <a:pt x="22" y="108"/>
                      <a:pt x="22" y="108"/>
                      <a:pt x="22" y="108"/>
                    </a:cubicBezTo>
                    <a:cubicBezTo>
                      <a:pt x="10" y="108"/>
                      <a:pt x="0" y="98"/>
                      <a:pt x="0" y="85"/>
                    </a:cubicBezTo>
                    <a:cubicBezTo>
                      <a:pt x="0" y="23"/>
                      <a:pt x="0" y="23"/>
                      <a:pt x="0" y="23"/>
                    </a:cubicBezTo>
                    <a:cubicBezTo>
                      <a:pt x="0" y="10"/>
                      <a:pt x="10" y="0"/>
                      <a:pt x="22" y="0"/>
                    </a:cubicBezTo>
                    <a:cubicBezTo>
                      <a:pt x="22" y="0"/>
                      <a:pt x="22" y="0"/>
                      <a:pt x="22" y="0"/>
                    </a:cubicBezTo>
                    <a:cubicBezTo>
                      <a:pt x="35" y="0"/>
                      <a:pt x="45" y="10"/>
                      <a:pt x="45" y="23"/>
                    </a:cubicBezTo>
                    <a:lnTo>
                      <a:pt x="45" y="85"/>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47" name="Freeform 39"/>
              <p:cNvSpPr/>
              <p:nvPr/>
            </p:nvSpPr>
            <p:spPr bwMode="auto">
              <a:xfrm>
                <a:off x="4675188" y="3986213"/>
                <a:ext cx="33338" cy="55563"/>
              </a:xfrm>
              <a:custGeom>
                <a:avLst/>
                <a:gdLst>
                  <a:gd name="T0" fmla="*/ 45 w 45"/>
                  <a:gd name="T1" fmla="*/ 49 h 72"/>
                  <a:gd name="T2" fmla="*/ 23 w 45"/>
                  <a:gd name="T3" fmla="*/ 72 h 72"/>
                  <a:gd name="T4" fmla="*/ 23 w 45"/>
                  <a:gd name="T5" fmla="*/ 72 h 72"/>
                  <a:gd name="T6" fmla="*/ 0 w 45"/>
                  <a:gd name="T7" fmla="*/ 49 h 72"/>
                  <a:gd name="T8" fmla="*/ 0 w 45"/>
                  <a:gd name="T9" fmla="*/ 23 h 72"/>
                  <a:gd name="T10" fmla="*/ 23 w 45"/>
                  <a:gd name="T11" fmla="*/ 0 h 72"/>
                  <a:gd name="T12" fmla="*/ 23 w 45"/>
                  <a:gd name="T13" fmla="*/ 0 h 72"/>
                  <a:gd name="T14" fmla="*/ 45 w 45"/>
                  <a:gd name="T15" fmla="*/ 23 h 72"/>
                  <a:gd name="T16" fmla="*/ 45 w 45"/>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2">
                    <a:moveTo>
                      <a:pt x="45" y="49"/>
                    </a:moveTo>
                    <a:cubicBezTo>
                      <a:pt x="45" y="62"/>
                      <a:pt x="35" y="72"/>
                      <a:pt x="23" y="72"/>
                    </a:cubicBezTo>
                    <a:cubicBezTo>
                      <a:pt x="23" y="72"/>
                      <a:pt x="23" y="72"/>
                      <a:pt x="23" y="72"/>
                    </a:cubicBezTo>
                    <a:cubicBezTo>
                      <a:pt x="10" y="72"/>
                      <a:pt x="0" y="62"/>
                      <a:pt x="0" y="49"/>
                    </a:cubicBezTo>
                    <a:cubicBezTo>
                      <a:pt x="0" y="23"/>
                      <a:pt x="0" y="23"/>
                      <a:pt x="0" y="23"/>
                    </a:cubicBezTo>
                    <a:cubicBezTo>
                      <a:pt x="0" y="10"/>
                      <a:pt x="10" y="0"/>
                      <a:pt x="23" y="0"/>
                    </a:cubicBezTo>
                    <a:cubicBezTo>
                      <a:pt x="23" y="0"/>
                      <a:pt x="23" y="0"/>
                      <a:pt x="23" y="0"/>
                    </a:cubicBezTo>
                    <a:cubicBezTo>
                      <a:pt x="35" y="0"/>
                      <a:pt x="45" y="10"/>
                      <a:pt x="45" y="23"/>
                    </a:cubicBezTo>
                    <a:lnTo>
                      <a:pt x="45" y="49"/>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grpSp>
      </p:grpSp>
      <p:grpSp>
        <p:nvGrpSpPr>
          <p:cNvPr id="48" name="组合 47"/>
          <p:cNvGrpSpPr/>
          <p:nvPr/>
        </p:nvGrpSpPr>
        <p:grpSpPr>
          <a:xfrm>
            <a:off x="4575900" y="1377204"/>
            <a:ext cx="1012825" cy="1165225"/>
            <a:chOff x="4575899" y="1377203"/>
            <a:chExt cx="1012825" cy="1165225"/>
          </a:xfrm>
        </p:grpSpPr>
        <p:sp>
          <p:nvSpPr>
            <p:cNvPr id="49" name="Freeform 8"/>
            <p:cNvSpPr/>
            <p:nvPr/>
          </p:nvSpPr>
          <p:spPr bwMode="auto">
            <a:xfrm>
              <a:off x="4575899" y="1377203"/>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grpSp>
          <p:nvGrpSpPr>
            <p:cNvPr id="50" name="Group 44"/>
            <p:cNvGrpSpPr/>
            <p:nvPr/>
          </p:nvGrpSpPr>
          <p:grpSpPr>
            <a:xfrm>
              <a:off x="4910950" y="1789422"/>
              <a:ext cx="357188" cy="407988"/>
              <a:chOff x="3789363" y="3787775"/>
              <a:chExt cx="357188" cy="407988"/>
            </a:xfrm>
            <a:solidFill>
              <a:schemeClr val="tx2"/>
            </a:solidFill>
          </p:grpSpPr>
          <p:sp>
            <p:nvSpPr>
              <p:cNvPr id="51" name="Freeform 40"/>
              <p:cNvSpPr>
                <a:spLocks noEditPoints="1"/>
              </p:cNvSpPr>
              <p:nvPr/>
            </p:nvSpPr>
            <p:spPr bwMode="auto">
              <a:xfrm>
                <a:off x="3789363" y="3787775"/>
                <a:ext cx="357188" cy="407988"/>
              </a:xfrm>
              <a:custGeom>
                <a:avLst/>
                <a:gdLst>
                  <a:gd name="T0" fmla="*/ 403 w 464"/>
                  <a:gd name="T1" fmla="*/ 0 h 532"/>
                  <a:gd name="T2" fmla="*/ 61 w 464"/>
                  <a:gd name="T3" fmla="*/ 0 h 532"/>
                  <a:gd name="T4" fmla="*/ 0 w 464"/>
                  <a:gd name="T5" fmla="*/ 62 h 532"/>
                  <a:gd name="T6" fmla="*/ 0 w 464"/>
                  <a:gd name="T7" fmla="*/ 470 h 532"/>
                  <a:gd name="T8" fmla="*/ 61 w 464"/>
                  <a:gd name="T9" fmla="*/ 532 h 532"/>
                  <a:gd name="T10" fmla="*/ 403 w 464"/>
                  <a:gd name="T11" fmla="*/ 532 h 532"/>
                  <a:gd name="T12" fmla="*/ 464 w 464"/>
                  <a:gd name="T13" fmla="*/ 470 h 532"/>
                  <a:gd name="T14" fmla="*/ 464 w 464"/>
                  <a:gd name="T15" fmla="*/ 62 h 532"/>
                  <a:gd name="T16" fmla="*/ 403 w 464"/>
                  <a:gd name="T17" fmla="*/ 0 h 532"/>
                  <a:gd name="T18" fmla="*/ 430 w 464"/>
                  <a:gd name="T19" fmla="*/ 470 h 532"/>
                  <a:gd name="T20" fmla="*/ 403 w 464"/>
                  <a:gd name="T21" fmla="*/ 498 h 532"/>
                  <a:gd name="T22" fmla="*/ 61 w 464"/>
                  <a:gd name="T23" fmla="*/ 498 h 532"/>
                  <a:gd name="T24" fmla="*/ 34 w 464"/>
                  <a:gd name="T25" fmla="*/ 470 h 532"/>
                  <a:gd name="T26" fmla="*/ 34 w 464"/>
                  <a:gd name="T27" fmla="*/ 62 h 532"/>
                  <a:gd name="T28" fmla="*/ 61 w 464"/>
                  <a:gd name="T29" fmla="*/ 34 h 532"/>
                  <a:gd name="T30" fmla="*/ 403 w 464"/>
                  <a:gd name="T31" fmla="*/ 34 h 532"/>
                  <a:gd name="T32" fmla="*/ 430 w 464"/>
                  <a:gd name="T33" fmla="*/ 62 h 532"/>
                  <a:gd name="T34" fmla="*/ 430 w 464"/>
                  <a:gd name="T35" fmla="*/ 47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4" h="532">
                    <a:moveTo>
                      <a:pt x="403" y="0"/>
                    </a:moveTo>
                    <a:cubicBezTo>
                      <a:pt x="61" y="0"/>
                      <a:pt x="61" y="0"/>
                      <a:pt x="61" y="0"/>
                    </a:cubicBezTo>
                    <a:cubicBezTo>
                      <a:pt x="27" y="1"/>
                      <a:pt x="0" y="28"/>
                      <a:pt x="0" y="62"/>
                    </a:cubicBezTo>
                    <a:cubicBezTo>
                      <a:pt x="0" y="470"/>
                      <a:pt x="0" y="470"/>
                      <a:pt x="0" y="470"/>
                    </a:cubicBezTo>
                    <a:cubicBezTo>
                      <a:pt x="0" y="504"/>
                      <a:pt x="27" y="531"/>
                      <a:pt x="61" y="532"/>
                    </a:cubicBezTo>
                    <a:cubicBezTo>
                      <a:pt x="403" y="532"/>
                      <a:pt x="403" y="532"/>
                      <a:pt x="403" y="532"/>
                    </a:cubicBezTo>
                    <a:cubicBezTo>
                      <a:pt x="437" y="531"/>
                      <a:pt x="464" y="504"/>
                      <a:pt x="464" y="470"/>
                    </a:cubicBezTo>
                    <a:cubicBezTo>
                      <a:pt x="464" y="62"/>
                      <a:pt x="464" y="62"/>
                      <a:pt x="464" y="62"/>
                    </a:cubicBezTo>
                    <a:cubicBezTo>
                      <a:pt x="464" y="28"/>
                      <a:pt x="437" y="1"/>
                      <a:pt x="403" y="0"/>
                    </a:cubicBezTo>
                    <a:close/>
                    <a:moveTo>
                      <a:pt x="430" y="470"/>
                    </a:moveTo>
                    <a:cubicBezTo>
                      <a:pt x="430" y="485"/>
                      <a:pt x="418" y="497"/>
                      <a:pt x="403" y="498"/>
                    </a:cubicBezTo>
                    <a:cubicBezTo>
                      <a:pt x="61" y="498"/>
                      <a:pt x="61" y="498"/>
                      <a:pt x="61" y="498"/>
                    </a:cubicBezTo>
                    <a:cubicBezTo>
                      <a:pt x="46" y="497"/>
                      <a:pt x="34" y="485"/>
                      <a:pt x="34" y="470"/>
                    </a:cubicBezTo>
                    <a:cubicBezTo>
                      <a:pt x="34" y="62"/>
                      <a:pt x="34" y="62"/>
                      <a:pt x="34" y="62"/>
                    </a:cubicBezTo>
                    <a:cubicBezTo>
                      <a:pt x="34" y="47"/>
                      <a:pt x="46" y="35"/>
                      <a:pt x="61" y="34"/>
                    </a:cubicBezTo>
                    <a:cubicBezTo>
                      <a:pt x="403" y="34"/>
                      <a:pt x="403" y="34"/>
                      <a:pt x="403" y="34"/>
                    </a:cubicBezTo>
                    <a:cubicBezTo>
                      <a:pt x="418" y="35"/>
                      <a:pt x="430" y="47"/>
                      <a:pt x="430" y="62"/>
                    </a:cubicBezTo>
                    <a:lnTo>
                      <a:pt x="430" y="470"/>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2" name="Freeform 41"/>
              <p:cNvSpPr/>
              <p:nvPr/>
            </p:nvSpPr>
            <p:spPr bwMode="auto">
              <a:xfrm>
                <a:off x="3916363"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3" name="Freeform 42"/>
              <p:cNvSpPr/>
              <p:nvPr/>
            </p:nvSpPr>
            <p:spPr bwMode="auto">
              <a:xfrm>
                <a:off x="3976688"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4" name="Freeform 43"/>
              <p:cNvSpPr/>
              <p:nvPr/>
            </p:nvSpPr>
            <p:spPr bwMode="auto">
              <a:xfrm>
                <a:off x="3916363"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5" name="Freeform 44"/>
              <p:cNvSpPr/>
              <p:nvPr/>
            </p:nvSpPr>
            <p:spPr bwMode="auto">
              <a:xfrm>
                <a:off x="3916363" y="4100513"/>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6" name="Freeform 45"/>
              <p:cNvSpPr/>
              <p:nvPr/>
            </p:nvSpPr>
            <p:spPr bwMode="auto">
              <a:xfrm>
                <a:off x="3916363"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7" name="Freeform 46"/>
              <p:cNvSpPr/>
              <p:nvPr/>
            </p:nvSpPr>
            <p:spPr bwMode="auto">
              <a:xfrm>
                <a:off x="3854450" y="4049713"/>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8" name="Freeform 47"/>
              <p:cNvSpPr/>
              <p:nvPr/>
            </p:nvSpPr>
            <p:spPr bwMode="auto">
              <a:xfrm>
                <a:off x="3854450" y="3946525"/>
                <a:ext cx="44450" cy="42863"/>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59" name="Freeform 48"/>
              <p:cNvSpPr/>
              <p:nvPr/>
            </p:nvSpPr>
            <p:spPr bwMode="auto">
              <a:xfrm>
                <a:off x="3854450" y="3997325"/>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0" name="Freeform 49"/>
              <p:cNvSpPr/>
              <p:nvPr/>
            </p:nvSpPr>
            <p:spPr bwMode="auto">
              <a:xfrm>
                <a:off x="3854450" y="4100513"/>
                <a:ext cx="44450" cy="44450"/>
              </a:xfrm>
              <a:custGeom>
                <a:avLst/>
                <a:gdLst>
                  <a:gd name="T0" fmla="*/ 57 w 57"/>
                  <a:gd name="T1" fmla="*/ 12 h 57"/>
                  <a:gd name="T2" fmla="*/ 57 w 57"/>
                  <a:gd name="T3" fmla="*/ 44 h 57"/>
                  <a:gd name="T4" fmla="*/ 44 w 57"/>
                  <a:gd name="T5" fmla="*/ 57 h 57"/>
                  <a:gd name="T6" fmla="*/ 12 w 57"/>
                  <a:gd name="T7" fmla="*/ 57 h 57"/>
                  <a:gd name="T8" fmla="*/ 0 w 57"/>
                  <a:gd name="T9" fmla="*/ 44 h 57"/>
                  <a:gd name="T10" fmla="*/ 0 w 57"/>
                  <a:gd name="T11" fmla="*/ 12 h 57"/>
                  <a:gd name="T12" fmla="*/ 12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2" y="57"/>
                      <a:pt x="12" y="57"/>
                      <a:pt x="12" y="57"/>
                    </a:cubicBezTo>
                    <a:cubicBezTo>
                      <a:pt x="6" y="57"/>
                      <a:pt x="0" y="51"/>
                      <a:pt x="0" y="44"/>
                    </a:cubicBezTo>
                    <a:cubicBezTo>
                      <a:pt x="0" y="12"/>
                      <a:pt x="0" y="12"/>
                      <a:pt x="0" y="12"/>
                    </a:cubicBezTo>
                    <a:cubicBezTo>
                      <a:pt x="0" y="5"/>
                      <a:pt x="6" y="0"/>
                      <a:pt x="12"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1" name="Freeform 50"/>
              <p:cNvSpPr/>
              <p:nvPr/>
            </p:nvSpPr>
            <p:spPr bwMode="auto">
              <a:xfrm>
                <a:off x="4037013" y="3946525"/>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2" name="Freeform 51"/>
              <p:cNvSpPr/>
              <p:nvPr/>
            </p:nvSpPr>
            <p:spPr bwMode="auto">
              <a:xfrm>
                <a:off x="4037013" y="3997325"/>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3" name="Freeform 52"/>
              <p:cNvSpPr/>
              <p:nvPr/>
            </p:nvSpPr>
            <p:spPr bwMode="auto">
              <a:xfrm>
                <a:off x="3976688" y="3997325"/>
                <a:ext cx="42863" cy="44450"/>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4" name="Freeform 53"/>
              <p:cNvSpPr/>
              <p:nvPr/>
            </p:nvSpPr>
            <p:spPr bwMode="auto">
              <a:xfrm>
                <a:off x="3976688" y="4049713"/>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5" name="Freeform 54"/>
              <p:cNvSpPr/>
              <p:nvPr/>
            </p:nvSpPr>
            <p:spPr bwMode="auto">
              <a:xfrm>
                <a:off x="4037013" y="4049713"/>
                <a:ext cx="44450" cy="42863"/>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6" name="Freeform 55"/>
              <p:cNvSpPr/>
              <p:nvPr/>
            </p:nvSpPr>
            <p:spPr bwMode="auto">
              <a:xfrm>
                <a:off x="3976688" y="3946525"/>
                <a:ext cx="42863" cy="42863"/>
              </a:xfrm>
              <a:custGeom>
                <a:avLst/>
                <a:gdLst>
                  <a:gd name="T0" fmla="*/ 57 w 57"/>
                  <a:gd name="T1" fmla="*/ 12 h 57"/>
                  <a:gd name="T2" fmla="*/ 57 w 57"/>
                  <a:gd name="T3" fmla="*/ 44 h 57"/>
                  <a:gd name="T4" fmla="*/ 44 w 57"/>
                  <a:gd name="T5" fmla="*/ 57 h 57"/>
                  <a:gd name="T6" fmla="*/ 13 w 57"/>
                  <a:gd name="T7" fmla="*/ 57 h 57"/>
                  <a:gd name="T8" fmla="*/ 0 w 57"/>
                  <a:gd name="T9" fmla="*/ 44 h 57"/>
                  <a:gd name="T10" fmla="*/ 0 w 57"/>
                  <a:gd name="T11" fmla="*/ 12 h 57"/>
                  <a:gd name="T12" fmla="*/ 13 w 57"/>
                  <a:gd name="T13" fmla="*/ 0 h 57"/>
                  <a:gd name="T14" fmla="*/ 44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4" y="57"/>
                    </a:cubicBezTo>
                    <a:cubicBezTo>
                      <a:pt x="13" y="57"/>
                      <a:pt x="13" y="57"/>
                      <a:pt x="13" y="57"/>
                    </a:cubicBezTo>
                    <a:cubicBezTo>
                      <a:pt x="6" y="57"/>
                      <a:pt x="0" y="51"/>
                      <a:pt x="0" y="44"/>
                    </a:cubicBezTo>
                    <a:cubicBezTo>
                      <a:pt x="0" y="12"/>
                      <a:pt x="0" y="12"/>
                      <a:pt x="0" y="12"/>
                    </a:cubicBezTo>
                    <a:cubicBezTo>
                      <a:pt x="0" y="5"/>
                      <a:pt x="6" y="0"/>
                      <a:pt x="13" y="0"/>
                    </a:cubicBezTo>
                    <a:cubicBezTo>
                      <a:pt x="44" y="0"/>
                      <a:pt x="44" y="0"/>
                      <a:pt x="44"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7" name="Freeform 56"/>
              <p:cNvSpPr/>
              <p:nvPr/>
            </p:nvSpPr>
            <p:spPr bwMode="auto">
              <a:xfrm>
                <a:off x="4037013" y="4100513"/>
                <a:ext cx="44450" cy="44450"/>
              </a:xfrm>
              <a:custGeom>
                <a:avLst/>
                <a:gdLst>
                  <a:gd name="T0" fmla="*/ 57 w 57"/>
                  <a:gd name="T1" fmla="*/ 12 h 57"/>
                  <a:gd name="T2" fmla="*/ 57 w 57"/>
                  <a:gd name="T3" fmla="*/ 44 h 57"/>
                  <a:gd name="T4" fmla="*/ 45 w 57"/>
                  <a:gd name="T5" fmla="*/ 57 h 57"/>
                  <a:gd name="T6" fmla="*/ 13 w 57"/>
                  <a:gd name="T7" fmla="*/ 57 h 57"/>
                  <a:gd name="T8" fmla="*/ 0 w 57"/>
                  <a:gd name="T9" fmla="*/ 44 h 57"/>
                  <a:gd name="T10" fmla="*/ 0 w 57"/>
                  <a:gd name="T11" fmla="*/ 12 h 57"/>
                  <a:gd name="T12" fmla="*/ 13 w 57"/>
                  <a:gd name="T13" fmla="*/ 0 h 57"/>
                  <a:gd name="T14" fmla="*/ 45 w 57"/>
                  <a:gd name="T15" fmla="*/ 0 h 57"/>
                  <a:gd name="T16" fmla="*/ 57 w 57"/>
                  <a:gd name="T17"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12"/>
                    </a:moveTo>
                    <a:cubicBezTo>
                      <a:pt x="57" y="44"/>
                      <a:pt x="57" y="44"/>
                      <a:pt x="57" y="44"/>
                    </a:cubicBezTo>
                    <a:cubicBezTo>
                      <a:pt x="57" y="51"/>
                      <a:pt x="51" y="57"/>
                      <a:pt x="45" y="57"/>
                    </a:cubicBezTo>
                    <a:cubicBezTo>
                      <a:pt x="13" y="57"/>
                      <a:pt x="13" y="57"/>
                      <a:pt x="13" y="57"/>
                    </a:cubicBezTo>
                    <a:cubicBezTo>
                      <a:pt x="6" y="57"/>
                      <a:pt x="0" y="51"/>
                      <a:pt x="0" y="44"/>
                    </a:cubicBezTo>
                    <a:cubicBezTo>
                      <a:pt x="0" y="12"/>
                      <a:pt x="0" y="12"/>
                      <a:pt x="0" y="12"/>
                    </a:cubicBezTo>
                    <a:cubicBezTo>
                      <a:pt x="0" y="5"/>
                      <a:pt x="6" y="0"/>
                      <a:pt x="13" y="0"/>
                    </a:cubicBezTo>
                    <a:cubicBezTo>
                      <a:pt x="45" y="0"/>
                      <a:pt x="45" y="0"/>
                      <a:pt x="45" y="0"/>
                    </a:cubicBezTo>
                    <a:cubicBezTo>
                      <a:pt x="51" y="0"/>
                      <a:pt x="57" y="5"/>
                      <a:pt x="57" y="1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68" name="Freeform 57"/>
              <p:cNvSpPr/>
              <p:nvPr/>
            </p:nvSpPr>
            <p:spPr bwMode="auto">
              <a:xfrm>
                <a:off x="3849688" y="3840163"/>
                <a:ext cx="236538" cy="79375"/>
              </a:xfrm>
              <a:custGeom>
                <a:avLst/>
                <a:gdLst>
                  <a:gd name="T0" fmla="*/ 287 w 308"/>
                  <a:gd name="T1" fmla="*/ 0 h 105"/>
                  <a:gd name="T2" fmla="*/ 21 w 308"/>
                  <a:gd name="T3" fmla="*/ 0 h 105"/>
                  <a:gd name="T4" fmla="*/ 0 w 308"/>
                  <a:gd name="T5" fmla="*/ 26 h 105"/>
                  <a:gd name="T6" fmla="*/ 0 w 308"/>
                  <a:gd name="T7" fmla="*/ 79 h 105"/>
                  <a:gd name="T8" fmla="*/ 21 w 308"/>
                  <a:gd name="T9" fmla="*/ 105 h 105"/>
                  <a:gd name="T10" fmla="*/ 287 w 308"/>
                  <a:gd name="T11" fmla="*/ 105 h 105"/>
                  <a:gd name="T12" fmla="*/ 308 w 308"/>
                  <a:gd name="T13" fmla="*/ 79 h 105"/>
                  <a:gd name="T14" fmla="*/ 308 w 308"/>
                  <a:gd name="T15" fmla="*/ 26 h 105"/>
                  <a:gd name="T16" fmla="*/ 287 w 308"/>
                  <a:gd name="T1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05">
                    <a:moveTo>
                      <a:pt x="287" y="0"/>
                    </a:moveTo>
                    <a:cubicBezTo>
                      <a:pt x="21" y="0"/>
                      <a:pt x="21" y="0"/>
                      <a:pt x="21" y="0"/>
                    </a:cubicBezTo>
                    <a:cubicBezTo>
                      <a:pt x="10" y="0"/>
                      <a:pt x="0" y="11"/>
                      <a:pt x="0" y="26"/>
                    </a:cubicBezTo>
                    <a:cubicBezTo>
                      <a:pt x="0" y="79"/>
                      <a:pt x="0" y="79"/>
                      <a:pt x="0" y="79"/>
                    </a:cubicBezTo>
                    <a:cubicBezTo>
                      <a:pt x="0" y="94"/>
                      <a:pt x="10" y="105"/>
                      <a:pt x="21" y="105"/>
                    </a:cubicBezTo>
                    <a:cubicBezTo>
                      <a:pt x="287" y="105"/>
                      <a:pt x="287" y="105"/>
                      <a:pt x="287" y="105"/>
                    </a:cubicBezTo>
                    <a:cubicBezTo>
                      <a:pt x="298" y="105"/>
                      <a:pt x="308" y="94"/>
                      <a:pt x="308" y="79"/>
                    </a:cubicBezTo>
                    <a:cubicBezTo>
                      <a:pt x="308" y="26"/>
                      <a:pt x="308" y="26"/>
                      <a:pt x="308" y="26"/>
                    </a:cubicBezTo>
                    <a:cubicBezTo>
                      <a:pt x="308" y="11"/>
                      <a:pt x="298" y="0"/>
                      <a:pt x="287" y="0"/>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dirty="0">
                  <a:gradFill>
                    <a:gsLst>
                      <a:gs pos="0">
                        <a:srgbClr val="934923"/>
                      </a:gs>
                      <a:gs pos="100000">
                        <a:srgbClr val="F4D352"/>
                      </a:gs>
                    </a:gsLst>
                    <a:lin ang="5400000" scaled="0"/>
                  </a:gradFill>
                  <a:cs typeface="+mn-ea"/>
                  <a:sym typeface="+mn-lt"/>
                </a:endParaRPr>
              </a:p>
            </p:txBody>
          </p:sp>
          <p:sp>
            <p:nvSpPr>
              <p:cNvPr id="69" name="Freeform 58"/>
              <p:cNvSpPr/>
              <p:nvPr/>
            </p:nvSpPr>
            <p:spPr bwMode="auto">
              <a:xfrm>
                <a:off x="3921125" y="3862388"/>
                <a:ext cx="15875" cy="34925"/>
              </a:xfrm>
              <a:custGeom>
                <a:avLst/>
                <a:gdLst>
                  <a:gd name="T0" fmla="*/ 5 w 10"/>
                  <a:gd name="T1" fmla="*/ 4 h 22"/>
                  <a:gd name="T2" fmla="*/ 5 w 10"/>
                  <a:gd name="T3" fmla="*/ 4 h 22"/>
                  <a:gd name="T4" fmla="*/ 1 w 10"/>
                  <a:gd name="T5" fmla="*/ 6 h 22"/>
                  <a:gd name="T6" fmla="*/ 0 w 10"/>
                  <a:gd name="T7" fmla="*/ 2 h 22"/>
                  <a:gd name="T8" fmla="*/ 5 w 10"/>
                  <a:gd name="T9" fmla="*/ 0 h 22"/>
                  <a:gd name="T10" fmla="*/ 10 w 10"/>
                  <a:gd name="T11" fmla="*/ 0 h 22"/>
                  <a:gd name="T12" fmla="*/ 10 w 10"/>
                  <a:gd name="T13" fmla="*/ 22 h 22"/>
                  <a:gd name="T14" fmla="*/ 5 w 10"/>
                  <a:gd name="T15" fmla="*/ 22 h 22"/>
                  <a:gd name="T16" fmla="*/ 5 w 10"/>
                  <a:gd name="T17"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2">
                    <a:moveTo>
                      <a:pt x="5" y="4"/>
                    </a:moveTo>
                    <a:lnTo>
                      <a:pt x="5" y="4"/>
                    </a:lnTo>
                    <a:lnTo>
                      <a:pt x="1" y="6"/>
                    </a:lnTo>
                    <a:lnTo>
                      <a:pt x="0" y="2"/>
                    </a:lnTo>
                    <a:lnTo>
                      <a:pt x="5" y="0"/>
                    </a:lnTo>
                    <a:lnTo>
                      <a:pt x="10" y="0"/>
                    </a:lnTo>
                    <a:lnTo>
                      <a:pt x="10" y="22"/>
                    </a:lnTo>
                    <a:lnTo>
                      <a:pt x="5" y="22"/>
                    </a:lnTo>
                    <a:lnTo>
                      <a:pt x="5" y="4"/>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70" name="Freeform 59"/>
              <p:cNvSpPr/>
              <p:nvPr/>
            </p:nvSpPr>
            <p:spPr bwMode="auto">
              <a:xfrm>
                <a:off x="3944938" y="3860800"/>
                <a:ext cx="20638" cy="36513"/>
              </a:xfrm>
              <a:custGeom>
                <a:avLst/>
                <a:gdLst>
                  <a:gd name="T0" fmla="*/ 0 w 27"/>
                  <a:gd name="T1" fmla="*/ 48 h 48"/>
                  <a:gd name="T2" fmla="*/ 0 w 27"/>
                  <a:gd name="T3" fmla="*/ 41 h 48"/>
                  <a:gd name="T4" fmla="*/ 5 w 27"/>
                  <a:gd name="T5" fmla="*/ 34 h 48"/>
                  <a:gd name="T6" fmla="*/ 16 w 27"/>
                  <a:gd name="T7" fmla="*/ 15 h 48"/>
                  <a:gd name="T8" fmla="*/ 10 w 27"/>
                  <a:gd name="T9" fmla="*/ 9 h 48"/>
                  <a:gd name="T10" fmla="*/ 3 w 27"/>
                  <a:gd name="T11" fmla="*/ 12 h 48"/>
                  <a:gd name="T12" fmla="*/ 1 w 27"/>
                  <a:gd name="T13" fmla="*/ 3 h 48"/>
                  <a:gd name="T14" fmla="*/ 12 w 27"/>
                  <a:gd name="T15" fmla="*/ 0 h 48"/>
                  <a:gd name="T16" fmla="*/ 27 w 27"/>
                  <a:gd name="T17" fmla="*/ 14 h 48"/>
                  <a:gd name="T18" fmla="*/ 16 w 27"/>
                  <a:gd name="T19" fmla="*/ 35 h 48"/>
                  <a:gd name="T20" fmla="*/ 14 w 27"/>
                  <a:gd name="T21" fmla="*/ 38 h 48"/>
                  <a:gd name="T22" fmla="*/ 14 w 27"/>
                  <a:gd name="T23" fmla="*/ 38 h 48"/>
                  <a:gd name="T24" fmla="*/ 27 w 27"/>
                  <a:gd name="T25" fmla="*/ 38 h 48"/>
                  <a:gd name="T26" fmla="*/ 27 w 27"/>
                  <a:gd name="T27" fmla="*/ 48 h 48"/>
                  <a:gd name="T28" fmla="*/ 0 w 27"/>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48">
                    <a:moveTo>
                      <a:pt x="0" y="48"/>
                    </a:moveTo>
                    <a:cubicBezTo>
                      <a:pt x="0" y="41"/>
                      <a:pt x="0" y="41"/>
                      <a:pt x="0" y="41"/>
                    </a:cubicBezTo>
                    <a:cubicBezTo>
                      <a:pt x="5" y="34"/>
                      <a:pt x="5" y="34"/>
                      <a:pt x="5" y="34"/>
                    </a:cubicBezTo>
                    <a:cubicBezTo>
                      <a:pt x="12" y="26"/>
                      <a:pt x="16" y="21"/>
                      <a:pt x="16" y="15"/>
                    </a:cubicBezTo>
                    <a:cubicBezTo>
                      <a:pt x="16" y="12"/>
                      <a:pt x="14" y="9"/>
                      <a:pt x="10" y="9"/>
                    </a:cubicBezTo>
                    <a:cubicBezTo>
                      <a:pt x="7" y="9"/>
                      <a:pt x="5" y="11"/>
                      <a:pt x="3" y="12"/>
                    </a:cubicBezTo>
                    <a:cubicBezTo>
                      <a:pt x="1" y="3"/>
                      <a:pt x="1" y="3"/>
                      <a:pt x="1" y="3"/>
                    </a:cubicBezTo>
                    <a:cubicBezTo>
                      <a:pt x="3" y="1"/>
                      <a:pt x="8" y="0"/>
                      <a:pt x="12" y="0"/>
                    </a:cubicBezTo>
                    <a:cubicBezTo>
                      <a:pt x="24" y="0"/>
                      <a:pt x="27" y="8"/>
                      <a:pt x="27" y="14"/>
                    </a:cubicBezTo>
                    <a:cubicBezTo>
                      <a:pt x="27" y="23"/>
                      <a:pt x="21" y="30"/>
                      <a:pt x="16" y="35"/>
                    </a:cubicBezTo>
                    <a:cubicBezTo>
                      <a:pt x="14" y="38"/>
                      <a:pt x="14" y="38"/>
                      <a:pt x="14" y="38"/>
                    </a:cubicBezTo>
                    <a:cubicBezTo>
                      <a:pt x="14" y="38"/>
                      <a:pt x="14" y="38"/>
                      <a:pt x="14" y="38"/>
                    </a:cubicBezTo>
                    <a:cubicBezTo>
                      <a:pt x="27" y="38"/>
                      <a:pt x="27" y="38"/>
                      <a:pt x="27" y="38"/>
                    </a:cubicBezTo>
                    <a:cubicBezTo>
                      <a:pt x="27" y="48"/>
                      <a:pt x="27" y="48"/>
                      <a:pt x="27" y="48"/>
                    </a:cubicBezTo>
                    <a:lnTo>
                      <a:pt x="0" y="48"/>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dirty="0">
                  <a:gradFill>
                    <a:gsLst>
                      <a:gs pos="0">
                        <a:srgbClr val="934923"/>
                      </a:gs>
                      <a:gs pos="100000">
                        <a:srgbClr val="F4D352"/>
                      </a:gs>
                    </a:gsLst>
                    <a:lin ang="5400000" scaled="0"/>
                  </a:gradFill>
                  <a:cs typeface="+mn-ea"/>
                  <a:sym typeface="+mn-lt"/>
                </a:endParaRPr>
              </a:p>
            </p:txBody>
          </p:sp>
          <p:sp>
            <p:nvSpPr>
              <p:cNvPr id="71" name="Freeform 60"/>
              <p:cNvSpPr/>
              <p:nvPr/>
            </p:nvSpPr>
            <p:spPr bwMode="auto">
              <a:xfrm>
                <a:off x="3970338" y="3860800"/>
                <a:ext cx="19050" cy="38100"/>
              </a:xfrm>
              <a:custGeom>
                <a:avLst/>
                <a:gdLst>
                  <a:gd name="T0" fmla="*/ 1 w 26"/>
                  <a:gd name="T1" fmla="*/ 38 h 49"/>
                  <a:gd name="T2" fmla="*/ 8 w 26"/>
                  <a:gd name="T3" fmla="*/ 40 h 49"/>
                  <a:gd name="T4" fmla="*/ 15 w 26"/>
                  <a:gd name="T5" fmla="*/ 34 h 49"/>
                  <a:gd name="T6" fmla="*/ 7 w 26"/>
                  <a:gd name="T7" fmla="*/ 27 h 49"/>
                  <a:gd name="T8" fmla="*/ 5 w 26"/>
                  <a:gd name="T9" fmla="*/ 27 h 49"/>
                  <a:gd name="T10" fmla="*/ 5 w 26"/>
                  <a:gd name="T11" fmla="*/ 19 h 49"/>
                  <a:gd name="T12" fmla="*/ 6 w 26"/>
                  <a:gd name="T13" fmla="*/ 19 h 49"/>
                  <a:gd name="T14" fmla="*/ 14 w 26"/>
                  <a:gd name="T15" fmla="*/ 14 h 49"/>
                  <a:gd name="T16" fmla="*/ 9 w 26"/>
                  <a:gd name="T17" fmla="*/ 9 h 49"/>
                  <a:gd name="T18" fmla="*/ 3 w 26"/>
                  <a:gd name="T19" fmla="*/ 11 h 49"/>
                  <a:gd name="T20" fmla="*/ 1 w 26"/>
                  <a:gd name="T21" fmla="*/ 2 h 49"/>
                  <a:gd name="T22" fmla="*/ 12 w 26"/>
                  <a:gd name="T23" fmla="*/ 0 h 49"/>
                  <a:gd name="T24" fmla="*/ 25 w 26"/>
                  <a:gd name="T25" fmla="*/ 12 h 49"/>
                  <a:gd name="T26" fmla="*/ 18 w 26"/>
                  <a:gd name="T27" fmla="*/ 22 h 49"/>
                  <a:gd name="T28" fmla="*/ 18 w 26"/>
                  <a:gd name="T29" fmla="*/ 22 h 49"/>
                  <a:gd name="T30" fmla="*/ 26 w 26"/>
                  <a:gd name="T31" fmla="*/ 34 h 49"/>
                  <a:gd name="T32" fmla="*/ 10 w 26"/>
                  <a:gd name="T33" fmla="*/ 49 h 49"/>
                  <a:gd name="T34" fmla="*/ 0 w 26"/>
                  <a:gd name="T35" fmla="*/ 47 h 49"/>
                  <a:gd name="T36" fmla="*/ 1 w 26"/>
                  <a:gd name="T37" fmla="*/ 3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49">
                    <a:moveTo>
                      <a:pt x="1" y="38"/>
                    </a:moveTo>
                    <a:cubicBezTo>
                      <a:pt x="3" y="39"/>
                      <a:pt x="6" y="40"/>
                      <a:pt x="8" y="40"/>
                    </a:cubicBezTo>
                    <a:cubicBezTo>
                      <a:pt x="13" y="40"/>
                      <a:pt x="15" y="37"/>
                      <a:pt x="15" y="34"/>
                    </a:cubicBezTo>
                    <a:cubicBezTo>
                      <a:pt x="15" y="29"/>
                      <a:pt x="11" y="27"/>
                      <a:pt x="7" y="27"/>
                    </a:cubicBezTo>
                    <a:cubicBezTo>
                      <a:pt x="5" y="27"/>
                      <a:pt x="5" y="27"/>
                      <a:pt x="5" y="27"/>
                    </a:cubicBezTo>
                    <a:cubicBezTo>
                      <a:pt x="5" y="19"/>
                      <a:pt x="5" y="19"/>
                      <a:pt x="5" y="19"/>
                    </a:cubicBezTo>
                    <a:cubicBezTo>
                      <a:pt x="6" y="19"/>
                      <a:pt x="6" y="19"/>
                      <a:pt x="6" y="19"/>
                    </a:cubicBezTo>
                    <a:cubicBezTo>
                      <a:pt x="10" y="19"/>
                      <a:pt x="14" y="18"/>
                      <a:pt x="14" y="14"/>
                    </a:cubicBezTo>
                    <a:cubicBezTo>
                      <a:pt x="14" y="11"/>
                      <a:pt x="12" y="9"/>
                      <a:pt x="9" y="9"/>
                    </a:cubicBezTo>
                    <a:cubicBezTo>
                      <a:pt x="7" y="9"/>
                      <a:pt x="4" y="10"/>
                      <a:pt x="3" y="11"/>
                    </a:cubicBezTo>
                    <a:cubicBezTo>
                      <a:pt x="1" y="2"/>
                      <a:pt x="1" y="2"/>
                      <a:pt x="1" y="2"/>
                    </a:cubicBezTo>
                    <a:cubicBezTo>
                      <a:pt x="3" y="1"/>
                      <a:pt x="8" y="0"/>
                      <a:pt x="12" y="0"/>
                    </a:cubicBezTo>
                    <a:cubicBezTo>
                      <a:pt x="21" y="0"/>
                      <a:pt x="25" y="6"/>
                      <a:pt x="25" y="12"/>
                    </a:cubicBezTo>
                    <a:cubicBezTo>
                      <a:pt x="25" y="17"/>
                      <a:pt x="22" y="20"/>
                      <a:pt x="18" y="22"/>
                    </a:cubicBezTo>
                    <a:cubicBezTo>
                      <a:pt x="18" y="22"/>
                      <a:pt x="18" y="22"/>
                      <a:pt x="18" y="22"/>
                    </a:cubicBezTo>
                    <a:cubicBezTo>
                      <a:pt x="23" y="24"/>
                      <a:pt x="26" y="28"/>
                      <a:pt x="26" y="34"/>
                    </a:cubicBezTo>
                    <a:cubicBezTo>
                      <a:pt x="26" y="41"/>
                      <a:pt x="21" y="49"/>
                      <a:pt x="10" y="49"/>
                    </a:cubicBezTo>
                    <a:cubicBezTo>
                      <a:pt x="5" y="49"/>
                      <a:pt x="2" y="48"/>
                      <a:pt x="0" y="47"/>
                    </a:cubicBezTo>
                    <a:lnTo>
                      <a:pt x="1" y="3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72" name="Freeform 61"/>
              <p:cNvSpPr>
                <a:spLocks noEditPoints="1"/>
              </p:cNvSpPr>
              <p:nvPr/>
            </p:nvSpPr>
            <p:spPr bwMode="auto">
              <a:xfrm>
                <a:off x="3994150" y="3862388"/>
                <a:ext cx="23813" cy="34925"/>
              </a:xfrm>
              <a:custGeom>
                <a:avLst/>
                <a:gdLst>
                  <a:gd name="T0" fmla="*/ 17 w 31"/>
                  <a:gd name="T1" fmla="*/ 47 h 47"/>
                  <a:gd name="T2" fmla="*/ 17 w 31"/>
                  <a:gd name="T3" fmla="*/ 37 h 47"/>
                  <a:gd name="T4" fmla="*/ 0 w 31"/>
                  <a:gd name="T5" fmla="*/ 37 h 47"/>
                  <a:gd name="T6" fmla="*/ 0 w 31"/>
                  <a:gd name="T7" fmla="*/ 29 h 47"/>
                  <a:gd name="T8" fmla="*/ 16 w 31"/>
                  <a:gd name="T9" fmla="*/ 0 h 47"/>
                  <a:gd name="T10" fmla="*/ 27 w 31"/>
                  <a:gd name="T11" fmla="*/ 0 h 47"/>
                  <a:gd name="T12" fmla="*/ 27 w 31"/>
                  <a:gd name="T13" fmla="*/ 28 h 47"/>
                  <a:gd name="T14" fmla="*/ 31 w 31"/>
                  <a:gd name="T15" fmla="*/ 28 h 47"/>
                  <a:gd name="T16" fmla="*/ 31 w 31"/>
                  <a:gd name="T17" fmla="*/ 37 h 47"/>
                  <a:gd name="T18" fmla="*/ 27 w 31"/>
                  <a:gd name="T19" fmla="*/ 37 h 47"/>
                  <a:gd name="T20" fmla="*/ 27 w 31"/>
                  <a:gd name="T21" fmla="*/ 47 h 47"/>
                  <a:gd name="T22" fmla="*/ 17 w 31"/>
                  <a:gd name="T23" fmla="*/ 47 h 47"/>
                  <a:gd name="T24" fmla="*/ 17 w 31"/>
                  <a:gd name="T25" fmla="*/ 28 h 47"/>
                  <a:gd name="T26" fmla="*/ 17 w 31"/>
                  <a:gd name="T27" fmla="*/ 19 h 47"/>
                  <a:gd name="T28" fmla="*/ 17 w 31"/>
                  <a:gd name="T29" fmla="*/ 12 h 47"/>
                  <a:gd name="T30" fmla="*/ 17 w 31"/>
                  <a:gd name="T31" fmla="*/ 12 h 47"/>
                  <a:gd name="T32" fmla="*/ 14 w 31"/>
                  <a:gd name="T33" fmla="*/ 19 h 47"/>
                  <a:gd name="T34" fmla="*/ 10 w 31"/>
                  <a:gd name="T35" fmla="*/ 27 h 47"/>
                  <a:gd name="T36" fmla="*/ 10 w 31"/>
                  <a:gd name="T37" fmla="*/ 28 h 47"/>
                  <a:gd name="T38" fmla="*/ 17 w 31"/>
                  <a:gd name="T39"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47">
                    <a:moveTo>
                      <a:pt x="17" y="47"/>
                    </a:moveTo>
                    <a:cubicBezTo>
                      <a:pt x="17" y="37"/>
                      <a:pt x="17" y="37"/>
                      <a:pt x="17" y="37"/>
                    </a:cubicBezTo>
                    <a:cubicBezTo>
                      <a:pt x="0" y="37"/>
                      <a:pt x="0" y="37"/>
                      <a:pt x="0" y="37"/>
                    </a:cubicBezTo>
                    <a:cubicBezTo>
                      <a:pt x="0" y="29"/>
                      <a:pt x="0" y="29"/>
                      <a:pt x="0" y="29"/>
                    </a:cubicBezTo>
                    <a:cubicBezTo>
                      <a:pt x="16" y="0"/>
                      <a:pt x="16" y="0"/>
                      <a:pt x="16" y="0"/>
                    </a:cubicBezTo>
                    <a:cubicBezTo>
                      <a:pt x="27" y="0"/>
                      <a:pt x="27" y="0"/>
                      <a:pt x="27" y="0"/>
                    </a:cubicBezTo>
                    <a:cubicBezTo>
                      <a:pt x="27" y="28"/>
                      <a:pt x="27" y="28"/>
                      <a:pt x="27" y="28"/>
                    </a:cubicBezTo>
                    <a:cubicBezTo>
                      <a:pt x="31" y="28"/>
                      <a:pt x="31" y="28"/>
                      <a:pt x="31" y="28"/>
                    </a:cubicBezTo>
                    <a:cubicBezTo>
                      <a:pt x="31" y="37"/>
                      <a:pt x="31" y="37"/>
                      <a:pt x="31" y="37"/>
                    </a:cubicBezTo>
                    <a:cubicBezTo>
                      <a:pt x="27" y="37"/>
                      <a:pt x="27" y="37"/>
                      <a:pt x="27" y="37"/>
                    </a:cubicBezTo>
                    <a:cubicBezTo>
                      <a:pt x="27" y="47"/>
                      <a:pt x="27" y="47"/>
                      <a:pt x="27" y="47"/>
                    </a:cubicBezTo>
                    <a:lnTo>
                      <a:pt x="17" y="47"/>
                    </a:lnTo>
                    <a:close/>
                    <a:moveTo>
                      <a:pt x="17" y="28"/>
                    </a:moveTo>
                    <a:cubicBezTo>
                      <a:pt x="17" y="19"/>
                      <a:pt x="17" y="19"/>
                      <a:pt x="17" y="19"/>
                    </a:cubicBezTo>
                    <a:cubicBezTo>
                      <a:pt x="17" y="17"/>
                      <a:pt x="17" y="15"/>
                      <a:pt x="17" y="12"/>
                    </a:cubicBezTo>
                    <a:cubicBezTo>
                      <a:pt x="17" y="12"/>
                      <a:pt x="17" y="12"/>
                      <a:pt x="17" y="12"/>
                    </a:cubicBezTo>
                    <a:cubicBezTo>
                      <a:pt x="16" y="14"/>
                      <a:pt x="15" y="17"/>
                      <a:pt x="14" y="19"/>
                    </a:cubicBezTo>
                    <a:cubicBezTo>
                      <a:pt x="10" y="27"/>
                      <a:pt x="10" y="27"/>
                      <a:pt x="10" y="27"/>
                    </a:cubicBezTo>
                    <a:cubicBezTo>
                      <a:pt x="10" y="28"/>
                      <a:pt x="10" y="28"/>
                      <a:pt x="10" y="28"/>
                    </a:cubicBezTo>
                    <a:lnTo>
                      <a:pt x="17" y="28"/>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73" name="Freeform 62"/>
              <p:cNvSpPr/>
              <p:nvPr/>
            </p:nvSpPr>
            <p:spPr bwMode="auto">
              <a:xfrm>
                <a:off x="4019550" y="3862388"/>
                <a:ext cx="20638" cy="36513"/>
              </a:xfrm>
              <a:custGeom>
                <a:avLst/>
                <a:gdLst>
                  <a:gd name="T0" fmla="*/ 26 w 27"/>
                  <a:gd name="T1" fmla="*/ 9 h 48"/>
                  <a:gd name="T2" fmla="*/ 13 w 27"/>
                  <a:gd name="T3" fmla="*/ 9 h 48"/>
                  <a:gd name="T4" fmla="*/ 13 w 27"/>
                  <a:gd name="T5" fmla="*/ 16 h 48"/>
                  <a:gd name="T6" fmla="*/ 14 w 27"/>
                  <a:gd name="T7" fmla="*/ 16 h 48"/>
                  <a:gd name="T8" fmla="*/ 23 w 27"/>
                  <a:gd name="T9" fmla="*/ 20 h 48"/>
                  <a:gd name="T10" fmla="*/ 27 w 27"/>
                  <a:gd name="T11" fmla="*/ 31 h 48"/>
                  <a:gd name="T12" fmla="*/ 10 w 27"/>
                  <a:gd name="T13" fmla="*/ 48 h 48"/>
                  <a:gd name="T14" fmla="*/ 0 w 27"/>
                  <a:gd name="T15" fmla="*/ 46 h 48"/>
                  <a:gd name="T16" fmla="*/ 2 w 27"/>
                  <a:gd name="T17" fmla="*/ 37 h 48"/>
                  <a:gd name="T18" fmla="*/ 9 w 27"/>
                  <a:gd name="T19" fmla="*/ 39 h 48"/>
                  <a:gd name="T20" fmla="*/ 16 w 27"/>
                  <a:gd name="T21" fmla="*/ 32 h 48"/>
                  <a:gd name="T22" fmla="*/ 6 w 27"/>
                  <a:gd name="T23" fmla="*/ 24 h 48"/>
                  <a:gd name="T24" fmla="*/ 3 w 27"/>
                  <a:gd name="T25" fmla="*/ 24 h 48"/>
                  <a:gd name="T26" fmla="*/ 5 w 27"/>
                  <a:gd name="T27" fmla="*/ 0 h 48"/>
                  <a:gd name="T28" fmla="*/ 26 w 27"/>
                  <a:gd name="T29" fmla="*/ 0 h 48"/>
                  <a:gd name="T30" fmla="*/ 26 w 27"/>
                  <a:gd name="T31" fmla="*/ 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48">
                    <a:moveTo>
                      <a:pt x="26" y="9"/>
                    </a:moveTo>
                    <a:cubicBezTo>
                      <a:pt x="13" y="9"/>
                      <a:pt x="13" y="9"/>
                      <a:pt x="13" y="9"/>
                    </a:cubicBezTo>
                    <a:cubicBezTo>
                      <a:pt x="13" y="16"/>
                      <a:pt x="13" y="16"/>
                      <a:pt x="13" y="16"/>
                    </a:cubicBezTo>
                    <a:cubicBezTo>
                      <a:pt x="13" y="16"/>
                      <a:pt x="14" y="16"/>
                      <a:pt x="14" y="16"/>
                    </a:cubicBezTo>
                    <a:cubicBezTo>
                      <a:pt x="16" y="16"/>
                      <a:pt x="20" y="17"/>
                      <a:pt x="23" y="20"/>
                    </a:cubicBezTo>
                    <a:cubicBezTo>
                      <a:pt x="26" y="22"/>
                      <a:pt x="27" y="26"/>
                      <a:pt x="27" y="31"/>
                    </a:cubicBezTo>
                    <a:cubicBezTo>
                      <a:pt x="27" y="40"/>
                      <a:pt x="21" y="48"/>
                      <a:pt x="10" y="48"/>
                    </a:cubicBezTo>
                    <a:cubicBezTo>
                      <a:pt x="6" y="48"/>
                      <a:pt x="2" y="47"/>
                      <a:pt x="0" y="46"/>
                    </a:cubicBezTo>
                    <a:cubicBezTo>
                      <a:pt x="2" y="37"/>
                      <a:pt x="2" y="37"/>
                      <a:pt x="2" y="37"/>
                    </a:cubicBezTo>
                    <a:cubicBezTo>
                      <a:pt x="4" y="38"/>
                      <a:pt x="6" y="39"/>
                      <a:pt x="9" y="39"/>
                    </a:cubicBezTo>
                    <a:cubicBezTo>
                      <a:pt x="13" y="39"/>
                      <a:pt x="16" y="36"/>
                      <a:pt x="16" y="32"/>
                    </a:cubicBezTo>
                    <a:cubicBezTo>
                      <a:pt x="16" y="26"/>
                      <a:pt x="11" y="24"/>
                      <a:pt x="6" y="24"/>
                    </a:cubicBezTo>
                    <a:cubicBezTo>
                      <a:pt x="5" y="24"/>
                      <a:pt x="4" y="24"/>
                      <a:pt x="3" y="24"/>
                    </a:cubicBezTo>
                    <a:cubicBezTo>
                      <a:pt x="5" y="0"/>
                      <a:pt x="5" y="0"/>
                      <a:pt x="5" y="0"/>
                    </a:cubicBezTo>
                    <a:cubicBezTo>
                      <a:pt x="26" y="0"/>
                      <a:pt x="26" y="0"/>
                      <a:pt x="26" y="0"/>
                    </a:cubicBezTo>
                    <a:lnTo>
                      <a:pt x="26" y="9"/>
                    </a:ln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74" name="Freeform 63"/>
              <p:cNvSpPr>
                <a:spLocks noEditPoints="1"/>
              </p:cNvSpPr>
              <p:nvPr/>
            </p:nvSpPr>
            <p:spPr bwMode="auto">
              <a:xfrm>
                <a:off x="4044950" y="3860800"/>
                <a:ext cx="22225" cy="38100"/>
              </a:xfrm>
              <a:custGeom>
                <a:avLst/>
                <a:gdLst>
                  <a:gd name="T0" fmla="*/ 26 w 30"/>
                  <a:gd name="T1" fmla="*/ 9 h 49"/>
                  <a:gd name="T2" fmla="*/ 22 w 30"/>
                  <a:gd name="T3" fmla="*/ 10 h 49"/>
                  <a:gd name="T4" fmla="*/ 12 w 30"/>
                  <a:gd name="T5" fmla="*/ 20 h 49"/>
                  <a:gd name="T6" fmla="*/ 12 w 30"/>
                  <a:gd name="T7" fmla="*/ 20 h 49"/>
                  <a:gd name="T8" fmla="*/ 19 w 30"/>
                  <a:gd name="T9" fmla="*/ 17 h 49"/>
                  <a:gd name="T10" fmla="*/ 30 w 30"/>
                  <a:gd name="T11" fmla="*/ 32 h 49"/>
                  <a:gd name="T12" fmla="*/ 16 w 30"/>
                  <a:gd name="T13" fmla="*/ 49 h 49"/>
                  <a:gd name="T14" fmla="*/ 0 w 30"/>
                  <a:gd name="T15" fmla="*/ 29 h 49"/>
                  <a:gd name="T16" fmla="*/ 9 w 30"/>
                  <a:gd name="T17" fmla="*/ 7 h 49"/>
                  <a:gd name="T18" fmla="*/ 20 w 30"/>
                  <a:gd name="T19" fmla="*/ 1 h 49"/>
                  <a:gd name="T20" fmla="*/ 26 w 30"/>
                  <a:gd name="T21" fmla="*/ 0 h 49"/>
                  <a:gd name="T22" fmla="*/ 26 w 30"/>
                  <a:gd name="T23" fmla="*/ 9 h 49"/>
                  <a:gd name="T24" fmla="*/ 19 w 30"/>
                  <a:gd name="T25" fmla="*/ 31 h 49"/>
                  <a:gd name="T26" fmla="*/ 15 w 30"/>
                  <a:gd name="T27" fmla="*/ 25 h 49"/>
                  <a:gd name="T28" fmla="*/ 12 w 30"/>
                  <a:gd name="T29" fmla="*/ 27 h 49"/>
                  <a:gd name="T30" fmla="*/ 12 w 30"/>
                  <a:gd name="T31" fmla="*/ 32 h 49"/>
                  <a:gd name="T32" fmla="*/ 15 w 30"/>
                  <a:gd name="T33" fmla="*/ 41 h 49"/>
                  <a:gd name="T34" fmla="*/ 19 w 30"/>
                  <a:gd name="T35" fmla="*/ 3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9">
                    <a:moveTo>
                      <a:pt x="26" y="9"/>
                    </a:moveTo>
                    <a:cubicBezTo>
                      <a:pt x="25" y="9"/>
                      <a:pt x="23" y="9"/>
                      <a:pt x="22" y="10"/>
                    </a:cubicBezTo>
                    <a:cubicBezTo>
                      <a:pt x="16" y="11"/>
                      <a:pt x="13" y="15"/>
                      <a:pt x="12" y="20"/>
                    </a:cubicBezTo>
                    <a:cubicBezTo>
                      <a:pt x="12" y="20"/>
                      <a:pt x="12" y="20"/>
                      <a:pt x="12" y="20"/>
                    </a:cubicBezTo>
                    <a:cubicBezTo>
                      <a:pt x="14" y="18"/>
                      <a:pt x="16" y="17"/>
                      <a:pt x="19" y="17"/>
                    </a:cubicBezTo>
                    <a:cubicBezTo>
                      <a:pt x="26" y="17"/>
                      <a:pt x="30" y="23"/>
                      <a:pt x="30" y="32"/>
                    </a:cubicBezTo>
                    <a:cubicBezTo>
                      <a:pt x="30" y="40"/>
                      <a:pt x="26" y="49"/>
                      <a:pt x="16" y="49"/>
                    </a:cubicBezTo>
                    <a:cubicBezTo>
                      <a:pt x="6" y="49"/>
                      <a:pt x="0" y="41"/>
                      <a:pt x="0" y="29"/>
                    </a:cubicBezTo>
                    <a:cubicBezTo>
                      <a:pt x="0" y="18"/>
                      <a:pt x="4" y="11"/>
                      <a:pt x="9" y="7"/>
                    </a:cubicBezTo>
                    <a:cubicBezTo>
                      <a:pt x="12" y="3"/>
                      <a:pt x="17" y="1"/>
                      <a:pt x="20" y="1"/>
                    </a:cubicBezTo>
                    <a:cubicBezTo>
                      <a:pt x="23" y="0"/>
                      <a:pt x="25" y="0"/>
                      <a:pt x="26" y="0"/>
                    </a:cubicBezTo>
                    <a:lnTo>
                      <a:pt x="26" y="9"/>
                    </a:lnTo>
                    <a:close/>
                    <a:moveTo>
                      <a:pt x="19" y="31"/>
                    </a:moveTo>
                    <a:cubicBezTo>
                      <a:pt x="19" y="29"/>
                      <a:pt x="18" y="25"/>
                      <a:pt x="15" y="25"/>
                    </a:cubicBezTo>
                    <a:cubicBezTo>
                      <a:pt x="14" y="25"/>
                      <a:pt x="13" y="26"/>
                      <a:pt x="12" y="27"/>
                    </a:cubicBezTo>
                    <a:cubicBezTo>
                      <a:pt x="12" y="28"/>
                      <a:pt x="12" y="29"/>
                      <a:pt x="12" y="32"/>
                    </a:cubicBezTo>
                    <a:cubicBezTo>
                      <a:pt x="12" y="37"/>
                      <a:pt x="13" y="41"/>
                      <a:pt x="15" y="41"/>
                    </a:cubicBezTo>
                    <a:cubicBezTo>
                      <a:pt x="19" y="41"/>
                      <a:pt x="19" y="36"/>
                      <a:pt x="19" y="31"/>
                    </a:cubicBezTo>
                    <a:close/>
                  </a:path>
                </a:pathLst>
              </a:custGeom>
              <a:grp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grpSp>
      </p:grpSp>
      <p:grpSp>
        <p:nvGrpSpPr>
          <p:cNvPr id="75" name="组合 74"/>
          <p:cNvGrpSpPr/>
          <p:nvPr/>
        </p:nvGrpSpPr>
        <p:grpSpPr>
          <a:xfrm>
            <a:off x="4575900" y="3174254"/>
            <a:ext cx="1012825" cy="1165225"/>
            <a:chOff x="4575899" y="3174253"/>
            <a:chExt cx="1012825" cy="1165225"/>
          </a:xfrm>
        </p:grpSpPr>
        <p:sp>
          <p:nvSpPr>
            <p:cNvPr id="76" name="Freeform 10"/>
            <p:cNvSpPr/>
            <p:nvPr/>
          </p:nvSpPr>
          <p:spPr bwMode="auto">
            <a:xfrm>
              <a:off x="4575899" y="3174253"/>
              <a:ext cx="1012825"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grpSp>
          <p:nvGrpSpPr>
            <p:cNvPr id="77" name="Group 231"/>
            <p:cNvGrpSpPr/>
            <p:nvPr/>
          </p:nvGrpSpPr>
          <p:grpSpPr>
            <a:xfrm>
              <a:off x="4827606" y="3528676"/>
              <a:ext cx="420688" cy="471488"/>
              <a:chOff x="4608513" y="6291263"/>
              <a:chExt cx="420688" cy="471488"/>
            </a:xfrm>
            <a:solidFill>
              <a:schemeClr val="tx2"/>
            </a:solidFill>
          </p:grpSpPr>
          <p:sp>
            <p:nvSpPr>
              <p:cNvPr id="78" name="Freeform 218"/>
              <p:cNvSpPr/>
              <p:nvPr/>
            </p:nvSpPr>
            <p:spPr bwMode="auto">
              <a:xfrm>
                <a:off x="4908550" y="6627813"/>
                <a:ext cx="80963" cy="84138"/>
              </a:xfrm>
              <a:custGeom>
                <a:avLst/>
                <a:gdLst>
                  <a:gd name="T0" fmla="*/ 13 w 105"/>
                  <a:gd name="T1" fmla="*/ 20 h 108"/>
                  <a:gd name="T2" fmla="*/ 27 w 105"/>
                  <a:gd name="T3" fmla="*/ 9 h 108"/>
                  <a:gd name="T4" fmla="*/ 65 w 105"/>
                  <a:gd name="T5" fmla="*/ 13 h 108"/>
                  <a:gd name="T6" fmla="*/ 105 w 105"/>
                  <a:gd name="T7" fmla="*/ 64 h 108"/>
                  <a:gd name="T8" fmla="*/ 49 w 105"/>
                  <a:gd name="T9" fmla="*/ 108 h 108"/>
                  <a:gd name="T10" fmla="*/ 9 w 105"/>
                  <a:gd name="T11" fmla="*/ 57 h 108"/>
                  <a:gd name="T12" fmla="*/ 13 w 105"/>
                  <a:gd name="T13" fmla="*/ 20 h 108"/>
                </a:gdLst>
                <a:ahLst/>
                <a:cxnLst>
                  <a:cxn ang="0">
                    <a:pos x="T0" y="T1"/>
                  </a:cxn>
                  <a:cxn ang="0">
                    <a:pos x="T2" y="T3"/>
                  </a:cxn>
                  <a:cxn ang="0">
                    <a:pos x="T4" y="T5"/>
                  </a:cxn>
                  <a:cxn ang="0">
                    <a:pos x="T6" y="T7"/>
                  </a:cxn>
                  <a:cxn ang="0">
                    <a:pos x="T8" y="T9"/>
                  </a:cxn>
                  <a:cxn ang="0">
                    <a:pos x="T10" y="T11"/>
                  </a:cxn>
                  <a:cxn ang="0">
                    <a:pos x="T12" y="T13"/>
                  </a:cxn>
                </a:cxnLst>
                <a:rect l="0" t="0" r="r" b="b"/>
                <a:pathLst>
                  <a:path w="105" h="108">
                    <a:moveTo>
                      <a:pt x="13" y="20"/>
                    </a:moveTo>
                    <a:cubicBezTo>
                      <a:pt x="27" y="9"/>
                      <a:pt x="27" y="9"/>
                      <a:pt x="27" y="9"/>
                    </a:cubicBezTo>
                    <a:cubicBezTo>
                      <a:pt x="39" y="0"/>
                      <a:pt x="56" y="2"/>
                      <a:pt x="65" y="13"/>
                    </a:cubicBezTo>
                    <a:cubicBezTo>
                      <a:pt x="105" y="64"/>
                      <a:pt x="105" y="64"/>
                      <a:pt x="105" y="64"/>
                    </a:cubicBezTo>
                    <a:cubicBezTo>
                      <a:pt x="49" y="108"/>
                      <a:pt x="49" y="108"/>
                      <a:pt x="49" y="108"/>
                    </a:cubicBezTo>
                    <a:cubicBezTo>
                      <a:pt x="9" y="57"/>
                      <a:pt x="9" y="57"/>
                      <a:pt x="9" y="57"/>
                    </a:cubicBezTo>
                    <a:cubicBezTo>
                      <a:pt x="0" y="46"/>
                      <a:pt x="2" y="29"/>
                      <a:pt x="13" y="20"/>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79" name="Freeform 219"/>
              <p:cNvSpPr>
                <a:spLocks noEditPoints="1"/>
              </p:cNvSpPr>
              <p:nvPr/>
            </p:nvSpPr>
            <p:spPr bwMode="auto">
              <a:xfrm>
                <a:off x="4608513" y="6291263"/>
                <a:ext cx="403225" cy="401638"/>
              </a:xfrm>
              <a:custGeom>
                <a:avLst/>
                <a:gdLst>
                  <a:gd name="T0" fmla="*/ 445 w 524"/>
                  <a:gd name="T1" fmla="*/ 119 h 523"/>
                  <a:gd name="T2" fmla="*/ 119 w 524"/>
                  <a:gd name="T3" fmla="*/ 79 h 523"/>
                  <a:gd name="T4" fmla="*/ 79 w 524"/>
                  <a:gd name="T5" fmla="*/ 404 h 523"/>
                  <a:gd name="T6" fmla="*/ 405 w 524"/>
                  <a:gd name="T7" fmla="*/ 444 h 523"/>
                  <a:gd name="T8" fmla="*/ 445 w 524"/>
                  <a:gd name="T9" fmla="*/ 119 h 523"/>
                  <a:gd name="T10" fmla="*/ 373 w 524"/>
                  <a:gd name="T11" fmla="*/ 404 h 523"/>
                  <a:gd name="T12" fmla="*/ 119 w 524"/>
                  <a:gd name="T13" fmla="*/ 373 h 523"/>
                  <a:gd name="T14" fmla="*/ 151 w 524"/>
                  <a:gd name="T15" fmla="*/ 119 h 523"/>
                  <a:gd name="T16" fmla="*/ 404 w 524"/>
                  <a:gd name="T17" fmla="*/ 150 h 523"/>
                  <a:gd name="T18" fmla="*/ 373 w 524"/>
                  <a:gd name="T19" fmla="*/ 404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23">
                    <a:moveTo>
                      <a:pt x="445" y="119"/>
                    </a:moveTo>
                    <a:cubicBezTo>
                      <a:pt x="366" y="18"/>
                      <a:pt x="220" y="0"/>
                      <a:pt x="119" y="79"/>
                    </a:cubicBezTo>
                    <a:cubicBezTo>
                      <a:pt x="18" y="157"/>
                      <a:pt x="0" y="303"/>
                      <a:pt x="79" y="404"/>
                    </a:cubicBezTo>
                    <a:cubicBezTo>
                      <a:pt x="158" y="505"/>
                      <a:pt x="304" y="523"/>
                      <a:pt x="405" y="444"/>
                    </a:cubicBezTo>
                    <a:cubicBezTo>
                      <a:pt x="506" y="366"/>
                      <a:pt x="524" y="220"/>
                      <a:pt x="445" y="119"/>
                    </a:cubicBezTo>
                    <a:close/>
                    <a:moveTo>
                      <a:pt x="373" y="404"/>
                    </a:moveTo>
                    <a:cubicBezTo>
                      <a:pt x="294" y="465"/>
                      <a:pt x="181" y="451"/>
                      <a:pt x="119" y="373"/>
                    </a:cubicBezTo>
                    <a:cubicBezTo>
                      <a:pt x="58" y="294"/>
                      <a:pt x="72" y="180"/>
                      <a:pt x="151" y="119"/>
                    </a:cubicBezTo>
                    <a:cubicBezTo>
                      <a:pt x="229" y="58"/>
                      <a:pt x="343" y="72"/>
                      <a:pt x="404" y="150"/>
                    </a:cubicBezTo>
                    <a:cubicBezTo>
                      <a:pt x="466" y="229"/>
                      <a:pt x="452" y="343"/>
                      <a:pt x="373" y="404"/>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dirty="0">
                  <a:gradFill>
                    <a:gsLst>
                      <a:gs pos="0">
                        <a:srgbClr val="934923"/>
                      </a:gs>
                      <a:gs pos="100000">
                        <a:srgbClr val="F4D352"/>
                      </a:gs>
                    </a:gsLst>
                    <a:lin ang="5400000" scaled="0"/>
                  </a:gradFill>
                  <a:cs typeface="+mn-ea"/>
                  <a:sym typeface="+mn-lt"/>
                </a:endParaRPr>
              </a:p>
            </p:txBody>
          </p:sp>
          <p:sp>
            <p:nvSpPr>
              <p:cNvPr id="80" name="Freeform 220"/>
              <p:cNvSpPr/>
              <p:nvPr/>
            </p:nvSpPr>
            <p:spPr bwMode="auto">
              <a:xfrm>
                <a:off x="4957763" y="6691313"/>
                <a:ext cx="71438" cy="71438"/>
              </a:xfrm>
              <a:custGeom>
                <a:avLst/>
                <a:gdLst>
                  <a:gd name="T0" fmla="*/ 78 w 92"/>
                  <a:gd name="T1" fmla="*/ 72 h 92"/>
                  <a:gd name="T2" fmla="*/ 64 w 92"/>
                  <a:gd name="T3" fmla="*/ 83 h 92"/>
                  <a:gd name="T4" fmla="*/ 27 w 92"/>
                  <a:gd name="T5" fmla="*/ 78 h 92"/>
                  <a:gd name="T6" fmla="*/ 0 w 92"/>
                  <a:gd name="T7" fmla="*/ 44 h 92"/>
                  <a:gd name="T8" fmla="*/ 56 w 92"/>
                  <a:gd name="T9" fmla="*/ 0 h 92"/>
                  <a:gd name="T10" fmla="*/ 83 w 92"/>
                  <a:gd name="T11" fmla="*/ 34 h 92"/>
                  <a:gd name="T12" fmla="*/ 78 w 92"/>
                  <a:gd name="T13" fmla="*/ 72 h 92"/>
                </a:gdLst>
                <a:ahLst/>
                <a:cxnLst>
                  <a:cxn ang="0">
                    <a:pos x="T0" y="T1"/>
                  </a:cxn>
                  <a:cxn ang="0">
                    <a:pos x="T2" y="T3"/>
                  </a:cxn>
                  <a:cxn ang="0">
                    <a:pos x="T4" y="T5"/>
                  </a:cxn>
                  <a:cxn ang="0">
                    <a:pos x="T6" y="T7"/>
                  </a:cxn>
                  <a:cxn ang="0">
                    <a:pos x="T8" y="T9"/>
                  </a:cxn>
                  <a:cxn ang="0">
                    <a:pos x="T10" y="T11"/>
                  </a:cxn>
                  <a:cxn ang="0">
                    <a:pos x="T12" y="T13"/>
                  </a:cxn>
                </a:cxnLst>
                <a:rect l="0" t="0" r="r" b="b"/>
                <a:pathLst>
                  <a:path w="92" h="92">
                    <a:moveTo>
                      <a:pt x="78" y="72"/>
                    </a:moveTo>
                    <a:cubicBezTo>
                      <a:pt x="64" y="83"/>
                      <a:pt x="64" y="83"/>
                      <a:pt x="64" y="83"/>
                    </a:cubicBezTo>
                    <a:cubicBezTo>
                      <a:pt x="53" y="92"/>
                      <a:pt x="36" y="90"/>
                      <a:pt x="27" y="78"/>
                    </a:cubicBezTo>
                    <a:cubicBezTo>
                      <a:pt x="0" y="44"/>
                      <a:pt x="0" y="44"/>
                      <a:pt x="0" y="44"/>
                    </a:cubicBezTo>
                    <a:cubicBezTo>
                      <a:pt x="56" y="0"/>
                      <a:pt x="56" y="0"/>
                      <a:pt x="56" y="0"/>
                    </a:cubicBezTo>
                    <a:cubicBezTo>
                      <a:pt x="83" y="34"/>
                      <a:pt x="83" y="34"/>
                      <a:pt x="83" y="34"/>
                    </a:cubicBezTo>
                    <a:cubicBezTo>
                      <a:pt x="92" y="46"/>
                      <a:pt x="90" y="63"/>
                      <a:pt x="78" y="72"/>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grpSp>
      </p:grpSp>
      <p:grpSp>
        <p:nvGrpSpPr>
          <p:cNvPr id="81" name="组合 80"/>
          <p:cNvGrpSpPr/>
          <p:nvPr/>
        </p:nvGrpSpPr>
        <p:grpSpPr>
          <a:xfrm>
            <a:off x="5095012" y="2275729"/>
            <a:ext cx="1012825" cy="1165225"/>
            <a:chOff x="5095011" y="2275728"/>
            <a:chExt cx="1012825" cy="1165225"/>
          </a:xfrm>
        </p:grpSpPr>
        <p:sp>
          <p:nvSpPr>
            <p:cNvPr id="82" name="Freeform 13"/>
            <p:cNvSpPr/>
            <p:nvPr/>
          </p:nvSpPr>
          <p:spPr bwMode="auto">
            <a:xfrm>
              <a:off x="5095011" y="2275728"/>
              <a:ext cx="1012825" cy="1165225"/>
            </a:xfrm>
            <a:custGeom>
              <a:avLst/>
              <a:gdLst>
                <a:gd name="T0" fmla="*/ 638 w 638"/>
                <a:gd name="T1" fmla="*/ 551 h 734"/>
                <a:gd name="T2" fmla="*/ 638 w 638"/>
                <a:gd name="T3" fmla="*/ 182 h 734"/>
                <a:gd name="T4" fmla="*/ 319 w 638"/>
                <a:gd name="T5" fmla="*/ 0 h 734"/>
                <a:gd name="T6" fmla="*/ 0 w 638"/>
                <a:gd name="T7" fmla="*/ 182 h 734"/>
                <a:gd name="T8" fmla="*/ 0 w 638"/>
                <a:gd name="T9" fmla="*/ 551 h 734"/>
                <a:gd name="T10" fmla="*/ 319 w 638"/>
                <a:gd name="T11" fmla="*/ 734 h 734"/>
                <a:gd name="T12" fmla="*/ 638 w 638"/>
                <a:gd name="T13" fmla="*/ 551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1"/>
                  </a:moveTo>
                  <a:lnTo>
                    <a:pt x="638" y="182"/>
                  </a:lnTo>
                  <a:lnTo>
                    <a:pt x="319" y="0"/>
                  </a:lnTo>
                  <a:lnTo>
                    <a:pt x="0" y="182"/>
                  </a:lnTo>
                  <a:lnTo>
                    <a:pt x="0" y="551"/>
                  </a:lnTo>
                  <a:lnTo>
                    <a:pt x="319" y="734"/>
                  </a:lnTo>
                  <a:lnTo>
                    <a:pt x="638" y="551"/>
                  </a:lnTo>
                  <a:close/>
                </a:path>
              </a:pathLst>
            </a:cu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grpSp>
          <p:nvGrpSpPr>
            <p:cNvPr id="83" name="Group 259"/>
            <p:cNvGrpSpPr/>
            <p:nvPr/>
          </p:nvGrpSpPr>
          <p:grpSpPr>
            <a:xfrm>
              <a:off x="5413499" y="2669586"/>
              <a:ext cx="388938" cy="446088"/>
              <a:chOff x="4638675" y="4654550"/>
              <a:chExt cx="388938" cy="446088"/>
            </a:xfrm>
            <a:solidFill>
              <a:schemeClr val="tx2"/>
            </a:solidFill>
          </p:grpSpPr>
          <p:sp>
            <p:nvSpPr>
              <p:cNvPr id="84" name="Freeform 241"/>
              <p:cNvSpPr>
                <a:spLocks noEditPoints="1"/>
              </p:cNvSpPr>
              <p:nvPr/>
            </p:nvSpPr>
            <p:spPr bwMode="auto">
              <a:xfrm>
                <a:off x="4638675" y="4654550"/>
                <a:ext cx="388938" cy="446088"/>
              </a:xfrm>
              <a:custGeom>
                <a:avLst/>
                <a:gdLst>
                  <a:gd name="T0" fmla="*/ 507 w 507"/>
                  <a:gd name="T1" fmla="*/ 118 h 581"/>
                  <a:gd name="T2" fmla="*/ 507 w 507"/>
                  <a:gd name="T3" fmla="*/ 143 h 581"/>
                  <a:gd name="T4" fmla="*/ 506 w 507"/>
                  <a:gd name="T5" fmla="*/ 229 h 581"/>
                  <a:gd name="T6" fmla="*/ 496 w 507"/>
                  <a:gd name="T7" fmla="*/ 296 h 581"/>
                  <a:gd name="T8" fmla="*/ 268 w 507"/>
                  <a:gd name="T9" fmla="*/ 576 h 581"/>
                  <a:gd name="T10" fmla="*/ 257 w 507"/>
                  <a:gd name="T11" fmla="*/ 580 h 581"/>
                  <a:gd name="T12" fmla="*/ 253 w 507"/>
                  <a:gd name="T13" fmla="*/ 581 h 581"/>
                  <a:gd name="T14" fmla="*/ 250 w 507"/>
                  <a:gd name="T15" fmla="*/ 580 h 581"/>
                  <a:gd name="T16" fmla="*/ 239 w 507"/>
                  <a:gd name="T17" fmla="*/ 576 h 581"/>
                  <a:gd name="T18" fmla="*/ 10 w 507"/>
                  <a:gd name="T19" fmla="*/ 296 h 581"/>
                  <a:gd name="T20" fmla="*/ 1 w 507"/>
                  <a:gd name="T21" fmla="*/ 229 h 581"/>
                  <a:gd name="T22" fmla="*/ 0 w 507"/>
                  <a:gd name="T23" fmla="*/ 143 h 581"/>
                  <a:gd name="T24" fmla="*/ 0 w 507"/>
                  <a:gd name="T25" fmla="*/ 118 h 581"/>
                  <a:gd name="T26" fmla="*/ 7 w 507"/>
                  <a:gd name="T27" fmla="*/ 109 h 581"/>
                  <a:gd name="T28" fmla="*/ 31 w 507"/>
                  <a:gd name="T29" fmla="*/ 102 h 581"/>
                  <a:gd name="T30" fmla="*/ 148 w 507"/>
                  <a:gd name="T31" fmla="*/ 44 h 581"/>
                  <a:gd name="T32" fmla="*/ 253 w 507"/>
                  <a:gd name="T33" fmla="*/ 0 h 581"/>
                  <a:gd name="T34" fmla="*/ 359 w 507"/>
                  <a:gd name="T35" fmla="*/ 44 h 581"/>
                  <a:gd name="T36" fmla="*/ 476 w 507"/>
                  <a:gd name="T37" fmla="*/ 102 h 581"/>
                  <a:gd name="T38" fmla="*/ 500 w 507"/>
                  <a:gd name="T39" fmla="*/ 109 h 581"/>
                  <a:gd name="T40" fmla="*/ 507 w 507"/>
                  <a:gd name="T41" fmla="*/ 118 h 581"/>
                  <a:gd name="T42" fmla="*/ 488 w 507"/>
                  <a:gd name="T43" fmla="*/ 125 h 581"/>
                  <a:gd name="T44" fmla="*/ 471 w 507"/>
                  <a:gd name="T45" fmla="*/ 120 h 581"/>
                  <a:gd name="T46" fmla="*/ 349 w 507"/>
                  <a:gd name="T47" fmla="*/ 59 h 581"/>
                  <a:gd name="T48" fmla="*/ 253 w 507"/>
                  <a:gd name="T49" fmla="*/ 19 h 581"/>
                  <a:gd name="T50" fmla="*/ 158 w 507"/>
                  <a:gd name="T51" fmla="*/ 59 h 581"/>
                  <a:gd name="T52" fmla="*/ 36 w 507"/>
                  <a:gd name="T53" fmla="*/ 120 h 581"/>
                  <a:gd name="T54" fmla="*/ 19 w 507"/>
                  <a:gd name="T55" fmla="*/ 125 h 581"/>
                  <a:gd name="T56" fmla="*/ 19 w 507"/>
                  <a:gd name="T57" fmla="*/ 143 h 581"/>
                  <a:gd name="T58" fmla="*/ 20 w 507"/>
                  <a:gd name="T59" fmla="*/ 228 h 581"/>
                  <a:gd name="T60" fmla="*/ 29 w 507"/>
                  <a:gd name="T61" fmla="*/ 292 h 581"/>
                  <a:gd name="T62" fmla="*/ 245 w 507"/>
                  <a:gd name="T63" fmla="*/ 559 h 581"/>
                  <a:gd name="T64" fmla="*/ 253 w 507"/>
                  <a:gd name="T65" fmla="*/ 562 h 581"/>
                  <a:gd name="T66" fmla="*/ 262 w 507"/>
                  <a:gd name="T67" fmla="*/ 559 h 581"/>
                  <a:gd name="T68" fmla="*/ 478 w 507"/>
                  <a:gd name="T69" fmla="*/ 292 h 581"/>
                  <a:gd name="T70" fmla="*/ 487 w 507"/>
                  <a:gd name="T71" fmla="*/ 228 h 581"/>
                  <a:gd name="T72" fmla="*/ 488 w 507"/>
                  <a:gd name="T73" fmla="*/ 143 h 581"/>
                  <a:gd name="T74" fmla="*/ 488 w 507"/>
                  <a:gd name="T75" fmla="*/ 125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7" h="581">
                    <a:moveTo>
                      <a:pt x="507" y="118"/>
                    </a:moveTo>
                    <a:cubicBezTo>
                      <a:pt x="507" y="143"/>
                      <a:pt x="507" y="143"/>
                      <a:pt x="507" y="143"/>
                    </a:cubicBezTo>
                    <a:cubicBezTo>
                      <a:pt x="507" y="151"/>
                      <a:pt x="507" y="217"/>
                      <a:pt x="506" y="229"/>
                    </a:cubicBezTo>
                    <a:cubicBezTo>
                      <a:pt x="504" y="252"/>
                      <a:pt x="501" y="275"/>
                      <a:pt x="496" y="296"/>
                    </a:cubicBezTo>
                    <a:cubicBezTo>
                      <a:pt x="451" y="505"/>
                      <a:pt x="276" y="573"/>
                      <a:pt x="268" y="576"/>
                    </a:cubicBezTo>
                    <a:cubicBezTo>
                      <a:pt x="257" y="580"/>
                      <a:pt x="257" y="580"/>
                      <a:pt x="257" y="580"/>
                    </a:cubicBezTo>
                    <a:cubicBezTo>
                      <a:pt x="256" y="581"/>
                      <a:pt x="255" y="581"/>
                      <a:pt x="253" y="581"/>
                    </a:cubicBezTo>
                    <a:cubicBezTo>
                      <a:pt x="252" y="581"/>
                      <a:pt x="251" y="581"/>
                      <a:pt x="250" y="580"/>
                    </a:cubicBezTo>
                    <a:cubicBezTo>
                      <a:pt x="239" y="576"/>
                      <a:pt x="239" y="576"/>
                      <a:pt x="239" y="576"/>
                    </a:cubicBezTo>
                    <a:cubicBezTo>
                      <a:pt x="231" y="573"/>
                      <a:pt x="56" y="505"/>
                      <a:pt x="10" y="296"/>
                    </a:cubicBezTo>
                    <a:cubicBezTo>
                      <a:pt x="6" y="275"/>
                      <a:pt x="3" y="252"/>
                      <a:pt x="1" y="229"/>
                    </a:cubicBezTo>
                    <a:cubicBezTo>
                      <a:pt x="0" y="217"/>
                      <a:pt x="0" y="151"/>
                      <a:pt x="0" y="143"/>
                    </a:cubicBezTo>
                    <a:cubicBezTo>
                      <a:pt x="0" y="118"/>
                      <a:pt x="0" y="118"/>
                      <a:pt x="0" y="118"/>
                    </a:cubicBezTo>
                    <a:cubicBezTo>
                      <a:pt x="0" y="114"/>
                      <a:pt x="3" y="110"/>
                      <a:pt x="7" y="109"/>
                    </a:cubicBezTo>
                    <a:cubicBezTo>
                      <a:pt x="31" y="102"/>
                      <a:pt x="31" y="102"/>
                      <a:pt x="31" y="102"/>
                    </a:cubicBezTo>
                    <a:cubicBezTo>
                      <a:pt x="79" y="88"/>
                      <a:pt x="116" y="65"/>
                      <a:pt x="148" y="44"/>
                    </a:cubicBezTo>
                    <a:cubicBezTo>
                      <a:pt x="185" y="20"/>
                      <a:pt x="216" y="0"/>
                      <a:pt x="253" y="0"/>
                    </a:cubicBezTo>
                    <a:cubicBezTo>
                      <a:pt x="291" y="0"/>
                      <a:pt x="322" y="20"/>
                      <a:pt x="359" y="44"/>
                    </a:cubicBezTo>
                    <a:cubicBezTo>
                      <a:pt x="391" y="65"/>
                      <a:pt x="428" y="88"/>
                      <a:pt x="476" y="102"/>
                    </a:cubicBezTo>
                    <a:cubicBezTo>
                      <a:pt x="500" y="109"/>
                      <a:pt x="500" y="109"/>
                      <a:pt x="500" y="109"/>
                    </a:cubicBezTo>
                    <a:cubicBezTo>
                      <a:pt x="504" y="110"/>
                      <a:pt x="507" y="114"/>
                      <a:pt x="507" y="118"/>
                    </a:cubicBezTo>
                    <a:close/>
                    <a:moveTo>
                      <a:pt x="488" y="125"/>
                    </a:moveTo>
                    <a:cubicBezTo>
                      <a:pt x="471" y="120"/>
                      <a:pt x="471" y="120"/>
                      <a:pt x="471" y="120"/>
                    </a:cubicBezTo>
                    <a:cubicBezTo>
                      <a:pt x="420" y="105"/>
                      <a:pt x="382" y="81"/>
                      <a:pt x="349" y="59"/>
                    </a:cubicBezTo>
                    <a:cubicBezTo>
                      <a:pt x="315" y="38"/>
                      <a:pt x="286" y="19"/>
                      <a:pt x="253" y="19"/>
                    </a:cubicBezTo>
                    <a:cubicBezTo>
                      <a:pt x="221" y="19"/>
                      <a:pt x="192" y="38"/>
                      <a:pt x="158" y="59"/>
                    </a:cubicBezTo>
                    <a:cubicBezTo>
                      <a:pt x="125" y="81"/>
                      <a:pt x="87" y="105"/>
                      <a:pt x="36" y="120"/>
                    </a:cubicBezTo>
                    <a:cubicBezTo>
                      <a:pt x="19" y="125"/>
                      <a:pt x="19" y="125"/>
                      <a:pt x="19" y="125"/>
                    </a:cubicBezTo>
                    <a:cubicBezTo>
                      <a:pt x="19" y="143"/>
                      <a:pt x="19" y="143"/>
                      <a:pt x="19" y="143"/>
                    </a:cubicBezTo>
                    <a:cubicBezTo>
                      <a:pt x="19" y="152"/>
                      <a:pt x="19" y="217"/>
                      <a:pt x="20" y="228"/>
                    </a:cubicBezTo>
                    <a:cubicBezTo>
                      <a:pt x="21" y="250"/>
                      <a:pt x="24" y="272"/>
                      <a:pt x="29" y="292"/>
                    </a:cubicBezTo>
                    <a:cubicBezTo>
                      <a:pt x="72" y="492"/>
                      <a:pt x="238" y="556"/>
                      <a:pt x="245" y="559"/>
                    </a:cubicBezTo>
                    <a:cubicBezTo>
                      <a:pt x="253" y="562"/>
                      <a:pt x="253" y="562"/>
                      <a:pt x="253" y="562"/>
                    </a:cubicBezTo>
                    <a:cubicBezTo>
                      <a:pt x="262" y="559"/>
                      <a:pt x="262" y="559"/>
                      <a:pt x="262" y="559"/>
                    </a:cubicBezTo>
                    <a:cubicBezTo>
                      <a:pt x="269" y="556"/>
                      <a:pt x="435" y="492"/>
                      <a:pt x="478" y="292"/>
                    </a:cubicBezTo>
                    <a:cubicBezTo>
                      <a:pt x="483" y="272"/>
                      <a:pt x="486" y="250"/>
                      <a:pt x="487" y="228"/>
                    </a:cubicBezTo>
                    <a:cubicBezTo>
                      <a:pt x="488" y="217"/>
                      <a:pt x="488" y="152"/>
                      <a:pt x="488" y="143"/>
                    </a:cubicBezTo>
                    <a:lnTo>
                      <a:pt x="488" y="125"/>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85" name="Freeform 242"/>
              <p:cNvSpPr/>
              <p:nvPr/>
            </p:nvSpPr>
            <p:spPr bwMode="auto">
              <a:xfrm>
                <a:off x="4670425" y="4686300"/>
                <a:ext cx="161925" cy="188913"/>
              </a:xfrm>
              <a:custGeom>
                <a:avLst/>
                <a:gdLst>
                  <a:gd name="T0" fmla="*/ 211 w 211"/>
                  <a:gd name="T1" fmla="*/ 183 h 244"/>
                  <a:gd name="T2" fmla="*/ 211 w 211"/>
                  <a:gd name="T3" fmla="*/ 244 h 244"/>
                  <a:gd name="T4" fmla="*/ 10 w 211"/>
                  <a:gd name="T5" fmla="*/ 244 h 244"/>
                  <a:gd name="T6" fmla="*/ 2 w 211"/>
                  <a:gd name="T7" fmla="*/ 183 h 244"/>
                  <a:gd name="T8" fmla="*/ 0 w 211"/>
                  <a:gd name="T9" fmla="*/ 100 h 244"/>
                  <a:gd name="T10" fmla="*/ 211 w 211"/>
                  <a:gd name="T11" fmla="*/ 0 h 244"/>
                  <a:gd name="T12" fmla="*/ 211 w 211"/>
                  <a:gd name="T13" fmla="*/ 183 h 244"/>
                </a:gdLst>
                <a:ahLst/>
                <a:cxnLst>
                  <a:cxn ang="0">
                    <a:pos x="T0" y="T1"/>
                  </a:cxn>
                  <a:cxn ang="0">
                    <a:pos x="T2" y="T3"/>
                  </a:cxn>
                  <a:cxn ang="0">
                    <a:pos x="T4" y="T5"/>
                  </a:cxn>
                  <a:cxn ang="0">
                    <a:pos x="T6" y="T7"/>
                  </a:cxn>
                  <a:cxn ang="0">
                    <a:pos x="T8" y="T9"/>
                  </a:cxn>
                  <a:cxn ang="0">
                    <a:pos x="T10" y="T11"/>
                  </a:cxn>
                  <a:cxn ang="0">
                    <a:pos x="T12" y="T13"/>
                  </a:cxn>
                </a:cxnLst>
                <a:rect l="0" t="0" r="r" b="b"/>
                <a:pathLst>
                  <a:path w="211" h="244">
                    <a:moveTo>
                      <a:pt x="211" y="183"/>
                    </a:moveTo>
                    <a:cubicBezTo>
                      <a:pt x="211" y="244"/>
                      <a:pt x="211" y="244"/>
                      <a:pt x="211" y="244"/>
                    </a:cubicBezTo>
                    <a:cubicBezTo>
                      <a:pt x="10" y="244"/>
                      <a:pt x="10" y="244"/>
                      <a:pt x="10" y="244"/>
                    </a:cubicBezTo>
                    <a:cubicBezTo>
                      <a:pt x="6" y="225"/>
                      <a:pt x="3" y="205"/>
                      <a:pt x="2" y="183"/>
                    </a:cubicBezTo>
                    <a:cubicBezTo>
                      <a:pt x="1" y="174"/>
                      <a:pt x="0" y="110"/>
                      <a:pt x="0" y="100"/>
                    </a:cubicBezTo>
                    <a:cubicBezTo>
                      <a:pt x="106" y="70"/>
                      <a:pt x="160" y="0"/>
                      <a:pt x="211" y="0"/>
                    </a:cubicBezTo>
                    <a:lnTo>
                      <a:pt x="211" y="183"/>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86" name="Freeform 243"/>
              <p:cNvSpPr/>
              <p:nvPr/>
            </p:nvSpPr>
            <p:spPr bwMode="auto">
              <a:xfrm>
                <a:off x="4832350" y="4875213"/>
                <a:ext cx="155575" cy="190500"/>
              </a:xfrm>
              <a:custGeom>
                <a:avLst/>
                <a:gdLst>
                  <a:gd name="T0" fmla="*/ 0 w 202"/>
                  <a:gd name="T1" fmla="*/ 249 h 249"/>
                  <a:gd name="T2" fmla="*/ 202 w 202"/>
                  <a:gd name="T3" fmla="*/ 0 h 249"/>
                  <a:gd name="T4" fmla="*/ 0 w 202"/>
                  <a:gd name="T5" fmla="*/ 0 h 249"/>
                  <a:gd name="T6" fmla="*/ 0 w 202"/>
                  <a:gd name="T7" fmla="*/ 249 h 249"/>
                </a:gdLst>
                <a:ahLst/>
                <a:cxnLst>
                  <a:cxn ang="0">
                    <a:pos x="T0" y="T1"/>
                  </a:cxn>
                  <a:cxn ang="0">
                    <a:pos x="T2" y="T3"/>
                  </a:cxn>
                  <a:cxn ang="0">
                    <a:pos x="T4" y="T5"/>
                  </a:cxn>
                  <a:cxn ang="0">
                    <a:pos x="T6" y="T7"/>
                  </a:cxn>
                </a:cxnLst>
                <a:rect l="0" t="0" r="r" b="b"/>
                <a:pathLst>
                  <a:path w="202" h="249">
                    <a:moveTo>
                      <a:pt x="0" y="249"/>
                    </a:moveTo>
                    <a:cubicBezTo>
                      <a:pt x="0" y="249"/>
                      <a:pt x="161" y="189"/>
                      <a:pt x="202" y="0"/>
                    </a:cubicBezTo>
                    <a:cubicBezTo>
                      <a:pt x="0" y="0"/>
                      <a:pt x="0" y="0"/>
                      <a:pt x="0" y="0"/>
                    </a:cubicBezTo>
                    <a:lnTo>
                      <a:pt x="0" y="249"/>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grpSp>
      </p:grpSp>
      <p:grpSp>
        <p:nvGrpSpPr>
          <p:cNvPr id="87" name="组合 86"/>
          <p:cNvGrpSpPr/>
          <p:nvPr/>
        </p:nvGrpSpPr>
        <p:grpSpPr>
          <a:xfrm>
            <a:off x="3537675" y="3174254"/>
            <a:ext cx="1012825" cy="1165225"/>
            <a:chOff x="3537674" y="3174253"/>
            <a:chExt cx="1012825" cy="1165225"/>
          </a:xfrm>
        </p:grpSpPr>
        <p:sp>
          <p:nvSpPr>
            <p:cNvPr id="88" name="Freeform 11"/>
            <p:cNvSpPr/>
            <p:nvPr/>
          </p:nvSpPr>
          <p:spPr bwMode="auto">
            <a:xfrm>
              <a:off x="3537674" y="3174253"/>
              <a:ext cx="1012825" cy="1165225"/>
            </a:xfrm>
            <a:custGeom>
              <a:avLst/>
              <a:gdLst>
                <a:gd name="T0" fmla="*/ 638 w 638"/>
                <a:gd name="T1" fmla="*/ 552 h 734"/>
                <a:gd name="T2" fmla="*/ 638 w 638"/>
                <a:gd name="T3" fmla="*/ 183 h 734"/>
                <a:gd name="T4" fmla="*/ 319 w 638"/>
                <a:gd name="T5" fmla="*/ 0 h 734"/>
                <a:gd name="T6" fmla="*/ 0 w 638"/>
                <a:gd name="T7" fmla="*/ 183 h 734"/>
                <a:gd name="T8" fmla="*/ 0 w 638"/>
                <a:gd name="T9" fmla="*/ 552 h 734"/>
                <a:gd name="T10" fmla="*/ 319 w 638"/>
                <a:gd name="T11" fmla="*/ 734 h 734"/>
                <a:gd name="T12" fmla="*/ 638 w 638"/>
                <a:gd name="T13" fmla="*/ 552 h 734"/>
              </a:gdLst>
              <a:ahLst/>
              <a:cxnLst>
                <a:cxn ang="0">
                  <a:pos x="T0" y="T1"/>
                </a:cxn>
                <a:cxn ang="0">
                  <a:pos x="T2" y="T3"/>
                </a:cxn>
                <a:cxn ang="0">
                  <a:pos x="T4" y="T5"/>
                </a:cxn>
                <a:cxn ang="0">
                  <a:pos x="T6" y="T7"/>
                </a:cxn>
                <a:cxn ang="0">
                  <a:pos x="T8" y="T9"/>
                </a:cxn>
                <a:cxn ang="0">
                  <a:pos x="T10" y="T11"/>
                </a:cxn>
                <a:cxn ang="0">
                  <a:pos x="T12" y="T13"/>
                </a:cxn>
              </a:cxnLst>
              <a:rect l="0" t="0" r="r" b="b"/>
              <a:pathLst>
                <a:path w="638" h="734">
                  <a:moveTo>
                    <a:pt x="638" y="552"/>
                  </a:moveTo>
                  <a:lnTo>
                    <a:pt x="638" y="183"/>
                  </a:lnTo>
                  <a:lnTo>
                    <a:pt x="319" y="0"/>
                  </a:lnTo>
                  <a:lnTo>
                    <a:pt x="0" y="183"/>
                  </a:lnTo>
                  <a:lnTo>
                    <a:pt x="0" y="552"/>
                  </a:lnTo>
                  <a:lnTo>
                    <a:pt x="319" y="734"/>
                  </a:lnTo>
                  <a:lnTo>
                    <a:pt x="638" y="552"/>
                  </a:lnTo>
                  <a:close/>
                </a:path>
              </a:pathLst>
            </a:cu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grpSp>
          <p:nvGrpSpPr>
            <p:cNvPr id="89" name="Group 268"/>
            <p:cNvGrpSpPr/>
            <p:nvPr/>
          </p:nvGrpSpPr>
          <p:grpSpPr>
            <a:xfrm>
              <a:off x="3894669" y="3533439"/>
              <a:ext cx="307975" cy="488950"/>
              <a:chOff x="3824288" y="5486400"/>
              <a:chExt cx="307975" cy="488950"/>
            </a:xfrm>
            <a:solidFill>
              <a:schemeClr val="tx2"/>
            </a:solidFill>
          </p:grpSpPr>
          <p:sp>
            <p:nvSpPr>
              <p:cNvPr id="90" name="Freeform 248"/>
              <p:cNvSpPr>
                <a:spLocks noEditPoints="1"/>
              </p:cNvSpPr>
              <p:nvPr/>
            </p:nvSpPr>
            <p:spPr bwMode="auto">
              <a:xfrm>
                <a:off x="3824288" y="5486400"/>
                <a:ext cx="307975" cy="338138"/>
              </a:xfrm>
              <a:custGeom>
                <a:avLst/>
                <a:gdLst>
                  <a:gd name="T0" fmla="*/ 227 w 401"/>
                  <a:gd name="T1" fmla="*/ 250 h 440"/>
                  <a:gd name="T2" fmla="*/ 215 w 401"/>
                  <a:gd name="T3" fmla="*/ 251 h 440"/>
                  <a:gd name="T4" fmla="*/ 224 w 401"/>
                  <a:gd name="T5" fmla="*/ 283 h 440"/>
                  <a:gd name="T6" fmla="*/ 200 w 401"/>
                  <a:gd name="T7" fmla="*/ 329 h 440"/>
                  <a:gd name="T8" fmla="*/ 175 w 401"/>
                  <a:gd name="T9" fmla="*/ 283 h 440"/>
                  <a:gd name="T10" fmla="*/ 187 w 401"/>
                  <a:gd name="T11" fmla="*/ 251 h 440"/>
                  <a:gd name="T12" fmla="*/ 181 w 401"/>
                  <a:gd name="T13" fmla="*/ 250 h 440"/>
                  <a:gd name="T14" fmla="*/ 148 w 401"/>
                  <a:gd name="T15" fmla="*/ 283 h 440"/>
                  <a:gd name="T16" fmla="*/ 148 w 401"/>
                  <a:gd name="T17" fmla="*/ 440 h 440"/>
                  <a:gd name="T18" fmla="*/ 254 w 401"/>
                  <a:gd name="T19" fmla="*/ 440 h 440"/>
                  <a:gd name="T20" fmla="*/ 254 w 401"/>
                  <a:gd name="T21" fmla="*/ 280 h 440"/>
                  <a:gd name="T22" fmla="*/ 227 w 401"/>
                  <a:gd name="T23" fmla="*/ 250 h 440"/>
                  <a:gd name="T24" fmla="*/ 401 w 401"/>
                  <a:gd name="T25" fmla="*/ 201 h 440"/>
                  <a:gd name="T26" fmla="*/ 200 w 401"/>
                  <a:gd name="T27" fmla="*/ 0 h 440"/>
                  <a:gd name="T28" fmla="*/ 0 w 401"/>
                  <a:gd name="T29" fmla="*/ 201 h 440"/>
                  <a:gd name="T30" fmla="*/ 0 w 401"/>
                  <a:gd name="T31" fmla="*/ 211 h 440"/>
                  <a:gd name="T32" fmla="*/ 0 w 401"/>
                  <a:gd name="T33" fmla="*/ 220 h 440"/>
                  <a:gd name="T34" fmla="*/ 84 w 401"/>
                  <a:gd name="T35" fmla="*/ 375 h 440"/>
                  <a:gd name="T36" fmla="*/ 113 w 401"/>
                  <a:gd name="T37" fmla="*/ 440 h 440"/>
                  <a:gd name="T38" fmla="*/ 113 w 401"/>
                  <a:gd name="T39" fmla="*/ 440 h 440"/>
                  <a:gd name="T40" fmla="*/ 131 w 401"/>
                  <a:gd name="T41" fmla="*/ 440 h 440"/>
                  <a:gd name="T42" fmla="*/ 131 w 401"/>
                  <a:gd name="T43" fmla="*/ 283 h 440"/>
                  <a:gd name="T44" fmla="*/ 181 w 401"/>
                  <a:gd name="T45" fmla="*/ 234 h 440"/>
                  <a:gd name="T46" fmla="*/ 202 w 401"/>
                  <a:gd name="T47" fmla="*/ 239 h 440"/>
                  <a:gd name="T48" fmla="*/ 227 w 401"/>
                  <a:gd name="T49" fmla="*/ 233 h 440"/>
                  <a:gd name="T50" fmla="*/ 271 w 401"/>
                  <a:gd name="T51" fmla="*/ 280 h 440"/>
                  <a:gd name="T52" fmla="*/ 271 w 401"/>
                  <a:gd name="T53" fmla="*/ 440 h 440"/>
                  <a:gd name="T54" fmla="*/ 288 w 401"/>
                  <a:gd name="T55" fmla="*/ 440 h 440"/>
                  <a:gd name="T56" fmla="*/ 288 w 401"/>
                  <a:gd name="T57" fmla="*/ 440 h 440"/>
                  <a:gd name="T58" fmla="*/ 317 w 401"/>
                  <a:gd name="T59" fmla="*/ 375 h 440"/>
                  <a:gd name="T60" fmla="*/ 401 w 401"/>
                  <a:gd name="T61" fmla="*/ 220 h 440"/>
                  <a:gd name="T62" fmla="*/ 401 w 401"/>
                  <a:gd name="T63" fmla="*/ 211 h 440"/>
                  <a:gd name="T64" fmla="*/ 401 w 401"/>
                  <a:gd name="T65" fmla="*/ 201 h 440"/>
                  <a:gd name="T66" fmla="*/ 208 w 401"/>
                  <a:gd name="T67" fmla="*/ 283 h 440"/>
                  <a:gd name="T68" fmla="*/ 201 w 401"/>
                  <a:gd name="T69" fmla="*/ 260 h 440"/>
                  <a:gd name="T70" fmla="*/ 192 w 401"/>
                  <a:gd name="T71" fmla="*/ 283 h 440"/>
                  <a:gd name="T72" fmla="*/ 200 w 401"/>
                  <a:gd name="T73" fmla="*/ 313 h 440"/>
                  <a:gd name="T74" fmla="*/ 208 w 401"/>
                  <a:gd name="T75" fmla="*/ 2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440">
                    <a:moveTo>
                      <a:pt x="227" y="250"/>
                    </a:moveTo>
                    <a:cubicBezTo>
                      <a:pt x="223" y="250"/>
                      <a:pt x="219" y="250"/>
                      <a:pt x="215" y="251"/>
                    </a:cubicBezTo>
                    <a:cubicBezTo>
                      <a:pt x="221" y="260"/>
                      <a:pt x="224" y="270"/>
                      <a:pt x="224" y="283"/>
                    </a:cubicBezTo>
                    <a:cubicBezTo>
                      <a:pt x="224" y="317"/>
                      <a:pt x="211" y="329"/>
                      <a:pt x="200" y="329"/>
                    </a:cubicBezTo>
                    <a:cubicBezTo>
                      <a:pt x="188" y="329"/>
                      <a:pt x="175" y="315"/>
                      <a:pt x="175" y="283"/>
                    </a:cubicBezTo>
                    <a:cubicBezTo>
                      <a:pt x="175" y="270"/>
                      <a:pt x="180" y="259"/>
                      <a:pt x="187" y="251"/>
                    </a:cubicBezTo>
                    <a:cubicBezTo>
                      <a:pt x="185" y="250"/>
                      <a:pt x="183" y="250"/>
                      <a:pt x="181" y="250"/>
                    </a:cubicBezTo>
                    <a:cubicBezTo>
                      <a:pt x="165" y="250"/>
                      <a:pt x="148" y="262"/>
                      <a:pt x="148" y="283"/>
                    </a:cubicBezTo>
                    <a:cubicBezTo>
                      <a:pt x="148" y="440"/>
                      <a:pt x="148" y="440"/>
                      <a:pt x="148" y="440"/>
                    </a:cubicBezTo>
                    <a:cubicBezTo>
                      <a:pt x="254" y="440"/>
                      <a:pt x="254" y="440"/>
                      <a:pt x="254" y="440"/>
                    </a:cubicBezTo>
                    <a:cubicBezTo>
                      <a:pt x="254" y="280"/>
                      <a:pt x="254" y="280"/>
                      <a:pt x="254" y="280"/>
                    </a:cubicBezTo>
                    <a:cubicBezTo>
                      <a:pt x="254" y="252"/>
                      <a:pt x="233" y="250"/>
                      <a:pt x="227" y="250"/>
                    </a:cubicBezTo>
                    <a:close/>
                    <a:moveTo>
                      <a:pt x="401" y="201"/>
                    </a:moveTo>
                    <a:cubicBezTo>
                      <a:pt x="401" y="90"/>
                      <a:pt x="311" y="0"/>
                      <a:pt x="200" y="0"/>
                    </a:cubicBezTo>
                    <a:cubicBezTo>
                      <a:pt x="89" y="0"/>
                      <a:pt x="0" y="90"/>
                      <a:pt x="0" y="201"/>
                    </a:cubicBezTo>
                    <a:cubicBezTo>
                      <a:pt x="0" y="204"/>
                      <a:pt x="0" y="208"/>
                      <a:pt x="0" y="211"/>
                    </a:cubicBezTo>
                    <a:cubicBezTo>
                      <a:pt x="0" y="214"/>
                      <a:pt x="0" y="217"/>
                      <a:pt x="0" y="220"/>
                    </a:cubicBezTo>
                    <a:cubicBezTo>
                      <a:pt x="0" y="300"/>
                      <a:pt x="84" y="375"/>
                      <a:pt x="84" y="375"/>
                    </a:cubicBezTo>
                    <a:cubicBezTo>
                      <a:pt x="100" y="390"/>
                      <a:pt x="113" y="419"/>
                      <a:pt x="113" y="440"/>
                    </a:cubicBezTo>
                    <a:cubicBezTo>
                      <a:pt x="113" y="440"/>
                      <a:pt x="113" y="440"/>
                      <a:pt x="113" y="440"/>
                    </a:cubicBezTo>
                    <a:cubicBezTo>
                      <a:pt x="131" y="440"/>
                      <a:pt x="131" y="440"/>
                      <a:pt x="131" y="440"/>
                    </a:cubicBezTo>
                    <a:cubicBezTo>
                      <a:pt x="131" y="283"/>
                      <a:pt x="131" y="283"/>
                      <a:pt x="131" y="283"/>
                    </a:cubicBezTo>
                    <a:cubicBezTo>
                      <a:pt x="131" y="252"/>
                      <a:pt x="156" y="234"/>
                      <a:pt x="181" y="234"/>
                    </a:cubicBezTo>
                    <a:cubicBezTo>
                      <a:pt x="189" y="234"/>
                      <a:pt x="196" y="236"/>
                      <a:pt x="202" y="239"/>
                    </a:cubicBezTo>
                    <a:cubicBezTo>
                      <a:pt x="210" y="235"/>
                      <a:pt x="218" y="233"/>
                      <a:pt x="227" y="233"/>
                    </a:cubicBezTo>
                    <a:cubicBezTo>
                      <a:pt x="249" y="233"/>
                      <a:pt x="271" y="248"/>
                      <a:pt x="271" y="280"/>
                    </a:cubicBezTo>
                    <a:cubicBezTo>
                      <a:pt x="271" y="440"/>
                      <a:pt x="271" y="440"/>
                      <a:pt x="271" y="440"/>
                    </a:cubicBezTo>
                    <a:cubicBezTo>
                      <a:pt x="288" y="440"/>
                      <a:pt x="288" y="440"/>
                      <a:pt x="288" y="440"/>
                    </a:cubicBezTo>
                    <a:cubicBezTo>
                      <a:pt x="288" y="440"/>
                      <a:pt x="288" y="440"/>
                      <a:pt x="288" y="440"/>
                    </a:cubicBezTo>
                    <a:cubicBezTo>
                      <a:pt x="288" y="419"/>
                      <a:pt x="301" y="390"/>
                      <a:pt x="317" y="375"/>
                    </a:cubicBezTo>
                    <a:cubicBezTo>
                      <a:pt x="317" y="375"/>
                      <a:pt x="401" y="300"/>
                      <a:pt x="401" y="220"/>
                    </a:cubicBezTo>
                    <a:cubicBezTo>
                      <a:pt x="401" y="217"/>
                      <a:pt x="401" y="214"/>
                      <a:pt x="401" y="211"/>
                    </a:cubicBezTo>
                    <a:cubicBezTo>
                      <a:pt x="401" y="208"/>
                      <a:pt x="401" y="204"/>
                      <a:pt x="401" y="201"/>
                    </a:cubicBezTo>
                    <a:close/>
                    <a:moveTo>
                      <a:pt x="208" y="283"/>
                    </a:moveTo>
                    <a:cubicBezTo>
                      <a:pt x="208" y="272"/>
                      <a:pt x="205" y="265"/>
                      <a:pt x="201" y="260"/>
                    </a:cubicBezTo>
                    <a:cubicBezTo>
                      <a:pt x="195" y="265"/>
                      <a:pt x="192" y="273"/>
                      <a:pt x="192" y="283"/>
                    </a:cubicBezTo>
                    <a:cubicBezTo>
                      <a:pt x="192" y="304"/>
                      <a:pt x="198" y="312"/>
                      <a:pt x="200" y="313"/>
                    </a:cubicBezTo>
                    <a:cubicBezTo>
                      <a:pt x="201" y="312"/>
                      <a:pt x="208" y="306"/>
                      <a:pt x="208" y="283"/>
                    </a:cubicBez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dirty="0">
                  <a:gradFill>
                    <a:gsLst>
                      <a:gs pos="0">
                        <a:srgbClr val="934923"/>
                      </a:gs>
                      <a:gs pos="100000">
                        <a:srgbClr val="F4D352"/>
                      </a:gs>
                    </a:gsLst>
                    <a:lin ang="5400000" scaled="0"/>
                  </a:gradFill>
                  <a:cs typeface="+mn-ea"/>
                  <a:sym typeface="+mn-lt"/>
                </a:endParaRPr>
              </a:p>
            </p:txBody>
          </p:sp>
          <p:sp>
            <p:nvSpPr>
              <p:cNvPr id="91" name="Freeform 249"/>
              <p:cNvSpPr/>
              <p:nvPr/>
            </p:nvSpPr>
            <p:spPr bwMode="auto">
              <a:xfrm>
                <a:off x="3917950" y="5843588"/>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92" name="Freeform 250"/>
              <p:cNvSpPr/>
              <p:nvPr/>
            </p:nvSpPr>
            <p:spPr bwMode="auto">
              <a:xfrm>
                <a:off x="3917950" y="5880100"/>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9"/>
                      <a:pt x="154" y="23"/>
                    </a:cubicBezTo>
                    <a:cubicBezTo>
                      <a:pt x="154" y="10"/>
                      <a:pt x="154" y="10"/>
                      <a:pt x="154" y="10"/>
                    </a:cubicBezTo>
                    <a:cubicBezTo>
                      <a:pt x="154" y="5"/>
                      <a:pt x="150" y="0"/>
                      <a:pt x="145" y="0"/>
                    </a:cubicBezTo>
                    <a:cubicBezTo>
                      <a:pt x="9" y="0"/>
                      <a:pt x="9" y="0"/>
                      <a:pt x="9" y="0"/>
                    </a:cubicBezTo>
                    <a:cubicBezTo>
                      <a:pt x="4" y="0"/>
                      <a:pt x="0" y="5"/>
                      <a:pt x="0" y="10"/>
                    </a:cubicBezTo>
                    <a:cubicBezTo>
                      <a:pt x="0" y="23"/>
                      <a:pt x="0" y="23"/>
                      <a:pt x="0" y="23"/>
                    </a:cubicBezTo>
                    <a:cubicBezTo>
                      <a:pt x="0" y="29"/>
                      <a:pt x="4" y="33"/>
                      <a:pt x="9" y="33"/>
                    </a:cubicBezTo>
                    <a:lnTo>
                      <a:pt x="145" y="33"/>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93" name="Freeform 251"/>
              <p:cNvSpPr/>
              <p:nvPr/>
            </p:nvSpPr>
            <p:spPr bwMode="auto">
              <a:xfrm>
                <a:off x="3917950" y="5916613"/>
                <a:ext cx="119063" cy="25400"/>
              </a:xfrm>
              <a:custGeom>
                <a:avLst/>
                <a:gdLst>
                  <a:gd name="T0" fmla="*/ 145 w 154"/>
                  <a:gd name="T1" fmla="*/ 33 h 33"/>
                  <a:gd name="T2" fmla="*/ 154 w 154"/>
                  <a:gd name="T3" fmla="*/ 23 h 33"/>
                  <a:gd name="T4" fmla="*/ 154 w 154"/>
                  <a:gd name="T5" fmla="*/ 10 h 33"/>
                  <a:gd name="T6" fmla="*/ 145 w 154"/>
                  <a:gd name="T7" fmla="*/ 0 h 33"/>
                  <a:gd name="T8" fmla="*/ 9 w 154"/>
                  <a:gd name="T9" fmla="*/ 0 h 33"/>
                  <a:gd name="T10" fmla="*/ 0 w 154"/>
                  <a:gd name="T11" fmla="*/ 10 h 33"/>
                  <a:gd name="T12" fmla="*/ 0 w 154"/>
                  <a:gd name="T13" fmla="*/ 23 h 33"/>
                  <a:gd name="T14" fmla="*/ 9 w 154"/>
                  <a:gd name="T15" fmla="*/ 33 h 33"/>
                  <a:gd name="T16" fmla="*/ 145 w 154"/>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3">
                    <a:moveTo>
                      <a:pt x="145" y="33"/>
                    </a:moveTo>
                    <a:cubicBezTo>
                      <a:pt x="150" y="33"/>
                      <a:pt x="154" y="28"/>
                      <a:pt x="154" y="23"/>
                    </a:cubicBezTo>
                    <a:cubicBezTo>
                      <a:pt x="154" y="10"/>
                      <a:pt x="154" y="10"/>
                      <a:pt x="154" y="10"/>
                    </a:cubicBezTo>
                    <a:cubicBezTo>
                      <a:pt x="154" y="4"/>
                      <a:pt x="150" y="0"/>
                      <a:pt x="145" y="0"/>
                    </a:cubicBezTo>
                    <a:cubicBezTo>
                      <a:pt x="9" y="0"/>
                      <a:pt x="9" y="0"/>
                      <a:pt x="9" y="0"/>
                    </a:cubicBezTo>
                    <a:cubicBezTo>
                      <a:pt x="4" y="0"/>
                      <a:pt x="0" y="4"/>
                      <a:pt x="0" y="10"/>
                    </a:cubicBezTo>
                    <a:cubicBezTo>
                      <a:pt x="0" y="23"/>
                      <a:pt x="0" y="23"/>
                      <a:pt x="0" y="23"/>
                    </a:cubicBezTo>
                    <a:cubicBezTo>
                      <a:pt x="0" y="28"/>
                      <a:pt x="4" y="33"/>
                      <a:pt x="9" y="33"/>
                    </a:cubicBezTo>
                    <a:lnTo>
                      <a:pt x="145" y="33"/>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sp>
            <p:nvSpPr>
              <p:cNvPr id="94" name="Freeform 252"/>
              <p:cNvSpPr/>
              <p:nvPr/>
            </p:nvSpPr>
            <p:spPr bwMode="auto">
              <a:xfrm>
                <a:off x="3943350" y="5953125"/>
                <a:ext cx="68263" cy="22225"/>
              </a:xfrm>
              <a:custGeom>
                <a:avLst/>
                <a:gdLst>
                  <a:gd name="T0" fmla="*/ 0 w 90"/>
                  <a:gd name="T1" fmla="*/ 0 h 29"/>
                  <a:gd name="T2" fmla="*/ 45 w 90"/>
                  <a:gd name="T3" fmla="*/ 29 h 29"/>
                  <a:gd name="T4" fmla="*/ 90 w 90"/>
                  <a:gd name="T5" fmla="*/ 0 h 29"/>
                  <a:gd name="T6" fmla="*/ 0 w 90"/>
                  <a:gd name="T7" fmla="*/ 0 h 29"/>
                </a:gdLst>
                <a:ahLst/>
                <a:cxnLst>
                  <a:cxn ang="0">
                    <a:pos x="T0" y="T1"/>
                  </a:cxn>
                  <a:cxn ang="0">
                    <a:pos x="T2" y="T3"/>
                  </a:cxn>
                  <a:cxn ang="0">
                    <a:pos x="T4" y="T5"/>
                  </a:cxn>
                  <a:cxn ang="0">
                    <a:pos x="T6" y="T7"/>
                  </a:cxn>
                </a:cxnLst>
                <a:rect l="0" t="0" r="r" b="b"/>
                <a:pathLst>
                  <a:path w="90" h="29">
                    <a:moveTo>
                      <a:pt x="0" y="0"/>
                    </a:moveTo>
                    <a:cubicBezTo>
                      <a:pt x="9" y="17"/>
                      <a:pt x="26" y="29"/>
                      <a:pt x="45" y="29"/>
                    </a:cubicBezTo>
                    <a:cubicBezTo>
                      <a:pt x="65" y="29"/>
                      <a:pt x="82" y="17"/>
                      <a:pt x="90" y="0"/>
                    </a:cubicBezTo>
                    <a:lnTo>
                      <a:pt x="0" y="0"/>
                    </a:lnTo>
                    <a:close/>
                  </a:path>
                </a:pathLst>
              </a:custGeom>
              <a:solidFill>
                <a:schemeClr val="tx1"/>
              </a:solidFill>
              <a:ln>
                <a:noFill/>
              </a:ln>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a:lnSpc>
                    <a:spcPct val="120000"/>
                  </a:lnSpc>
                  <a:defRPr/>
                </a:pPr>
                <a:endParaRPr lang="en-AU" sz="1800" kern="0">
                  <a:gradFill>
                    <a:gsLst>
                      <a:gs pos="0">
                        <a:srgbClr val="934923"/>
                      </a:gs>
                      <a:gs pos="100000">
                        <a:srgbClr val="F4D352"/>
                      </a:gs>
                    </a:gsLst>
                    <a:lin ang="5400000" scaled="0"/>
                  </a:gradFill>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30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anim calcmode="lin" valueType="num">
                                      <p:cBhvr>
                                        <p:cTn id="10" dur="500" fill="hold"/>
                                        <p:tgtEl>
                                          <p:spTgt spid="28"/>
                                        </p:tgtEl>
                                        <p:attrNameLst>
                                          <p:attrName>ppt_x</p:attrName>
                                        </p:attrNameLst>
                                      </p:cBhvr>
                                      <p:tavLst>
                                        <p:tav tm="0">
                                          <p:val>
                                            <p:fltVal val="0.5"/>
                                          </p:val>
                                        </p:tav>
                                        <p:tav tm="100000">
                                          <p:val>
                                            <p:strVal val="#ppt_x"/>
                                          </p:val>
                                        </p:tav>
                                      </p:tavLst>
                                    </p:anim>
                                    <p:anim calcmode="lin" valueType="num">
                                      <p:cBhvr>
                                        <p:cTn id="11" dur="500" fill="hold"/>
                                        <p:tgtEl>
                                          <p:spTgt spid="28"/>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anim calcmode="lin" valueType="num">
                                      <p:cBhvr>
                                        <p:cTn id="17" dur="500" fill="hold"/>
                                        <p:tgtEl>
                                          <p:spTgt spid="37"/>
                                        </p:tgtEl>
                                        <p:attrNameLst>
                                          <p:attrName>ppt_x</p:attrName>
                                        </p:attrNameLst>
                                      </p:cBhvr>
                                      <p:tavLst>
                                        <p:tav tm="0">
                                          <p:val>
                                            <p:fltVal val="0.5"/>
                                          </p:val>
                                        </p:tav>
                                        <p:tav tm="100000">
                                          <p:val>
                                            <p:strVal val="#ppt_x"/>
                                          </p:val>
                                        </p:tav>
                                      </p:tavLst>
                                    </p:anim>
                                    <p:anim calcmode="lin" valueType="num">
                                      <p:cBhvr>
                                        <p:cTn id="18" dur="500" fill="hold"/>
                                        <p:tgtEl>
                                          <p:spTgt spid="3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70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1500"/>
                                  </p:stCondLst>
                                  <p:childTnLst>
                                    <p:set>
                                      <p:cBhvr>
                                        <p:cTn id="27" dur="1" fill="hold">
                                          <p:stCondLst>
                                            <p:cond delay="0"/>
                                          </p:stCondLst>
                                        </p:cTn>
                                        <p:tgtEl>
                                          <p:spTgt spid="75"/>
                                        </p:tgtEl>
                                        <p:attrNameLst>
                                          <p:attrName>style.visibility</p:attrName>
                                        </p:attrNameLst>
                                      </p:cBhvr>
                                      <p:to>
                                        <p:strVal val="visible"/>
                                      </p:to>
                                    </p:set>
                                    <p:anim calcmode="lin" valueType="num">
                                      <p:cBhvr>
                                        <p:cTn id="28" dur="500" fill="hold"/>
                                        <p:tgtEl>
                                          <p:spTgt spid="75"/>
                                        </p:tgtEl>
                                        <p:attrNameLst>
                                          <p:attrName>ppt_w</p:attrName>
                                        </p:attrNameLst>
                                      </p:cBhvr>
                                      <p:tavLst>
                                        <p:tav tm="0">
                                          <p:val>
                                            <p:fltVal val="0"/>
                                          </p:val>
                                        </p:tav>
                                        <p:tav tm="100000">
                                          <p:val>
                                            <p:strVal val="#ppt_w"/>
                                          </p:val>
                                        </p:tav>
                                      </p:tavLst>
                                    </p:anim>
                                    <p:anim calcmode="lin" valueType="num">
                                      <p:cBhvr>
                                        <p:cTn id="29" dur="500" fill="hold"/>
                                        <p:tgtEl>
                                          <p:spTgt spid="75"/>
                                        </p:tgtEl>
                                        <p:attrNameLst>
                                          <p:attrName>ppt_h</p:attrName>
                                        </p:attrNameLst>
                                      </p:cBhvr>
                                      <p:tavLst>
                                        <p:tav tm="0">
                                          <p:val>
                                            <p:fltVal val="0"/>
                                          </p:val>
                                        </p:tav>
                                        <p:tav tm="100000">
                                          <p:val>
                                            <p:strVal val="#ppt_h"/>
                                          </p:val>
                                        </p:tav>
                                      </p:tavLst>
                                    </p:anim>
                                    <p:animEffect transition="in" filter="fade">
                                      <p:cBhvr>
                                        <p:cTn id="30" dur="500"/>
                                        <p:tgtEl>
                                          <p:spTgt spid="75"/>
                                        </p:tgtEl>
                                      </p:cBhvr>
                                    </p:animEffect>
                                    <p:anim calcmode="lin" valueType="num">
                                      <p:cBhvr>
                                        <p:cTn id="31" dur="500" fill="hold"/>
                                        <p:tgtEl>
                                          <p:spTgt spid="75"/>
                                        </p:tgtEl>
                                        <p:attrNameLst>
                                          <p:attrName>ppt_x</p:attrName>
                                        </p:attrNameLst>
                                      </p:cBhvr>
                                      <p:tavLst>
                                        <p:tav tm="0">
                                          <p:val>
                                            <p:fltVal val="0.5"/>
                                          </p:val>
                                        </p:tav>
                                        <p:tav tm="100000">
                                          <p:val>
                                            <p:strVal val="#ppt_x"/>
                                          </p:val>
                                        </p:tav>
                                      </p:tavLst>
                                    </p:anim>
                                    <p:anim calcmode="lin" valueType="num">
                                      <p:cBhvr>
                                        <p:cTn id="32" dur="500" fill="hold"/>
                                        <p:tgtEl>
                                          <p:spTgt spid="75"/>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110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90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anim calcmode="lin" valueType="num">
                                      <p:cBhvr>
                                        <p:cTn id="45" dur="500" fill="hold"/>
                                        <p:tgtEl>
                                          <p:spTgt spid="87"/>
                                        </p:tgtEl>
                                        <p:attrNameLst>
                                          <p:attrName>ppt_x</p:attrName>
                                        </p:attrNameLst>
                                      </p:cBhvr>
                                      <p:tavLst>
                                        <p:tav tm="0">
                                          <p:val>
                                            <p:fltVal val="0.5"/>
                                          </p:val>
                                        </p:tav>
                                        <p:tav tm="100000">
                                          <p:val>
                                            <p:strVal val="#ppt_x"/>
                                          </p:val>
                                        </p:tav>
                                      </p:tavLst>
                                    </p:anim>
                                    <p:anim calcmode="lin" valueType="num">
                                      <p:cBhvr>
                                        <p:cTn id="46" dur="500" fill="hold"/>
                                        <p:tgtEl>
                                          <p:spTgt spid="87"/>
                                        </p:tgtEl>
                                        <p:attrNameLst>
                                          <p:attrName>ppt_y</p:attrName>
                                        </p:attrNameLst>
                                      </p:cBhvr>
                                      <p:tavLst>
                                        <p:tav tm="0">
                                          <p:val>
                                            <p:fltVal val="0.5"/>
                                          </p:val>
                                        </p:tav>
                                        <p:tav tm="100000">
                                          <p:val>
                                            <p:strVal val="#ppt_y"/>
                                          </p:val>
                                        </p:tav>
                                      </p:tavLst>
                                    </p:anim>
                                  </p:childTnLst>
                                </p:cTn>
                              </p:par>
                              <p:par>
                                <p:cTn id="47" presetID="2" presetClass="entr" presetSubtype="8" fill="hold" nodeType="withEffect">
                                  <p:stCondLst>
                                    <p:cond delay="50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0-#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260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0-#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220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0-#ppt_w/2"/>
                                          </p:val>
                                        </p:tav>
                                        <p:tav tm="100000">
                                          <p:val>
                                            <p:strVal val="#ppt_x"/>
                                          </p:val>
                                        </p:tav>
                                      </p:tavLst>
                                    </p:anim>
                                    <p:anim calcmode="lin" valueType="num">
                                      <p:cBhvr additive="base">
                                        <p:cTn id="58" dur="500" fill="hold"/>
                                        <p:tgtEl>
                                          <p:spTgt spid="12"/>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80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500" fill="hold"/>
                                        <p:tgtEl>
                                          <p:spTgt spid="16"/>
                                        </p:tgtEl>
                                        <p:attrNameLst>
                                          <p:attrName>ppt_x</p:attrName>
                                        </p:attrNameLst>
                                      </p:cBhvr>
                                      <p:tavLst>
                                        <p:tav tm="0">
                                          <p:val>
                                            <p:strVal val="1+#ppt_w/2"/>
                                          </p:val>
                                        </p:tav>
                                        <p:tav tm="100000">
                                          <p:val>
                                            <p:strVal val="#ppt_x"/>
                                          </p:val>
                                        </p:tav>
                                      </p:tavLst>
                                    </p:anim>
                                    <p:anim calcmode="lin" valueType="num">
                                      <p:cBhvr additive="base">
                                        <p:cTn id="62" dur="5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120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1+#ppt_w/2"/>
                                          </p:val>
                                        </p:tav>
                                        <p:tav tm="100000">
                                          <p:val>
                                            <p:strVal val="#ppt_x"/>
                                          </p:val>
                                        </p:tav>
                                      </p:tavLst>
                                    </p:anim>
                                    <p:anim calcmode="lin" valueType="num">
                                      <p:cBhvr additive="base">
                                        <p:cTn id="66" dur="500" fill="hold"/>
                                        <p:tgtEl>
                                          <p:spTgt spid="20"/>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160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1+#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sp>
        <p:nvSpPr>
          <p:cNvPr id="4" name="矩形 3"/>
          <p:cNvSpPr/>
          <p:nvPr/>
        </p:nvSpPr>
        <p:spPr>
          <a:xfrm>
            <a:off x="2" y="2810519"/>
            <a:ext cx="9146778" cy="65399"/>
          </a:xfrm>
          <a:prstGeom prst="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lnSpc>
                <a:spcPct val="120000"/>
              </a:lnSpc>
            </a:pPr>
            <a:endParaRPr lang="zh-CN" altLang="en-US" sz="2400">
              <a:gradFill>
                <a:gsLst>
                  <a:gs pos="0">
                    <a:srgbClr val="934923"/>
                  </a:gs>
                  <a:gs pos="100000">
                    <a:srgbClr val="F4D352"/>
                  </a:gs>
                </a:gsLst>
                <a:lin ang="5400000" scaled="0"/>
              </a:gradFill>
              <a:cs typeface="+mn-ea"/>
              <a:sym typeface="+mn-lt"/>
            </a:endParaRPr>
          </a:p>
        </p:txBody>
      </p:sp>
      <p:grpSp>
        <p:nvGrpSpPr>
          <p:cNvPr id="5" name="组合 4"/>
          <p:cNvGrpSpPr/>
          <p:nvPr/>
        </p:nvGrpSpPr>
        <p:grpSpPr>
          <a:xfrm>
            <a:off x="1029636" y="2436396"/>
            <a:ext cx="771965" cy="771739"/>
            <a:chOff x="1029635" y="2436396"/>
            <a:chExt cx="771965" cy="771739"/>
          </a:xfrm>
        </p:grpSpPr>
        <p:sp>
          <p:nvSpPr>
            <p:cNvPr id="6" name="椭圆 5"/>
            <p:cNvSpPr/>
            <p:nvPr/>
          </p:nvSpPr>
          <p:spPr>
            <a:xfrm>
              <a:off x="1029635" y="2436396"/>
              <a:ext cx="771965" cy="771739"/>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7" name="TextBox 97"/>
            <p:cNvSpPr txBox="1"/>
            <p:nvPr/>
          </p:nvSpPr>
          <p:spPr>
            <a:xfrm>
              <a:off x="1071721" y="2652269"/>
              <a:ext cx="687790" cy="444588"/>
            </a:xfrm>
            <a:prstGeom prst="rect">
              <a:avLst/>
            </a:prstGeom>
            <a:noFill/>
          </p:spPr>
          <p:txBody>
            <a:bodyPr wrap="square" lIns="184256" tIns="92128" rIns="184256" bIns="92128" rtlCol="0">
              <a:spAutoFit/>
            </a:bodyPr>
            <a:lstStyle/>
            <a:p>
              <a:pPr>
                <a:lnSpc>
                  <a:spcPct val="120000"/>
                </a:lnSpc>
              </a:pPr>
              <a:r>
                <a:rPr lang="en-US" altLang="zh-CN" sz="1400" dirty="0">
                  <a:cs typeface="+mn-ea"/>
                  <a:sym typeface="+mn-lt"/>
                </a:rPr>
                <a:t>6</a:t>
              </a:r>
              <a:r>
                <a:rPr lang="zh-CN" altLang="en-US" sz="1400" dirty="0">
                  <a:cs typeface="+mn-ea"/>
                  <a:sym typeface="+mn-lt"/>
                </a:rPr>
                <a:t>月</a:t>
              </a:r>
            </a:p>
          </p:txBody>
        </p:sp>
      </p:grpSp>
      <p:grpSp>
        <p:nvGrpSpPr>
          <p:cNvPr id="8" name="组合 7"/>
          <p:cNvGrpSpPr/>
          <p:nvPr/>
        </p:nvGrpSpPr>
        <p:grpSpPr>
          <a:xfrm>
            <a:off x="2104678" y="2554426"/>
            <a:ext cx="687792" cy="558158"/>
            <a:chOff x="2104678" y="2554424"/>
            <a:chExt cx="687792" cy="558158"/>
          </a:xfrm>
        </p:grpSpPr>
        <p:sp>
          <p:nvSpPr>
            <p:cNvPr id="9" name="椭圆 8"/>
            <p:cNvSpPr/>
            <p:nvPr/>
          </p:nvSpPr>
          <p:spPr>
            <a:xfrm>
              <a:off x="2134052" y="2554424"/>
              <a:ext cx="558323" cy="558158"/>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10" name="TextBox 104"/>
            <p:cNvSpPr txBox="1"/>
            <p:nvPr/>
          </p:nvSpPr>
          <p:spPr>
            <a:xfrm>
              <a:off x="2104678" y="2663028"/>
              <a:ext cx="687792" cy="444588"/>
            </a:xfrm>
            <a:prstGeom prst="rect">
              <a:avLst/>
            </a:prstGeom>
            <a:noFill/>
          </p:spPr>
          <p:txBody>
            <a:bodyPr wrap="square" lIns="184256" tIns="92128" rIns="184256" bIns="92128" rtlCol="0">
              <a:spAutoFit/>
            </a:bodyPr>
            <a:lstStyle/>
            <a:p>
              <a:pPr>
                <a:lnSpc>
                  <a:spcPct val="120000"/>
                </a:lnSpc>
              </a:pPr>
              <a:r>
                <a:rPr lang="en-US" altLang="zh-CN" sz="1400" dirty="0">
                  <a:cs typeface="+mn-ea"/>
                  <a:sym typeface="+mn-lt"/>
                </a:rPr>
                <a:t>7</a:t>
              </a:r>
              <a:r>
                <a:rPr lang="zh-CN" altLang="en-US" sz="1400" dirty="0">
                  <a:cs typeface="+mn-ea"/>
                  <a:sym typeface="+mn-lt"/>
                </a:rPr>
                <a:t>月</a:t>
              </a:r>
            </a:p>
          </p:txBody>
        </p:sp>
      </p:grpSp>
      <p:grpSp>
        <p:nvGrpSpPr>
          <p:cNvPr id="11" name="组合 10"/>
          <p:cNvGrpSpPr/>
          <p:nvPr/>
        </p:nvGrpSpPr>
        <p:grpSpPr>
          <a:xfrm>
            <a:off x="3015845" y="2447791"/>
            <a:ext cx="782854" cy="782627"/>
            <a:chOff x="3015844" y="2447791"/>
            <a:chExt cx="782854" cy="782627"/>
          </a:xfrm>
        </p:grpSpPr>
        <p:sp>
          <p:nvSpPr>
            <p:cNvPr id="12" name="椭圆 11"/>
            <p:cNvSpPr/>
            <p:nvPr/>
          </p:nvSpPr>
          <p:spPr>
            <a:xfrm>
              <a:off x="3015844" y="2447791"/>
              <a:ext cx="782854" cy="782627"/>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13" name="TextBox 111"/>
            <p:cNvSpPr txBox="1"/>
            <p:nvPr/>
          </p:nvSpPr>
          <p:spPr>
            <a:xfrm>
              <a:off x="3092123" y="2641222"/>
              <a:ext cx="687790" cy="445101"/>
            </a:xfrm>
            <a:prstGeom prst="rect">
              <a:avLst/>
            </a:prstGeom>
            <a:noFill/>
          </p:spPr>
          <p:txBody>
            <a:bodyPr wrap="square" lIns="184256" tIns="92128" rIns="184256" bIns="92128" rtlCol="0">
              <a:spAutoFit/>
            </a:bodyPr>
            <a:lstStyle/>
            <a:p>
              <a:pPr>
                <a:lnSpc>
                  <a:spcPct val="120000"/>
                </a:lnSpc>
              </a:pPr>
              <a:r>
                <a:rPr lang="en-US" altLang="zh-CN" sz="1500" dirty="0">
                  <a:cs typeface="+mn-ea"/>
                  <a:sym typeface="+mn-lt"/>
                </a:rPr>
                <a:t>8</a:t>
              </a:r>
              <a:r>
                <a:rPr lang="zh-CN" altLang="en-US" sz="1500" dirty="0">
                  <a:cs typeface="+mn-ea"/>
                  <a:sym typeface="+mn-lt"/>
                </a:rPr>
                <a:t>月</a:t>
              </a:r>
            </a:p>
          </p:txBody>
        </p:sp>
      </p:grpSp>
      <p:grpSp>
        <p:nvGrpSpPr>
          <p:cNvPr id="14" name="组合 13"/>
          <p:cNvGrpSpPr/>
          <p:nvPr/>
        </p:nvGrpSpPr>
        <p:grpSpPr>
          <a:xfrm>
            <a:off x="4124623" y="2538758"/>
            <a:ext cx="687791" cy="589484"/>
            <a:chOff x="4124622" y="2538757"/>
            <a:chExt cx="687791" cy="589484"/>
          </a:xfrm>
        </p:grpSpPr>
        <p:sp>
          <p:nvSpPr>
            <p:cNvPr id="15" name="椭圆 14"/>
            <p:cNvSpPr/>
            <p:nvPr/>
          </p:nvSpPr>
          <p:spPr>
            <a:xfrm>
              <a:off x="4136787" y="2538757"/>
              <a:ext cx="589655" cy="589484"/>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16" name="TextBox 118"/>
            <p:cNvSpPr txBox="1"/>
            <p:nvPr/>
          </p:nvSpPr>
          <p:spPr>
            <a:xfrm>
              <a:off x="4124622" y="2653502"/>
              <a:ext cx="687791" cy="444588"/>
            </a:xfrm>
            <a:prstGeom prst="rect">
              <a:avLst/>
            </a:prstGeom>
            <a:noFill/>
          </p:spPr>
          <p:txBody>
            <a:bodyPr wrap="square" lIns="184256" tIns="92128" rIns="184256" bIns="92128" rtlCol="0">
              <a:spAutoFit/>
            </a:bodyPr>
            <a:lstStyle/>
            <a:p>
              <a:pPr>
                <a:lnSpc>
                  <a:spcPct val="120000"/>
                </a:lnSpc>
              </a:pPr>
              <a:r>
                <a:rPr lang="en-US" altLang="zh-CN" sz="1400" dirty="0">
                  <a:cs typeface="+mn-ea"/>
                  <a:sym typeface="+mn-lt"/>
                </a:rPr>
                <a:t>9</a:t>
              </a:r>
              <a:r>
                <a:rPr lang="zh-CN" altLang="en-US" sz="1400" dirty="0">
                  <a:cs typeface="+mn-ea"/>
                  <a:sym typeface="+mn-lt"/>
                </a:rPr>
                <a:t>月</a:t>
              </a:r>
            </a:p>
          </p:txBody>
        </p:sp>
      </p:grpSp>
      <p:grpSp>
        <p:nvGrpSpPr>
          <p:cNvPr id="17" name="组合 16"/>
          <p:cNvGrpSpPr/>
          <p:nvPr/>
        </p:nvGrpSpPr>
        <p:grpSpPr>
          <a:xfrm>
            <a:off x="5008817" y="2538814"/>
            <a:ext cx="675301" cy="589377"/>
            <a:chOff x="5008816" y="2538813"/>
            <a:chExt cx="675301" cy="589377"/>
          </a:xfrm>
        </p:grpSpPr>
        <p:sp>
          <p:nvSpPr>
            <p:cNvPr id="18" name="椭圆 17"/>
            <p:cNvSpPr/>
            <p:nvPr/>
          </p:nvSpPr>
          <p:spPr>
            <a:xfrm>
              <a:off x="5051124" y="2538813"/>
              <a:ext cx="589550" cy="589377"/>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19" name="TextBox 125"/>
            <p:cNvSpPr txBox="1"/>
            <p:nvPr/>
          </p:nvSpPr>
          <p:spPr>
            <a:xfrm>
              <a:off x="5008816" y="2675846"/>
              <a:ext cx="675301" cy="379955"/>
            </a:xfrm>
            <a:prstGeom prst="rect">
              <a:avLst/>
            </a:prstGeom>
            <a:noFill/>
          </p:spPr>
          <p:txBody>
            <a:bodyPr wrap="square" lIns="184256" tIns="92128" rIns="184256" bIns="92128" rtlCol="0">
              <a:spAutoFit/>
            </a:bodyPr>
            <a:lstStyle/>
            <a:p>
              <a:pPr algn="ctr">
                <a:lnSpc>
                  <a:spcPct val="120000"/>
                </a:lnSpc>
              </a:pPr>
              <a:r>
                <a:rPr lang="en-US" altLang="zh-CN" sz="1050" dirty="0">
                  <a:cs typeface="+mn-ea"/>
                  <a:sym typeface="+mn-lt"/>
                </a:rPr>
                <a:t>10</a:t>
              </a:r>
              <a:r>
                <a:rPr lang="zh-CN" altLang="en-US" sz="1050" dirty="0">
                  <a:cs typeface="+mn-ea"/>
                  <a:sym typeface="+mn-lt"/>
                </a:rPr>
                <a:t>月</a:t>
              </a:r>
            </a:p>
          </p:txBody>
        </p:sp>
      </p:grpSp>
      <p:grpSp>
        <p:nvGrpSpPr>
          <p:cNvPr id="20" name="组合 19"/>
          <p:cNvGrpSpPr/>
          <p:nvPr/>
        </p:nvGrpSpPr>
        <p:grpSpPr>
          <a:xfrm>
            <a:off x="5953237" y="2441953"/>
            <a:ext cx="821203" cy="787038"/>
            <a:chOff x="5953236" y="2441953"/>
            <a:chExt cx="821203" cy="787038"/>
          </a:xfrm>
        </p:grpSpPr>
        <p:sp>
          <p:nvSpPr>
            <p:cNvPr id="21" name="椭圆 20"/>
            <p:cNvSpPr/>
            <p:nvPr/>
          </p:nvSpPr>
          <p:spPr>
            <a:xfrm>
              <a:off x="5979491" y="2441953"/>
              <a:ext cx="787268" cy="787038"/>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22" name="TextBox 132"/>
            <p:cNvSpPr txBox="1"/>
            <p:nvPr/>
          </p:nvSpPr>
          <p:spPr>
            <a:xfrm>
              <a:off x="5953236" y="2652272"/>
              <a:ext cx="821203" cy="444588"/>
            </a:xfrm>
            <a:prstGeom prst="rect">
              <a:avLst/>
            </a:prstGeom>
            <a:noFill/>
          </p:spPr>
          <p:txBody>
            <a:bodyPr wrap="square" lIns="184256" tIns="92128" rIns="184256" bIns="92128" rtlCol="0">
              <a:spAutoFit/>
            </a:bodyPr>
            <a:lstStyle/>
            <a:p>
              <a:pPr algn="ctr">
                <a:lnSpc>
                  <a:spcPct val="120000"/>
                </a:lnSpc>
              </a:pPr>
              <a:r>
                <a:rPr lang="en-US" altLang="zh-CN" sz="1400" dirty="0">
                  <a:cs typeface="+mn-ea"/>
                  <a:sym typeface="+mn-lt"/>
                </a:rPr>
                <a:t>11</a:t>
              </a:r>
              <a:r>
                <a:rPr lang="zh-CN" altLang="en-US" sz="1400" dirty="0">
                  <a:cs typeface="+mn-ea"/>
                  <a:sym typeface="+mn-lt"/>
                </a:rPr>
                <a:t>月</a:t>
              </a:r>
            </a:p>
          </p:txBody>
        </p:sp>
      </p:grpSp>
      <p:grpSp>
        <p:nvGrpSpPr>
          <p:cNvPr id="23" name="组合 22"/>
          <p:cNvGrpSpPr/>
          <p:nvPr/>
        </p:nvGrpSpPr>
        <p:grpSpPr>
          <a:xfrm>
            <a:off x="7125929" y="2310467"/>
            <a:ext cx="1053000" cy="1052693"/>
            <a:chOff x="7125929" y="2310465"/>
            <a:chExt cx="1053000" cy="1052693"/>
          </a:xfrm>
        </p:grpSpPr>
        <p:sp>
          <p:nvSpPr>
            <p:cNvPr id="24" name="椭圆 23"/>
            <p:cNvSpPr>
              <a:spLocks noChangeAspect="1"/>
            </p:cNvSpPr>
            <p:nvPr/>
          </p:nvSpPr>
          <p:spPr>
            <a:xfrm>
              <a:off x="7125929" y="2310465"/>
              <a:ext cx="1053000" cy="1052693"/>
            </a:xfrm>
            <a:prstGeom prst="ellipse">
              <a:avLst/>
            </a:prstGeom>
            <a:gradFill>
              <a:gsLst>
                <a:gs pos="0">
                  <a:srgbClr val="934923"/>
                </a:gs>
                <a:gs pos="100000">
                  <a:srgbClr val="F4D352"/>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solidFill>
                  <a:schemeClr val="tx1"/>
                </a:solidFill>
                <a:cs typeface="+mn-ea"/>
                <a:sym typeface="+mn-lt"/>
              </a:endParaRPr>
            </a:p>
          </p:txBody>
        </p:sp>
        <p:sp>
          <p:nvSpPr>
            <p:cNvPr id="25" name="TextBox 139"/>
            <p:cNvSpPr txBox="1"/>
            <p:nvPr/>
          </p:nvSpPr>
          <p:spPr>
            <a:xfrm>
              <a:off x="7267224" y="2628061"/>
              <a:ext cx="806876" cy="445101"/>
            </a:xfrm>
            <a:prstGeom prst="rect">
              <a:avLst/>
            </a:prstGeom>
            <a:noFill/>
          </p:spPr>
          <p:txBody>
            <a:bodyPr wrap="square" lIns="184256" tIns="92128" rIns="184256" bIns="92128" rtlCol="0">
              <a:spAutoFit/>
            </a:bodyPr>
            <a:lstStyle/>
            <a:p>
              <a:pPr>
                <a:lnSpc>
                  <a:spcPct val="120000"/>
                </a:lnSpc>
              </a:pPr>
              <a:r>
                <a:rPr lang="en-US" altLang="zh-CN" sz="1500" dirty="0">
                  <a:cs typeface="+mn-ea"/>
                  <a:sym typeface="+mn-lt"/>
                </a:rPr>
                <a:t>12</a:t>
              </a:r>
              <a:r>
                <a:rPr lang="zh-CN" altLang="en-US" sz="1500" dirty="0">
                  <a:cs typeface="+mn-ea"/>
                  <a:sym typeface="+mn-lt"/>
                </a:rPr>
                <a:t>月</a:t>
              </a:r>
            </a:p>
          </p:txBody>
        </p:sp>
      </p:grpSp>
      <p:grpSp>
        <p:nvGrpSpPr>
          <p:cNvPr id="26" name="组合 25"/>
          <p:cNvGrpSpPr/>
          <p:nvPr/>
        </p:nvGrpSpPr>
        <p:grpSpPr>
          <a:xfrm>
            <a:off x="492918" y="1002959"/>
            <a:ext cx="1941851" cy="1211995"/>
            <a:chOff x="492917" y="1002958"/>
            <a:chExt cx="1941851" cy="1211995"/>
          </a:xfrm>
        </p:grpSpPr>
        <p:cxnSp>
          <p:nvCxnSpPr>
            <p:cNvPr id="27" name="直接连接符 26"/>
            <p:cNvCxnSpPr/>
            <p:nvPr/>
          </p:nvCxnSpPr>
          <p:spPr>
            <a:xfrm flipV="1">
              <a:off x="1425821" y="1987397"/>
              <a:ext cx="0" cy="227556"/>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92917" y="1002958"/>
              <a:ext cx="1941851" cy="823815"/>
              <a:chOff x="657222" y="1530774"/>
              <a:chExt cx="2589135" cy="1098419"/>
            </a:xfrm>
          </p:grpSpPr>
          <p:sp>
            <p:nvSpPr>
              <p:cNvPr id="29"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30" name="TextBox 148"/>
              <p:cNvSpPr txBox="1"/>
              <p:nvPr/>
            </p:nvSpPr>
            <p:spPr>
              <a:xfrm>
                <a:off x="657222" y="1530774"/>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grpSp>
        <p:nvGrpSpPr>
          <p:cNvPr id="31" name="组合 30"/>
          <p:cNvGrpSpPr/>
          <p:nvPr/>
        </p:nvGrpSpPr>
        <p:grpSpPr>
          <a:xfrm>
            <a:off x="2391567" y="1009817"/>
            <a:ext cx="1941851" cy="816957"/>
            <a:chOff x="657222" y="1539918"/>
            <a:chExt cx="2589135" cy="1089275"/>
          </a:xfrm>
        </p:grpSpPr>
        <p:sp>
          <p:nvSpPr>
            <p:cNvPr id="32"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33" name="TextBox 148"/>
            <p:cNvSpPr txBox="1"/>
            <p:nvPr/>
          </p:nvSpPr>
          <p:spPr>
            <a:xfrm>
              <a:off x="657222" y="1539918"/>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nvGrpSpPr>
          <p:cNvPr id="34" name="组合 33"/>
          <p:cNvGrpSpPr/>
          <p:nvPr/>
        </p:nvGrpSpPr>
        <p:grpSpPr>
          <a:xfrm>
            <a:off x="4349729" y="1016674"/>
            <a:ext cx="1941851" cy="1198280"/>
            <a:chOff x="4349728" y="1016674"/>
            <a:chExt cx="1941851" cy="1198280"/>
          </a:xfrm>
        </p:grpSpPr>
        <p:cxnSp>
          <p:nvCxnSpPr>
            <p:cNvPr id="35" name="直接连接符 34"/>
            <p:cNvCxnSpPr/>
            <p:nvPr/>
          </p:nvCxnSpPr>
          <p:spPr>
            <a:xfrm flipV="1">
              <a:off x="5320654" y="1936132"/>
              <a:ext cx="0" cy="278822"/>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4349728" y="1016674"/>
              <a:ext cx="1941851" cy="810099"/>
              <a:chOff x="657222" y="1549062"/>
              <a:chExt cx="2589135" cy="1080131"/>
            </a:xfrm>
          </p:grpSpPr>
          <p:sp>
            <p:nvSpPr>
              <p:cNvPr id="37"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38" name="TextBox 148"/>
              <p:cNvSpPr txBox="1"/>
              <p:nvPr/>
            </p:nvSpPr>
            <p:spPr>
              <a:xfrm>
                <a:off x="657222" y="1549062"/>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grpSp>
        <p:nvGrpSpPr>
          <p:cNvPr id="39" name="组合 38"/>
          <p:cNvGrpSpPr/>
          <p:nvPr/>
        </p:nvGrpSpPr>
        <p:grpSpPr>
          <a:xfrm>
            <a:off x="6699737" y="1009816"/>
            <a:ext cx="1941851" cy="1205138"/>
            <a:chOff x="6699736" y="1009816"/>
            <a:chExt cx="1941851" cy="1205138"/>
          </a:xfrm>
        </p:grpSpPr>
        <p:cxnSp>
          <p:nvCxnSpPr>
            <p:cNvPr id="40" name="直接连接符 39"/>
            <p:cNvCxnSpPr/>
            <p:nvPr/>
          </p:nvCxnSpPr>
          <p:spPr>
            <a:xfrm flipV="1">
              <a:off x="7670662" y="1936132"/>
              <a:ext cx="0" cy="278822"/>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6699736" y="1009816"/>
              <a:ext cx="1941851" cy="816957"/>
              <a:chOff x="657222" y="1539918"/>
              <a:chExt cx="2589135" cy="1089275"/>
            </a:xfrm>
          </p:grpSpPr>
          <p:sp>
            <p:nvSpPr>
              <p:cNvPr id="42"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43" name="TextBox 148"/>
              <p:cNvSpPr txBox="1"/>
              <p:nvPr/>
            </p:nvSpPr>
            <p:spPr>
              <a:xfrm>
                <a:off x="657222" y="1539918"/>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grpSp>
        <p:nvGrpSpPr>
          <p:cNvPr id="44" name="组合 43"/>
          <p:cNvGrpSpPr/>
          <p:nvPr/>
        </p:nvGrpSpPr>
        <p:grpSpPr>
          <a:xfrm>
            <a:off x="1448792" y="3371430"/>
            <a:ext cx="1941851" cy="1103777"/>
            <a:chOff x="1448791" y="3371429"/>
            <a:chExt cx="1941851" cy="1103777"/>
          </a:xfrm>
        </p:grpSpPr>
        <p:cxnSp>
          <p:nvCxnSpPr>
            <p:cNvPr id="45" name="直接连接符 44"/>
            <p:cNvCxnSpPr/>
            <p:nvPr/>
          </p:nvCxnSpPr>
          <p:spPr>
            <a:xfrm>
              <a:off x="2406779"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1448791" y="3651391"/>
              <a:ext cx="1941851" cy="823815"/>
              <a:chOff x="657222" y="1530774"/>
              <a:chExt cx="2589135" cy="1098419"/>
            </a:xfrm>
          </p:grpSpPr>
          <p:sp>
            <p:nvSpPr>
              <p:cNvPr id="47"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48" name="TextBox 148"/>
              <p:cNvSpPr txBox="1"/>
              <p:nvPr/>
            </p:nvSpPr>
            <p:spPr>
              <a:xfrm>
                <a:off x="657222" y="1530774"/>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grpSp>
        <p:nvGrpSpPr>
          <p:cNvPr id="49" name="组合 48"/>
          <p:cNvGrpSpPr/>
          <p:nvPr/>
        </p:nvGrpSpPr>
        <p:grpSpPr>
          <a:xfrm>
            <a:off x="3429737" y="3371430"/>
            <a:ext cx="1941851" cy="1103777"/>
            <a:chOff x="3429736" y="3371429"/>
            <a:chExt cx="1941851" cy="1103777"/>
          </a:xfrm>
        </p:grpSpPr>
        <p:cxnSp>
          <p:nvCxnSpPr>
            <p:cNvPr id="50" name="直接连接符 49"/>
            <p:cNvCxnSpPr/>
            <p:nvPr/>
          </p:nvCxnSpPr>
          <p:spPr>
            <a:xfrm>
              <a:off x="4400127"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429736" y="3658249"/>
              <a:ext cx="1941851" cy="816957"/>
              <a:chOff x="657222" y="1539918"/>
              <a:chExt cx="2589135" cy="1089275"/>
            </a:xfrm>
          </p:grpSpPr>
          <p:sp>
            <p:nvSpPr>
              <p:cNvPr id="52"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53" name="TextBox 148"/>
              <p:cNvSpPr txBox="1"/>
              <p:nvPr/>
            </p:nvSpPr>
            <p:spPr>
              <a:xfrm>
                <a:off x="657222" y="1539918"/>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grpSp>
        <p:nvGrpSpPr>
          <p:cNvPr id="54" name="组合 53"/>
          <p:cNvGrpSpPr/>
          <p:nvPr/>
        </p:nvGrpSpPr>
        <p:grpSpPr>
          <a:xfrm>
            <a:off x="5401615" y="3371430"/>
            <a:ext cx="1941851" cy="1103777"/>
            <a:chOff x="5401614" y="3371429"/>
            <a:chExt cx="1941851" cy="1103777"/>
          </a:xfrm>
        </p:grpSpPr>
        <p:cxnSp>
          <p:nvCxnSpPr>
            <p:cNvPr id="55" name="直接连接符 54"/>
            <p:cNvCxnSpPr/>
            <p:nvPr/>
          </p:nvCxnSpPr>
          <p:spPr>
            <a:xfrm>
              <a:off x="6387115" y="3371429"/>
              <a:ext cx="0" cy="217474"/>
            </a:xfrm>
            <a:prstGeom prst="line">
              <a:avLst/>
            </a:prstGeom>
            <a:ln>
              <a:solidFill>
                <a:schemeClr val="accent2"/>
              </a:solidFill>
              <a:headEnd type="oval" w="sm" len="sm"/>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5401614" y="3665107"/>
              <a:ext cx="1941851" cy="810099"/>
              <a:chOff x="657222" y="1549062"/>
              <a:chExt cx="2589135" cy="1080131"/>
            </a:xfrm>
          </p:grpSpPr>
          <p:sp>
            <p:nvSpPr>
              <p:cNvPr id="57" name="TextBox 145"/>
              <p:cNvSpPr txBox="1"/>
              <p:nvPr/>
            </p:nvSpPr>
            <p:spPr>
              <a:xfrm>
                <a:off x="748783" y="1800267"/>
                <a:ext cx="2406014" cy="828926"/>
              </a:xfrm>
              <a:prstGeom prst="rect">
                <a:avLst/>
              </a:prstGeom>
              <a:noFill/>
            </p:spPr>
            <p:txBody>
              <a:bodyPr wrap="square" lIns="121908" tIns="60953" rIns="121908" bIns="60953" rtlCol="0">
                <a:spAutoFit/>
              </a:bodyPr>
              <a:lstStyle/>
              <a:p>
                <a:pPr algn="ctr" fontAlgn="base">
                  <a:lnSpc>
                    <a:spcPct val="120000"/>
                  </a:lnSpc>
                  <a:spcBef>
                    <a:spcPct val="0"/>
                  </a:spcBef>
                  <a:spcAft>
                    <a:spcPct val="0"/>
                  </a:spcAft>
                </a:pPr>
                <a:r>
                  <a:rPr lang="zh-CN" altLang="en-US" sz="900" dirty="0">
                    <a:gradFill>
                      <a:gsLst>
                        <a:gs pos="0">
                          <a:srgbClr val="934923"/>
                        </a:gs>
                        <a:gs pos="100000">
                          <a:srgbClr val="F4D352"/>
                        </a:gs>
                      </a:gsLst>
                      <a:lin ang="5400000" scaled="0"/>
                    </a:gradFill>
                    <a:cs typeface="+mn-ea"/>
                    <a:sym typeface="+mn-lt"/>
                  </a:rPr>
                  <a:t>此处添加详细文本描述，建议与标题相关并符</a:t>
                </a:r>
                <a:r>
                  <a:rPr lang="en-US" altLang="zh-CN" sz="900" dirty="0">
                    <a:gradFill>
                      <a:gsLst>
                        <a:gs pos="0">
                          <a:srgbClr val="934923"/>
                        </a:gs>
                        <a:gs pos="100000">
                          <a:srgbClr val="F4D352"/>
                        </a:gs>
                      </a:gsLst>
                      <a:lin ang="5400000" scaled="0"/>
                    </a:gradFill>
                    <a:cs typeface="+mn-ea"/>
                    <a:sym typeface="+mn-lt"/>
                  </a:rPr>
                  <a:t>0.</a:t>
                </a:r>
                <a:r>
                  <a:rPr lang="zh-CN" altLang="en-US" sz="900" dirty="0">
                    <a:gradFill>
                      <a:gsLst>
                        <a:gs pos="0">
                          <a:srgbClr val="934923"/>
                        </a:gs>
                        <a:gs pos="100000">
                          <a:srgbClr val="F4D352"/>
                        </a:gs>
                      </a:gsLst>
                      <a:lin ang="5400000" scaled="0"/>
                    </a:gradFill>
                    <a:cs typeface="+mn-ea"/>
                    <a:sym typeface="+mn-lt"/>
                  </a:rPr>
                  <a:t>合整体语言风格，语言描述尽量简洁生动</a:t>
                </a:r>
                <a:endParaRPr lang="en-US" altLang="zh-CN" sz="900" dirty="0">
                  <a:gradFill>
                    <a:gsLst>
                      <a:gs pos="0">
                        <a:srgbClr val="934923"/>
                      </a:gs>
                      <a:gs pos="100000">
                        <a:srgbClr val="F4D352"/>
                      </a:gs>
                    </a:gsLst>
                    <a:lin ang="5400000" scaled="0"/>
                  </a:gradFill>
                  <a:cs typeface="+mn-ea"/>
                  <a:sym typeface="+mn-lt"/>
                </a:endParaRPr>
              </a:p>
            </p:txBody>
          </p:sp>
          <p:sp>
            <p:nvSpPr>
              <p:cNvPr id="58" name="TextBox 148"/>
              <p:cNvSpPr txBox="1"/>
              <p:nvPr/>
            </p:nvSpPr>
            <p:spPr>
              <a:xfrm>
                <a:off x="657222" y="1549062"/>
                <a:ext cx="2589135" cy="295465"/>
              </a:xfrm>
              <a:prstGeom prst="rect">
                <a:avLst/>
              </a:prstGeom>
              <a:noFill/>
            </p:spPr>
            <p:txBody>
              <a:bodyPr wrap="square" lIns="121908" tIns="0" rIns="121908" bIns="0" rtlCol="0" anchor="t">
                <a:spAutoFit/>
              </a:bodyPr>
              <a:lstStyle/>
              <a:p>
                <a:pPr algn="ctr">
                  <a:lnSpc>
                    <a:spcPct val="120000"/>
                  </a:lnSpc>
                </a:pPr>
                <a:r>
                  <a:rPr lang="zh-CN" altLang="en-US" sz="1200" dirty="0">
                    <a:gradFill>
                      <a:gsLst>
                        <a:gs pos="0">
                          <a:srgbClr val="934923"/>
                        </a:gs>
                        <a:gs pos="100000">
                          <a:srgbClr val="F4D352"/>
                        </a:gs>
                      </a:gsLst>
                      <a:lin ang="5400000" scaled="0"/>
                    </a:gradFill>
                    <a:cs typeface="+mn-ea"/>
                    <a:sym typeface="+mn-lt"/>
                  </a:rPr>
                  <a:t>点击添加标题</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3" presetClass="entr" presetSubtype="3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strVal val="(6*min(max(#ppt_w*#ppt_h,.3),1)-7.4)/-.7*#ppt_w"/>
                                          </p:val>
                                        </p:tav>
                                        <p:tav tm="100000">
                                          <p:val>
                                            <p:strVal val="#ppt_w"/>
                                          </p:val>
                                        </p:tav>
                                      </p:tavLst>
                                    </p:anim>
                                    <p:anim calcmode="lin" valueType="num">
                                      <p:cBhvr>
                                        <p:cTn id="19" dur="500" fill="hold"/>
                                        <p:tgtEl>
                                          <p:spTgt spid="8"/>
                                        </p:tgtEl>
                                        <p:attrNameLst>
                                          <p:attrName>ppt_h</p:attrName>
                                        </p:attrNameLst>
                                      </p:cBhvr>
                                      <p:tavLst>
                                        <p:tav tm="0">
                                          <p:val>
                                            <p:strVal val="(6*min(max(#ppt_w*#ppt_h,.3),1)-7.4)/-.7*#ppt_h"/>
                                          </p:val>
                                        </p:tav>
                                        <p:tav tm="100000">
                                          <p:val>
                                            <p:strVal val="#ppt_h"/>
                                          </p:val>
                                        </p:tav>
                                      </p:tavLst>
                                    </p:anim>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23" presetClass="entr" presetSubtype="3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strVal val="(6*min(max(#ppt_w*#ppt_h,.3),1)-7.4)/-.7*#ppt_w"/>
                                          </p:val>
                                        </p:tav>
                                        <p:tav tm="100000">
                                          <p:val>
                                            <p:strVal val="#ppt_w"/>
                                          </p:val>
                                        </p:tav>
                                      </p:tavLst>
                                    </p:anim>
                                    <p:anim calcmode="lin" valueType="num">
                                      <p:cBhvr>
                                        <p:cTn id="26" dur="500" fill="hold"/>
                                        <p:tgtEl>
                                          <p:spTgt spid="11"/>
                                        </p:tgtEl>
                                        <p:attrNameLst>
                                          <p:attrName>ppt_h</p:attrName>
                                        </p:attrNameLst>
                                      </p:cBhvr>
                                      <p:tavLst>
                                        <p:tav tm="0">
                                          <p:val>
                                            <p:strVal val="(6*min(max(#ppt_w*#ppt_h,.3),1)-7.4)/-.7*#ppt_h"/>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000"/>
                            </p:stCondLst>
                            <p:childTnLst>
                              <p:par>
                                <p:cTn id="30" presetID="23" presetClass="entr" presetSubtype="36"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strVal val="(6*min(max(#ppt_w*#ppt_h,.3),1)-7.4)/-.7*#ppt_w"/>
                                          </p:val>
                                        </p:tav>
                                        <p:tav tm="100000">
                                          <p:val>
                                            <p:strVal val="#ppt_w"/>
                                          </p:val>
                                        </p:tav>
                                      </p:tavLst>
                                    </p:anim>
                                    <p:anim calcmode="lin" valueType="num">
                                      <p:cBhvr>
                                        <p:cTn id="33" dur="500" fill="hold"/>
                                        <p:tgtEl>
                                          <p:spTgt spid="14"/>
                                        </p:tgtEl>
                                        <p:attrNameLst>
                                          <p:attrName>ppt_h</p:attrName>
                                        </p:attrNameLst>
                                      </p:cBhvr>
                                      <p:tavLst>
                                        <p:tav tm="0">
                                          <p:val>
                                            <p:strVal val="(6*min(max(#ppt_w*#ppt_h,.3),1)-7.4)/-.7*#ppt_h"/>
                                          </p:val>
                                        </p:tav>
                                        <p:tav tm="100000">
                                          <p:val>
                                            <p:strVal val="#ppt_h"/>
                                          </p:val>
                                        </p:tav>
                                      </p:tavLst>
                                    </p:anim>
                                    <p:anim calcmode="lin" valueType="num">
                                      <p:cBhvr>
                                        <p:cTn id="34" dur="500" fill="hold"/>
                                        <p:tgtEl>
                                          <p:spTgt spid="14"/>
                                        </p:tgtEl>
                                        <p:attrNameLst>
                                          <p:attrName>ppt_x</p:attrName>
                                        </p:attrNameLst>
                                      </p:cBhvr>
                                      <p:tavLst>
                                        <p:tav tm="0">
                                          <p:val>
                                            <p:fltVal val="0.5"/>
                                          </p:val>
                                        </p:tav>
                                        <p:tav tm="100000">
                                          <p:val>
                                            <p:strVal val="#ppt_x"/>
                                          </p:val>
                                        </p:tav>
                                      </p:tavLst>
                                    </p:anim>
                                    <p:anim calcmode="lin" valueType="num">
                                      <p:cBhvr>
                                        <p:cTn id="3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2500"/>
                            </p:stCondLst>
                            <p:childTnLst>
                              <p:par>
                                <p:cTn id="37" presetID="23" presetClass="entr" presetSubtype="36"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strVal val="(6*min(max(#ppt_w*#ppt_h,.3),1)-7.4)/-.7*#ppt_w"/>
                                          </p:val>
                                        </p:tav>
                                        <p:tav tm="100000">
                                          <p:val>
                                            <p:strVal val="#ppt_w"/>
                                          </p:val>
                                        </p:tav>
                                      </p:tavLst>
                                    </p:anim>
                                    <p:anim calcmode="lin" valueType="num">
                                      <p:cBhvr>
                                        <p:cTn id="40" dur="500" fill="hold"/>
                                        <p:tgtEl>
                                          <p:spTgt spid="17"/>
                                        </p:tgtEl>
                                        <p:attrNameLst>
                                          <p:attrName>ppt_h</p:attrName>
                                        </p:attrNameLst>
                                      </p:cBhvr>
                                      <p:tavLst>
                                        <p:tav tm="0">
                                          <p:val>
                                            <p:strVal val="(6*min(max(#ppt_w*#ppt_h,.3),1)-7.4)/-.7*#ppt_h"/>
                                          </p:val>
                                        </p:tav>
                                        <p:tav tm="100000">
                                          <p:val>
                                            <p:strVal val="#ppt_h"/>
                                          </p:val>
                                        </p:tav>
                                      </p:tavLst>
                                    </p:anim>
                                    <p:anim calcmode="lin" valueType="num">
                                      <p:cBhvr>
                                        <p:cTn id="41" dur="500" fill="hold"/>
                                        <p:tgtEl>
                                          <p:spTgt spid="17"/>
                                        </p:tgtEl>
                                        <p:attrNameLst>
                                          <p:attrName>ppt_x</p:attrName>
                                        </p:attrNameLst>
                                      </p:cBhvr>
                                      <p:tavLst>
                                        <p:tav tm="0">
                                          <p:val>
                                            <p:fltVal val="0.5"/>
                                          </p:val>
                                        </p:tav>
                                        <p:tav tm="100000">
                                          <p:val>
                                            <p:strVal val="#ppt_x"/>
                                          </p:val>
                                        </p:tav>
                                      </p:tavLst>
                                    </p:anim>
                                    <p:anim calcmode="lin" valueType="num">
                                      <p:cBhvr>
                                        <p:cTn id="42"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3000"/>
                            </p:stCondLst>
                            <p:childTnLst>
                              <p:par>
                                <p:cTn id="44" presetID="23" presetClass="entr" presetSubtype="3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strVal val="(6*min(max(#ppt_w*#ppt_h,.3),1)-7.4)/-.7*#ppt_w"/>
                                          </p:val>
                                        </p:tav>
                                        <p:tav tm="100000">
                                          <p:val>
                                            <p:strVal val="#ppt_w"/>
                                          </p:val>
                                        </p:tav>
                                      </p:tavLst>
                                    </p:anim>
                                    <p:anim calcmode="lin" valueType="num">
                                      <p:cBhvr>
                                        <p:cTn id="47" dur="500" fill="hold"/>
                                        <p:tgtEl>
                                          <p:spTgt spid="20"/>
                                        </p:tgtEl>
                                        <p:attrNameLst>
                                          <p:attrName>ppt_h</p:attrName>
                                        </p:attrNameLst>
                                      </p:cBhvr>
                                      <p:tavLst>
                                        <p:tav tm="0">
                                          <p:val>
                                            <p:strVal val="(6*min(max(#ppt_w*#ppt_h,.3),1)-7.4)/-.7*#ppt_h"/>
                                          </p:val>
                                        </p:tav>
                                        <p:tav tm="100000">
                                          <p:val>
                                            <p:strVal val="#ppt_h"/>
                                          </p:val>
                                        </p:tav>
                                      </p:tavLst>
                                    </p:anim>
                                    <p:anim calcmode="lin" valueType="num">
                                      <p:cBhvr>
                                        <p:cTn id="48" dur="500" fill="hold"/>
                                        <p:tgtEl>
                                          <p:spTgt spid="20"/>
                                        </p:tgtEl>
                                        <p:attrNameLst>
                                          <p:attrName>ppt_x</p:attrName>
                                        </p:attrNameLst>
                                      </p:cBhvr>
                                      <p:tavLst>
                                        <p:tav tm="0">
                                          <p:val>
                                            <p:fltVal val="0.5"/>
                                          </p:val>
                                        </p:tav>
                                        <p:tav tm="100000">
                                          <p:val>
                                            <p:strVal val="#ppt_x"/>
                                          </p:val>
                                        </p:tav>
                                      </p:tavLst>
                                    </p:anim>
                                    <p:anim calcmode="lin" valueType="num">
                                      <p:cBhvr>
                                        <p:cTn id="4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50" fill="hold">
                            <p:stCondLst>
                              <p:cond delay="3500"/>
                            </p:stCondLst>
                            <p:childTnLst>
                              <p:par>
                                <p:cTn id="51" presetID="23" presetClass="entr" presetSubtype="36"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strVal val="(6*min(max(#ppt_w*#ppt_h,.3),1)-7.4)/-.7*#ppt_w"/>
                                          </p:val>
                                        </p:tav>
                                        <p:tav tm="100000">
                                          <p:val>
                                            <p:strVal val="#ppt_w"/>
                                          </p:val>
                                        </p:tav>
                                      </p:tavLst>
                                    </p:anim>
                                    <p:anim calcmode="lin" valueType="num">
                                      <p:cBhvr>
                                        <p:cTn id="54" dur="500" fill="hold"/>
                                        <p:tgtEl>
                                          <p:spTgt spid="23"/>
                                        </p:tgtEl>
                                        <p:attrNameLst>
                                          <p:attrName>ppt_h</p:attrName>
                                        </p:attrNameLst>
                                      </p:cBhvr>
                                      <p:tavLst>
                                        <p:tav tm="0">
                                          <p:val>
                                            <p:strVal val="(6*min(max(#ppt_w*#ppt_h,.3),1)-7.4)/-.7*#ppt_h"/>
                                          </p:val>
                                        </p:tav>
                                        <p:tav tm="100000">
                                          <p:val>
                                            <p:strVal val="#ppt_h"/>
                                          </p:val>
                                        </p:tav>
                                      </p:tavLst>
                                    </p:anim>
                                    <p:anim calcmode="lin" valueType="num">
                                      <p:cBhvr>
                                        <p:cTn id="55" dur="500" fill="hold"/>
                                        <p:tgtEl>
                                          <p:spTgt spid="23"/>
                                        </p:tgtEl>
                                        <p:attrNameLst>
                                          <p:attrName>ppt_x</p:attrName>
                                        </p:attrNameLst>
                                      </p:cBhvr>
                                      <p:tavLst>
                                        <p:tav tm="0">
                                          <p:val>
                                            <p:fltVal val="0.5"/>
                                          </p:val>
                                        </p:tav>
                                        <p:tav tm="100000">
                                          <p:val>
                                            <p:strVal val="#ppt_x"/>
                                          </p:val>
                                        </p:tav>
                                      </p:tavLst>
                                    </p:anim>
                                    <p:anim calcmode="lin" valueType="num">
                                      <p:cBhvr>
                                        <p:cTn id="56"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000"/>
                            </p:stCondLst>
                            <p:childTnLst>
                              <p:par>
                                <p:cTn id="58" presetID="2" presetClass="entr" presetSubtype="1"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0-#ppt_h/2"/>
                                          </p:val>
                                        </p:tav>
                                        <p:tav tm="100000">
                                          <p:val>
                                            <p:strVal val="#ppt_y"/>
                                          </p:val>
                                        </p:tav>
                                      </p:tavLst>
                                    </p:anim>
                                  </p:childTnLst>
                                </p:cTn>
                              </p:par>
                            </p:childTnLst>
                          </p:cTn>
                        </p:par>
                        <p:par>
                          <p:cTn id="62" fill="hold">
                            <p:stCondLst>
                              <p:cond delay="4500"/>
                            </p:stCondLst>
                            <p:childTnLst>
                              <p:par>
                                <p:cTn id="63" presetID="2" presetClass="entr" presetSubtype="4" fill="hold" nodeType="afterEffect">
                                  <p:stCondLst>
                                    <p:cond delay="0"/>
                                  </p:stCondLst>
                                  <p:childTnLst>
                                    <p:set>
                                      <p:cBhvr>
                                        <p:cTn id="64" dur="1" fill="hold">
                                          <p:stCondLst>
                                            <p:cond delay="0"/>
                                          </p:stCondLst>
                                        </p:cTn>
                                        <p:tgtEl>
                                          <p:spTgt spid="44"/>
                                        </p:tgtEl>
                                        <p:attrNameLst>
                                          <p:attrName>style.visibility</p:attrName>
                                        </p:attrNameLst>
                                      </p:cBhvr>
                                      <p:to>
                                        <p:strVal val="visible"/>
                                      </p:to>
                                    </p:set>
                                    <p:anim calcmode="lin" valueType="num">
                                      <p:cBhvr additive="base">
                                        <p:cTn id="65" dur="500" fill="hold"/>
                                        <p:tgtEl>
                                          <p:spTgt spid="44"/>
                                        </p:tgtEl>
                                        <p:attrNameLst>
                                          <p:attrName>ppt_x</p:attrName>
                                        </p:attrNameLst>
                                      </p:cBhvr>
                                      <p:tavLst>
                                        <p:tav tm="0">
                                          <p:val>
                                            <p:strVal val="#ppt_x"/>
                                          </p:val>
                                        </p:tav>
                                        <p:tav tm="100000">
                                          <p:val>
                                            <p:strVal val="#ppt_x"/>
                                          </p:val>
                                        </p:tav>
                                      </p:tavLst>
                                    </p:anim>
                                    <p:anim calcmode="lin" valueType="num">
                                      <p:cBhvr additive="base">
                                        <p:cTn id="66" dur="500" fill="hold"/>
                                        <p:tgtEl>
                                          <p:spTgt spid="44"/>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2" presetClass="entr" presetSubtype="1"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ppt_x"/>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childTnLst>
                          </p:cTn>
                        </p:par>
                        <p:par>
                          <p:cTn id="72" fill="hold">
                            <p:stCondLst>
                              <p:cond delay="5500"/>
                            </p:stCondLst>
                            <p:childTnLst>
                              <p:par>
                                <p:cTn id="73" presetID="2" presetClass="entr" presetSubtype="4"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additive="base">
                                        <p:cTn id="75" dur="500" fill="hold"/>
                                        <p:tgtEl>
                                          <p:spTgt spid="49"/>
                                        </p:tgtEl>
                                        <p:attrNameLst>
                                          <p:attrName>ppt_x</p:attrName>
                                        </p:attrNameLst>
                                      </p:cBhvr>
                                      <p:tavLst>
                                        <p:tav tm="0">
                                          <p:val>
                                            <p:strVal val="#ppt_x"/>
                                          </p:val>
                                        </p:tav>
                                        <p:tav tm="100000">
                                          <p:val>
                                            <p:strVal val="#ppt_x"/>
                                          </p:val>
                                        </p:tav>
                                      </p:tavLst>
                                    </p:anim>
                                    <p:anim calcmode="lin" valueType="num">
                                      <p:cBhvr additive="base">
                                        <p:cTn id="76" dur="500" fill="hold"/>
                                        <p:tgtEl>
                                          <p:spTgt spid="49"/>
                                        </p:tgtEl>
                                        <p:attrNameLst>
                                          <p:attrName>ppt_y</p:attrName>
                                        </p:attrNameLst>
                                      </p:cBhvr>
                                      <p:tavLst>
                                        <p:tav tm="0">
                                          <p:val>
                                            <p:strVal val="1+#ppt_h/2"/>
                                          </p:val>
                                        </p:tav>
                                        <p:tav tm="100000">
                                          <p:val>
                                            <p:strVal val="#ppt_y"/>
                                          </p:val>
                                        </p:tav>
                                      </p:tavLst>
                                    </p:anim>
                                  </p:childTnLst>
                                </p:cTn>
                              </p:par>
                            </p:childTnLst>
                          </p:cTn>
                        </p:par>
                        <p:par>
                          <p:cTn id="77" fill="hold">
                            <p:stCondLst>
                              <p:cond delay="6000"/>
                            </p:stCondLst>
                            <p:childTnLst>
                              <p:par>
                                <p:cTn id="78" presetID="2" presetClass="entr" presetSubtype="1" fill="hold"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childTnLst>
                          </p:cTn>
                        </p:par>
                        <p:par>
                          <p:cTn id="82" fill="hold">
                            <p:stCondLst>
                              <p:cond delay="6500"/>
                            </p:stCondLst>
                            <p:childTnLst>
                              <p:par>
                                <p:cTn id="83" presetID="2" presetClass="entr" presetSubtype="4"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ppt_x"/>
                                          </p:val>
                                        </p:tav>
                                        <p:tav tm="100000">
                                          <p:val>
                                            <p:strVal val="#ppt_x"/>
                                          </p:val>
                                        </p:tav>
                                      </p:tavLst>
                                    </p:anim>
                                    <p:anim calcmode="lin" valueType="num">
                                      <p:cBhvr additive="base">
                                        <p:cTn id="86" dur="500" fill="hold"/>
                                        <p:tgtEl>
                                          <p:spTgt spid="54"/>
                                        </p:tgtEl>
                                        <p:attrNameLst>
                                          <p:attrName>ppt_y</p:attrName>
                                        </p:attrNameLst>
                                      </p:cBhvr>
                                      <p:tavLst>
                                        <p:tav tm="0">
                                          <p:val>
                                            <p:strVal val="1+#ppt_h/2"/>
                                          </p:val>
                                        </p:tav>
                                        <p:tav tm="100000">
                                          <p:val>
                                            <p:strVal val="#ppt_y"/>
                                          </p:val>
                                        </p:tav>
                                      </p:tavLst>
                                    </p:anim>
                                  </p:childTnLst>
                                </p:cTn>
                              </p:par>
                            </p:childTnLst>
                          </p:cTn>
                        </p:par>
                        <p:par>
                          <p:cTn id="87" fill="hold">
                            <p:stCondLst>
                              <p:cond delay="7000"/>
                            </p:stCondLst>
                            <p:childTnLst>
                              <p:par>
                                <p:cTn id="88" presetID="2" presetClass="entr" presetSubtype="1" fill="hold"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936" y="1666407"/>
            <a:ext cx="2448892" cy="2320652"/>
          </a:xfrm>
          <a:prstGeom prst="ellipse">
            <a:avLst/>
          </a:prstGeom>
          <a:ln w="63500" cap="rnd">
            <a:solidFill>
              <a:srgbClr val="93492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sp>
        <p:nvSpPr>
          <p:cNvPr id="5" name="Rounded Rectangle 5"/>
          <p:cNvSpPr/>
          <p:nvPr/>
        </p:nvSpPr>
        <p:spPr>
          <a:xfrm>
            <a:off x="3331373" y="1783659"/>
            <a:ext cx="485785" cy="485784"/>
          </a:xfrm>
          <a:prstGeom prst="roundRect">
            <a:avLst>
              <a:gd name="adj" fmla="val 50000"/>
            </a:avLst>
          </a:prstGeom>
          <a:gradFill>
            <a:gsLst>
              <a:gs pos="100000">
                <a:srgbClr val="934923"/>
              </a:gs>
              <a:gs pos="0">
                <a:srgbClr val="F4D352"/>
              </a:gs>
            </a:gsLst>
            <a:lin ang="5400000" scaled="1"/>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1"/>
              </a:gradFill>
              <a:cs typeface="+mn-ea"/>
              <a:sym typeface="+mn-lt"/>
            </a:endParaRPr>
          </a:p>
        </p:txBody>
      </p:sp>
      <p:sp>
        <p:nvSpPr>
          <p:cNvPr id="7" name="Rounded Rectangle 32"/>
          <p:cNvSpPr/>
          <p:nvPr/>
        </p:nvSpPr>
        <p:spPr>
          <a:xfrm>
            <a:off x="5210216" y="1783659"/>
            <a:ext cx="485785" cy="485784"/>
          </a:xfrm>
          <a:prstGeom prst="roundRect">
            <a:avLst>
              <a:gd name="adj" fmla="val 50000"/>
            </a:avLst>
          </a:prstGeom>
          <a:gradFill>
            <a:gsLst>
              <a:gs pos="100000">
                <a:srgbClr val="934923"/>
              </a:gs>
              <a:gs pos="0">
                <a:srgbClr val="F4D352"/>
              </a:gs>
            </a:gsLst>
            <a:lin ang="5400000" scaled="1"/>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1"/>
              </a:gradFill>
              <a:cs typeface="+mn-ea"/>
              <a:sym typeface="+mn-lt"/>
            </a:endParaRPr>
          </a:p>
        </p:txBody>
      </p:sp>
      <p:sp>
        <p:nvSpPr>
          <p:cNvPr id="9" name="Rounded Rectangle 34"/>
          <p:cNvSpPr/>
          <p:nvPr/>
        </p:nvSpPr>
        <p:spPr>
          <a:xfrm>
            <a:off x="2961108" y="2630175"/>
            <a:ext cx="485785" cy="485784"/>
          </a:xfrm>
          <a:prstGeom prst="roundRect">
            <a:avLst>
              <a:gd name="adj" fmla="val 50000"/>
            </a:avLst>
          </a:prstGeom>
          <a:gradFill>
            <a:gsLst>
              <a:gs pos="100000">
                <a:srgbClr val="934923"/>
              </a:gs>
              <a:gs pos="0">
                <a:srgbClr val="F4D352"/>
              </a:gs>
            </a:gsLst>
            <a:lin ang="5400000" scaled="1"/>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1"/>
              </a:gradFill>
              <a:cs typeface="+mn-ea"/>
              <a:sym typeface="+mn-lt"/>
            </a:endParaRPr>
          </a:p>
        </p:txBody>
      </p:sp>
      <p:sp>
        <p:nvSpPr>
          <p:cNvPr id="11" name="Rounded Rectangle 36"/>
          <p:cNvSpPr/>
          <p:nvPr/>
        </p:nvSpPr>
        <p:spPr>
          <a:xfrm>
            <a:off x="5547150" y="2630175"/>
            <a:ext cx="485785" cy="485784"/>
          </a:xfrm>
          <a:prstGeom prst="roundRect">
            <a:avLst>
              <a:gd name="adj" fmla="val 50000"/>
            </a:avLst>
          </a:prstGeom>
          <a:gradFill>
            <a:gsLst>
              <a:gs pos="100000">
                <a:srgbClr val="934923"/>
              </a:gs>
              <a:gs pos="0">
                <a:srgbClr val="F4D352"/>
              </a:gs>
            </a:gsLst>
            <a:lin ang="5400000" scaled="1"/>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1"/>
              </a:gradFill>
              <a:cs typeface="+mn-ea"/>
              <a:sym typeface="+mn-lt"/>
            </a:endParaRPr>
          </a:p>
        </p:txBody>
      </p:sp>
      <p:sp>
        <p:nvSpPr>
          <p:cNvPr id="13" name="Rounded Rectangle 38"/>
          <p:cNvSpPr/>
          <p:nvPr/>
        </p:nvSpPr>
        <p:spPr>
          <a:xfrm>
            <a:off x="3331373" y="3508043"/>
            <a:ext cx="485785" cy="485784"/>
          </a:xfrm>
          <a:prstGeom prst="roundRect">
            <a:avLst>
              <a:gd name="adj" fmla="val 50000"/>
            </a:avLst>
          </a:prstGeom>
          <a:gradFill>
            <a:gsLst>
              <a:gs pos="100000">
                <a:srgbClr val="934923"/>
              </a:gs>
              <a:gs pos="0">
                <a:srgbClr val="F4D352"/>
              </a:gs>
            </a:gsLst>
            <a:lin ang="5400000" scaled="1"/>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1"/>
              </a:gradFill>
              <a:cs typeface="+mn-ea"/>
              <a:sym typeface="+mn-lt"/>
            </a:endParaRPr>
          </a:p>
        </p:txBody>
      </p:sp>
      <p:sp>
        <p:nvSpPr>
          <p:cNvPr id="15" name="Rounded Rectangle 40"/>
          <p:cNvSpPr/>
          <p:nvPr/>
        </p:nvSpPr>
        <p:spPr>
          <a:xfrm>
            <a:off x="5210216" y="3508043"/>
            <a:ext cx="485785" cy="485784"/>
          </a:xfrm>
          <a:prstGeom prst="roundRect">
            <a:avLst>
              <a:gd name="adj" fmla="val 50000"/>
            </a:avLst>
          </a:prstGeom>
          <a:gradFill>
            <a:gsLst>
              <a:gs pos="100000">
                <a:srgbClr val="934923"/>
              </a:gs>
              <a:gs pos="0">
                <a:srgbClr val="F4D352"/>
              </a:gs>
            </a:gsLst>
            <a:lin ang="5400000" scaled="1"/>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1"/>
              </a:gradFill>
              <a:cs typeface="+mn-ea"/>
              <a:sym typeface="+mn-lt"/>
            </a:endParaRPr>
          </a:p>
        </p:txBody>
      </p:sp>
      <p:grpSp>
        <p:nvGrpSpPr>
          <p:cNvPr id="17" name="组合 16"/>
          <p:cNvGrpSpPr/>
          <p:nvPr/>
        </p:nvGrpSpPr>
        <p:grpSpPr>
          <a:xfrm>
            <a:off x="5737357" y="1285921"/>
            <a:ext cx="2634825" cy="3367036"/>
            <a:chOff x="5737356" y="1285921"/>
            <a:chExt cx="2634825" cy="3367036"/>
          </a:xfrm>
        </p:grpSpPr>
        <p:grpSp>
          <p:nvGrpSpPr>
            <p:cNvPr id="18" name="组合 17"/>
            <p:cNvGrpSpPr/>
            <p:nvPr/>
          </p:nvGrpSpPr>
          <p:grpSpPr>
            <a:xfrm>
              <a:off x="5764182" y="1285921"/>
              <a:ext cx="2304061" cy="983980"/>
              <a:chOff x="5764182" y="1285921"/>
              <a:chExt cx="2304061" cy="983980"/>
            </a:xfrm>
          </p:grpSpPr>
          <p:sp>
            <p:nvSpPr>
              <p:cNvPr id="25" name="TextBox 7"/>
              <p:cNvSpPr txBox="1"/>
              <p:nvPr/>
            </p:nvSpPr>
            <p:spPr>
              <a:xfrm>
                <a:off x="5764182" y="1623570"/>
                <a:ext cx="230406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cs typeface="+mn-ea"/>
                  <a:sym typeface="+mn-lt"/>
                </a:endParaRPr>
              </a:p>
            </p:txBody>
          </p:sp>
          <p:sp>
            <p:nvSpPr>
              <p:cNvPr id="26" name="TextBox 8"/>
              <p:cNvSpPr txBox="1"/>
              <p:nvPr/>
            </p:nvSpPr>
            <p:spPr>
              <a:xfrm>
                <a:off x="5764182" y="1285921"/>
                <a:ext cx="1544121" cy="295466"/>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0">
                          <a:srgbClr val="934923"/>
                        </a:gs>
                        <a:gs pos="100000">
                          <a:srgbClr val="F4D352"/>
                        </a:gs>
                      </a:gsLst>
                      <a:lin ang="5400000" scaled="1"/>
                    </a:gradFill>
                    <a:cs typeface="+mn-ea"/>
                    <a:sym typeface="+mn-lt"/>
                  </a:rPr>
                  <a:t>添加标题文字</a:t>
                </a:r>
              </a:p>
            </p:txBody>
          </p:sp>
        </p:grpSp>
        <p:grpSp>
          <p:nvGrpSpPr>
            <p:cNvPr id="19" name="组合 18"/>
            <p:cNvGrpSpPr/>
            <p:nvPr/>
          </p:nvGrpSpPr>
          <p:grpSpPr>
            <a:xfrm>
              <a:off x="6068120" y="2570757"/>
              <a:ext cx="2304061" cy="960359"/>
              <a:chOff x="6068120" y="2570757"/>
              <a:chExt cx="2304061" cy="960359"/>
            </a:xfrm>
          </p:grpSpPr>
          <p:sp>
            <p:nvSpPr>
              <p:cNvPr id="23" name="TextBox 7"/>
              <p:cNvSpPr txBox="1"/>
              <p:nvPr/>
            </p:nvSpPr>
            <p:spPr>
              <a:xfrm>
                <a:off x="6068120" y="2884785"/>
                <a:ext cx="230406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cs typeface="+mn-ea"/>
                  <a:sym typeface="+mn-lt"/>
                </a:endParaRPr>
              </a:p>
            </p:txBody>
          </p:sp>
          <p:sp>
            <p:nvSpPr>
              <p:cNvPr id="24" name="TextBox 8"/>
              <p:cNvSpPr txBox="1"/>
              <p:nvPr/>
            </p:nvSpPr>
            <p:spPr>
              <a:xfrm>
                <a:off x="6068121" y="2570757"/>
                <a:ext cx="1973295" cy="295466"/>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0">
                          <a:srgbClr val="934923"/>
                        </a:gs>
                        <a:gs pos="100000">
                          <a:srgbClr val="F4D352"/>
                        </a:gs>
                      </a:gsLst>
                      <a:lin ang="5400000" scaled="1"/>
                    </a:gradFill>
                    <a:cs typeface="+mn-ea"/>
                    <a:sym typeface="+mn-lt"/>
                  </a:rPr>
                  <a:t>添加标题文字</a:t>
                </a:r>
              </a:p>
            </p:txBody>
          </p:sp>
        </p:grpSp>
        <p:grpSp>
          <p:nvGrpSpPr>
            <p:cNvPr id="20" name="组合 19"/>
            <p:cNvGrpSpPr/>
            <p:nvPr/>
          </p:nvGrpSpPr>
          <p:grpSpPr>
            <a:xfrm>
              <a:off x="5737356" y="3721549"/>
              <a:ext cx="2304061" cy="931408"/>
              <a:chOff x="5737356" y="3721549"/>
              <a:chExt cx="2304061" cy="931408"/>
            </a:xfrm>
          </p:grpSpPr>
          <p:sp>
            <p:nvSpPr>
              <p:cNvPr id="21" name="TextBox 7"/>
              <p:cNvSpPr txBox="1"/>
              <p:nvPr/>
            </p:nvSpPr>
            <p:spPr>
              <a:xfrm>
                <a:off x="5737356" y="4006626"/>
                <a:ext cx="230406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0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cs typeface="+mn-ea"/>
                  <a:sym typeface="+mn-lt"/>
                </a:endParaRPr>
              </a:p>
            </p:txBody>
          </p:sp>
          <p:sp>
            <p:nvSpPr>
              <p:cNvPr id="22" name="TextBox 8"/>
              <p:cNvSpPr txBox="1"/>
              <p:nvPr/>
            </p:nvSpPr>
            <p:spPr>
              <a:xfrm>
                <a:off x="5737357" y="3721549"/>
                <a:ext cx="1570946" cy="295466"/>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600" dirty="0">
                    <a:gradFill>
                      <a:gsLst>
                        <a:gs pos="0">
                          <a:srgbClr val="934923"/>
                        </a:gs>
                        <a:gs pos="100000">
                          <a:srgbClr val="F4D352"/>
                        </a:gs>
                      </a:gsLst>
                      <a:lin ang="5400000" scaled="1"/>
                    </a:gradFill>
                    <a:cs typeface="+mn-ea"/>
                    <a:sym typeface="+mn-lt"/>
                  </a:rPr>
                  <a:t>添加标题文字</a:t>
                </a:r>
              </a:p>
            </p:txBody>
          </p:sp>
        </p:grpSp>
      </p:grpSp>
      <p:grpSp>
        <p:nvGrpSpPr>
          <p:cNvPr id="27" name="组合 26"/>
          <p:cNvGrpSpPr/>
          <p:nvPr/>
        </p:nvGrpSpPr>
        <p:grpSpPr>
          <a:xfrm>
            <a:off x="650582" y="1275606"/>
            <a:ext cx="2642705" cy="3421086"/>
            <a:chOff x="650581" y="1275606"/>
            <a:chExt cx="2642705" cy="3421086"/>
          </a:xfrm>
        </p:grpSpPr>
        <p:grpSp>
          <p:nvGrpSpPr>
            <p:cNvPr id="28" name="组合 27"/>
            <p:cNvGrpSpPr/>
            <p:nvPr/>
          </p:nvGrpSpPr>
          <p:grpSpPr>
            <a:xfrm>
              <a:off x="905120" y="3722832"/>
              <a:ext cx="2304061" cy="973860"/>
              <a:chOff x="905120" y="3722832"/>
              <a:chExt cx="2304061" cy="973860"/>
            </a:xfrm>
          </p:grpSpPr>
          <p:sp>
            <p:nvSpPr>
              <p:cNvPr id="35" name="TextBox 7"/>
              <p:cNvSpPr txBox="1"/>
              <p:nvPr/>
            </p:nvSpPr>
            <p:spPr>
              <a:xfrm>
                <a:off x="905120" y="4050361"/>
                <a:ext cx="230406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cs typeface="+mn-ea"/>
                  <a:sym typeface="+mn-lt"/>
                </a:endParaRPr>
              </a:p>
            </p:txBody>
          </p:sp>
          <p:sp>
            <p:nvSpPr>
              <p:cNvPr id="36" name="TextBox 8"/>
              <p:cNvSpPr txBox="1"/>
              <p:nvPr/>
            </p:nvSpPr>
            <p:spPr>
              <a:xfrm>
                <a:off x="933548" y="3722832"/>
                <a:ext cx="2275633" cy="295466"/>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0">
                          <a:srgbClr val="934923"/>
                        </a:gs>
                        <a:gs pos="100000">
                          <a:srgbClr val="F4D352"/>
                        </a:gs>
                      </a:gsLst>
                      <a:lin ang="5400000" scaled="1"/>
                    </a:gradFill>
                    <a:cs typeface="+mn-ea"/>
                    <a:sym typeface="+mn-lt"/>
                  </a:rPr>
                  <a:t>添加标题文字</a:t>
                </a:r>
              </a:p>
            </p:txBody>
          </p:sp>
        </p:grpSp>
        <p:grpSp>
          <p:nvGrpSpPr>
            <p:cNvPr id="29" name="组合 28"/>
            <p:cNvGrpSpPr/>
            <p:nvPr/>
          </p:nvGrpSpPr>
          <p:grpSpPr>
            <a:xfrm>
              <a:off x="650581" y="2570177"/>
              <a:ext cx="2304061" cy="952602"/>
              <a:chOff x="650581" y="2570177"/>
              <a:chExt cx="2304061" cy="952602"/>
            </a:xfrm>
          </p:grpSpPr>
          <p:sp>
            <p:nvSpPr>
              <p:cNvPr id="33" name="TextBox 7"/>
              <p:cNvSpPr txBox="1"/>
              <p:nvPr/>
            </p:nvSpPr>
            <p:spPr>
              <a:xfrm>
                <a:off x="650581" y="2876448"/>
                <a:ext cx="230406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cs typeface="+mn-ea"/>
                  <a:sym typeface="+mn-lt"/>
                </a:endParaRPr>
              </a:p>
            </p:txBody>
          </p:sp>
          <p:sp>
            <p:nvSpPr>
              <p:cNvPr id="34" name="TextBox 8"/>
              <p:cNvSpPr txBox="1"/>
              <p:nvPr/>
            </p:nvSpPr>
            <p:spPr>
              <a:xfrm>
                <a:off x="679009" y="2570177"/>
                <a:ext cx="2275633" cy="295466"/>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0">
                          <a:srgbClr val="934923"/>
                        </a:gs>
                        <a:gs pos="100000">
                          <a:srgbClr val="F4D352"/>
                        </a:gs>
                      </a:gsLst>
                      <a:lin ang="5400000" scaled="1"/>
                    </a:gradFill>
                    <a:cs typeface="+mn-ea"/>
                    <a:sym typeface="+mn-lt"/>
                  </a:rPr>
                  <a:t>添加标题文字</a:t>
                </a:r>
              </a:p>
            </p:txBody>
          </p:sp>
        </p:grpSp>
        <p:grpSp>
          <p:nvGrpSpPr>
            <p:cNvPr id="30" name="组合 29"/>
            <p:cNvGrpSpPr/>
            <p:nvPr/>
          </p:nvGrpSpPr>
          <p:grpSpPr>
            <a:xfrm>
              <a:off x="989225" y="1275606"/>
              <a:ext cx="2304061" cy="907557"/>
              <a:chOff x="989225" y="1275606"/>
              <a:chExt cx="2304061" cy="907557"/>
            </a:xfrm>
          </p:grpSpPr>
          <p:sp>
            <p:nvSpPr>
              <p:cNvPr id="31" name="TextBox 7"/>
              <p:cNvSpPr txBox="1"/>
              <p:nvPr/>
            </p:nvSpPr>
            <p:spPr>
              <a:xfrm>
                <a:off x="989225" y="1536832"/>
                <a:ext cx="2304061" cy="6463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0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cs typeface="+mn-ea"/>
                  <a:sym typeface="+mn-lt"/>
                </a:endParaRPr>
              </a:p>
            </p:txBody>
          </p:sp>
          <p:sp>
            <p:nvSpPr>
              <p:cNvPr id="32" name="TextBox 8"/>
              <p:cNvSpPr txBox="1"/>
              <p:nvPr/>
            </p:nvSpPr>
            <p:spPr>
              <a:xfrm>
                <a:off x="1017653" y="1275606"/>
                <a:ext cx="2275633" cy="295466"/>
              </a:xfrm>
              <a:prstGeom prst="rect">
                <a:avLst/>
              </a:prstGeom>
              <a:noFill/>
            </p:spPr>
            <p:txBody>
              <a:bodyPr wrap="square" t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zh-CN" altLang="en-US" sz="1600" dirty="0">
                    <a:gradFill>
                      <a:gsLst>
                        <a:gs pos="0">
                          <a:srgbClr val="934923"/>
                        </a:gs>
                        <a:gs pos="100000">
                          <a:srgbClr val="F4D352"/>
                        </a:gs>
                      </a:gsLst>
                      <a:lin ang="5400000" scaled="1"/>
                    </a:gradFill>
                    <a:cs typeface="+mn-ea"/>
                    <a:sym typeface="+mn-lt"/>
                  </a:rPr>
                  <a:t>添加标题文字</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grpId="0" nodeType="withEffect">
                                  <p:stCondLst>
                                    <p:cond delay="400"/>
                                  </p:stCondLst>
                                  <p:childTnLst>
                                    <p:set>
                                      <p:cBhvr>
                                        <p:cTn id="11" dur="1" fill="hold">
                                          <p:stCondLst>
                                            <p:cond delay="0"/>
                                          </p:stCondLst>
                                        </p:cTn>
                                        <p:tgtEl>
                                          <p:spTgt spid="7"/>
                                        </p:tgtEl>
                                        <p:attrNameLst>
                                          <p:attrName>style.visibility</p:attrName>
                                        </p:attrNameLst>
                                      </p:cBhvr>
                                      <p:to>
                                        <p:strVal val="visible"/>
                                      </p:to>
                                    </p:set>
                                    <p:animScale>
                                      <p:cBhvr>
                                        <p:cTn id="1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7"/>
                                        </p:tgtEl>
                                        <p:attrNameLst>
                                          <p:attrName>ppt_x</p:attrName>
                                          <p:attrName>ppt_y</p:attrName>
                                        </p:attrNameLst>
                                      </p:cBhvr>
                                    </p:animMotion>
                                    <p:animEffect transition="in" filter="fade">
                                      <p:cBhvr>
                                        <p:cTn id="14" dur="1000"/>
                                        <p:tgtEl>
                                          <p:spTgt spid="7"/>
                                        </p:tgtEl>
                                      </p:cBhvr>
                                    </p:animEffect>
                                  </p:childTnLst>
                                </p:cTn>
                              </p:par>
                              <p:par>
                                <p:cTn id="15" presetID="52" presetClass="entr" presetSubtype="0" fill="hold" grpId="0" nodeType="withEffect">
                                  <p:stCondLst>
                                    <p:cond delay="900"/>
                                  </p:stCondLst>
                                  <p:childTnLst>
                                    <p:set>
                                      <p:cBhvr>
                                        <p:cTn id="16" dur="1" fill="hold">
                                          <p:stCondLst>
                                            <p:cond delay="0"/>
                                          </p:stCondLst>
                                        </p:cTn>
                                        <p:tgtEl>
                                          <p:spTgt spid="11"/>
                                        </p:tgtEl>
                                        <p:attrNameLst>
                                          <p:attrName>style.visibility</p:attrName>
                                        </p:attrNameLst>
                                      </p:cBhvr>
                                      <p:to>
                                        <p:strVal val="visible"/>
                                      </p:to>
                                    </p:set>
                                    <p:animScale>
                                      <p:cBhvr>
                                        <p:cTn id="1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1"/>
                                        </p:tgtEl>
                                        <p:attrNameLst>
                                          <p:attrName>ppt_x</p:attrName>
                                          <p:attrName>ppt_y</p:attrName>
                                        </p:attrNameLst>
                                      </p:cBhvr>
                                    </p:animMotion>
                                    <p:animEffect transition="in" filter="fade">
                                      <p:cBhvr>
                                        <p:cTn id="19" dur="1000"/>
                                        <p:tgtEl>
                                          <p:spTgt spid="11"/>
                                        </p:tgtEl>
                                      </p:cBhvr>
                                    </p:animEffect>
                                  </p:childTnLst>
                                </p:cTn>
                              </p:par>
                              <p:par>
                                <p:cTn id="20" presetID="52" presetClass="entr" presetSubtype="0" fill="hold" grpId="0" nodeType="withEffect">
                                  <p:stCondLst>
                                    <p:cond delay="140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par>
                                <p:cTn id="25" presetID="52" presetClass="entr" presetSubtype="0" fill="hold" grpId="0" nodeType="withEffect">
                                  <p:stCondLst>
                                    <p:cond delay="1900"/>
                                  </p:stCondLst>
                                  <p:childTnLst>
                                    <p:set>
                                      <p:cBhvr>
                                        <p:cTn id="26" dur="1" fill="hold">
                                          <p:stCondLst>
                                            <p:cond delay="0"/>
                                          </p:stCondLst>
                                        </p:cTn>
                                        <p:tgtEl>
                                          <p:spTgt spid="13"/>
                                        </p:tgtEl>
                                        <p:attrNameLst>
                                          <p:attrName>style.visibility</p:attrName>
                                        </p:attrNameLst>
                                      </p:cBhvr>
                                      <p:to>
                                        <p:strVal val="visible"/>
                                      </p:to>
                                    </p:set>
                                    <p:animScale>
                                      <p:cBhvr>
                                        <p:cTn id="27"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13"/>
                                        </p:tgtEl>
                                        <p:attrNameLst>
                                          <p:attrName>ppt_x</p:attrName>
                                          <p:attrName>ppt_y</p:attrName>
                                        </p:attrNameLst>
                                      </p:cBhvr>
                                    </p:animMotion>
                                    <p:animEffect transition="in" filter="fade">
                                      <p:cBhvr>
                                        <p:cTn id="29" dur="1000"/>
                                        <p:tgtEl>
                                          <p:spTgt spid="13"/>
                                        </p:tgtEl>
                                      </p:cBhvr>
                                    </p:animEffect>
                                  </p:childTnLst>
                                </p:cTn>
                              </p:par>
                              <p:par>
                                <p:cTn id="30" presetID="52" presetClass="entr" presetSubtype="0" fill="hold" grpId="0" nodeType="withEffect">
                                  <p:stCondLst>
                                    <p:cond delay="2600"/>
                                  </p:stCondLst>
                                  <p:childTnLst>
                                    <p:set>
                                      <p:cBhvr>
                                        <p:cTn id="31" dur="1" fill="hold">
                                          <p:stCondLst>
                                            <p:cond delay="0"/>
                                          </p:stCondLst>
                                        </p:cTn>
                                        <p:tgtEl>
                                          <p:spTgt spid="15"/>
                                        </p:tgtEl>
                                        <p:attrNameLst>
                                          <p:attrName>style.visibility</p:attrName>
                                        </p:attrNameLst>
                                      </p:cBhvr>
                                      <p:to>
                                        <p:strVal val="visible"/>
                                      </p:to>
                                    </p:set>
                                    <p:animScale>
                                      <p:cBhvr>
                                        <p:cTn id="32"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15"/>
                                        </p:tgtEl>
                                        <p:attrNameLst>
                                          <p:attrName>ppt_x</p:attrName>
                                          <p:attrName>ppt_y</p:attrName>
                                        </p:attrNameLst>
                                      </p:cBhvr>
                                    </p:animMotion>
                                    <p:animEffect transition="in" filter="fade">
                                      <p:cBhvr>
                                        <p:cTn id="34" dur="1000"/>
                                        <p:tgtEl>
                                          <p:spTgt spid="15"/>
                                        </p:tgtEl>
                                      </p:cBhvr>
                                    </p:animEffect>
                                  </p:childTnLst>
                                </p:cTn>
                              </p:par>
                              <p:par>
                                <p:cTn id="35" presetID="2" presetClass="entr" presetSubtype="2" fill="hold" nodeType="withEffect">
                                  <p:stCondLst>
                                    <p:cond delay="32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360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23" name="组合 22"/>
          <p:cNvGrpSpPr/>
          <p:nvPr/>
        </p:nvGrpSpPr>
        <p:grpSpPr>
          <a:xfrm>
            <a:off x="666689" y="1491630"/>
            <a:ext cx="2007972" cy="2007972"/>
            <a:chOff x="666689" y="1491630"/>
            <a:chExt cx="2007972" cy="2007972"/>
          </a:xfrm>
        </p:grpSpPr>
        <p:sp>
          <p:nvSpPr>
            <p:cNvPr id="24" name="Oval 4"/>
            <p:cNvSpPr/>
            <p:nvPr/>
          </p:nvSpPr>
          <p:spPr>
            <a:xfrm>
              <a:off x="66668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25" name="Arc 20"/>
            <p:cNvSpPr/>
            <p:nvPr/>
          </p:nvSpPr>
          <p:spPr>
            <a:xfrm>
              <a:off x="666689" y="1491630"/>
              <a:ext cx="2007972" cy="2007972"/>
            </a:xfrm>
            <a:prstGeom prst="arc">
              <a:avLst>
                <a:gd name="adj1" fmla="val 20172577"/>
                <a:gd name="adj2" fmla="val 16297434"/>
              </a:avLst>
            </a:prstGeom>
            <a:noFill/>
            <a:ln w="76200">
              <a:gradFill>
                <a:gsLst>
                  <a:gs pos="0">
                    <a:srgbClr val="934923"/>
                  </a:gs>
                  <a:gs pos="100000">
                    <a:srgbClr val="611213"/>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26" name="TextBox 24"/>
            <p:cNvSpPr txBox="1"/>
            <p:nvPr/>
          </p:nvSpPr>
          <p:spPr>
            <a:xfrm>
              <a:off x="1103256" y="1795608"/>
              <a:ext cx="1130438" cy="87992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0">
                        <a:srgbClr val="934923"/>
                      </a:gs>
                      <a:gs pos="100000">
                        <a:srgbClr val="F4D352"/>
                      </a:gs>
                    </a:gsLst>
                    <a:lin ang="5400000" scaled="0"/>
                  </a:gradFill>
                  <a:cs typeface="+mn-ea"/>
                  <a:sym typeface="+mn-lt"/>
                </a:rPr>
                <a:t>80%</a:t>
              </a:r>
            </a:p>
          </p:txBody>
        </p:sp>
        <p:sp>
          <p:nvSpPr>
            <p:cNvPr id="27" name="Arc 37"/>
            <p:cNvSpPr/>
            <p:nvPr/>
          </p:nvSpPr>
          <p:spPr>
            <a:xfrm>
              <a:off x="777364" y="1603381"/>
              <a:ext cx="1782223" cy="1782224"/>
            </a:xfrm>
            <a:prstGeom prst="arc">
              <a:avLst>
                <a:gd name="adj1" fmla="val 20172577"/>
                <a:gd name="adj2" fmla="val 16297434"/>
              </a:avLst>
            </a:prstGeom>
            <a:ln w="6350">
              <a:solidFill>
                <a:srgbClr val="93492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28" name="Rectangle 37"/>
            <p:cNvSpPr/>
            <p:nvPr/>
          </p:nvSpPr>
          <p:spPr>
            <a:xfrm>
              <a:off x="746874" y="2464906"/>
              <a:ext cx="1815166" cy="5909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0">
                        <a:srgbClr val="934923"/>
                      </a:gs>
                      <a:gs pos="100000">
                        <a:srgbClr val="F4D352"/>
                      </a:gs>
                    </a:gsLst>
                    <a:lin ang="5400000" scaled="0"/>
                  </a:gradFill>
                  <a:cs typeface="+mn-ea"/>
                  <a:sym typeface="+mn-lt"/>
                </a:rPr>
                <a:t>您的内容打在这里，或者通过复制您的文本后，在此框中选择粘贴，并选择只保留字您的</a:t>
              </a:r>
              <a:endParaRPr lang="en-US" altLang="zh-CN" sz="900" dirty="0">
                <a:gradFill>
                  <a:gsLst>
                    <a:gs pos="0">
                      <a:srgbClr val="934923"/>
                    </a:gs>
                    <a:gs pos="100000">
                      <a:srgbClr val="F4D352"/>
                    </a:gs>
                  </a:gsLst>
                  <a:lin ang="5400000" scaled="0"/>
                </a:gradFill>
                <a:cs typeface="+mn-ea"/>
                <a:sym typeface="+mn-lt"/>
              </a:endParaRPr>
            </a:p>
          </p:txBody>
        </p:sp>
      </p:grpSp>
      <p:grpSp>
        <p:nvGrpSpPr>
          <p:cNvPr id="29" name="组合 28"/>
          <p:cNvGrpSpPr/>
          <p:nvPr/>
        </p:nvGrpSpPr>
        <p:grpSpPr>
          <a:xfrm>
            <a:off x="3574859" y="1491630"/>
            <a:ext cx="2007972" cy="2007972"/>
            <a:chOff x="3574859" y="1491630"/>
            <a:chExt cx="2007972" cy="2007972"/>
          </a:xfrm>
        </p:grpSpPr>
        <p:sp>
          <p:nvSpPr>
            <p:cNvPr id="30" name="Oval 4"/>
            <p:cNvSpPr/>
            <p:nvPr/>
          </p:nvSpPr>
          <p:spPr>
            <a:xfrm>
              <a:off x="357485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31" name="Arc 20"/>
            <p:cNvSpPr/>
            <p:nvPr/>
          </p:nvSpPr>
          <p:spPr>
            <a:xfrm>
              <a:off x="3574859" y="1491630"/>
              <a:ext cx="2007972" cy="2007972"/>
            </a:xfrm>
            <a:prstGeom prst="arc">
              <a:avLst>
                <a:gd name="adj1" fmla="val 18273888"/>
                <a:gd name="adj2" fmla="val 16297434"/>
              </a:avLst>
            </a:prstGeom>
            <a:noFill/>
            <a:ln w="76200">
              <a:gradFill>
                <a:gsLst>
                  <a:gs pos="0">
                    <a:srgbClr val="934923"/>
                  </a:gs>
                  <a:gs pos="100000">
                    <a:srgbClr val="F4D352"/>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32" name="TextBox 24"/>
            <p:cNvSpPr txBox="1"/>
            <p:nvPr/>
          </p:nvSpPr>
          <p:spPr>
            <a:xfrm>
              <a:off x="4011423" y="1795608"/>
              <a:ext cx="1130438" cy="87992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0">
                        <a:srgbClr val="934923"/>
                      </a:gs>
                      <a:gs pos="100000">
                        <a:srgbClr val="F4D352"/>
                      </a:gs>
                    </a:gsLst>
                    <a:lin ang="5400000" scaled="0"/>
                  </a:gradFill>
                  <a:cs typeface="+mn-ea"/>
                  <a:sym typeface="+mn-lt"/>
                </a:rPr>
                <a:t>95%</a:t>
              </a:r>
            </a:p>
          </p:txBody>
        </p:sp>
        <p:sp>
          <p:nvSpPr>
            <p:cNvPr id="33" name="Arc 37"/>
            <p:cNvSpPr/>
            <p:nvPr/>
          </p:nvSpPr>
          <p:spPr>
            <a:xfrm>
              <a:off x="3685534" y="1603381"/>
              <a:ext cx="1782223" cy="1782224"/>
            </a:xfrm>
            <a:prstGeom prst="arc">
              <a:avLst>
                <a:gd name="adj1" fmla="val 20172577"/>
                <a:gd name="adj2" fmla="val 16297434"/>
              </a:avLst>
            </a:prstGeom>
            <a:ln w="6350">
              <a:solidFill>
                <a:srgbClr val="93492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34" name="Rectangle 37"/>
            <p:cNvSpPr/>
            <p:nvPr/>
          </p:nvSpPr>
          <p:spPr>
            <a:xfrm>
              <a:off x="3683082" y="2425336"/>
              <a:ext cx="1815166" cy="5909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0">
                        <a:srgbClr val="934923"/>
                      </a:gs>
                      <a:gs pos="100000">
                        <a:srgbClr val="F4D352"/>
                      </a:gs>
                    </a:gsLst>
                    <a:lin ang="5400000" scaled="0"/>
                  </a:gradFill>
                  <a:cs typeface="+mn-ea"/>
                  <a:sym typeface="+mn-lt"/>
                </a:rPr>
                <a:t>您的内容打在这里，或者通过复制您的文本后，在此框中选择粘贴，并选择只保留字您的</a:t>
              </a:r>
              <a:endParaRPr lang="en-US" altLang="zh-CN" sz="900" dirty="0">
                <a:gradFill>
                  <a:gsLst>
                    <a:gs pos="0">
                      <a:srgbClr val="934923"/>
                    </a:gs>
                    <a:gs pos="100000">
                      <a:srgbClr val="F4D352"/>
                    </a:gs>
                  </a:gsLst>
                  <a:lin ang="5400000" scaled="0"/>
                </a:gradFill>
                <a:cs typeface="+mn-ea"/>
                <a:sym typeface="+mn-lt"/>
              </a:endParaRPr>
            </a:p>
          </p:txBody>
        </p:sp>
      </p:grpSp>
      <p:grpSp>
        <p:nvGrpSpPr>
          <p:cNvPr id="35" name="组合 34"/>
          <p:cNvGrpSpPr/>
          <p:nvPr/>
        </p:nvGrpSpPr>
        <p:grpSpPr>
          <a:xfrm>
            <a:off x="6483029" y="1491631"/>
            <a:ext cx="2007972" cy="2007972"/>
            <a:chOff x="6483029" y="1491630"/>
            <a:chExt cx="2007972" cy="2007972"/>
          </a:xfrm>
        </p:grpSpPr>
        <p:sp>
          <p:nvSpPr>
            <p:cNvPr id="36" name="Oval 4"/>
            <p:cNvSpPr/>
            <p:nvPr/>
          </p:nvSpPr>
          <p:spPr>
            <a:xfrm>
              <a:off x="6483029" y="1491630"/>
              <a:ext cx="2007972" cy="2007972"/>
            </a:xfrm>
            <a:prstGeom prst="ellipse">
              <a:avLst/>
            </a:prstGeom>
            <a:noFill/>
            <a:ln w="76200">
              <a:solidFill>
                <a:schemeClr val="bg1">
                  <a:lumMod val="95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37" name="Arc 20"/>
            <p:cNvSpPr/>
            <p:nvPr/>
          </p:nvSpPr>
          <p:spPr>
            <a:xfrm>
              <a:off x="6483029" y="1491630"/>
              <a:ext cx="2007972" cy="2007972"/>
            </a:xfrm>
            <a:prstGeom prst="arc">
              <a:avLst>
                <a:gd name="adj1" fmla="val 28201"/>
                <a:gd name="adj2" fmla="val 16297434"/>
              </a:avLst>
            </a:prstGeom>
            <a:noFill/>
            <a:ln w="76200">
              <a:gradFill>
                <a:gsLst>
                  <a:gs pos="0">
                    <a:srgbClr val="934923"/>
                  </a:gs>
                  <a:gs pos="100000">
                    <a:srgbClr val="F4D352"/>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38" name="TextBox 24"/>
            <p:cNvSpPr txBox="1"/>
            <p:nvPr/>
          </p:nvSpPr>
          <p:spPr>
            <a:xfrm>
              <a:off x="6919594" y="1795608"/>
              <a:ext cx="1130438" cy="87992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en-US" sz="4265" dirty="0">
                  <a:gradFill>
                    <a:gsLst>
                      <a:gs pos="0">
                        <a:srgbClr val="934923"/>
                      </a:gs>
                      <a:gs pos="100000">
                        <a:srgbClr val="F4D352"/>
                      </a:gs>
                    </a:gsLst>
                    <a:lin ang="5400000" scaled="0"/>
                  </a:gradFill>
                  <a:cs typeface="+mn-ea"/>
                  <a:sym typeface="+mn-lt"/>
                </a:rPr>
                <a:t>75%</a:t>
              </a:r>
            </a:p>
          </p:txBody>
        </p:sp>
        <p:sp>
          <p:nvSpPr>
            <p:cNvPr id="39" name="Arc 37"/>
            <p:cNvSpPr/>
            <p:nvPr/>
          </p:nvSpPr>
          <p:spPr>
            <a:xfrm>
              <a:off x="6593704" y="1603381"/>
              <a:ext cx="1782223" cy="1782224"/>
            </a:xfrm>
            <a:prstGeom prst="arc">
              <a:avLst>
                <a:gd name="adj1" fmla="val 20172577"/>
                <a:gd name="adj2" fmla="val 16297434"/>
              </a:avLst>
            </a:prstGeom>
            <a:ln w="6350">
              <a:solidFill>
                <a:srgbClr val="93492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endParaRPr lang="en-US" sz="1350" dirty="0">
                <a:gradFill>
                  <a:gsLst>
                    <a:gs pos="0">
                      <a:srgbClr val="934923"/>
                    </a:gs>
                    <a:gs pos="100000">
                      <a:srgbClr val="F4D352"/>
                    </a:gs>
                  </a:gsLst>
                  <a:lin ang="5400000" scaled="0"/>
                </a:gradFill>
                <a:cs typeface="+mn-ea"/>
                <a:sym typeface="+mn-lt"/>
              </a:endParaRPr>
            </a:p>
          </p:txBody>
        </p:sp>
        <p:sp>
          <p:nvSpPr>
            <p:cNvPr id="40" name="Rectangle 37"/>
            <p:cNvSpPr/>
            <p:nvPr/>
          </p:nvSpPr>
          <p:spPr>
            <a:xfrm>
              <a:off x="6577230" y="2464906"/>
              <a:ext cx="1815166" cy="5909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900" dirty="0">
                  <a:gradFill>
                    <a:gsLst>
                      <a:gs pos="0">
                        <a:srgbClr val="934923"/>
                      </a:gs>
                      <a:gs pos="100000">
                        <a:srgbClr val="F4D352"/>
                      </a:gs>
                    </a:gsLst>
                    <a:lin ang="5400000" scaled="0"/>
                  </a:gradFill>
                  <a:cs typeface="+mn-ea"/>
                  <a:sym typeface="+mn-lt"/>
                </a:rPr>
                <a:t>您的内容打在这里，或者通过复制您的文本后，在此框中选择粘贴，并选择只保留字您的</a:t>
              </a:r>
              <a:endParaRPr lang="en-US" altLang="zh-CN" sz="900" dirty="0">
                <a:gradFill>
                  <a:gsLst>
                    <a:gs pos="0">
                      <a:srgbClr val="934923"/>
                    </a:gs>
                    <a:gs pos="100000">
                      <a:srgbClr val="F4D352"/>
                    </a:gs>
                  </a:gsLst>
                  <a:lin ang="5400000" scaled="0"/>
                </a:gradFill>
                <a:cs typeface="+mn-ea"/>
                <a:sym typeface="+mn-lt"/>
              </a:endParaRPr>
            </a:p>
          </p:txBody>
        </p:sp>
      </p:grpSp>
      <p:sp>
        <p:nvSpPr>
          <p:cNvPr id="41" name="Content Placeholder 2"/>
          <p:cNvSpPr txBox="1"/>
          <p:nvPr/>
        </p:nvSpPr>
        <p:spPr>
          <a:xfrm>
            <a:off x="179513" y="4033561"/>
            <a:ext cx="8506594" cy="6185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ct val="0"/>
              </a:spcBef>
              <a:buNone/>
            </a:pPr>
            <a:r>
              <a:rPr lang="zh-CN" altLang="en-US" sz="1050" dirty="0">
                <a:gradFill>
                  <a:gsLst>
                    <a:gs pos="0">
                      <a:srgbClr val="934923"/>
                    </a:gs>
                    <a:gs pos="100000">
                      <a:srgbClr val="F4D352"/>
                    </a:gs>
                  </a:gsLst>
                  <a:lin ang="5400000" scaled="0"/>
                </a:gradFill>
                <a:cs typeface="+mn-ea"/>
                <a:sym typeface="+mn-lt"/>
              </a:rPr>
              <a:t>您的内容打在这里，或者通过复制您的文本后，在此框中选择粘贴，并选择只保留字您的您的内容打在这里，或者通过复制您的文本后，在此框中选择粘贴，并选择只保留字您的您的内容打在这里，或者通过复制您的文本后，在此框中选择粘贴，并选择只保留字您的</a:t>
            </a:r>
            <a:endParaRPr lang="en-US" altLang="zh-CN" sz="1050" dirty="0">
              <a:gradFill>
                <a:gsLst>
                  <a:gs pos="0">
                    <a:srgbClr val="934923"/>
                  </a:gs>
                  <a:gs pos="100000">
                    <a:srgbClr val="F4D352"/>
                  </a:gs>
                </a:gsLst>
                <a:lin ang="5400000" scaled="0"/>
              </a:gradFill>
              <a:cs typeface="+mn-ea"/>
              <a:sym typeface="+mn-lt"/>
            </a:endParaRPr>
          </a:p>
          <a:p>
            <a:pPr algn="ctr">
              <a:lnSpc>
                <a:spcPct val="120000"/>
              </a:lnSpc>
              <a:spcBef>
                <a:spcPct val="0"/>
              </a:spcBef>
            </a:pPr>
            <a:endParaRPr lang="en-US" altLang="zh-CN" sz="1050" dirty="0">
              <a:gradFill>
                <a:gsLst>
                  <a:gs pos="0">
                    <a:srgbClr val="934923"/>
                  </a:gs>
                  <a:gs pos="100000">
                    <a:srgbClr val="F4D352"/>
                  </a:gs>
                </a:gsLst>
                <a:lin ang="5400000" scaled="0"/>
              </a:gra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500"/>
                                        <p:tgtEl>
                                          <p:spTgt spid="23"/>
                                        </p:tgtEl>
                                      </p:cBhvr>
                                    </p:animEffect>
                                  </p:childTnLst>
                                </p:cTn>
                              </p:par>
                            </p:childTnLst>
                          </p:cTn>
                        </p:par>
                        <p:par>
                          <p:cTn id="8" fill="hold">
                            <p:stCondLst>
                              <p:cond delay="1500"/>
                            </p:stCondLst>
                            <p:childTnLst>
                              <p:par>
                                <p:cTn id="9" presetID="21"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heel(1)">
                                      <p:cBhvr>
                                        <p:cTn id="11" dur="1500"/>
                                        <p:tgtEl>
                                          <p:spTgt spid="29"/>
                                        </p:tgtEl>
                                      </p:cBhvr>
                                    </p:animEffect>
                                  </p:childTnLst>
                                </p:cTn>
                              </p:par>
                            </p:childTnLst>
                          </p:cTn>
                        </p:par>
                        <p:par>
                          <p:cTn id="12" fill="hold">
                            <p:stCondLst>
                              <p:cond delay="3000"/>
                            </p:stCondLst>
                            <p:childTnLst>
                              <p:par>
                                <p:cTn id="13" presetID="21" presetClass="entr" presetSubtype="1"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heel(1)">
                                      <p:cBhvr>
                                        <p:cTn id="15" dur="1500"/>
                                        <p:tgtEl>
                                          <p:spTgt spid="35"/>
                                        </p:tgtEl>
                                      </p:cBhvr>
                                    </p:animEffect>
                                  </p:childTnLst>
                                </p:cTn>
                              </p:par>
                              <p:par>
                                <p:cTn id="16" presetID="42" presetClass="entr" presetSubtype="0" fill="hold" grpId="0" nodeType="withEffect">
                                  <p:stCondLst>
                                    <p:cond delay="100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1000"/>
                                        <p:tgtEl>
                                          <p:spTgt spid="41"/>
                                        </p:tgtEl>
                                      </p:cBhvr>
                                    </p:animEffect>
                                    <p:anim calcmode="lin" valueType="num">
                                      <p:cBhvr>
                                        <p:cTn id="19" dur="1000" fill="hold"/>
                                        <p:tgtEl>
                                          <p:spTgt spid="41"/>
                                        </p:tgtEl>
                                        <p:attrNameLst>
                                          <p:attrName>ppt_x</p:attrName>
                                        </p:attrNameLst>
                                      </p:cBhvr>
                                      <p:tavLst>
                                        <p:tav tm="0">
                                          <p:val>
                                            <p:strVal val="#ppt_x"/>
                                          </p:val>
                                        </p:tav>
                                        <p:tav tm="100000">
                                          <p:val>
                                            <p:strVal val="#ppt_x"/>
                                          </p:val>
                                        </p:tav>
                                      </p:tavLst>
                                    </p:anim>
                                    <p:anim calcmode="lin" valueType="num">
                                      <p:cBhvr>
                                        <p:cTn id="2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5"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17" name="组合 16"/>
          <p:cNvGrpSpPr/>
          <p:nvPr/>
        </p:nvGrpSpPr>
        <p:grpSpPr>
          <a:xfrm>
            <a:off x="498337" y="1347616"/>
            <a:ext cx="4147716" cy="2977954"/>
            <a:chOff x="498337" y="1347614"/>
            <a:chExt cx="4147716" cy="2977955"/>
          </a:xfrm>
        </p:grpSpPr>
        <p:graphicFrame>
          <p:nvGraphicFramePr>
            <p:cNvPr id="18" name="Chart 1"/>
            <p:cNvGraphicFramePr/>
            <p:nvPr/>
          </p:nvGraphicFramePr>
          <p:xfrm>
            <a:off x="498337" y="1347614"/>
            <a:ext cx="4147716" cy="2412777"/>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4"/>
            <p:cNvGrpSpPr/>
            <p:nvPr/>
          </p:nvGrpSpPr>
          <p:grpSpPr>
            <a:xfrm>
              <a:off x="1301006" y="4026063"/>
              <a:ext cx="731260" cy="299506"/>
              <a:chOff x="8335317" y="3564894"/>
              <a:chExt cx="1066775" cy="436926"/>
            </a:xfrm>
          </p:grpSpPr>
          <p:sp>
            <p:nvSpPr>
              <p:cNvPr id="23" name="TextBox 13"/>
              <p:cNvSpPr txBox="1"/>
              <p:nvPr/>
            </p:nvSpPr>
            <p:spPr>
              <a:xfrm>
                <a:off x="8335317" y="3564894"/>
                <a:ext cx="942879" cy="4369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gradFill>
                      <a:gsLst>
                        <a:gs pos="0">
                          <a:srgbClr val="934923"/>
                        </a:gs>
                        <a:gs pos="100000">
                          <a:srgbClr val="F4D352"/>
                        </a:gs>
                      </a:gsLst>
                      <a:lin ang="5400000" scaled="1"/>
                    </a:gradFill>
                    <a:cs typeface="+mn-ea"/>
                    <a:sym typeface="+mn-lt"/>
                  </a:rPr>
                  <a:t>类型一</a:t>
                </a:r>
                <a:endParaRPr lang="en-US" sz="1200" dirty="0">
                  <a:gradFill>
                    <a:gsLst>
                      <a:gs pos="0">
                        <a:srgbClr val="934923"/>
                      </a:gs>
                      <a:gs pos="100000">
                        <a:srgbClr val="F4D352"/>
                      </a:gs>
                    </a:gsLst>
                    <a:lin ang="5400000" scaled="1"/>
                  </a:gradFill>
                  <a:cs typeface="+mn-ea"/>
                  <a:sym typeface="+mn-lt"/>
                </a:endParaRPr>
              </a:p>
            </p:txBody>
          </p:sp>
          <p:sp>
            <p:nvSpPr>
              <p:cNvPr id="24" name="Flowchart: Data 15"/>
              <p:cNvSpPr/>
              <p:nvPr/>
            </p:nvSpPr>
            <p:spPr>
              <a:xfrm>
                <a:off x="9059207" y="3655842"/>
                <a:ext cx="342885" cy="95103"/>
              </a:xfrm>
              <a:prstGeom prst="rect">
                <a:avLst/>
              </a:prstGeom>
              <a:solidFill>
                <a:schemeClr val="bg1">
                  <a:lumMod val="9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a:gradFill>
                    <a:gsLst>
                      <a:gs pos="0">
                        <a:srgbClr val="934923"/>
                      </a:gs>
                      <a:gs pos="100000">
                        <a:srgbClr val="F4D352"/>
                      </a:gs>
                    </a:gsLst>
                    <a:lin ang="5400000" scaled="1"/>
                  </a:gradFill>
                  <a:cs typeface="+mn-ea"/>
                  <a:sym typeface="+mn-lt"/>
                </a:endParaRPr>
              </a:p>
            </p:txBody>
          </p:sp>
        </p:grpSp>
        <p:grpSp>
          <p:nvGrpSpPr>
            <p:cNvPr id="20" name="Group 5"/>
            <p:cNvGrpSpPr/>
            <p:nvPr/>
          </p:nvGrpSpPr>
          <p:grpSpPr>
            <a:xfrm>
              <a:off x="2874296" y="4026063"/>
              <a:ext cx="681115" cy="299506"/>
              <a:chOff x="8408469" y="3891336"/>
              <a:chExt cx="993623" cy="436926"/>
            </a:xfrm>
          </p:grpSpPr>
          <p:sp>
            <p:nvSpPr>
              <p:cNvPr id="21" name="Flowchart: Data 8"/>
              <p:cNvSpPr/>
              <p:nvPr/>
            </p:nvSpPr>
            <p:spPr>
              <a:xfrm>
                <a:off x="9059207" y="3983385"/>
                <a:ext cx="342885" cy="95103"/>
              </a:xfrm>
              <a:prstGeom prst="rect">
                <a:avLst/>
              </a:prstGeom>
              <a:gradFill>
                <a:gsLst>
                  <a:gs pos="50000">
                    <a:srgbClr val="F4DEBE"/>
                  </a:gs>
                  <a:gs pos="0">
                    <a:srgbClr val="D9A96A"/>
                  </a:gs>
                  <a:gs pos="100000">
                    <a:srgbClr val="F5E3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en-US">
                  <a:gradFill>
                    <a:gsLst>
                      <a:gs pos="0">
                        <a:srgbClr val="934923"/>
                      </a:gs>
                      <a:gs pos="100000">
                        <a:srgbClr val="F4D352"/>
                      </a:gs>
                    </a:gsLst>
                    <a:lin ang="5400000" scaled="1"/>
                  </a:gradFill>
                  <a:cs typeface="+mn-ea"/>
                  <a:sym typeface="+mn-lt"/>
                </a:endParaRPr>
              </a:p>
            </p:txBody>
          </p:sp>
          <p:sp>
            <p:nvSpPr>
              <p:cNvPr id="22" name="TextBox 7"/>
              <p:cNvSpPr txBox="1"/>
              <p:nvPr/>
            </p:nvSpPr>
            <p:spPr>
              <a:xfrm>
                <a:off x="8408469" y="3891336"/>
                <a:ext cx="942879" cy="43692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200" dirty="0">
                    <a:gradFill>
                      <a:gsLst>
                        <a:gs pos="0">
                          <a:srgbClr val="934923"/>
                        </a:gs>
                        <a:gs pos="100000">
                          <a:srgbClr val="F4D352"/>
                        </a:gs>
                      </a:gsLst>
                      <a:lin ang="5400000" scaled="1"/>
                    </a:gradFill>
                    <a:cs typeface="+mn-ea"/>
                    <a:sym typeface="+mn-lt"/>
                  </a:rPr>
                  <a:t>类型二</a:t>
                </a:r>
                <a:endParaRPr lang="en-US" sz="1200" dirty="0">
                  <a:gradFill>
                    <a:gsLst>
                      <a:gs pos="0">
                        <a:srgbClr val="934923"/>
                      </a:gs>
                      <a:gs pos="100000">
                        <a:srgbClr val="F4D352"/>
                      </a:gs>
                    </a:gsLst>
                    <a:lin ang="5400000" scaled="1"/>
                  </a:gradFill>
                  <a:cs typeface="+mn-ea"/>
                  <a:sym typeface="+mn-lt"/>
                </a:endParaRPr>
              </a:p>
            </p:txBody>
          </p:sp>
        </p:grpSp>
      </p:grpSp>
      <p:grpSp>
        <p:nvGrpSpPr>
          <p:cNvPr id="25" name="组合 24"/>
          <p:cNvGrpSpPr/>
          <p:nvPr/>
        </p:nvGrpSpPr>
        <p:grpSpPr>
          <a:xfrm>
            <a:off x="4878073" y="1464152"/>
            <a:ext cx="3603681" cy="2770665"/>
            <a:chOff x="4878072" y="1464152"/>
            <a:chExt cx="3603681" cy="2770665"/>
          </a:xfrm>
        </p:grpSpPr>
        <p:sp>
          <p:nvSpPr>
            <p:cNvPr id="26" name="Text Placeholder 7"/>
            <p:cNvSpPr txBox="1"/>
            <p:nvPr/>
          </p:nvSpPr>
          <p:spPr>
            <a:xfrm>
              <a:off x="4878072" y="1464152"/>
              <a:ext cx="3150312" cy="531534"/>
            </a:xfrm>
            <a:prstGeom prst="rect">
              <a:avLst/>
            </a:prstGeom>
          </p:spPr>
          <p:txBody>
            <a:bodyPr vert="horz" lIns="0" tIns="103884" rIns="0" bIns="103884" anchor="ctr"/>
            <a:lstStyle>
              <a:lvl1pPr marL="0" indent="0" algn="l" defTabSz="914400" rtl="0" eaLnBrk="1" latinLnBrk="0" hangingPunct="1">
                <a:lnSpc>
                  <a:spcPct val="100000"/>
                </a:lnSpc>
                <a:spcBef>
                  <a:spcPts val="0"/>
                </a:spcBef>
                <a:spcAft>
                  <a:spcPts val="0"/>
                </a:spcAft>
                <a:buFont typeface="Arial" panose="020B0604020202020204" pitchFamily="34" charset="0"/>
                <a:buNone/>
                <a:defRPr sz="1400" b="1" kern="1200">
                  <a:solidFill>
                    <a:schemeClr val="accent1"/>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2000" b="0" dirty="0">
                  <a:gradFill>
                    <a:gsLst>
                      <a:gs pos="0">
                        <a:srgbClr val="934923"/>
                      </a:gs>
                      <a:gs pos="100000">
                        <a:srgbClr val="F4D352"/>
                      </a:gs>
                    </a:gsLst>
                    <a:lin ang="5400000" scaled="1"/>
                  </a:gradFill>
                  <a:latin typeface="+mn-lt"/>
                  <a:cs typeface="+mn-ea"/>
                  <a:sym typeface="+mn-lt"/>
                </a:rPr>
                <a:t>点击添加标题</a:t>
              </a:r>
              <a:endParaRPr lang="es-ES_tradnl" sz="2000" b="0" dirty="0">
                <a:gradFill>
                  <a:gsLst>
                    <a:gs pos="0">
                      <a:srgbClr val="934923"/>
                    </a:gs>
                    <a:gs pos="100000">
                      <a:srgbClr val="F4D352"/>
                    </a:gs>
                  </a:gsLst>
                  <a:lin ang="5400000" scaled="1"/>
                </a:gradFill>
                <a:latin typeface="+mn-lt"/>
                <a:cs typeface="+mn-ea"/>
                <a:sym typeface="+mn-lt"/>
              </a:endParaRPr>
            </a:p>
          </p:txBody>
        </p:sp>
        <p:sp>
          <p:nvSpPr>
            <p:cNvPr id="27" name="Text Placeholder 2"/>
            <p:cNvSpPr txBox="1"/>
            <p:nvPr/>
          </p:nvSpPr>
          <p:spPr>
            <a:xfrm>
              <a:off x="4878072" y="2139702"/>
              <a:ext cx="3603681" cy="2095115"/>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00" dirty="0">
                  <a:gradFill>
                    <a:gsLst>
                      <a:gs pos="0">
                        <a:srgbClr val="934923"/>
                      </a:gs>
                      <a:gs pos="100000">
                        <a:srgbClr val="F4D352"/>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内容。</a:t>
              </a:r>
              <a:endParaRPr lang="en-US" altLang="zh-CN" sz="1000" dirty="0">
                <a:gradFill>
                  <a:gsLst>
                    <a:gs pos="0">
                      <a:srgbClr val="934923"/>
                    </a:gs>
                    <a:gs pos="100000">
                      <a:srgbClr val="F4D352"/>
                    </a:gs>
                  </a:gsLst>
                  <a:lin ang="5400000" scaled="1"/>
                </a:gradFill>
                <a:latin typeface="+mn-lt"/>
                <a:cs typeface="+mn-ea"/>
                <a:sym typeface="+mn-lt"/>
              </a:endParaRPr>
            </a:p>
            <a:p>
              <a:endParaRPr lang="en-US" sz="1050" dirty="0">
                <a:gradFill>
                  <a:gsLst>
                    <a:gs pos="0">
                      <a:srgbClr val="934923"/>
                    </a:gs>
                    <a:gs pos="100000">
                      <a:srgbClr val="F4D352"/>
                    </a:gs>
                  </a:gsLst>
                  <a:lin ang="5400000" scaled="1"/>
                </a:gradFill>
                <a:latin typeface="+mn-lt"/>
                <a:cs typeface="+mn-ea"/>
                <a:sym typeface="+mn-lt"/>
              </a:endParaRPr>
            </a:p>
            <a:p>
              <a:r>
                <a:rPr lang="zh-CN" altLang="en-US" sz="1000" dirty="0">
                  <a:gradFill>
                    <a:gsLst>
                      <a:gs pos="0">
                        <a:srgbClr val="934923"/>
                      </a:gs>
                      <a:gs pos="100000">
                        <a:srgbClr val="F4D352"/>
                      </a:gs>
                    </a:gsLst>
                    <a:lin ang="5400000" scaled="1"/>
                  </a:gradFill>
                  <a:latin typeface="+mn-lt"/>
                  <a:cs typeface="+mn-ea"/>
                  <a:sym typeface="+mn-lt"/>
                </a:rPr>
                <a:t>点击输入简要文字内容，文字内容概括精炼，不用多余的文字修饰，言短意赅的说明该项内容。点击输入简要文字内容，文字内容概括精炼，不用多余的文字修饰</a:t>
              </a:r>
              <a:endParaRPr lang="en-US" sz="1000" dirty="0">
                <a:gradFill>
                  <a:gsLst>
                    <a:gs pos="0">
                      <a:srgbClr val="934923"/>
                    </a:gs>
                    <a:gs pos="100000">
                      <a:srgbClr val="F4D352"/>
                    </a:gs>
                  </a:gsLst>
                  <a:lin ang="5400000" scaled="1"/>
                </a:gradFill>
                <a:latin typeface="+mn-l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plus(out)">
                                      <p:cBhvr>
                                        <p:cTn id="7" dur="1400"/>
                                        <p:tgtEl>
                                          <p:spTgt spid="17"/>
                                        </p:tgtEl>
                                      </p:cBhvr>
                                    </p:animEffect>
                                  </p:childTnLst>
                                </p:cTn>
                              </p:par>
                              <p:par>
                                <p:cTn id="8" presetID="2" presetClass="entr" presetSubtype="2" fill="hold" nodeType="withEffect">
                                  <p:stCondLst>
                                    <p:cond delay="14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500" fill="hold"/>
                                        <p:tgtEl>
                                          <p:spTgt spid="25"/>
                                        </p:tgtEl>
                                        <p:attrNameLst>
                                          <p:attrName>ppt_x</p:attrName>
                                        </p:attrNameLst>
                                      </p:cBhvr>
                                      <p:tavLst>
                                        <p:tav tm="0">
                                          <p:val>
                                            <p:strVal val="1+#ppt_w/2"/>
                                          </p:val>
                                        </p:tav>
                                        <p:tav tm="100000">
                                          <p:val>
                                            <p:strVal val="#ppt_x"/>
                                          </p:val>
                                        </p:tav>
                                      </p:tavLst>
                                    </p:anim>
                                    <p:anim calcmode="lin" valueType="num">
                                      <p:cBhvr additive="base">
                                        <p:cTn id="1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sp>
        <p:nvSpPr>
          <p:cNvPr id="6" name="任意多边形 32"/>
          <p:cNvSpPr/>
          <p:nvPr/>
        </p:nvSpPr>
        <p:spPr>
          <a:xfrm>
            <a:off x="3188507" y="2039147"/>
            <a:ext cx="897245" cy="1371636"/>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gradFill>
            <a:gsLst>
              <a:gs pos="0">
                <a:srgbClr val="934923"/>
              </a:gs>
              <a:gs pos="100000">
                <a:srgbClr val="F4D3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7" name="任意多边形 33"/>
          <p:cNvSpPr/>
          <p:nvPr/>
        </p:nvSpPr>
        <p:spPr>
          <a:xfrm>
            <a:off x="4922420" y="2026354"/>
            <a:ext cx="979856" cy="1497926"/>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gradFill>
            <a:gsLst>
              <a:gs pos="0">
                <a:srgbClr val="934923"/>
              </a:gs>
              <a:gs pos="100000">
                <a:srgbClr val="F4D3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8" name="任意多边形 34"/>
          <p:cNvSpPr/>
          <p:nvPr/>
        </p:nvSpPr>
        <p:spPr>
          <a:xfrm rot="5400000">
            <a:off x="4095575" y="1190825"/>
            <a:ext cx="934148" cy="1428056"/>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gradFill>
            <a:gsLst>
              <a:gs pos="0">
                <a:srgbClr val="934923"/>
              </a:gs>
              <a:gs pos="100000">
                <a:srgbClr val="F4D3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gradFill>
                <a:gsLst>
                  <a:gs pos="0">
                    <a:srgbClr val="934923"/>
                  </a:gs>
                  <a:gs pos="100000">
                    <a:srgbClr val="F4D352"/>
                  </a:gs>
                </a:gsLst>
                <a:lin ang="5400000" scaled="1"/>
              </a:gradFill>
            </a:endParaRPr>
          </a:p>
        </p:txBody>
      </p:sp>
      <p:sp>
        <p:nvSpPr>
          <p:cNvPr id="9" name="任意多边形 35"/>
          <p:cNvSpPr/>
          <p:nvPr/>
        </p:nvSpPr>
        <p:spPr>
          <a:xfrm rot="5400000">
            <a:off x="4056758" y="2991394"/>
            <a:ext cx="919649" cy="1405890"/>
          </a:xfrm>
          <a:custGeom>
            <a:avLst/>
            <a:gdLst>
              <a:gd name="connsiteX0" fmla="*/ 3 w 1128660"/>
              <a:gd name="connsiteY0" fmla="*/ 0 h 1202746"/>
              <a:gd name="connsiteX1" fmla="*/ 6799 w 1128660"/>
              <a:gd name="connsiteY1" fmla="*/ 8237 h 1202746"/>
              <a:gd name="connsiteX2" fmla="*/ 564332 w 1128660"/>
              <a:gd name="connsiteY2" fmla="*/ 239175 h 1202746"/>
              <a:gd name="connsiteX3" fmla="*/ 1121865 w 1128660"/>
              <a:gd name="connsiteY3" fmla="*/ 8237 h 1202746"/>
              <a:gd name="connsiteX4" fmla="*/ 1128658 w 1128660"/>
              <a:gd name="connsiteY4" fmla="*/ 4 h 1202746"/>
              <a:gd name="connsiteX5" fmla="*/ 1081769 w 1128660"/>
              <a:gd name="connsiteY5" fmla="*/ 77186 h 1202746"/>
              <a:gd name="connsiteX6" fmla="*/ 949040 w 1128660"/>
              <a:gd name="connsiteY6" fmla="*/ 601371 h 1202746"/>
              <a:gd name="connsiteX7" fmla="*/ 1081769 w 1128660"/>
              <a:gd name="connsiteY7" fmla="*/ 1125556 h 1202746"/>
              <a:gd name="connsiteX8" fmla="*/ 1128660 w 1128660"/>
              <a:gd name="connsiteY8" fmla="*/ 1202742 h 1202746"/>
              <a:gd name="connsiteX9" fmla="*/ 1121865 w 1128660"/>
              <a:gd name="connsiteY9" fmla="*/ 1194506 h 1202746"/>
              <a:gd name="connsiteX10" fmla="*/ 564332 w 1128660"/>
              <a:gd name="connsiteY10" fmla="*/ 963568 h 1202746"/>
              <a:gd name="connsiteX11" fmla="*/ 6799 w 1128660"/>
              <a:gd name="connsiteY11" fmla="*/ 1194506 h 1202746"/>
              <a:gd name="connsiteX12" fmla="*/ 0 w 1128660"/>
              <a:gd name="connsiteY12" fmla="*/ 1202746 h 1202746"/>
              <a:gd name="connsiteX13" fmla="*/ 46894 w 1128660"/>
              <a:gd name="connsiteY13" fmla="*/ 1125556 h 1202746"/>
              <a:gd name="connsiteX14" fmla="*/ 179623 w 1128660"/>
              <a:gd name="connsiteY14" fmla="*/ 601371 h 1202746"/>
              <a:gd name="connsiteX15" fmla="*/ 46894 w 1128660"/>
              <a:gd name="connsiteY15" fmla="*/ 77186 h 1202746"/>
              <a:gd name="connsiteX16" fmla="*/ 3 w 1128660"/>
              <a:gd name="connsiteY16" fmla="*/ 0 h 120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8660" h="1202746">
                <a:moveTo>
                  <a:pt x="3" y="0"/>
                </a:moveTo>
                <a:lnTo>
                  <a:pt x="6799" y="8237"/>
                </a:lnTo>
                <a:cubicBezTo>
                  <a:pt x="149484" y="150923"/>
                  <a:pt x="346602" y="239175"/>
                  <a:pt x="564332" y="239175"/>
                </a:cubicBezTo>
                <a:cubicBezTo>
                  <a:pt x="782063" y="239175"/>
                  <a:pt x="979180" y="150923"/>
                  <a:pt x="1121865" y="8237"/>
                </a:cubicBezTo>
                <a:lnTo>
                  <a:pt x="1128658" y="4"/>
                </a:lnTo>
                <a:lnTo>
                  <a:pt x="1081769" y="77186"/>
                </a:lnTo>
                <a:cubicBezTo>
                  <a:pt x="997122" y="233007"/>
                  <a:pt x="949040" y="411574"/>
                  <a:pt x="949040" y="601371"/>
                </a:cubicBezTo>
                <a:cubicBezTo>
                  <a:pt x="949040" y="791168"/>
                  <a:pt x="997122" y="969735"/>
                  <a:pt x="1081769" y="1125556"/>
                </a:cubicBezTo>
                <a:lnTo>
                  <a:pt x="1128660" y="1202742"/>
                </a:lnTo>
                <a:lnTo>
                  <a:pt x="1121865" y="1194506"/>
                </a:lnTo>
                <a:cubicBezTo>
                  <a:pt x="979180" y="1051821"/>
                  <a:pt x="782063" y="963568"/>
                  <a:pt x="564332" y="963568"/>
                </a:cubicBezTo>
                <a:cubicBezTo>
                  <a:pt x="346602" y="963568"/>
                  <a:pt x="149484" y="1051821"/>
                  <a:pt x="6799" y="1194506"/>
                </a:cubicBezTo>
                <a:lnTo>
                  <a:pt x="0" y="1202746"/>
                </a:lnTo>
                <a:lnTo>
                  <a:pt x="46894" y="1125556"/>
                </a:lnTo>
                <a:cubicBezTo>
                  <a:pt x="131542" y="969735"/>
                  <a:pt x="179623" y="791168"/>
                  <a:pt x="179623" y="601371"/>
                </a:cubicBezTo>
                <a:cubicBezTo>
                  <a:pt x="179623" y="411574"/>
                  <a:pt x="131542" y="233007"/>
                  <a:pt x="46894" y="77186"/>
                </a:cubicBezTo>
                <a:lnTo>
                  <a:pt x="3" y="0"/>
                </a:lnTo>
                <a:close/>
              </a:path>
            </a:pathLst>
          </a:custGeom>
          <a:gradFill>
            <a:gsLst>
              <a:gs pos="0">
                <a:srgbClr val="934923"/>
              </a:gs>
              <a:gs pos="100000">
                <a:srgbClr val="F4D3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0" name="椭圆 9"/>
          <p:cNvSpPr/>
          <p:nvPr/>
        </p:nvSpPr>
        <p:spPr>
          <a:xfrm>
            <a:off x="4828336" y="3131776"/>
            <a:ext cx="1111208" cy="1111208"/>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1" name="椭圆 10"/>
          <p:cNvSpPr/>
          <p:nvPr/>
        </p:nvSpPr>
        <p:spPr>
          <a:xfrm>
            <a:off x="3099383" y="3131776"/>
            <a:ext cx="1111208" cy="1111208"/>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2" name="椭圆 11"/>
          <p:cNvSpPr/>
          <p:nvPr/>
        </p:nvSpPr>
        <p:spPr>
          <a:xfrm>
            <a:off x="4828336" y="1350511"/>
            <a:ext cx="1111208" cy="1111208"/>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3" name="椭圆 12"/>
          <p:cNvSpPr/>
          <p:nvPr/>
        </p:nvSpPr>
        <p:spPr>
          <a:xfrm>
            <a:off x="3081525" y="1353681"/>
            <a:ext cx="1111208" cy="1111208"/>
          </a:xfrm>
          <a:prstGeom prst="ellipse">
            <a:avLst/>
          </a:prstGeom>
          <a:solidFill>
            <a:srgbClr val="FFC0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4" name="椭圆 13"/>
          <p:cNvSpPr/>
          <p:nvPr/>
        </p:nvSpPr>
        <p:spPr>
          <a:xfrm>
            <a:off x="3155188" y="1419880"/>
            <a:ext cx="979715" cy="979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5" name="椭圆 14"/>
          <p:cNvSpPr/>
          <p:nvPr/>
        </p:nvSpPr>
        <p:spPr>
          <a:xfrm>
            <a:off x="4892548" y="1419880"/>
            <a:ext cx="979715" cy="979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6" name="椭圆 15"/>
          <p:cNvSpPr/>
          <p:nvPr/>
        </p:nvSpPr>
        <p:spPr>
          <a:xfrm>
            <a:off x="3155188" y="3203299"/>
            <a:ext cx="979715" cy="979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7" name="椭圆 16"/>
          <p:cNvSpPr/>
          <p:nvPr/>
        </p:nvSpPr>
        <p:spPr>
          <a:xfrm>
            <a:off x="4892548" y="3203299"/>
            <a:ext cx="979715" cy="9797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
        <p:nvSpPr>
          <p:cNvPr id="18" name="矩形 17"/>
          <p:cNvSpPr/>
          <p:nvPr/>
        </p:nvSpPr>
        <p:spPr>
          <a:xfrm>
            <a:off x="3366290" y="1521460"/>
            <a:ext cx="569387" cy="784830"/>
          </a:xfrm>
          <a:prstGeom prst="rect">
            <a:avLst/>
          </a:prstGeom>
        </p:spPr>
        <p:txBody>
          <a:bodyPr wrap="none">
            <a:spAutoFit/>
          </a:bodyPr>
          <a:lstStyle/>
          <a:p>
            <a:r>
              <a:rPr lang="en-US" altLang="zh-CN" sz="4500" b="1" dirty="0">
                <a:gradFill>
                  <a:gsLst>
                    <a:gs pos="0">
                      <a:srgbClr val="934923"/>
                    </a:gs>
                    <a:gs pos="100000">
                      <a:srgbClr val="F4D352"/>
                    </a:gs>
                  </a:gsLst>
                  <a:lin ang="5400000" scaled="1"/>
                </a:gradFill>
                <a:latin typeface="Arial" panose="020B0604020202020204" pitchFamily="34" charset="0"/>
                <a:ea typeface="经典行楷繁" panose="02010609000101010101" pitchFamily="49" charset="-122"/>
                <a:cs typeface="Arial" panose="020B0604020202020204" pitchFamily="34" charset="0"/>
              </a:rPr>
              <a:t>S</a:t>
            </a:r>
            <a:endParaRPr lang="zh-CN" altLang="en-US" sz="2400" dirty="0">
              <a:gradFill>
                <a:gsLst>
                  <a:gs pos="0">
                    <a:srgbClr val="934923"/>
                  </a:gs>
                  <a:gs pos="100000">
                    <a:srgbClr val="F4D352"/>
                  </a:gs>
                </a:gsLst>
                <a:lin ang="5400000" scaled="1"/>
              </a:gradFill>
            </a:endParaRPr>
          </a:p>
        </p:txBody>
      </p:sp>
      <p:sp>
        <p:nvSpPr>
          <p:cNvPr id="19" name="矩形 18"/>
          <p:cNvSpPr/>
          <p:nvPr/>
        </p:nvSpPr>
        <p:spPr>
          <a:xfrm>
            <a:off x="5070789" y="1528603"/>
            <a:ext cx="729687" cy="784830"/>
          </a:xfrm>
          <a:prstGeom prst="rect">
            <a:avLst/>
          </a:prstGeom>
        </p:spPr>
        <p:txBody>
          <a:bodyPr wrap="none">
            <a:spAutoFit/>
          </a:bodyPr>
          <a:lstStyle/>
          <a:p>
            <a:r>
              <a:rPr lang="en-US" altLang="zh-CN" sz="4500" b="1" dirty="0">
                <a:gradFill>
                  <a:gsLst>
                    <a:gs pos="0">
                      <a:srgbClr val="934923"/>
                    </a:gs>
                    <a:gs pos="100000">
                      <a:srgbClr val="F4D352"/>
                    </a:gs>
                  </a:gsLst>
                  <a:lin ang="5400000" scaled="1"/>
                </a:gradFill>
                <a:latin typeface="Arial" panose="020B0604020202020204" pitchFamily="34" charset="0"/>
                <a:ea typeface="经典行楷繁" panose="02010609000101010101" pitchFamily="49" charset="-122"/>
                <a:cs typeface="Arial" panose="020B0604020202020204" pitchFamily="34" charset="0"/>
              </a:rPr>
              <a:t>W</a:t>
            </a:r>
            <a:endParaRPr lang="zh-CN" altLang="en-US" sz="2400" dirty="0">
              <a:gradFill>
                <a:gsLst>
                  <a:gs pos="0">
                    <a:srgbClr val="934923"/>
                  </a:gs>
                  <a:gs pos="100000">
                    <a:srgbClr val="F4D352"/>
                  </a:gs>
                </a:gsLst>
                <a:lin ang="5400000" scaled="1"/>
              </a:gradFill>
            </a:endParaRPr>
          </a:p>
        </p:txBody>
      </p:sp>
      <p:sp>
        <p:nvSpPr>
          <p:cNvPr id="20" name="矩形 19"/>
          <p:cNvSpPr/>
          <p:nvPr/>
        </p:nvSpPr>
        <p:spPr>
          <a:xfrm>
            <a:off x="3357718" y="3303508"/>
            <a:ext cx="633507" cy="784830"/>
          </a:xfrm>
          <a:prstGeom prst="rect">
            <a:avLst/>
          </a:prstGeom>
        </p:spPr>
        <p:txBody>
          <a:bodyPr wrap="none">
            <a:spAutoFit/>
          </a:bodyPr>
          <a:lstStyle/>
          <a:p>
            <a:r>
              <a:rPr lang="en-US" altLang="zh-CN" sz="4500" b="1" dirty="0">
                <a:gradFill>
                  <a:gsLst>
                    <a:gs pos="0">
                      <a:srgbClr val="934923"/>
                    </a:gs>
                    <a:gs pos="100000">
                      <a:srgbClr val="F4D352"/>
                    </a:gs>
                  </a:gsLst>
                  <a:lin ang="5400000" scaled="1"/>
                </a:gradFill>
                <a:latin typeface="Arial" panose="020B0604020202020204" pitchFamily="34" charset="0"/>
                <a:ea typeface="经典行楷繁" panose="02010609000101010101" pitchFamily="49" charset="-122"/>
                <a:cs typeface="Arial" panose="020B0604020202020204" pitchFamily="34" charset="0"/>
              </a:rPr>
              <a:t>O</a:t>
            </a:r>
            <a:endParaRPr lang="zh-CN" altLang="en-US" sz="2400" dirty="0">
              <a:gradFill>
                <a:gsLst>
                  <a:gs pos="0">
                    <a:srgbClr val="934923"/>
                  </a:gs>
                  <a:gs pos="100000">
                    <a:srgbClr val="F4D352"/>
                  </a:gs>
                </a:gsLst>
                <a:lin ang="5400000" scaled="1"/>
              </a:gradFill>
            </a:endParaRPr>
          </a:p>
        </p:txBody>
      </p:sp>
      <p:sp>
        <p:nvSpPr>
          <p:cNvPr id="21" name="矩形 20"/>
          <p:cNvSpPr/>
          <p:nvPr/>
        </p:nvSpPr>
        <p:spPr>
          <a:xfrm>
            <a:off x="5115663" y="3306506"/>
            <a:ext cx="572593" cy="854080"/>
          </a:xfrm>
          <a:prstGeom prst="rect">
            <a:avLst/>
          </a:prstGeom>
        </p:spPr>
        <p:txBody>
          <a:bodyPr wrap="none">
            <a:spAutoFit/>
          </a:bodyPr>
          <a:lstStyle/>
          <a:p>
            <a:r>
              <a:rPr lang="en-US" altLang="zh-CN" sz="4950" b="1" dirty="0">
                <a:gradFill>
                  <a:gsLst>
                    <a:gs pos="0">
                      <a:srgbClr val="934923"/>
                    </a:gs>
                    <a:gs pos="100000">
                      <a:srgbClr val="F4D352"/>
                    </a:gs>
                  </a:gsLst>
                  <a:lin ang="5400000" scaled="1"/>
                </a:gradFill>
                <a:latin typeface="Arial" panose="020B0604020202020204" pitchFamily="34" charset="0"/>
                <a:ea typeface="经典行楷繁" panose="02010609000101010101" pitchFamily="49" charset="-122"/>
                <a:cs typeface="Arial" panose="020B0604020202020204" pitchFamily="34" charset="0"/>
              </a:rPr>
              <a:t>T</a:t>
            </a:r>
            <a:endParaRPr lang="zh-CN" altLang="en-US" sz="2700" dirty="0">
              <a:gradFill>
                <a:gsLst>
                  <a:gs pos="0">
                    <a:srgbClr val="934923"/>
                  </a:gs>
                  <a:gs pos="100000">
                    <a:srgbClr val="F4D352"/>
                  </a:gs>
                </a:gsLst>
                <a:lin ang="5400000" scaled="1"/>
              </a:gradFill>
            </a:endParaRPr>
          </a:p>
        </p:txBody>
      </p:sp>
      <p:grpSp>
        <p:nvGrpSpPr>
          <p:cNvPr id="22" name="组合 21"/>
          <p:cNvGrpSpPr/>
          <p:nvPr/>
        </p:nvGrpSpPr>
        <p:grpSpPr>
          <a:xfrm>
            <a:off x="6165629" y="1415424"/>
            <a:ext cx="2438348" cy="923024"/>
            <a:chOff x="7716427" y="2848508"/>
            <a:chExt cx="3251131" cy="1230698"/>
          </a:xfrm>
        </p:grpSpPr>
        <p:sp>
          <p:nvSpPr>
            <p:cNvPr id="23" name="矩形 22"/>
            <p:cNvSpPr/>
            <p:nvPr/>
          </p:nvSpPr>
          <p:spPr>
            <a:xfrm>
              <a:off x="7716427" y="3197340"/>
              <a:ext cx="3251131" cy="881866"/>
            </a:xfrm>
            <a:prstGeom prst="rect">
              <a:avLst/>
            </a:prstGeom>
          </p:spPr>
          <p:txBody>
            <a:bodyPr wrap="square">
              <a:spAutoFit/>
            </a:bodyPr>
            <a:lstStyle/>
            <a:p>
              <a:pPr>
                <a:lnSpc>
                  <a:spcPct val="120000"/>
                </a:lnSpc>
              </a:pPr>
              <a:r>
                <a:rPr lang="zh-CN" altLang="en-US" sz="105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50" dirty="0">
                <a:gradFill>
                  <a:gsLst>
                    <a:gs pos="0">
                      <a:srgbClr val="934923"/>
                    </a:gs>
                    <a:gs pos="100000">
                      <a:srgbClr val="F4D352"/>
                    </a:gs>
                  </a:gsLst>
                  <a:lin ang="5400000" scaled="1"/>
                </a:gradFill>
                <a:cs typeface="+mn-ea"/>
                <a:sym typeface="+mn-lt"/>
              </a:endParaRPr>
            </a:p>
          </p:txBody>
        </p:sp>
        <p:sp>
          <p:nvSpPr>
            <p:cNvPr id="24" name="矩形 23"/>
            <p:cNvSpPr/>
            <p:nvPr/>
          </p:nvSpPr>
          <p:spPr>
            <a:xfrm>
              <a:off x="7982794" y="2848508"/>
              <a:ext cx="1272143" cy="353345"/>
            </a:xfrm>
            <a:prstGeom prst="rect">
              <a:avLst/>
            </a:prstGeom>
          </p:spPr>
          <p:txBody>
            <a:bodyPr wrap="none">
              <a:spAutoFit/>
            </a:bodyPr>
            <a:lstStyle/>
            <a:p>
              <a:pPr>
                <a:lnSpc>
                  <a:spcPct val="120000"/>
                </a:lnSpc>
              </a:pPr>
              <a:r>
                <a:rPr lang="zh-CN" altLang="en-US" sz="1000" dirty="0">
                  <a:gradFill>
                    <a:gsLst>
                      <a:gs pos="0">
                        <a:srgbClr val="934923"/>
                      </a:gs>
                      <a:gs pos="100000">
                        <a:srgbClr val="F4D352"/>
                      </a:gs>
                    </a:gsLst>
                    <a:lin ang="5400000" scaled="1"/>
                  </a:gradFill>
                  <a:cs typeface="+mn-ea"/>
                  <a:sym typeface="+mn-lt"/>
                </a:rPr>
                <a:t>添加标题文字</a:t>
              </a:r>
            </a:p>
          </p:txBody>
        </p:sp>
      </p:grpSp>
      <p:grpSp>
        <p:nvGrpSpPr>
          <p:cNvPr id="25" name="组合 24"/>
          <p:cNvGrpSpPr/>
          <p:nvPr/>
        </p:nvGrpSpPr>
        <p:grpSpPr>
          <a:xfrm>
            <a:off x="6165629" y="3227483"/>
            <a:ext cx="2438348" cy="918262"/>
            <a:chOff x="7716427" y="2854858"/>
            <a:chExt cx="3251131" cy="1224350"/>
          </a:xfrm>
        </p:grpSpPr>
        <p:sp>
          <p:nvSpPr>
            <p:cNvPr id="26" name="矩形 25"/>
            <p:cNvSpPr/>
            <p:nvPr/>
          </p:nvSpPr>
          <p:spPr>
            <a:xfrm>
              <a:off x="7716427" y="3197341"/>
              <a:ext cx="3251131" cy="881867"/>
            </a:xfrm>
            <a:prstGeom prst="rect">
              <a:avLst/>
            </a:prstGeom>
          </p:spPr>
          <p:txBody>
            <a:bodyPr wrap="square">
              <a:spAutoFit/>
            </a:bodyPr>
            <a:lstStyle/>
            <a:p>
              <a:pPr>
                <a:lnSpc>
                  <a:spcPct val="120000"/>
                </a:lnSpc>
              </a:pPr>
              <a:r>
                <a:rPr lang="zh-CN" altLang="en-US" sz="105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50" dirty="0">
                <a:gradFill>
                  <a:gsLst>
                    <a:gs pos="0">
                      <a:srgbClr val="934923"/>
                    </a:gs>
                    <a:gs pos="100000">
                      <a:srgbClr val="F4D352"/>
                    </a:gs>
                  </a:gsLst>
                  <a:lin ang="5400000" scaled="1"/>
                </a:gradFill>
                <a:cs typeface="+mn-ea"/>
                <a:sym typeface="+mn-lt"/>
              </a:endParaRPr>
            </a:p>
          </p:txBody>
        </p:sp>
        <p:sp>
          <p:nvSpPr>
            <p:cNvPr id="27" name="矩形 26"/>
            <p:cNvSpPr/>
            <p:nvPr/>
          </p:nvSpPr>
          <p:spPr>
            <a:xfrm>
              <a:off x="7726175" y="2854858"/>
              <a:ext cx="1323439" cy="364802"/>
            </a:xfrm>
            <a:prstGeom prst="rect">
              <a:avLst/>
            </a:prstGeom>
          </p:spPr>
          <p:txBody>
            <a:bodyPr wrap="none">
              <a:spAutoFit/>
            </a:bodyPr>
            <a:lstStyle/>
            <a:p>
              <a:pPr algn="r">
                <a:lnSpc>
                  <a:spcPct val="120000"/>
                </a:lnSpc>
              </a:pPr>
              <a:r>
                <a:rPr lang="zh-CN" altLang="en-US" sz="1050" dirty="0">
                  <a:gradFill>
                    <a:gsLst>
                      <a:gs pos="0">
                        <a:srgbClr val="934923"/>
                      </a:gs>
                      <a:gs pos="100000">
                        <a:srgbClr val="F4D352"/>
                      </a:gs>
                    </a:gsLst>
                    <a:lin ang="5400000" scaled="1"/>
                  </a:gradFill>
                  <a:cs typeface="+mn-ea"/>
                  <a:sym typeface="+mn-lt"/>
                </a:rPr>
                <a:t>添加标题文字</a:t>
              </a:r>
            </a:p>
          </p:txBody>
        </p:sp>
      </p:grpSp>
      <p:grpSp>
        <p:nvGrpSpPr>
          <p:cNvPr id="28" name="组合 27"/>
          <p:cNvGrpSpPr/>
          <p:nvPr/>
        </p:nvGrpSpPr>
        <p:grpSpPr>
          <a:xfrm>
            <a:off x="486571" y="3227483"/>
            <a:ext cx="2438348" cy="918262"/>
            <a:chOff x="5598018" y="2854858"/>
            <a:chExt cx="3251131" cy="1224350"/>
          </a:xfrm>
        </p:grpSpPr>
        <p:sp>
          <p:nvSpPr>
            <p:cNvPr id="29" name="矩形 28"/>
            <p:cNvSpPr/>
            <p:nvPr/>
          </p:nvSpPr>
          <p:spPr>
            <a:xfrm>
              <a:off x="5598018" y="3197341"/>
              <a:ext cx="3251131" cy="881867"/>
            </a:xfrm>
            <a:prstGeom prst="rect">
              <a:avLst/>
            </a:prstGeom>
          </p:spPr>
          <p:txBody>
            <a:bodyPr wrap="square">
              <a:spAutoFit/>
            </a:bodyPr>
            <a:lstStyle/>
            <a:p>
              <a:pPr algn="r">
                <a:lnSpc>
                  <a:spcPct val="120000"/>
                </a:lnSpc>
              </a:pPr>
              <a:r>
                <a:rPr lang="zh-CN" altLang="en-US" sz="105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50" dirty="0">
                <a:gradFill>
                  <a:gsLst>
                    <a:gs pos="0">
                      <a:srgbClr val="934923"/>
                    </a:gs>
                    <a:gs pos="100000">
                      <a:srgbClr val="F4D352"/>
                    </a:gs>
                  </a:gsLst>
                  <a:lin ang="5400000" scaled="1"/>
                </a:gradFill>
                <a:cs typeface="+mn-ea"/>
                <a:sym typeface="+mn-lt"/>
              </a:endParaRPr>
            </a:p>
          </p:txBody>
        </p:sp>
        <p:sp>
          <p:nvSpPr>
            <p:cNvPr id="30" name="矩形 29"/>
            <p:cNvSpPr/>
            <p:nvPr/>
          </p:nvSpPr>
          <p:spPr>
            <a:xfrm>
              <a:off x="7453253" y="2854858"/>
              <a:ext cx="1323439" cy="364802"/>
            </a:xfrm>
            <a:prstGeom prst="rect">
              <a:avLst/>
            </a:prstGeom>
          </p:spPr>
          <p:txBody>
            <a:bodyPr wrap="none">
              <a:spAutoFit/>
            </a:bodyPr>
            <a:lstStyle/>
            <a:p>
              <a:pPr algn="r">
                <a:lnSpc>
                  <a:spcPct val="120000"/>
                </a:lnSpc>
              </a:pPr>
              <a:r>
                <a:rPr lang="zh-CN" altLang="en-US" sz="1050" dirty="0">
                  <a:gradFill>
                    <a:gsLst>
                      <a:gs pos="0">
                        <a:srgbClr val="934923"/>
                      </a:gs>
                      <a:gs pos="100000">
                        <a:srgbClr val="F4D352"/>
                      </a:gs>
                    </a:gsLst>
                    <a:lin ang="5400000" scaled="1"/>
                  </a:gradFill>
                  <a:cs typeface="+mn-ea"/>
                  <a:sym typeface="+mn-lt"/>
                </a:rPr>
                <a:t>添加标题文字</a:t>
              </a:r>
            </a:p>
          </p:txBody>
        </p:sp>
      </p:grpSp>
      <p:grpSp>
        <p:nvGrpSpPr>
          <p:cNvPr id="31" name="组合 30"/>
          <p:cNvGrpSpPr/>
          <p:nvPr/>
        </p:nvGrpSpPr>
        <p:grpSpPr>
          <a:xfrm>
            <a:off x="486571" y="1415422"/>
            <a:ext cx="2438348" cy="918262"/>
            <a:chOff x="5598018" y="2854858"/>
            <a:chExt cx="3251131" cy="1224350"/>
          </a:xfrm>
        </p:grpSpPr>
        <p:sp>
          <p:nvSpPr>
            <p:cNvPr id="32" name="矩形 31"/>
            <p:cNvSpPr/>
            <p:nvPr/>
          </p:nvSpPr>
          <p:spPr>
            <a:xfrm>
              <a:off x="5598018" y="3197341"/>
              <a:ext cx="3251131" cy="881867"/>
            </a:xfrm>
            <a:prstGeom prst="rect">
              <a:avLst/>
            </a:prstGeom>
          </p:spPr>
          <p:txBody>
            <a:bodyPr wrap="square">
              <a:spAutoFit/>
            </a:bodyPr>
            <a:lstStyle/>
            <a:p>
              <a:pPr algn="r">
                <a:lnSpc>
                  <a:spcPct val="120000"/>
                </a:lnSpc>
              </a:pPr>
              <a:r>
                <a:rPr lang="zh-CN" altLang="en-US" sz="105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a:t>
              </a:r>
              <a:endParaRPr lang="en-US" altLang="zh-CN" sz="1050" dirty="0">
                <a:gradFill>
                  <a:gsLst>
                    <a:gs pos="0">
                      <a:srgbClr val="934923"/>
                    </a:gs>
                    <a:gs pos="100000">
                      <a:srgbClr val="F4D352"/>
                    </a:gs>
                  </a:gsLst>
                  <a:lin ang="5400000" scaled="1"/>
                </a:gradFill>
                <a:cs typeface="+mn-ea"/>
                <a:sym typeface="+mn-lt"/>
              </a:endParaRPr>
            </a:p>
          </p:txBody>
        </p:sp>
        <p:sp>
          <p:nvSpPr>
            <p:cNvPr id="33" name="矩形 32"/>
            <p:cNvSpPr/>
            <p:nvPr/>
          </p:nvSpPr>
          <p:spPr>
            <a:xfrm>
              <a:off x="7416493" y="2854858"/>
              <a:ext cx="1323439" cy="364802"/>
            </a:xfrm>
            <a:prstGeom prst="rect">
              <a:avLst/>
            </a:prstGeom>
          </p:spPr>
          <p:txBody>
            <a:bodyPr wrap="none">
              <a:spAutoFit/>
            </a:bodyPr>
            <a:lstStyle/>
            <a:p>
              <a:pPr algn="r">
                <a:lnSpc>
                  <a:spcPct val="120000"/>
                </a:lnSpc>
              </a:pPr>
              <a:r>
                <a:rPr lang="zh-CN" altLang="en-US" sz="1050" dirty="0">
                  <a:gradFill>
                    <a:gsLst>
                      <a:gs pos="0">
                        <a:srgbClr val="934923"/>
                      </a:gs>
                      <a:gs pos="100000">
                        <a:srgbClr val="F4D352"/>
                      </a:gs>
                    </a:gsLst>
                    <a:lin ang="5400000" scaled="1"/>
                  </a:gradFill>
                  <a:cs typeface="+mn-ea"/>
                  <a:sym typeface="+mn-lt"/>
                </a:rPr>
                <a:t>添加标题文字</a:t>
              </a:r>
            </a:p>
          </p:txBody>
        </p:sp>
      </p:grpSp>
      <p:sp>
        <p:nvSpPr>
          <p:cNvPr id="34" name="椭圆 33"/>
          <p:cNvSpPr/>
          <p:nvPr/>
        </p:nvSpPr>
        <p:spPr>
          <a:xfrm>
            <a:off x="3813555" y="2107719"/>
            <a:ext cx="1398758" cy="1398758"/>
          </a:xfrm>
          <a:prstGeom prst="ellipse">
            <a:avLst/>
          </a:prstGeom>
          <a:gradFill>
            <a:gsLst>
              <a:gs pos="0">
                <a:srgbClr val="934923"/>
              </a:gs>
              <a:gs pos="100000">
                <a:srgbClr val="F4D352"/>
              </a:gs>
            </a:gsLst>
            <a:lin ang="5400000" scaled="1"/>
          </a:gradFill>
          <a:ln>
            <a:solidFill>
              <a:srgbClr val="93492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gradFill>
                <a:gsLst>
                  <a:gs pos="0">
                    <a:srgbClr val="934923"/>
                  </a:gs>
                  <a:gs pos="100000">
                    <a:srgbClr val="F4D352"/>
                  </a:gs>
                </a:gsLst>
                <a:lin ang="5400000" scaled="1"/>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50"/>
                                        <p:tgtEl>
                                          <p:spTgt spid="14"/>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50"/>
                                        <p:tgtEl>
                                          <p:spTgt spid="1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heel(1)">
                                      <p:cBhvr>
                                        <p:cTn id="13" dur="250"/>
                                        <p:tgtEl>
                                          <p:spTgt spid="17"/>
                                        </p:tgtEl>
                                      </p:cBhvr>
                                    </p:animEffect>
                                  </p:childTnLst>
                                </p:cTn>
                              </p:par>
                              <p:par>
                                <p:cTn id="14" presetID="21" presetClass="entr" presetSubtype="1" fill="hold" grpId="0" nodeType="withEffect">
                                  <p:stCondLst>
                                    <p:cond delay="100"/>
                                  </p:stCondLst>
                                  <p:childTnLst>
                                    <p:set>
                                      <p:cBhvr>
                                        <p:cTn id="15" dur="1" fill="hold">
                                          <p:stCondLst>
                                            <p:cond delay="0"/>
                                          </p:stCondLst>
                                        </p:cTn>
                                        <p:tgtEl>
                                          <p:spTgt spid="16"/>
                                        </p:tgtEl>
                                        <p:attrNameLst>
                                          <p:attrName>style.visibility</p:attrName>
                                        </p:attrNameLst>
                                      </p:cBhvr>
                                      <p:to>
                                        <p:strVal val="visible"/>
                                      </p:to>
                                    </p:set>
                                    <p:animEffect transition="in" filter="wheel(1)">
                                      <p:cBhvr>
                                        <p:cTn id="16" dur="250"/>
                                        <p:tgtEl>
                                          <p:spTgt spid="16"/>
                                        </p:tgtEl>
                                      </p:cBhvr>
                                    </p:animEffect>
                                  </p:childTnLst>
                                </p:cTn>
                              </p:par>
                              <p:par>
                                <p:cTn id="17" presetID="22" presetClass="entr" presetSubtype="4" fill="hold" nodeType="withEffect">
                                  <p:stCondLst>
                                    <p:cond delay="25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par>
                                <p:cTn id="20" presetID="22" presetClass="entr" presetSubtype="4" fill="hold" nodeType="withEffect">
                                  <p:stCondLst>
                                    <p:cond delay="25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par>
                                <p:cTn id="23" presetID="22" presetClass="entr" presetSubtype="4" fill="hold" nodeType="withEffect">
                                  <p:stCondLst>
                                    <p:cond delay="25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nodeType="withEffect">
                                  <p:stCondLst>
                                    <p:cond delay="25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pic>
        <p:nvPicPr>
          <p:cNvPr id="4" name="图片 3"/>
          <p:cNvPicPr>
            <a:picLocks noChangeAspect="1"/>
          </p:cNvPicPr>
          <p:nvPr/>
        </p:nvPicPr>
        <p:blipFill rotWithShape="1">
          <a:blip r:embed="rId2" cstate="print">
            <a:extLst>
              <a:ext uri="{28A0092B-C50C-407E-A947-70E740481C1C}">
                <a14:useLocalDpi xmlns:a14="http://schemas.microsoft.com/office/drawing/2010/main" val="0"/>
              </a:ext>
            </a:extLst>
          </a:blip>
          <a:srcRect l="17889" t="10034" r="13561" b="19752"/>
          <a:stretch>
            <a:fillRect/>
          </a:stretch>
        </p:blipFill>
        <p:spPr>
          <a:xfrm>
            <a:off x="4455192" y="1414923"/>
            <a:ext cx="4688808" cy="2018839"/>
          </a:xfrm>
          <a:prstGeom prst="rect">
            <a:avLst/>
          </a:prstGeom>
          <a:ln w="3175">
            <a:solidFill>
              <a:srgbClr val="934923"/>
            </a:solidFill>
          </a:ln>
        </p:spPr>
      </p:pic>
      <p:sp>
        <p:nvSpPr>
          <p:cNvPr id="5" name="矩形 4"/>
          <p:cNvSpPr/>
          <p:nvPr/>
        </p:nvSpPr>
        <p:spPr>
          <a:xfrm>
            <a:off x="0" y="1404938"/>
            <a:ext cx="4572000" cy="2035969"/>
          </a:xfrm>
          <a:prstGeom prst="rect">
            <a:avLst/>
          </a:prstGeom>
          <a:gradFill>
            <a:gsLst>
              <a:gs pos="0">
                <a:srgbClr val="934923"/>
              </a:gs>
              <a:gs pos="100000">
                <a:srgbClr val="F4D3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dirty="0">
              <a:solidFill>
                <a:prstClr val="black"/>
              </a:solidFill>
            </a:endParaRPr>
          </a:p>
        </p:txBody>
      </p:sp>
      <p:sp>
        <p:nvSpPr>
          <p:cNvPr id="6" name="矩形 5"/>
          <p:cNvSpPr/>
          <p:nvPr/>
        </p:nvSpPr>
        <p:spPr>
          <a:xfrm>
            <a:off x="484639" y="3878217"/>
            <a:ext cx="8016424" cy="1069524"/>
          </a:xfrm>
          <a:prstGeom prst="rect">
            <a:avLst/>
          </a:prstGeom>
        </p:spPr>
        <p:txBody>
          <a:bodyPr wrap="square">
            <a:spAutoFit/>
          </a:bodyPr>
          <a:lstStyle/>
          <a:p>
            <a:pPr algn="ctr"/>
            <a:r>
              <a:rPr lang="zh-CN" altLang="en-US" sz="105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内容。</a:t>
            </a:r>
            <a:endParaRPr lang="en-US" altLang="zh-CN" sz="1050" dirty="0">
              <a:gradFill>
                <a:gsLst>
                  <a:gs pos="0">
                    <a:srgbClr val="934923"/>
                  </a:gs>
                  <a:gs pos="100000">
                    <a:srgbClr val="F4D352"/>
                  </a:gs>
                </a:gsLst>
                <a:lin ang="5400000" scaled="1"/>
              </a:gradFill>
              <a:cs typeface="+mn-ea"/>
              <a:sym typeface="+mn-lt"/>
            </a:endParaRPr>
          </a:p>
          <a:p>
            <a:pPr algn="ctr"/>
            <a:endParaRPr lang="en-US" altLang="zh-CN" sz="1100" dirty="0">
              <a:gradFill>
                <a:gsLst>
                  <a:gs pos="0">
                    <a:srgbClr val="934923"/>
                  </a:gs>
                  <a:gs pos="100000">
                    <a:srgbClr val="F4D352"/>
                  </a:gs>
                </a:gsLst>
                <a:lin ang="5400000" scaled="1"/>
              </a:gradFill>
              <a:cs typeface="+mn-ea"/>
              <a:sym typeface="+mn-lt"/>
            </a:endParaRPr>
          </a:p>
          <a:p>
            <a:pPr algn="ctr"/>
            <a:r>
              <a:rPr lang="zh-CN" altLang="en-US" sz="105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a:t>
            </a:r>
            <a:endParaRPr lang="en-US" altLang="zh-CN" sz="1050" dirty="0">
              <a:gradFill>
                <a:gsLst>
                  <a:gs pos="0">
                    <a:srgbClr val="934923"/>
                  </a:gs>
                  <a:gs pos="100000">
                    <a:srgbClr val="F4D352"/>
                  </a:gs>
                </a:gsLst>
                <a:lin ang="5400000" scaled="1"/>
              </a:gradFill>
              <a:cs typeface="+mn-ea"/>
              <a:sym typeface="+mn-lt"/>
            </a:endParaRPr>
          </a:p>
        </p:txBody>
      </p:sp>
      <p:sp>
        <p:nvSpPr>
          <p:cNvPr id="7" name="矩形 6"/>
          <p:cNvSpPr/>
          <p:nvPr/>
        </p:nvSpPr>
        <p:spPr>
          <a:xfrm>
            <a:off x="752475" y="1742211"/>
            <a:ext cx="3533776" cy="1521827"/>
          </a:xfrm>
          <a:prstGeom prst="rect">
            <a:avLst/>
          </a:prstGeom>
        </p:spPr>
        <p:txBody>
          <a:bodyPr wrap="square">
            <a:spAutoFit/>
          </a:bodyPr>
          <a:lstStyle/>
          <a:p>
            <a:pPr>
              <a:lnSpc>
                <a:spcPct val="150000"/>
              </a:lnSpc>
            </a:pPr>
            <a:r>
              <a:rPr lang="zh-CN" altLang="en-US" sz="1050" dirty="0">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内容。</a:t>
            </a:r>
            <a:endParaRPr lang="en-US" altLang="zh-CN" sz="1050" dirty="0">
              <a:cs typeface="+mn-ea"/>
              <a:sym typeface="+mn-lt"/>
            </a:endParaRPr>
          </a:p>
        </p:txBody>
      </p:sp>
      <p:sp>
        <p:nvSpPr>
          <p:cNvPr id="8" name="矩形 7"/>
          <p:cNvSpPr/>
          <p:nvPr/>
        </p:nvSpPr>
        <p:spPr>
          <a:xfrm>
            <a:off x="149411" y="1368354"/>
            <a:ext cx="663964" cy="1015663"/>
          </a:xfrm>
          <a:prstGeom prst="rect">
            <a:avLst/>
          </a:prstGeom>
        </p:spPr>
        <p:txBody>
          <a:bodyPr wrap="none">
            <a:spAutoFit/>
          </a:bodyPr>
          <a:lstStyle/>
          <a:p>
            <a:r>
              <a:rPr lang="en-US" altLang="zh-CN" sz="6000" b="1" dirty="0">
                <a:solidFill>
                  <a:prstClr val="white"/>
                </a:solidFill>
                <a:latin typeface="Vrinda" panose="020B0502040204020203" pitchFamily="34" charset="0"/>
                <a:ea typeface="经典行楷繁" panose="02010609000101010101" pitchFamily="49" charset="-122"/>
                <a:cs typeface="Vrinda" panose="020B0502040204020203" pitchFamily="34" charset="0"/>
              </a:rPr>
              <a:t>P</a:t>
            </a:r>
            <a:endParaRPr lang="zh-CN" altLang="en-US" sz="4950" b="1" dirty="0">
              <a:solidFill>
                <a:prstClr val="black"/>
              </a:solidFill>
              <a:latin typeface="Vrinda" panose="020B0502040204020203" pitchFamily="34" charset="0"/>
              <a:cs typeface="Vrinda"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5"/>
                                        </p:tgtEl>
                                        <p:attrNameLst>
                                          <p:attrName>style.visibility</p:attrName>
                                        </p:attrNameLst>
                                      </p:cBhvr>
                                      <p:to>
                                        <p:strVal val="visible"/>
                                      </p:to>
                                    </p:set>
                                    <p:animEffect transition="in" filter="wipe(right)">
                                      <p:cBhvr>
                                        <p:cTn id="10" dur="250"/>
                                        <p:tgtEl>
                                          <p:spTgt spid="5"/>
                                        </p:tgtEl>
                                      </p:cBhvr>
                                    </p:animEffect>
                                  </p:childTnLst>
                                </p:cTn>
                              </p:par>
                              <p:par>
                                <p:cTn id="11" presetID="22" presetClass="entr" presetSubtype="4" fill="hold" grpId="0" nodeType="withEffect">
                                  <p:stCondLst>
                                    <p:cond delay="4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5" name="组合 4"/>
          <p:cNvGrpSpPr/>
          <p:nvPr/>
        </p:nvGrpSpPr>
        <p:grpSpPr>
          <a:xfrm>
            <a:off x="346325" y="1807473"/>
            <a:ext cx="3541610" cy="1440785"/>
            <a:chOff x="1152368" y="2043001"/>
            <a:chExt cx="3541610" cy="1440785"/>
          </a:xfrm>
        </p:grpSpPr>
        <p:sp>
          <p:nvSpPr>
            <p:cNvPr id="6" name="矩形 5"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152368" y="2560456"/>
              <a:ext cx="3541610" cy="923330"/>
            </a:xfrm>
            <a:prstGeom prst="rect">
              <a:avLst/>
            </a:prstGeom>
            <a:noFill/>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3765" fontAlgn="base">
                <a:lnSpc>
                  <a:spcPct val="120000"/>
                </a:lnSpc>
                <a:spcAft>
                  <a:spcPct val="0"/>
                </a:spcAft>
              </a:pPr>
              <a:r>
                <a:rPr lang="zh-CN" altLang="en-US" sz="9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点击输入简要文字内容，文字内容概括精炼，不用多余的文字修饰，言短意赅的说明该项</a:t>
              </a:r>
              <a:endParaRPr lang="en-US" altLang="zh-CN" sz="900" dirty="0">
                <a:gradFill>
                  <a:gsLst>
                    <a:gs pos="0">
                      <a:srgbClr val="934923"/>
                    </a:gs>
                    <a:gs pos="100000">
                      <a:srgbClr val="F4D352"/>
                    </a:gs>
                  </a:gsLst>
                  <a:lin ang="5400000" scaled="1"/>
                </a:gradFill>
                <a:cs typeface="+mn-ea"/>
                <a:sym typeface="+mn-lt"/>
              </a:endParaRPr>
            </a:p>
          </p:txBody>
        </p:sp>
        <p:sp>
          <p:nvSpPr>
            <p:cNvPr id="7" name="矩形 6" descr="e7d195523061f1c09e9d68d7cf438b91ef959ecb14fc25d26BBA7F7DBC18E55DFF4014AF651F0BF2569D4B6C1DA7F1A4683A481403BD872FC687266AD13265C1DE7C373772FD8728ABDD69ADD03BFF5BE2862BC891DBB79E831677839DA1A1704E8AE592028226C9E918C0B50881C89B77AB8D1B44EF594EC5FCAA7D071964C2C3832D0F3E7F2E7532694B2E8EF2793F"/>
            <p:cNvSpPr/>
            <p:nvPr/>
          </p:nvSpPr>
          <p:spPr>
            <a:xfrm>
              <a:off x="1152368" y="2043001"/>
              <a:ext cx="2132122" cy="505972"/>
            </a:xfrm>
            <a:prstGeom prst="rect">
              <a:avLst/>
            </a:prstGeom>
            <a:noFill/>
          </p:spPr>
          <p:txBody>
            <a:bodyPr wrap="non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nSpc>
                  <a:spcPct val="120000"/>
                </a:lnSpc>
              </a:pPr>
              <a:r>
                <a:rPr lang="en-US" altLang="zh-CN" sz="2400" dirty="0">
                  <a:gradFill>
                    <a:gsLst>
                      <a:gs pos="0">
                        <a:srgbClr val="934923"/>
                      </a:gs>
                      <a:gs pos="100000">
                        <a:srgbClr val="F4D352"/>
                      </a:gs>
                    </a:gsLst>
                    <a:lin ang="5400000" scaled="1"/>
                  </a:gradFill>
                  <a:cs typeface="+mn-ea"/>
                  <a:sym typeface="+mn-lt"/>
                </a:rPr>
                <a:t>MARKET VALUE</a:t>
              </a:r>
            </a:p>
          </p:txBody>
        </p:sp>
        <p:cxnSp>
          <p:nvCxnSpPr>
            <p:cNvPr id="8" name="直接连接符 7"/>
            <p:cNvCxnSpPr/>
            <p:nvPr/>
          </p:nvCxnSpPr>
          <p:spPr>
            <a:xfrm>
              <a:off x="1254001" y="2560456"/>
              <a:ext cx="361507" cy="0"/>
            </a:xfrm>
            <a:prstGeom prst="line">
              <a:avLst/>
            </a:prstGeom>
            <a:ln w="19050">
              <a:solidFill>
                <a:srgbClr val="934923"/>
              </a:solidFil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3887935" y="1056618"/>
            <a:ext cx="1881367" cy="3400532"/>
            <a:chOff x="6940310" y="1625220"/>
            <a:chExt cx="2508489" cy="4534042"/>
          </a:xfrm>
        </p:grpSpPr>
        <p:pic>
          <p:nvPicPr>
            <p:cNvPr id="42" name="图片 6"/>
            <p:cNvPicPr>
              <a:picLocks noChangeAspect="1" noChangeArrowheads="1"/>
            </p:cNvPicPr>
            <p:nvPr/>
          </p:nvPicPr>
          <p:blipFill>
            <a:blip r:embed="rId2"/>
            <a:srcRect/>
            <a:stretch>
              <a:fillRect/>
            </a:stretch>
          </p:blipFill>
          <p:spPr bwMode="auto">
            <a:xfrm>
              <a:off x="6940310" y="1625220"/>
              <a:ext cx="2508489" cy="453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矩形 42"/>
            <p:cNvSpPr/>
            <p:nvPr/>
          </p:nvSpPr>
          <p:spPr>
            <a:xfrm>
              <a:off x="7349136" y="2425532"/>
              <a:ext cx="1692000" cy="298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0">
                      <a:srgbClr val="934923"/>
                    </a:gs>
                    <a:gs pos="100000">
                      <a:srgbClr val="F4D352"/>
                    </a:gs>
                  </a:gsLst>
                  <a:lin ang="5400000" scaled="1"/>
                </a:gradFill>
                <a:cs typeface="+mn-ea"/>
                <a:sym typeface="+mn-lt"/>
              </a:endParaRPr>
            </a:p>
          </p:txBody>
        </p:sp>
      </p:grpSp>
      <p:grpSp>
        <p:nvGrpSpPr>
          <p:cNvPr id="44" name="组合 43"/>
          <p:cNvGrpSpPr/>
          <p:nvPr/>
        </p:nvGrpSpPr>
        <p:grpSpPr>
          <a:xfrm>
            <a:off x="6163302" y="1639527"/>
            <a:ext cx="2686315" cy="2424587"/>
            <a:chOff x="5872356" y="1736508"/>
            <a:chExt cx="2686315" cy="2424587"/>
          </a:xfrm>
        </p:grpSpPr>
        <p:sp>
          <p:nvSpPr>
            <p:cNvPr id="45" name="TextBox 2"/>
            <p:cNvSpPr txBox="1"/>
            <p:nvPr/>
          </p:nvSpPr>
          <p:spPr>
            <a:xfrm>
              <a:off x="5872356" y="1736508"/>
              <a:ext cx="1779394" cy="590931"/>
            </a:xfrm>
            <a:prstGeom prst="rect">
              <a:avLst/>
            </a:prstGeom>
            <a:noFill/>
          </p:spPr>
          <p:txBody>
            <a:bodyPr wrap="square" rtlCol="0">
              <a:spAutoFit/>
            </a:bodyPr>
            <a:lstStyle/>
            <a:p>
              <a:pPr>
                <a:lnSpc>
                  <a:spcPct val="120000"/>
                </a:lnSpc>
              </a:pPr>
              <a:r>
                <a:rPr lang="en-US" sz="2700" b="1" dirty="0">
                  <a:gradFill>
                    <a:gsLst>
                      <a:gs pos="0">
                        <a:srgbClr val="934923"/>
                      </a:gs>
                      <a:gs pos="100000">
                        <a:srgbClr val="F4D352"/>
                      </a:gs>
                    </a:gsLst>
                    <a:lin ang="5400000" scaled="1"/>
                  </a:gradFill>
                  <a:cs typeface="+mn-ea"/>
                  <a:sym typeface="+mn-lt"/>
                </a:rPr>
                <a:t>10000000</a:t>
              </a:r>
            </a:p>
          </p:txBody>
        </p:sp>
        <p:sp>
          <p:nvSpPr>
            <p:cNvPr id="46" name="TextBox 26"/>
            <p:cNvSpPr txBox="1"/>
            <p:nvPr/>
          </p:nvSpPr>
          <p:spPr>
            <a:xfrm>
              <a:off x="5915710" y="3120414"/>
              <a:ext cx="1736040" cy="590931"/>
            </a:xfrm>
            <a:prstGeom prst="rect">
              <a:avLst/>
            </a:prstGeom>
            <a:noFill/>
          </p:spPr>
          <p:txBody>
            <a:bodyPr wrap="square" rtlCol="0">
              <a:spAutoFit/>
            </a:bodyPr>
            <a:lstStyle/>
            <a:p>
              <a:pPr>
                <a:lnSpc>
                  <a:spcPct val="120000"/>
                </a:lnSpc>
              </a:pPr>
              <a:r>
                <a:rPr lang="en-US" sz="2700" b="1" dirty="0">
                  <a:gradFill>
                    <a:gsLst>
                      <a:gs pos="0">
                        <a:srgbClr val="934923"/>
                      </a:gs>
                      <a:gs pos="100000">
                        <a:srgbClr val="F4D352"/>
                      </a:gs>
                    </a:gsLst>
                    <a:lin ang="5400000" scaled="1"/>
                  </a:gradFill>
                  <a:cs typeface="+mn-ea"/>
                  <a:sym typeface="+mn-lt"/>
                </a:rPr>
                <a:t>40000000</a:t>
              </a:r>
            </a:p>
          </p:txBody>
        </p:sp>
        <p:sp>
          <p:nvSpPr>
            <p:cNvPr id="47" name="Text Placeholder 2"/>
            <p:cNvSpPr txBox="1"/>
            <p:nvPr/>
          </p:nvSpPr>
          <p:spPr>
            <a:xfrm>
              <a:off x="5915710" y="226707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0">
                        <a:srgbClr val="934923"/>
                      </a:gs>
                      <a:gs pos="100000">
                        <a:srgbClr val="F4D352"/>
                      </a:gs>
                    </a:gsLst>
                    <a:lin ang="5400000" scaled="1"/>
                  </a:gradFill>
                  <a:latin typeface="+mn-lt"/>
                  <a:cs typeface="+mn-ea"/>
                  <a:sym typeface="+mn-lt"/>
                </a:rPr>
                <a:t>点击输入简要文字内容，文字内容概括精炼，不用多余的文字修饰，言短意赅的说明该项内容</a:t>
              </a:r>
              <a:endParaRPr lang="en-US" altLang="zh-CN" sz="900" dirty="0">
                <a:gradFill>
                  <a:gsLst>
                    <a:gs pos="0">
                      <a:srgbClr val="934923"/>
                    </a:gs>
                    <a:gs pos="100000">
                      <a:srgbClr val="F4D352"/>
                    </a:gs>
                  </a:gsLst>
                  <a:lin ang="5400000" scaled="1"/>
                </a:gradFill>
                <a:latin typeface="+mn-lt"/>
                <a:cs typeface="+mn-ea"/>
                <a:sym typeface="+mn-lt"/>
              </a:endParaRPr>
            </a:p>
          </p:txBody>
        </p:sp>
        <p:sp>
          <p:nvSpPr>
            <p:cNvPr id="48" name="Text Placeholder 2"/>
            <p:cNvSpPr txBox="1"/>
            <p:nvPr/>
          </p:nvSpPr>
          <p:spPr>
            <a:xfrm>
              <a:off x="5915710" y="3687333"/>
              <a:ext cx="2642961" cy="473762"/>
            </a:xfrm>
            <a:prstGeom prst="rect">
              <a:avLst/>
            </a:prstGeom>
          </p:spPr>
          <p:txBody>
            <a:bodyPr vert="horz" lIns="0" tIns="0" rIns="0" bIns="0"/>
            <a:lstStyle>
              <a:lvl1pPr marL="0" indent="0" algn="l" defTabSz="914400" rtl="0" eaLnBrk="1" latinLnBrk="0" hangingPunct="1">
                <a:lnSpc>
                  <a:spcPct val="120000"/>
                </a:lnSpc>
                <a:spcBef>
                  <a:spcPts val="0"/>
                </a:spcBef>
                <a:buFont typeface="Arial" panose="020B0604020202020204" pitchFamily="34" charset="0"/>
                <a:buNone/>
                <a:defRPr sz="120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900" dirty="0">
                  <a:gradFill>
                    <a:gsLst>
                      <a:gs pos="0">
                        <a:srgbClr val="934923"/>
                      </a:gs>
                      <a:gs pos="100000">
                        <a:srgbClr val="F4D352"/>
                      </a:gs>
                    </a:gsLst>
                    <a:lin ang="5400000" scaled="1"/>
                  </a:gradFill>
                  <a:latin typeface="+mn-lt"/>
                  <a:cs typeface="+mn-ea"/>
                  <a:sym typeface="+mn-lt"/>
                </a:rPr>
                <a:t>点击输入简要文字内容，文字内容概括精炼，不用多余的文字修饰，言短意赅的说明该项内容</a:t>
              </a:r>
              <a:endParaRPr lang="en-US" altLang="zh-CN" sz="900" dirty="0">
                <a:gradFill>
                  <a:gsLst>
                    <a:gs pos="0">
                      <a:srgbClr val="934923"/>
                    </a:gs>
                    <a:gs pos="100000">
                      <a:srgbClr val="F4D352"/>
                    </a:gs>
                  </a:gsLst>
                  <a:lin ang="5400000" scaled="1"/>
                </a:gradFill>
                <a:latin typeface="+mn-lt"/>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childTnLst>
                                </p:cTn>
                              </p:par>
                              <p:par>
                                <p:cTn id="14" presetID="2" presetClass="entr" presetSubtype="8" fill="hold" nodeType="withEffect">
                                  <p:stCondLst>
                                    <p:cond delay="600"/>
                                  </p:stCondLst>
                                  <p:childTnLst>
                                    <p:set>
                                      <p:cBhvr>
                                        <p:cTn id="15" dur="1" fill="hold">
                                          <p:stCondLst>
                                            <p:cond delay="0"/>
                                          </p:stCondLst>
                                        </p:cTn>
                                        <p:tgtEl>
                                          <p:spTgt spid="44"/>
                                        </p:tgtEl>
                                        <p:attrNameLst>
                                          <p:attrName>style.visibility</p:attrName>
                                        </p:attrNameLst>
                                      </p:cBhvr>
                                      <p:to>
                                        <p:strVal val="visible"/>
                                      </p:to>
                                    </p:set>
                                    <p:anim calcmode="lin" valueType="num">
                                      <p:cBhvr additive="base">
                                        <p:cTn id="16" dur="500" fill="hold"/>
                                        <p:tgtEl>
                                          <p:spTgt spid="44"/>
                                        </p:tgtEl>
                                        <p:attrNameLst>
                                          <p:attrName>ppt_x</p:attrName>
                                        </p:attrNameLst>
                                      </p:cBhvr>
                                      <p:tavLst>
                                        <p:tav tm="0">
                                          <p:val>
                                            <p:strVal val="0-#ppt_w/2"/>
                                          </p:val>
                                        </p:tav>
                                        <p:tav tm="100000">
                                          <p:val>
                                            <p:strVal val="#ppt_x"/>
                                          </p:val>
                                        </p:tav>
                                      </p:tavLst>
                                    </p:anim>
                                    <p:anim calcmode="lin" valueType="num">
                                      <p:cBhvr additive="base">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项目发展规划</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4" name="组合 3"/>
          <p:cNvGrpSpPr/>
          <p:nvPr/>
        </p:nvGrpSpPr>
        <p:grpSpPr>
          <a:xfrm>
            <a:off x="1667028" y="1414103"/>
            <a:ext cx="5562676" cy="2030400"/>
            <a:chOff x="1667027" y="1414103"/>
            <a:chExt cx="5562676" cy="2030399"/>
          </a:xfrm>
        </p:grpSpPr>
        <p:cxnSp>
          <p:nvCxnSpPr>
            <p:cNvPr id="5" name="Elbow Connector 49"/>
            <p:cNvCxnSpPr/>
            <p:nvPr/>
          </p:nvCxnSpPr>
          <p:spPr>
            <a:xfrm rot="10800000" flipV="1">
              <a:off x="3317177" y="1809237"/>
              <a:ext cx="584179" cy="490413"/>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6" name="Elbow Connector 50"/>
            <p:cNvCxnSpPr>
              <a:stCxn id="12" idx="1"/>
            </p:cNvCxnSpPr>
            <p:nvPr/>
          </p:nvCxnSpPr>
          <p:spPr>
            <a:xfrm rot="10800000">
              <a:off x="3324115" y="2562255"/>
              <a:ext cx="591416" cy="487326"/>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7" name="Elbow Connector 54"/>
            <p:cNvCxnSpPr>
              <a:stCxn id="10" idx="1"/>
              <a:endCxn id="14" idx="3"/>
            </p:cNvCxnSpPr>
            <p:nvPr/>
          </p:nvCxnSpPr>
          <p:spPr>
            <a:xfrm rot="10800000" flipV="1">
              <a:off x="3324113" y="2423093"/>
              <a:ext cx="591418" cy="3088"/>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8" name="Rounded Rectangle 5"/>
            <p:cNvSpPr/>
            <p:nvPr/>
          </p:nvSpPr>
          <p:spPr>
            <a:xfrm>
              <a:off x="3915531" y="1582174"/>
              <a:ext cx="1361178" cy="428869"/>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9" name="Rectangle 11"/>
            <p:cNvSpPr/>
            <p:nvPr/>
          </p:nvSpPr>
          <p:spPr>
            <a:xfrm>
              <a:off x="3965171" y="1633771"/>
              <a:ext cx="1261894" cy="33407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cs typeface="+mn-ea"/>
                  <a:sym typeface="+mn-lt"/>
                </a:rPr>
                <a:t>添加标题文字</a:t>
              </a:r>
              <a:endParaRPr lang="bg-BG" sz="1400" dirty="0">
                <a:cs typeface="+mn-ea"/>
                <a:sym typeface="+mn-lt"/>
              </a:endParaRPr>
            </a:p>
          </p:txBody>
        </p:sp>
        <p:sp>
          <p:nvSpPr>
            <p:cNvPr id="10" name="Rounded Rectangle 12"/>
            <p:cNvSpPr/>
            <p:nvPr/>
          </p:nvSpPr>
          <p:spPr>
            <a:xfrm>
              <a:off x="3915531" y="2208659"/>
              <a:ext cx="1361178" cy="428869"/>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11" name="Rectangle 13"/>
            <p:cNvSpPr/>
            <p:nvPr/>
          </p:nvSpPr>
          <p:spPr>
            <a:xfrm>
              <a:off x="3965173" y="2281735"/>
              <a:ext cx="1261894" cy="33407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cs typeface="+mn-ea"/>
                  <a:sym typeface="+mn-lt"/>
                </a:rPr>
                <a:t>添加标题文字</a:t>
              </a:r>
              <a:endParaRPr lang="bg-BG" altLang="zh-CN" sz="1400" dirty="0">
                <a:cs typeface="+mn-ea"/>
                <a:sym typeface="+mn-lt"/>
              </a:endParaRPr>
            </a:p>
          </p:txBody>
        </p:sp>
        <p:sp>
          <p:nvSpPr>
            <p:cNvPr id="12" name="Rounded Rectangle 14"/>
            <p:cNvSpPr/>
            <p:nvPr/>
          </p:nvSpPr>
          <p:spPr>
            <a:xfrm>
              <a:off x="3915531" y="2835144"/>
              <a:ext cx="1361178" cy="428869"/>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13" name="Rectangle 15"/>
            <p:cNvSpPr/>
            <p:nvPr/>
          </p:nvSpPr>
          <p:spPr>
            <a:xfrm>
              <a:off x="3965173" y="2902850"/>
              <a:ext cx="1261894" cy="33407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cs typeface="+mn-ea"/>
                  <a:sym typeface="+mn-lt"/>
                </a:rPr>
                <a:t>添加标题文字</a:t>
              </a:r>
              <a:endParaRPr lang="bg-BG" altLang="zh-CN" sz="1400" dirty="0">
                <a:cs typeface="+mn-ea"/>
                <a:sym typeface="+mn-lt"/>
              </a:endParaRPr>
            </a:p>
          </p:txBody>
        </p:sp>
        <p:sp>
          <p:nvSpPr>
            <p:cNvPr id="14" name="Rounded Rectangle 34"/>
            <p:cNvSpPr/>
            <p:nvPr/>
          </p:nvSpPr>
          <p:spPr>
            <a:xfrm>
              <a:off x="1667027" y="2161129"/>
              <a:ext cx="1657085" cy="530105"/>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15" name="Rectangle 35"/>
            <p:cNvSpPr/>
            <p:nvPr/>
          </p:nvSpPr>
          <p:spPr>
            <a:xfrm>
              <a:off x="1805185" y="2253813"/>
              <a:ext cx="1415782" cy="368633"/>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cs typeface="+mn-ea"/>
                  <a:sym typeface="+mn-lt"/>
                </a:rPr>
                <a:t>添加标题文字</a:t>
              </a:r>
              <a:endParaRPr lang="bg-BG" sz="1600" dirty="0">
                <a:cs typeface="+mn-ea"/>
                <a:sym typeface="+mn-lt"/>
              </a:endParaRPr>
            </a:p>
          </p:txBody>
        </p:sp>
        <p:sp>
          <p:nvSpPr>
            <p:cNvPr id="16" name="Rounded Rectangle 36"/>
            <p:cNvSpPr/>
            <p:nvPr/>
          </p:nvSpPr>
          <p:spPr>
            <a:xfrm>
              <a:off x="5868525" y="1414103"/>
              <a:ext cx="1361178" cy="303582"/>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17" name="Rectangle 37"/>
            <p:cNvSpPr/>
            <p:nvPr/>
          </p:nvSpPr>
          <p:spPr>
            <a:xfrm>
              <a:off x="5995111" y="1442182"/>
              <a:ext cx="1108006" cy="29951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cs typeface="+mn-ea"/>
                  <a:sym typeface="+mn-lt"/>
                </a:rPr>
                <a:t>添加标题文字</a:t>
              </a:r>
              <a:endParaRPr lang="bg-BG" altLang="zh-CN" sz="1200" dirty="0">
                <a:cs typeface="+mn-ea"/>
                <a:sym typeface="+mn-lt"/>
              </a:endParaRPr>
            </a:p>
          </p:txBody>
        </p:sp>
        <p:sp>
          <p:nvSpPr>
            <p:cNvPr id="18" name="Rounded Rectangle 41"/>
            <p:cNvSpPr/>
            <p:nvPr/>
          </p:nvSpPr>
          <p:spPr>
            <a:xfrm>
              <a:off x="5868525" y="1873774"/>
              <a:ext cx="1361178" cy="303583"/>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19" name="Rectangle 42"/>
            <p:cNvSpPr/>
            <p:nvPr/>
          </p:nvSpPr>
          <p:spPr>
            <a:xfrm>
              <a:off x="5995111" y="1901854"/>
              <a:ext cx="1108006" cy="29951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cs typeface="+mn-ea"/>
                  <a:sym typeface="+mn-lt"/>
                </a:rPr>
                <a:t>添加标题文字</a:t>
              </a:r>
              <a:endParaRPr lang="bg-BG" altLang="zh-CN" sz="1200" dirty="0">
                <a:cs typeface="+mn-ea"/>
                <a:sym typeface="+mn-lt"/>
              </a:endParaRPr>
            </a:p>
          </p:txBody>
        </p:sp>
        <p:sp>
          <p:nvSpPr>
            <p:cNvPr id="20" name="Rounded Rectangle 44"/>
            <p:cNvSpPr/>
            <p:nvPr/>
          </p:nvSpPr>
          <p:spPr>
            <a:xfrm>
              <a:off x="5868525" y="2657241"/>
              <a:ext cx="1361178" cy="303582"/>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21" name="Rectangle 45"/>
            <p:cNvSpPr/>
            <p:nvPr/>
          </p:nvSpPr>
          <p:spPr>
            <a:xfrm>
              <a:off x="5995113" y="2685321"/>
              <a:ext cx="1108006" cy="29951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cs typeface="+mn-ea"/>
                  <a:sym typeface="+mn-lt"/>
                </a:rPr>
                <a:t>添加标题文字</a:t>
              </a:r>
              <a:endParaRPr lang="bg-BG" altLang="zh-CN" sz="1200" dirty="0">
                <a:cs typeface="+mn-ea"/>
                <a:sym typeface="+mn-lt"/>
              </a:endParaRPr>
            </a:p>
          </p:txBody>
        </p:sp>
        <p:sp>
          <p:nvSpPr>
            <p:cNvPr id="22" name="Rounded Rectangle 47"/>
            <p:cNvSpPr/>
            <p:nvPr/>
          </p:nvSpPr>
          <p:spPr>
            <a:xfrm>
              <a:off x="5868525" y="3116910"/>
              <a:ext cx="1361178" cy="303582"/>
            </a:xfrm>
            <a:prstGeom prst="roundRect">
              <a:avLst>
                <a:gd name="adj" fmla="val 7260"/>
              </a:avLst>
            </a:prstGeom>
            <a:gradFill>
              <a:gsLst>
                <a:gs pos="0">
                  <a:srgbClr val="934923"/>
                </a:gs>
                <a:gs pos="100000">
                  <a:srgbClr val="F4D352"/>
                </a:gs>
              </a:gsLst>
              <a:lin ang="5400000" scaled="0"/>
            </a:gra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1" rIns="68580" bIns="34291"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20000"/>
                </a:lnSpc>
              </a:pPr>
              <a:endParaRPr lang="bg-BG" sz="1100">
                <a:gradFill>
                  <a:gsLst>
                    <a:gs pos="100000">
                      <a:srgbClr val="934923"/>
                    </a:gs>
                    <a:gs pos="0">
                      <a:srgbClr val="F4D352"/>
                    </a:gs>
                  </a:gsLst>
                  <a:lin ang="5400000" scaled="1"/>
                </a:gradFill>
                <a:cs typeface="+mn-ea"/>
                <a:sym typeface="+mn-lt"/>
              </a:endParaRPr>
            </a:p>
          </p:txBody>
        </p:sp>
        <p:sp>
          <p:nvSpPr>
            <p:cNvPr id="23" name="Rectangle 48"/>
            <p:cNvSpPr/>
            <p:nvPr/>
          </p:nvSpPr>
          <p:spPr>
            <a:xfrm>
              <a:off x="5995111" y="3144990"/>
              <a:ext cx="1108006" cy="299512"/>
            </a:xfrm>
            <a:prstGeom prst="rect">
              <a:avLst/>
            </a:prstGeom>
            <a:noFill/>
          </p:spPr>
          <p:txBody>
            <a:bodyPr wrap="none" lIns="91445" tIns="45723" rIns="91445" bIns="45723">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200" dirty="0">
                  <a:cs typeface="+mn-ea"/>
                  <a:sym typeface="+mn-lt"/>
                </a:rPr>
                <a:t>添加标题文字</a:t>
              </a:r>
              <a:endParaRPr lang="bg-BG" altLang="zh-CN" sz="1200" dirty="0">
                <a:cs typeface="+mn-ea"/>
                <a:sym typeface="+mn-lt"/>
              </a:endParaRPr>
            </a:p>
          </p:txBody>
        </p:sp>
        <p:cxnSp>
          <p:nvCxnSpPr>
            <p:cNvPr id="24" name="Elbow Connector 56"/>
            <p:cNvCxnSpPr>
              <a:stCxn id="16" idx="1"/>
              <a:endCxn id="8" idx="3"/>
            </p:cNvCxnSpPr>
            <p:nvPr/>
          </p:nvCxnSpPr>
          <p:spPr>
            <a:xfrm rot="10800000" flipV="1">
              <a:off x="5276709" y="1565894"/>
              <a:ext cx="591817" cy="230715"/>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25" name="Elbow Connector 59"/>
            <p:cNvCxnSpPr>
              <a:stCxn id="18" idx="1"/>
              <a:endCxn id="8" idx="3"/>
            </p:cNvCxnSpPr>
            <p:nvPr/>
          </p:nvCxnSpPr>
          <p:spPr>
            <a:xfrm rot="10800000">
              <a:off x="5276709" y="1796610"/>
              <a:ext cx="591817" cy="228954"/>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26" name="Elbow Connector 62"/>
            <p:cNvCxnSpPr>
              <a:stCxn id="20" idx="1"/>
              <a:endCxn id="12" idx="3"/>
            </p:cNvCxnSpPr>
            <p:nvPr/>
          </p:nvCxnSpPr>
          <p:spPr>
            <a:xfrm rot="10800000" flipV="1">
              <a:off x="5276709" y="2809032"/>
              <a:ext cx="591817" cy="240547"/>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27" name="Elbow Connector 63"/>
            <p:cNvCxnSpPr>
              <a:stCxn id="22" idx="1"/>
              <a:endCxn id="12" idx="3"/>
            </p:cNvCxnSpPr>
            <p:nvPr/>
          </p:nvCxnSpPr>
          <p:spPr>
            <a:xfrm rot="10800000">
              <a:off x="5276709" y="3049580"/>
              <a:ext cx="591817" cy="219123"/>
            </a:xfrm>
            <a:prstGeom prst="bentConnector3">
              <a:avLst>
                <a:gd name="adj1" fmla="val 50000"/>
              </a:avLst>
            </a:prstGeom>
            <a:noFill/>
            <a:ln w="19050">
              <a:gradFill>
                <a:gsLst>
                  <a:gs pos="0">
                    <a:srgbClr val="934923"/>
                  </a:gs>
                  <a:gs pos="100000">
                    <a:srgbClr val="F4D352"/>
                  </a:gs>
                </a:gsLst>
                <a:lin ang="5400000" scaled="1"/>
              </a:gradFill>
              <a:prstDash val="sysDash"/>
              <a:headEnd type="oval" w="med" len="med"/>
              <a:tailEnd type="oval" w="med" len="med"/>
            </a:ln>
            <a:effectLst/>
          </p:spPr>
          <p:style>
            <a:lnRef idx="2">
              <a:schemeClr val="accent1">
                <a:shade val="50000"/>
              </a:schemeClr>
            </a:lnRef>
            <a:fillRef idx="1">
              <a:schemeClr val="accent1"/>
            </a:fillRef>
            <a:effectRef idx="0">
              <a:schemeClr val="accent1"/>
            </a:effectRef>
            <a:fontRef idx="minor">
              <a:schemeClr val="lt1"/>
            </a:fontRef>
          </p:style>
        </p:cxnSp>
      </p:grpSp>
      <p:sp>
        <p:nvSpPr>
          <p:cNvPr id="28" name="Rectangle 31"/>
          <p:cNvSpPr/>
          <p:nvPr/>
        </p:nvSpPr>
        <p:spPr>
          <a:xfrm>
            <a:off x="788032" y="3682851"/>
            <a:ext cx="7960433" cy="867930"/>
          </a:xfrm>
          <a:prstGeom prst="rect">
            <a:avLst/>
          </a:prstGeom>
        </p:spPr>
        <p:txBody>
          <a:bodyPr wrap="square" lIns="91440" tIns="45720" rIns="91440" bIns="4572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400"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点击输入简要文字内容，文字内容概括精炼，</a:t>
            </a:r>
            <a:endParaRPr lang="en-US" altLang="zh-CN" sz="1400" dirty="0">
              <a:gradFill>
                <a:gsLst>
                  <a:gs pos="100000">
                    <a:srgbClr val="934923"/>
                  </a:gs>
                  <a:gs pos="0">
                    <a:srgbClr val="F4D352"/>
                  </a:gs>
                </a:gsLst>
                <a:lin ang="5400000" scaled="1"/>
              </a:gradFill>
              <a:cs typeface="+mn-ea"/>
              <a:sym typeface="+mn-lt"/>
            </a:endParaRPr>
          </a:p>
        </p:txBody>
      </p:sp>
      <p:sp>
        <p:nvSpPr>
          <p:cNvPr id="29" name="Content Placeholder 2"/>
          <p:cNvSpPr txBox="1"/>
          <p:nvPr/>
        </p:nvSpPr>
        <p:spPr>
          <a:xfrm>
            <a:off x="1719900" y="986932"/>
            <a:ext cx="5682024" cy="32115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449705">
              <a:lnSpc>
                <a:spcPct val="120000"/>
              </a:lnSpc>
              <a:spcBef>
                <a:spcPts val="0"/>
              </a:spcBef>
              <a:buNone/>
              <a:defRPr/>
            </a:pPr>
            <a:r>
              <a:rPr lang="zh-CN" altLang="en-US" sz="1335" dirty="0">
                <a:gradFill>
                  <a:gsLst>
                    <a:gs pos="100000">
                      <a:srgbClr val="934923"/>
                    </a:gs>
                    <a:gs pos="0">
                      <a:srgbClr val="F4D352"/>
                    </a:gs>
                  </a:gsLst>
                  <a:lin ang="5400000" scaled="1"/>
                </a:gradFill>
                <a:cs typeface="+mn-ea"/>
                <a:sym typeface="+mn-lt"/>
              </a:rPr>
              <a:t>此处添加详细介绍，对主标题进行进一步阐述，此处添加详细介绍</a:t>
            </a:r>
            <a:endParaRPr lang="en-US" altLang="zh-CN" sz="1335" dirty="0">
              <a:gradFill>
                <a:gsLst>
                  <a:gs pos="100000">
                    <a:srgbClr val="934923"/>
                  </a:gs>
                  <a:gs pos="0">
                    <a:srgbClr val="F4D352"/>
                  </a:gs>
                </a:gsLst>
                <a:lin ang="5400000" scaled="1"/>
              </a:gra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100"/>
                                        <p:tgtEl>
                                          <p:spTgt spid="4"/>
                                        </p:tgtEl>
                                      </p:cBhvr>
                                    </p:animEffect>
                                  </p:childTnLst>
                                </p:cTn>
                              </p:par>
                              <p:par>
                                <p:cTn id="13" presetID="42" presetClass="entr" presetSubtype="0" fill="hold" grpId="0" nodeType="withEffect">
                                  <p:stCondLst>
                                    <p:cond delay="11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1000"/>
                                        <p:tgtEl>
                                          <p:spTgt spid="28"/>
                                        </p:tgtEl>
                                      </p:cBhvr>
                                    </p:animEffect>
                                    <p:anim calcmode="lin" valueType="num">
                                      <p:cBhvr>
                                        <p:cTn id="16" dur="1000" fill="hold"/>
                                        <p:tgtEl>
                                          <p:spTgt spid="28"/>
                                        </p:tgtEl>
                                        <p:attrNameLst>
                                          <p:attrName>ppt_x</p:attrName>
                                        </p:attrNameLst>
                                      </p:cBhvr>
                                      <p:tavLst>
                                        <p:tav tm="0">
                                          <p:val>
                                            <p:strVal val="#ppt_x"/>
                                          </p:val>
                                        </p:tav>
                                        <p:tav tm="100000">
                                          <p:val>
                                            <p:strVal val="#ppt_x"/>
                                          </p:val>
                                        </p:tav>
                                      </p:tavLst>
                                    </p:anim>
                                    <p:anim calcmode="lin" valueType="num">
                                      <p:cBhvr>
                                        <p:cTn id="1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5"/>
          <p:cNvSpPr>
            <a:spLocks noChangeArrowheads="1"/>
          </p:cNvSpPr>
          <p:nvPr/>
        </p:nvSpPr>
        <p:spPr bwMode="auto">
          <a:xfrm>
            <a:off x="2425984" y="1576662"/>
            <a:ext cx="4568398" cy="1001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lnSpc>
                <a:spcPct val="120000"/>
              </a:lnSpc>
              <a:defRPr/>
            </a:pPr>
            <a:r>
              <a:rPr lang="zh-CN" altLang="en-US" sz="5400" b="1" i="1" dirty="0">
                <a:gradFill>
                  <a:gsLst>
                    <a:gs pos="0">
                      <a:srgbClr val="934923"/>
                    </a:gs>
                    <a:gs pos="100000">
                      <a:srgbClr val="F4D352"/>
                    </a:gs>
                  </a:gsLst>
                  <a:lin ang="5400000" scaled="1"/>
                </a:gradFill>
                <a:cs typeface="+mn-ea"/>
                <a:sym typeface="+mn-lt"/>
              </a:rPr>
              <a:t>活动才艺汇演</a:t>
            </a:r>
          </a:p>
        </p:txBody>
      </p:sp>
      <p:sp>
        <p:nvSpPr>
          <p:cNvPr id="3" name="文本框 2"/>
          <p:cNvSpPr txBox="1"/>
          <p:nvPr/>
        </p:nvSpPr>
        <p:spPr>
          <a:xfrm>
            <a:off x="1792811" y="2741959"/>
            <a:ext cx="5834744" cy="368300"/>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dist"/>
            <a:r>
              <a:rPr lang="en-US" altLang="zh-CN" sz="1800" b="1"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2018</a:t>
            </a:r>
            <a:r>
              <a:rPr lang="zh-CN" altLang="en-US" sz="1800" b="1" i="1" dirty="0">
                <a:solidFill>
                  <a:srgbClr val="AC851E"/>
                </a:solidFill>
                <a:effectLst>
                  <a:outerShdw blurRad="406400" dist="38100" dir="5400000" algn="t" rotWithShape="0">
                    <a:prstClr val="black">
                      <a:alpha val="83000"/>
                    </a:prstClr>
                  </a:outerShdw>
                </a:effectLst>
                <a:latin typeface="微软雅黑" panose="020B0503020204020204" pitchFamily="34" charset="-122"/>
                <a:ea typeface="微软雅黑" panose="020B0503020204020204" pitchFamily="34" charset="-122"/>
              </a:rPr>
              <a:t>年</a:t>
            </a:r>
            <a:r>
              <a:rPr lang="en-US" altLang="zh-CN" sz="1800" b="1" i="1" dirty="0">
                <a:solidFill>
                  <a:srgbClr val="AC851E"/>
                </a:solidFill>
                <a:effectLst>
                  <a:outerShdw blurRad="406400" dist="38100" dir="5400000" algn="t" rotWithShape="0">
                    <a:prstClr val="black">
                      <a:alpha val="83000"/>
                    </a:prstClr>
                  </a:outerShdw>
                </a:effectLst>
                <a:latin typeface="+mn-ea"/>
              </a:rPr>
              <a:t>XXXX</a:t>
            </a:r>
            <a:r>
              <a:rPr lang="zh-CN" altLang="en-US" sz="1800" b="1" i="1" dirty="0">
                <a:solidFill>
                  <a:srgbClr val="AC851E"/>
                </a:solidFill>
                <a:effectLst>
                  <a:outerShdw blurRad="406400" dist="38100" dir="5400000" algn="t" rotWithShape="0">
                    <a:prstClr val="black">
                      <a:alpha val="83000"/>
                    </a:prstClr>
                  </a:outerShdw>
                </a:effectLst>
                <a:latin typeface="+mn-ea"/>
              </a:rPr>
              <a:t>有限公司</a:t>
            </a:r>
          </a:p>
        </p:txBody>
      </p:sp>
      <p:sp>
        <p:nvSpPr>
          <p:cNvPr id="4" name="文本框 3"/>
          <p:cNvSpPr txBox="1"/>
          <p:nvPr/>
        </p:nvSpPr>
        <p:spPr>
          <a:xfrm>
            <a:off x="2081283" y="3144724"/>
            <a:ext cx="5257800" cy="415498"/>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ctr"/>
            <a:r>
              <a:rPr lang="en-US" altLang="zh-CN" sz="1050"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The user can demonstrate on a projector or computer, or 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73630"/>
            <a:ext cx="3042672" cy="3358141"/>
          </a:xfrm>
          <a:prstGeom prst="rect">
            <a:avLst/>
          </a:prstGeom>
        </p:spPr>
      </p:pic>
      <p:sp>
        <p:nvSpPr>
          <p:cNvPr id="3" name="文本框 2"/>
          <p:cNvSpPr txBox="1"/>
          <p:nvPr/>
        </p:nvSpPr>
        <p:spPr>
          <a:xfrm>
            <a:off x="3543300" y="1073353"/>
            <a:ext cx="4944665" cy="3208571"/>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nSpc>
                <a:spcPct val="150000"/>
              </a:lnSpc>
              <a:defRPr sz="2400">
                <a:gradFill>
                  <a:gsLst>
                    <a:gs pos="0">
                      <a:schemeClr val="accent4">
                        <a:lumMod val="20000"/>
                        <a:lumOff val="80000"/>
                      </a:schemeClr>
                    </a:gs>
                    <a:gs pos="96985">
                      <a:schemeClr val="accent4">
                        <a:lumMod val="20000"/>
                        <a:lumOff val="80000"/>
                      </a:schemeClr>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mj-ea"/>
                <a:ea typeface="+mj-ea"/>
              </a:defRPr>
            </a:lvl1pPr>
          </a:lstStyle>
          <a:p>
            <a:r>
              <a:rPr lang="zh-CN" altLang="en-US" sz="1500" b="1" dirty="0">
                <a:gradFill>
                  <a:gsLst>
                    <a:gs pos="0">
                      <a:srgbClr val="934923"/>
                    </a:gs>
                    <a:gs pos="100000">
                      <a:srgbClr val="F4D352"/>
                    </a:gs>
                  </a:gsLst>
                  <a:lin ang="5400000" scaled="1"/>
                </a:gradFill>
              </a:rPr>
              <a:t>今天，我们在美丽的</a:t>
            </a:r>
            <a:r>
              <a:rPr lang="en-US" altLang="zh-CN" sz="1500" b="1" dirty="0">
                <a:gradFill>
                  <a:gsLst>
                    <a:gs pos="0">
                      <a:srgbClr val="934923"/>
                    </a:gs>
                    <a:gs pos="100000">
                      <a:srgbClr val="F4D352"/>
                    </a:gs>
                  </a:gsLst>
                  <a:lin ang="5400000" scaled="1"/>
                </a:gradFill>
              </a:rPr>
              <a:t>XXX</a:t>
            </a:r>
            <a:r>
              <a:rPr lang="zh-CN" altLang="en-US" sz="1500" b="1" dirty="0">
                <a:gradFill>
                  <a:gsLst>
                    <a:gs pos="0">
                      <a:srgbClr val="934923"/>
                    </a:gs>
                    <a:gs pos="100000">
                      <a:srgbClr val="F4D352"/>
                    </a:gs>
                  </a:gsLst>
                  <a:lin ang="5400000" scaled="1"/>
                </a:gradFill>
              </a:rPr>
              <a:t>启动仪式。下面，我首先介绍一下出席今天签约仪式的各级领导和各位来宾的出席，今天出席的有</a:t>
            </a:r>
            <a:r>
              <a:rPr lang="en-US" altLang="zh-CN" sz="1500" b="1" dirty="0">
                <a:gradFill>
                  <a:gsLst>
                    <a:gs pos="0">
                      <a:srgbClr val="934923"/>
                    </a:gs>
                    <a:gs pos="100000">
                      <a:srgbClr val="F4D352"/>
                    </a:gs>
                  </a:gsLst>
                  <a:lin ang="5400000" scaled="1"/>
                </a:gradFill>
              </a:rPr>
              <a:t>XXX</a:t>
            </a:r>
            <a:r>
              <a:rPr lang="zh-CN" altLang="en-US" sz="1500" b="1" dirty="0">
                <a:gradFill>
                  <a:gsLst>
                    <a:gs pos="0">
                      <a:srgbClr val="934923"/>
                    </a:gs>
                    <a:gs pos="100000">
                      <a:srgbClr val="F4D352"/>
                    </a:gs>
                  </a:gsLst>
                  <a:lin ang="5400000" scaled="1"/>
                </a:gradFill>
              </a:rPr>
              <a:t>、</a:t>
            </a:r>
            <a:r>
              <a:rPr lang="en-US" altLang="zh-CN" sz="1500" b="1" dirty="0">
                <a:gradFill>
                  <a:gsLst>
                    <a:gs pos="0">
                      <a:srgbClr val="934923"/>
                    </a:gs>
                    <a:gs pos="100000">
                      <a:srgbClr val="F4D352"/>
                    </a:gs>
                  </a:gsLst>
                  <a:lin ang="5400000" scaled="1"/>
                </a:gradFill>
              </a:rPr>
              <a:t>XXX</a:t>
            </a:r>
            <a:r>
              <a:rPr lang="zh-CN" altLang="en-US" sz="1500" b="1" dirty="0">
                <a:gradFill>
                  <a:gsLst>
                    <a:gs pos="0">
                      <a:srgbClr val="934923"/>
                    </a:gs>
                    <a:gs pos="100000">
                      <a:srgbClr val="F4D352"/>
                    </a:gs>
                  </a:gsLst>
                  <a:lin ang="5400000" scaled="1"/>
                </a:gradFill>
              </a:rPr>
              <a:t>、</a:t>
            </a:r>
            <a:r>
              <a:rPr lang="en-US" altLang="zh-CN" sz="1500" b="1" dirty="0">
                <a:gradFill>
                  <a:gsLst>
                    <a:gs pos="0">
                      <a:srgbClr val="934923"/>
                    </a:gs>
                    <a:gs pos="100000">
                      <a:srgbClr val="F4D352"/>
                    </a:gs>
                  </a:gsLst>
                  <a:lin ang="5400000" scaled="1"/>
                </a:gradFill>
              </a:rPr>
              <a:t>XXX</a:t>
            </a:r>
            <a:r>
              <a:rPr lang="zh-CN" altLang="en-US" sz="1500" b="1" dirty="0">
                <a:gradFill>
                  <a:gsLst>
                    <a:gs pos="0">
                      <a:srgbClr val="934923"/>
                    </a:gs>
                    <a:gs pos="100000">
                      <a:srgbClr val="F4D352"/>
                    </a:gs>
                  </a:gsLst>
                  <a:lin ang="5400000" scaled="1"/>
                </a:gradFill>
              </a:rPr>
              <a:t>。大家都知道，我们这次签约的三个项目得到了</a:t>
            </a:r>
            <a:r>
              <a:rPr lang="en-US" altLang="zh-CN" sz="1500" b="1" dirty="0">
                <a:gradFill>
                  <a:gsLst>
                    <a:gs pos="0">
                      <a:srgbClr val="934923"/>
                    </a:gs>
                    <a:gs pos="100000">
                      <a:srgbClr val="F4D352"/>
                    </a:gs>
                  </a:gsLst>
                  <a:lin ang="5400000" scaled="1"/>
                </a:gradFill>
              </a:rPr>
              <a:t>XXX</a:t>
            </a:r>
            <a:r>
              <a:rPr lang="zh-CN" altLang="en-US" sz="1500" b="1" dirty="0">
                <a:gradFill>
                  <a:gsLst>
                    <a:gs pos="0">
                      <a:srgbClr val="934923"/>
                    </a:gs>
                    <a:gs pos="100000">
                      <a:srgbClr val="F4D352"/>
                    </a:gs>
                  </a:gsLst>
                  <a:lin ang="5400000" scaled="1"/>
                </a:gradFill>
              </a:rPr>
              <a:t>的高度重视和关心，这是对我们的鼓舞和支持！一年来，经过多方努力、认真磋商、积极筹措，今天终于签约，在此，我代表</a:t>
            </a:r>
            <a:r>
              <a:rPr lang="en-US" altLang="zh-CN" sz="1500" b="1" dirty="0">
                <a:gradFill>
                  <a:gsLst>
                    <a:gs pos="0">
                      <a:srgbClr val="934923"/>
                    </a:gs>
                    <a:gs pos="100000">
                      <a:srgbClr val="F4D352"/>
                    </a:gs>
                  </a:gsLst>
                  <a:lin ang="5400000" scaled="1"/>
                </a:gradFill>
              </a:rPr>
              <a:t>XXX</a:t>
            </a:r>
            <a:r>
              <a:rPr lang="zh-CN" altLang="en-US" sz="1500" b="1" dirty="0">
                <a:gradFill>
                  <a:gsLst>
                    <a:gs pos="0">
                      <a:srgbClr val="934923"/>
                    </a:gs>
                    <a:gs pos="100000">
                      <a:srgbClr val="F4D352"/>
                    </a:gs>
                  </a:gsLst>
                  <a:lin ang="5400000" scaled="1"/>
                </a:gradFill>
              </a:rPr>
              <a:t>向为此项目做出重大贡献并在百忙之中莅临签约仪式现场的各位领导、各位来宾、各界朋友表示热烈的欢迎和衷心的感谢！</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活动才艺汇演</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6" y="2697208"/>
            <a:ext cx="9144000" cy="2852502"/>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42" y="775958"/>
            <a:ext cx="2555240" cy="2820171"/>
          </a:xfrm>
          <a:prstGeom prst="rect">
            <a:avLst/>
          </a:prstGeom>
        </p:spPr>
      </p:pic>
      <p:sp>
        <p:nvSpPr>
          <p:cNvPr id="9" name="TextBox 13"/>
          <p:cNvSpPr txBox="1"/>
          <p:nvPr/>
        </p:nvSpPr>
        <p:spPr>
          <a:xfrm>
            <a:off x="3680504" y="1783671"/>
            <a:ext cx="4533902" cy="830997"/>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en-US" altLang="zh-CN" sz="4800" dirty="0">
                <a:gradFill>
                  <a:gsLst>
                    <a:gs pos="100000">
                      <a:srgbClr val="934923"/>
                    </a:gs>
                    <a:gs pos="0">
                      <a:srgbClr val="F4D352"/>
                    </a:gs>
                  </a:gsLst>
                  <a:lin ang="5400000" scaled="1"/>
                </a:gradFill>
              </a:rPr>
              <a:t>《</a:t>
            </a:r>
            <a:r>
              <a:rPr lang="zh-CN" altLang="en-US" sz="4800" dirty="0">
                <a:gradFill>
                  <a:gsLst>
                    <a:gs pos="100000">
                      <a:srgbClr val="934923"/>
                    </a:gs>
                    <a:gs pos="0">
                      <a:srgbClr val="F4D352"/>
                    </a:gs>
                  </a:gsLst>
                  <a:lin ang="5400000" scaled="1"/>
                </a:gradFill>
              </a:rPr>
              <a:t>小太阳</a:t>
            </a:r>
            <a:r>
              <a:rPr lang="en-US" altLang="zh-CN" sz="4800" dirty="0">
                <a:gradFill>
                  <a:gsLst>
                    <a:gs pos="100000">
                      <a:srgbClr val="934923"/>
                    </a:gs>
                    <a:gs pos="0">
                      <a:srgbClr val="F4D352"/>
                    </a:gs>
                  </a:gsLst>
                  <a:lin ang="5400000" scaled="1"/>
                </a:gradFill>
              </a:rPr>
              <a:t>》</a:t>
            </a:r>
            <a:endParaRPr lang="zh-CN" altLang="en-US" sz="4800" dirty="0">
              <a:gradFill>
                <a:gsLst>
                  <a:gs pos="100000">
                    <a:srgbClr val="934923"/>
                  </a:gs>
                  <a:gs pos="0">
                    <a:srgbClr val="F4D352"/>
                  </a:gs>
                </a:gsLst>
                <a:lin ang="5400000" scaled="1"/>
              </a:gradFill>
            </a:endParaRPr>
          </a:p>
        </p:txBody>
      </p:sp>
      <p:sp>
        <p:nvSpPr>
          <p:cNvPr id="10" name="TextBox 13"/>
          <p:cNvSpPr txBox="1"/>
          <p:nvPr/>
        </p:nvSpPr>
        <p:spPr>
          <a:xfrm>
            <a:off x="3878035" y="2586448"/>
            <a:ext cx="4138842" cy="369332"/>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48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zh-CN" altLang="en-US" sz="1800" dirty="0">
                <a:gradFill>
                  <a:gsLst>
                    <a:gs pos="100000">
                      <a:srgbClr val="934923"/>
                    </a:gs>
                    <a:gs pos="0">
                      <a:srgbClr val="F4D352"/>
                    </a:gs>
                  </a:gsLst>
                  <a:lin ang="5400000" scaled="1"/>
                </a:gradFill>
              </a:rPr>
              <a:t>表演者：策划部 销售部</a:t>
            </a:r>
          </a:p>
        </p:txBody>
      </p:sp>
      <p:sp>
        <p:nvSpPr>
          <p:cNvPr id="11" name="TextBox 13"/>
          <p:cNvSpPr txBox="1"/>
          <p:nvPr/>
        </p:nvSpPr>
        <p:spPr>
          <a:xfrm>
            <a:off x="5263631" y="1259551"/>
            <a:ext cx="1367651" cy="646331"/>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zh-CN" altLang="en-US" sz="3600" dirty="0">
                <a:gradFill>
                  <a:gsLst>
                    <a:gs pos="100000">
                      <a:srgbClr val="934923"/>
                    </a:gs>
                    <a:gs pos="0">
                      <a:srgbClr val="F4D352"/>
                    </a:gs>
                  </a:gsLst>
                  <a:lin ang="5400000" scaled="1"/>
                </a:gradFill>
              </a:rPr>
              <a:t>歌 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活动才艺汇演</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36" y="2697208"/>
            <a:ext cx="9144000" cy="285250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42" y="775958"/>
            <a:ext cx="2555240" cy="2820171"/>
          </a:xfrm>
          <a:prstGeom prst="rect">
            <a:avLst/>
          </a:prstGeom>
        </p:spPr>
      </p:pic>
      <p:sp>
        <p:nvSpPr>
          <p:cNvPr id="7" name="TextBox 13"/>
          <p:cNvSpPr txBox="1"/>
          <p:nvPr/>
        </p:nvSpPr>
        <p:spPr>
          <a:xfrm>
            <a:off x="3680504" y="1783671"/>
            <a:ext cx="4533902" cy="830997"/>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en-US" altLang="zh-CN" sz="4800" dirty="0">
                <a:gradFill>
                  <a:gsLst>
                    <a:gs pos="100000">
                      <a:srgbClr val="934923"/>
                    </a:gs>
                    <a:gs pos="0">
                      <a:srgbClr val="F4D352"/>
                    </a:gs>
                  </a:gsLst>
                  <a:lin ang="5400000" scaled="1"/>
                </a:gradFill>
              </a:rPr>
              <a:t>《</a:t>
            </a:r>
            <a:r>
              <a:rPr lang="zh-CN" altLang="en-US" sz="4800" dirty="0">
                <a:gradFill>
                  <a:gsLst>
                    <a:gs pos="100000">
                      <a:srgbClr val="934923"/>
                    </a:gs>
                    <a:gs pos="0">
                      <a:srgbClr val="F4D352"/>
                    </a:gs>
                  </a:gsLst>
                  <a:lin ang="5400000" scaled="1"/>
                </a:gradFill>
              </a:rPr>
              <a:t>一生一世</a:t>
            </a:r>
            <a:r>
              <a:rPr lang="en-US" altLang="zh-CN" sz="4800" dirty="0">
                <a:gradFill>
                  <a:gsLst>
                    <a:gs pos="100000">
                      <a:srgbClr val="934923"/>
                    </a:gs>
                    <a:gs pos="0">
                      <a:srgbClr val="F4D352"/>
                    </a:gs>
                  </a:gsLst>
                  <a:lin ang="5400000" scaled="1"/>
                </a:gradFill>
              </a:rPr>
              <a:t>》</a:t>
            </a:r>
            <a:endParaRPr lang="zh-CN" altLang="en-US" sz="4800" dirty="0">
              <a:gradFill>
                <a:gsLst>
                  <a:gs pos="100000">
                    <a:srgbClr val="934923"/>
                  </a:gs>
                  <a:gs pos="0">
                    <a:srgbClr val="F4D352"/>
                  </a:gs>
                </a:gsLst>
                <a:lin ang="5400000" scaled="1"/>
              </a:gradFill>
            </a:endParaRPr>
          </a:p>
        </p:txBody>
      </p:sp>
      <p:sp>
        <p:nvSpPr>
          <p:cNvPr id="8" name="TextBox 13"/>
          <p:cNvSpPr txBox="1"/>
          <p:nvPr/>
        </p:nvSpPr>
        <p:spPr>
          <a:xfrm>
            <a:off x="3878035" y="2586448"/>
            <a:ext cx="4138842" cy="369332"/>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48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zh-CN" altLang="en-US" sz="1800" dirty="0">
                <a:gradFill>
                  <a:gsLst>
                    <a:gs pos="100000">
                      <a:srgbClr val="934923"/>
                    </a:gs>
                    <a:gs pos="0">
                      <a:srgbClr val="F4D352"/>
                    </a:gs>
                  </a:gsLst>
                  <a:lin ang="5400000" scaled="1"/>
                </a:gradFill>
              </a:rPr>
              <a:t>表演者：策划部 销售部</a:t>
            </a:r>
          </a:p>
        </p:txBody>
      </p:sp>
      <p:sp>
        <p:nvSpPr>
          <p:cNvPr id="9" name="TextBox 13"/>
          <p:cNvSpPr txBox="1"/>
          <p:nvPr/>
        </p:nvSpPr>
        <p:spPr>
          <a:xfrm>
            <a:off x="5263631" y="1259551"/>
            <a:ext cx="1367651" cy="646331"/>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zh-CN" altLang="en-US" sz="3600" dirty="0">
                <a:gradFill>
                  <a:gsLst>
                    <a:gs pos="100000">
                      <a:srgbClr val="934923"/>
                    </a:gs>
                    <a:gs pos="0">
                      <a:srgbClr val="F4D352"/>
                    </a:gs>
                  </a:gsLst>
                  <a:lin ang="5400000" scaled="1"/>
                </a:gradFill>
              </a:rPr>
              <a:t>歌 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Effect transition="in" filter="fade">
                                      <p:cBhvr>
                                        <p:cTn id="14" dur="10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活动才艺汇演</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618" y="2697208"/>
            <a:ext cx="9144000" cy="2852502"/>
          </a:xfrm>
          <a:prstGeom prst="rect">
            <a:avLst/>
          </a:prstGeom>
        </p:spPr>
      </p:pic>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0042" y="775958"/>
            <a:ext cx="2555240" cy="2820171"/>
          </a:xfrm>
          <a:prstGeom prst="rect">
            <a:avLst/>
          </a:prstGeom>
        </p:spPr>
      </p:pic>
      <p:sp>
        <p:nvSpPr>
          <p:cNvPr id="6" name="TextBox 13"/>
          <p:cNvSpPr txBox="1"/>
          <p:nvPr/>
        </p:nvSpPr>
        <p:spPr>
          <a:xfrm>
            <a:off x="3680504" y="1783671"/>
            <a:ext cx="4533902" cy="830997"/>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en-US" altLang="zh-CN" sz="4800" dirty="0">
                <a:gradFill>
                  <a:gsLst>
                    <a:gs pos="100000">
                      <a:srgbClr val="934923"/>
                    </a:gs>
                    <a:gs pos="0">
                      <a:srgbClr val="F4D352"/>
                    </a:gs>
                  </a:gsLst>
                  <a:lin ang="5400000" scaled="1"/>
                </a:gradFill>
              </a:rPr>
              <a:t>《</a:t>
            </a:r>
            <a:r>
              <a:rPr lang="zh-CN" altLang="en-US" sz="4800" dirty="0">
                <a:gradFill>
                  <a:gsLst>
                    <a:gs pos="100000">
                      <a:srgbClr val="934923"/>
                    </a:gs>
                    <a:gs pos="0">
                      <a:srgbClr val="F4D352"/>
                    </a:gs>
                  </a:gsLst>
                  <a:lin ang="5400000" scaled="1"/>
                </a:gradFill>
              </a:rPr>
              <a:t>暗恋</a:t>
            </a:r>
            <a:r>
              <a:rPr lang="en-US" altLang="zh-CN" sz="4800" dirty="0">
                <a:gradFill>
                  <a:gsLst>
                    <a:gs pos="100000">
                      <a:srgbClr val="934923"/>
                    </a:gs>
                    <a:gs pos="0">
                      <a:srgbClr val="F4D352"/>
                    </a:gs>
                  </a:gsLst>
                  <a:lin ang="5400000" scaled="1"/>
                </a:gradFill>
              </a:rPr>
              <a:t>》</a:t>
            </a:r>
            <a:endParaRPr lang="zh-CN" altLang="en-US" sz="4800" dirty="0">
              <a:gradFill>
                <a:gsLst>
                  <a:gs pos="100000">
                    <a:srgbClr val="934923"/>
                  </a:gs>
                  <a:gs pos="0">
                    <a:srgbClr val="F4D352"/>
                  </a:gs>
                </a:gsLst>
                <a:lin ang="5400000" scaled="1"/>
              </a:gradFill>
            </a:endParaRPr>
          </a:p>
        </p:txBody>
      </p:sp>
      <p:sp>
        <p:nvSpPr>
          <p:cNvPr id="7" name="TextBox 13"/>
          <p:cNvSpPr txBox="1"/>
          <p:nvPr/>
        </p:nvSpPr>
        <p:spPr>
          <a:xfrm>
            <a:off x="3878035" y="2586448"/>
            <a:ext cx="4138842" cy="369332"/>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48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zh-CN" altLang="en-US" sz="1800" dirty="0">
                <a:gradFill>
                  <a:gsLst>
                    <a:gs pos="100000">
                      <a:srgbClr val="934923"/>
                    </a:gs>
                    <a:gs pos="0">
                      <a:srgbClr val="F4D352"/>
                    </a:gs>
                  </a:gsLst>
                  <a:lin ang="5400000" scaled="1"/>
                </a:gradFill>
              </a:rPr>
              <a:t>表演者：策划部 销售部</a:t>
            </a:r>
          </a:p>
        </p:txBody>
      </p:sp>
      <p:sp>
        <p:nvSpPr>
          <p:cNvPr id="8" name="TextBox 13"/>
          <p:cNvSpPr txBox="1"/>
          <p:nvPr/>
        </p:nvSpPr>
        <p:spPr>
          <a:xfrm>
            <a:off x="5263631" y="1259551"/>
            <a:ext cx="1367651" cy="646331"/>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zh-CN" altLang="en-US" sz="3600" dirty="0">
                <a:gradFill>
                  <a:gsLst>
                    <a:gs pos="100000">
                      <a:srgbClr val="934923"/>
                    </a:gs>
                    <a:gs pos="0">
                      <a:srgbClr val="F4D352"/>
                    </a:gs>
                  </a:gsLst>
                  <a:lin ang="5400000" scaled="1"/>
                </a:gradFill>
              </a:rPr>
              <a:t>歌 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企业领导寄语</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sp>
        <p:nvSpPr>
          <p:cNvPr id="8" name="文本框 7"/>
          <p:cNvSpPr txBox="1"/>
          <p:nvPr/>
        </p:nvSpPr>
        <p:spPr>
          <a:xfrm>
            <a:off x="3137420" y="1792031"/>
            <a:ext cx="5105401" cy="1962076"/>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nSpc>
                <a:spcPct val="150000"/>
              </a:lnSpc>
              <a:defRPr sz="2400">
                <a:gradFill>
                  <a:gsLst>
                    <a:gs pos="0">
                      <a:schemeClr val="accent4">
                        <a:lumMod val="20000"/>
                        <a:lumOff val="80000"/>
                      </a:schemeClr>
                    </a:gs>
                    <a:gs pos="96985">
                      <a:schemeClr val="accent4">
                        <a:lumMod val="20000"/>
                        <a:lumOff val="80000"/>
                      </a:schemeClr>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mj-ea"/>
                <a:ea typeface="+mj-ea"/>
              </a:defRPr>
            </a:lvl1pPr>
          </a:lstStyle>
          <a:p>
            <a:r>
              <a:rPr lang="zh-CN" altLang="en-US" sz="1350" b="1" i="1" dirty="0">
                <a:gradFill>
                  <a:gsLst>
                    <a:gs pos="100000">
                      <a:srgbClr val="934923"/>
                    </a:gs>
                    <a:gs pos="0">
                      <a:srgbClr val="F4D352"/>
                    </a:gs>
                  </a:gsLst>
                  <a:lin ang="5400000" scaled="1"/>
                </a:gradFill>
              </a:rPr>
              <a:t>转眼岁末，公司的年会如期而至，大家欢聚一堂，细数过去一年中风雨同舟奋力拼搏的点点滴滴，聆听各部门对于去年一年的工作总结，展望公司未来发展的蓬勃蓝图，在喜悦的同时，内心也隐隐感到一种责任的重量。</a:t>
            </a:r>
          </a:p>
          <a:p>
            <a:r>
              <a:rPr lang="zh-CN" altLang="en-US" sz="1350" b="1" i="1" dirty="0">
                <a:gradFill>
                  <a:gsLst>
                    <a:gs pos="100000">
                      <a:srgbClr val="934923"/>
                    </a:gs>
                    <a:gs pos="0">
                      <a:srgbClr val="F4D352"/>
                    </a:gs>
                  </a:gsLst>
                  <a:lin ang="5400000" scaled="1"/>
                </a:gradFill>
              </a:rPr>
              <a:t>在已经到来</a:t>
            </a:r>
            <a:r>
              <a:rPr lang="en-US" altLang="zh-CN" sz="1350" b="1" i="1" dirty="0">
                <a:gradFill>
                  <a:gsLst>
                    <a:gs pos="100000">
                      <a:srgbClr val="934923"/>
                    </a:gs>
                    <a:gs pos="0">
                      <a:srgbClr val="F4D352"/>
                    </a:gs>
                  </a:gsLst>
                  <a:lin ang="5400000" scaled="1"/>
                </a:gradFill>
              </a:rPr>
              <a:t>2018</a:t>
            </a:r>
            <a:r>
              <a:rPr lang="zh-CN" altLang="en-US" sz="1350" b="1" i="1" dirty="0">
                <a:gradFill>
                  <a:gsLst>
                    <a:gs pos="100000">
                      <a:srgbClr val="934923"/>
                    </a:gs>
                    <a:gs pos="0">
                      <a:srgbClr val="F4D352"/>
                    </a:gs>
                  </a:gsLst>
                  <a:lin ang="5400000" scaled="1"/>
                </a:gradFill>
              </a:rPr>
              <a:t>年，我将继续与大家共同努力共同进步，为公司的发展贡献自己的力量。</a:t>
            </a:r>
          </a:p>
        </p:txBody>
      </p:sp>
      <p:grpSp>
        <p:nvGrpSpPr>
          <p:cNvPr id="10" name="组合 9"/>
          <p:cNvGrpSpPr/>
          <p:nvPr/>
        </p:nvGrpSpPr>
        <p:grpSpPr>
          <a:xfrm>
            <a:off x="705854" y="1298820"/>
            <a:ext cx="1849163" cy="2948498"/>
            <a:chOff x="401053" y="1505455"/>
            <a:chExt cx="1849163" cy="2948498"/>
          </a:xfrm>
        </p:grpSpPr>
        <p:sp>
          <p:nvSpPr>
            <p:cNvPr id="11" name="椭圆 10"/>
            <p:cNvSpPr/>
            <p:nvPr/>
          </p:nvSpPr>
          <p:spPr>
            <a:xfrm>
              <a:off x="632026" y="1505455"/>
              <a:ext cx="1425375" cy="1425375"/>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0">
                      <a:srgbClr val="934923"/>
                    </a:gs>
                    <a:gs pos="100000">
                      <a:srgbClr val="F4D352"/>
                    </a:gs>
                  </a:gsLst>
                  <a:lin ang="5400000" scaled="1"/>
                </a:gradFill>
                <a:cs typeface="+mn-ea"/>
                <a:sym typeface="+mn-lt"/>
              </a:endParaRPr>
            </a:p>
          </p:txBody>
        </p:sp>
        <p:sp>
          <p:nvSpPr>
            <p:cNvPr id="12" name="Text Placeholder 4"/>
            <p:cNvSpPr txBox="1"/>
            <p:nvPr/>
          </p:nvSpPr>
          <p:spPr>
            <a:xfrm>
              <a:off x="688134" y="3214207"/>
              <a:ext cx="1243944" cy="3400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defRPr sz="1800" b="0">
                  <a:solidFill>
                    <a:srgbClr val="000000"/>
                  </a:solidFill>
                </a:defRPr>
              </a:pPr>
              <a:r>
                <a:rPr lang="zh-CN" altLang="en-US" sz="1200" dirty="0">
                  <a:gradFill>
                    <a:gsLst>
                      <a:gs pos="0">
                        <a:srgbClr val="934923"/>
                      </a:gs>
                      <a:gs pos="100000">
                        <a:srgbClr val="F4D352"/>
                      </a:gs>
                    </a:gsLst>
                    <a:lin ang="5400000" scaled="1"/>
                  </a:gradFill>
                  <a:cs typeface="+mn-ea"/>
                  <a:sym typeface="+mn-lt"/>
                </a:rPr>
                <a:t>添加名称一</a:t>
              </a:r>
              <a:endParaRPr lang="en-US" sz="1200" dirty="0">
                <a:gradFill>
                  <a:gsLst>
                    <a:gs pos="0">
                      <a:srgbClr val="934923"/>
                    </a:gs>
                    <a:gs pos="100000">
                      <a:srgbClr val="F4D352"/>
                    </a:gs>
                  </a:gsLst>
                  <a:lin ang="5400000" scaled="1"/>
                </a:gradFill>
                <a:cs typeface="+mn-ea"/>
                <a:sym typeface="+mn-lt"/>
              </a:endParaRPr>
            </a:p>
          </p:txBody>
        </p:sp>
        <p:sp>
          <p:nvSpPr>
            <p:cNvPr id="13" name="Text Placeholder 5"/>
            <p:cNvSpPr txBox="1"/>
            <p:nvPr/>
          </p:nvSpPr>
          <p:spPr>
            <a:xfrm>
              <a:off x="401053" y="3551917"/>
              <a:ext cx="1849163" cy="9020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900" dirty="0">
                  <a:gradFill>
                    <a:gsLst>
                      <a:gs pos="0">
                        <a:srgbClr val="934923"/>
                      </a:gs>
                      <a:gs pos="100000">
                        <a:srgbClr val="F4D352"/>
                      </a:gs>
                    </a:gsLst>
                    <a:lin ang="5400000" scaled="1"/>
                  </a:gradFill>
                  <a:cs typeface="+mn-ea"/>
                  <a:sym typeface="+mn-lt"/>
                </a:rPr>
                <a:t>点击输入简要文字内容，文字内容概括精炼，不用多余的文字修饰，言短意赅的说明该项内容点击输入简要文字内容</a:t>
              </a:r>
              <a:endParaRPr lang="en-US" altLang="zh-CN" sz="900" dirty="0">
                <a:gradFill>
                  <a:gsLst>
                    <a:gs pos="0">
                      <a:srgbClr val="934923"/>
                    </a:gs>
                    <a:gs pos="100000">
                      <a:srgbClr val="F4D352"/>
                    </a:gs>
                  </a:gsLst>
                  <a:lin ang="5400000" scaled="1"/>
                </a:gra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企业领导寄语</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sp>
        <p:nvSpPr>
          <p:cNvPr id="4" name="文本框 3"/>
          <p:cNvSpPr txBox="1"/>
          <p:nvPr/>
        </p:nvSpPr>
        <p:spPr>
          <a:xfrm>
            <a:off x="808435" y="2287691"/>
            <a:ext cx="7831931" cy="1477328"/>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nSpc>
                <a:spcPct val="150000"/>
              </a:lnSpc>
            </a:pPr>
            <a:r>
              <a:rPr lang="zh-CN" altLang="en-US"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刚才，我们共同见证了</a:t>
            </a:r>
            <a:r>
              <a:rPr lang="en-US" altLang="zh-CN"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XXX</a:t>
            </a:r>
            <a:r>
              <a:rPr lang="zh-CN" altLang="en-US"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在</a:t>
            </a:r>
            <a:r>
              <a:rPr lang="en-US" altLang="zh-CN"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XXX</a:t>
            </a:r>
            <a:r>
              <a:rPr lang="zh-CN" altLang="en-US"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投资的项目启动仪式。俗话说：签约是银，履约是金，成功是本。今天的签约只是我们友好合作的开端。我们</a:t>
            </a:r>
            <a:r>
              <a:rPr lang="en-US" altLang="zh-CN"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XXX</a:t>
            </a:r>
            <a:r>
              <a:rPr lang="zh-CN" altLang="en-US"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将始终秉承“一切为项目让路，一切为企业服务”的宗旨，为项目建设提供最优势的服务，营造最优越的发展环境。</a:t>
            </a:r>
          </a:p>
          <a:p>
            <a:pPr>
              <a:lnSpc>
                <a:spcPct val="150000"/>
              </a:lnSpc>
            </a:pPr>
            <a:r>
              <a:rPr lang="zh-CN" altLang="en-US" sz="1500" dirty="0">
                <a:gradFill>
                  <a:gsLst>
                    <a:gs pos="100000">
                      <a:srgbClr val="934923"/>
                    </a:gs>
                    <a:gs pos="0">
                      <a:srgbClr val="F4D352"/>
                    </a:gs>
                  </a:gsLst>
                  <a:lin ang="5400000" scaled="1"/>
                </a:gradFill>
                <a:effectLst>
                  <a:outerShdw blurRad="406400" dist="38100" dir="5400000" algn="t" rotWithShape="0">
                    <a:prstClr val="black">
                      <a:alpha val="83000"/>
                    </a:prstClr>
                  </a:outerShdw>
                </a:effectLst>
                <a:latin typeface="+mj-ea"/>
                <a:ea typeface="+mj-ea"/>
              </a:rPr>
              <a:t>再次感谢各位领导和嘉宾百忙之中莅临启动仪式！</a:t>
            </a:r>
          </a:p>
        </p:txBody>
      </p:sp>
      <p:sp>
        <p:nvSpPr>
          <p:cNvPr id="5" name="TextBox 13"/>
          <p:cNvSpPr txBox="1"/>
          <p:nvPr/>
        </p:nvSpPr>
        <p:spPr>
          <a:xfrm>
            <a:off x="2457448" y="1319544"/>
            <a:ext cx="4533902" cy="854080"/>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defPPr>
              <a:defRPr lang="zh-CN"/>
            </a:defPPr>
            <a:lvl1pPr algn="ctr">
              <a:defRPr sz="6600" i="1">
                <a:gradFill>
                  <a:gsLst>
                    <a:gs pos="0">
                      <a:schemeClr val="accent4">
                        <a:lumMod val="60000"/>
                        <a:lumOff val="40000"/>
                      </a:schemeClr>
                    </a:gs>
                    <a:gs pos="96985">
                      <a:schemeClr val="accent4"/>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defRPr>
            </a:lvl1pPr>
          </a:lstStyle>
          <a:p>
            <a:r>
              <a:rPr lang="en-US" altLang="zh-CN" sz="4950" dirty="0">
                <a:gradFill>
                  <a:gsLst>
                    <a:gs pos="100000">
                      <a:srgbClr val="934923"/>
                    </a:gs>
                    <a:gs pos="0">
                      <a:srgbClr val="F4D352"/>
                    </a:gs>
                  </a:gsLst>
                  <a:lin ang="5400000" scaled="1"/>
                </a:gradFill>
              </a:rPr>
              <a:t>【</a:t>
            </a:r>
            <a:r>
              <a:rPr lang="zh-CN" altLang="en-US" sz="4950" dirty="0">
                <a:gradFill>
                  <a:gsLst>
                    <a:gs pos="100000">
                      <a:srgbClr val="934923"/>
                    </a:gs>
                    <a:gs pos="0">
                      <a:srgbClr val="F4D352"/>
                    </a:gs>
                  </a:gsLst>
                  <a:lin ang="5400000" scaled="1"/>
                </a:gradFill>
              </a:rPr>
              <a:t>结束语</a:t>
            </a:r>
            <a:r>
              <a:rPr lang="en-US" altLang="zh-CN" sz="4950" dirty="0">
                <a:gradFill>
                  <a:gsLst>
                    <a:gs pos="100000">
                      <a:srgbClr val="934923"/>
                    </a:gs>
                    <a:gs pos="0">
                      <a:srgbClr val="F4D352"/>
                    </a:gs>
                  </a:gsLst>
                  <a:lin ang="5400000" scaled="1"/>
                </a:gradFill>
              </a:rPr>
              <a:t>】</a:t>
            </a:r>
            <a:endParaRPr lang="zh-CN" altLang="en-US" sz="4950" dirty="0">
              <a:gradFill>
                <a:gsLst>
                  <a:gs pos="100000">
                    <a:srgbClr val="934923"/>
                  </a:gs>
                  <a:gs pos="0">
                    <a:srgbClr val="F4D352"/>
                  </a:gs>
                </a:gsLst>
                <a:lin ang="5400000" scaled="1"/>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54628" y="3178378"/>
            <a:ext cx="5834744" cy="368300"/>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dist"/>
            <a:r>
              <a:rPr lang="en-US" altLang="zh-CN" sz="1800" i="1" dirty="0">
                <a:gradFill>
                  <a:gsLst>
                    <a:gs pos="0">
                      <a:schemeClr val="accent4">
                        <a:lumMod val="20000"/>
                        <a:lumOff val="80000"/>
                      </a:schemeClr>
                    </a:gs>
                    <a:gs pos="96985">
                      <a:schemeClr val="accent4">
                        <a:lumMod val="20000"/>
                        <a:lumOff val="80000"/>
                      </a:schemeClr>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202X</a:t>
            </a:r>
            <a:r>
              <a:rPr lang="zh-CN" altLang="en-US" sz="1800" i="1" dirty="0">
                <a:gradFill>
                  <a:gsLst>
                    <a:gs pos="0">
                      <a:schemeClr val="accent4">
                        <a:lumMod val="20000"/>
                        <a:lumOff val="80000"/>
                      </a:schemeClr>
                    </a:gs>
                    <a:gs pos="96985">
                      <a:schemeClr val="accent4">
                        <a:lumMod val="20000"/>
                        <a:lumOff val="80000"/>
                      </a:schemeClr>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微软雅黑" panose="020B0503020204020204" pitchFamily="34" charset="-122"/>
                <a:ea typeface="微软雅黑" panose="020B0503020204020204" pitchFamily="34" charset="-122"/>
              </a:rPr>
              <a:t>年</a:t>
            </a:r>
            <a:r>
              <a:rPr lang="en-US" altLang="zh-CN" sz="1800" i="1" dirty="0">
                <a:gradFill>
                  <a:gsLst>
                    <a:gs pos="0">
                      <a:schemeClr val="accent4">
                        <a:lumMod val="20000"/>
                        <a:lumOff val="80000"/>
                      </a:schemeClr>
                    </a:gs>
                    <a:gs pos="96985">
                      <a:schemeClr val="accent4">
                        <a:lumMod val="20000"/>
                        <a:lumOff val="80000"/>
                      </a:schemeClr>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mn-ea"/>
              </a:rPr>
              <a:t>XXXX</a:t>
            </a:r>
            <a:r>
              <a:rPr lang="zh-CN" altLang="en-US" sz="1800" i="1" dirty="0">
                <a:gradFill>
                  <a:gsLst>
                    <a:gs pos="0">
                      <a:schemeClr val="accent4">
                        <a:lumMod val="20000"/>
                        <a:lumOff val="80000"/>
                      </a:schemeClr>
                    </a:gs>
                    <a:gs pos="96985">
                      <a:schemeClr val="accent4">
                        <a:lumMod val="20000"/>
                        <a:lumOff val="80000"/>
                      </a:schemeClr>
                    </a:gs>
                    <a:gs pos="51000">
                      <a:schemeClr val="accent4">
                        <a:lumMod val="60000"/>
                        <a:lumOff val="40000"/>
                      </a:schemeClr>
                    </a:gs>
                  </a:gsLst>
                  <a:lin ang="5400000" scaled="1"/>
                </a:gradFill>
                <a:effectLst>
                  <a:outerShdw blurRad="406400" dist="38100" dir="5400000" algn="t" rotWithShape="0">
                    <a:prstClr val="black">
                      <a:alpha val="83000"/>
                    </a:prstClr>
                  </a:outerShdw>
                </a:effectLst>
                <a:latin typeface="+mn-ea"/>
              </a:rPr>
              <a:t>有限公司启动大会</a:t>
            </a:r>
          </a:p>
        </p:txBody>
      </p:sp>
      <p:sp>
        <p:nvSpPr>
          <p:cNvPr id="6" name="文本框 5"/>
          <p:cNvSpPr txBox="1"/>
          <p:nvPr/>
        </p:nvSpPr>
        <p:spPr>
          <a:xfrm>
            <a:off x="1943100" y="3714493"/>
            <a:ext cx="5257800" cy="415498"/>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ctr"/>
            <a:r>
              <a:rPr lang="en-US" altLang="zh-CN" sz="1050" i="1" dirty="0">
                <a:solidFill>
                  <a:schemeClr val="bg1"/>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The user can demonstrate on a projector or computer, or print the presentation and make it into a film to be used in a wider field</a:t>
            </a:r>
          </a:p>
        </p:txBody>
      </p:sp>
      <p:sp>
        <p:nvSpPr>
          <p:cNvPr id="7" name="文本框 6"/>
          <p:cNvSpPr txBox="1"/>
          <p:nvPr/>
        </p:nvSpPr>
        <p:spPr>
          <a:xfrm>
            <a:off x="1654628" y="1397203"/>
            <a:ext cx="5834744" cy="1685077"/>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dist"/>
            <a:r>
              <a:rPr lang="zh-CN" altLang="en-US" sz="10350" i="1" dirty="0">
                <a:gradFill>
                  <a:gsLst>
                    <a:gs pos="0">
                      <a:srgbClr val="934923"/>
                    </a:gs>
                    <a:gs pos="100000">
                      <a:srgbClr val="F4D352"/>
                    </a:gs>
                  </a:gsLst>
                  <a:lin ang="5400000" scaled="1"/>
                </a:gra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感谢观看</a:t>
            </a:r>
            <a:endParaRPr lang="zh-CN" altLang="en-US" sz="10350" i="1" dirty="0">
              <a:gradFill>
                <a:gsLst>
                  <a:gs pos="0">
                    <a:srgbClr val="934923"/>
                  </a:gs>
                  <a:gs pos="100000">
                    <a:srgbClr val="F4D352"/>
                  </a:gs>
                </a:gsLst>
                <a:lin ang="5400000" scaled="1"/>
              </a:gradFill>
              <a:effectLst>
                <a:outerShdw blurRad="406400" dist="38100" dir="5400000" algn="t" rotWithShape="0">
                  <a:prstClr val="black">
                    <a:alpha val="83000"/>
                  </a:prstClr>
                </a:outerShdw>
              </a:effectLst>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45"/>
          <p:cNvSpPr>
            <a:spLocks noChangeArrowheads="1"/>
          </p:cNvSpPr>
          <p:nvPr/>
        </p:nvSpPr>
        <p:spPr bwMode="auto">
          <a:xfrm>
            <a:off x="3113947" y="246627"/>
            <a:ext cx="3025872" cy="759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lnSpc>
                <a:spcPct val="120000"/>
              </a:lnSpc>
              <a:defRPr/>
            </a:pPr>
            <a:r>
              <a:rPr lang="zh-CN" altLang="en-US" sz="4000" b="1" i="1" dirty="0">
                <a:gradFill>
                  <a:gsLst>
                    <a:gs pos="0">
                      <a:srgbClr val="934923"/>
                    </a:gs>
                    <a:gs pos="100000">
                      <a:srgbClr val="F4D352"/>
                    </a:gs>
                  </a:gsLst>
                  <a:lin ang="5400000" scaled="1"/>
                </a:gradFill>
                <a:cs typeface="+mn-ea"/>
                <a:sym typeface="+mn-lt"/>
              </a:rPr>
              <a:t>活动流程</a:t>
            </a:r>
          </a:p>
        </p:txBody>
      </p:sp>
      <p:grpSp>
        <p:nvGrpSpPr>
          <p:cNvPr id="14" name="组合 13"/>
          <p:cNvGrpSpPr/>
          <p:nvPr/>
        </p:nvGrpSpPr>
        <p:grpSpPr>
          <a:xfrm>
            <a:off x="6478336" y="1416234"/>
            <a:ext cx="1623227" cy="1941133"/>
            <a:chOff x="5307286" y="1707180"/>
            <a:chExt cx="1623227" cy="1941133"/>
          </a:xfrm>
        </p:grpSpPr>
        <p:sp>
          <p:nvSpPr>
            <p:cNvPr id="15" name="Text Box 10"/>
            <p:cNvSpPr txBox="1">
              <a:spLocks noChangeArrowheads="1"/>
            </p:cNvSpPr>
            <p:nvPr/>
          </p:nvSpPr>
          <p:spPr bwMode="auto">
            <a:xfrm>
              <a:off x="5307286" y="3291356"/>
              <a:ext cx="1623227" cy="356957"/>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0">
                        <a:srgbClr val="934923"/>
                      </a:gs>
                      <a:gs pos="100000">
                        <a:srgbClr val="F4D352"/>
                      </a:gs>
                    </a:gsLst>
                    <a:lin ang="5400000" scaled="0"/>
                  </a:gradFill>
                  <a:cs typeface="+mn-ea"/>
                  <a:sym typeface="+mn-lt"/>
                </a:rPr>
                <a:t>企业领导寄语</a:t>
              </a:r>
            </a:p>
          </p:txBody>
        </p:sp>
        <p:grpSp>
          <p:nvGrpSpPr>
            <p:cNvPr id="17" name="组合 16"/>
            <p:cNvGrpSpPr/>
            <p:nvPr/>
          </p:nvGrpSpPr>
          <p:grpSpPr>
            <a:xfrm>
              <a:off x="5728892" y="1707180"/>
              <a:ext cx="733769" cy="1356582"/>
              <a:chOff x="846782" y="1426730"/>
              <a:chExt cx="938581" cy="1735235"/>
            </a:xfrm>
          </p:grpSpPr>
          <p:grpSp>
            <p:nvGrpSpPr>
              <p:cNvPr id="18" name="组合 17"/>
              <p:cNvGrpSpPr/>
              <p:nvPr/>
            </p:nvGrpSpPr>
            <p:grpSpPr>
              <a:xfrm>
                <a:off x="846782" y="2211710"/>
                <a:ext cx="938581" cy="950255"/>
                <a:chOff x="1050535" y="2211710"/>
                <a:chExt cx="938581" cy="950255"/>
              </a:xfrm>
            </p:grpSpPr>
            <p:sp>
              <p:nvSpPr>
                <p:cNvPr id="20" name="矩形 19"/>
                <p:cNvSpPr/>
                <p:nvPr/>
              </p:nvSpPr>
              <p:spPr>
                <a:xfrm>
                  <a:off x="1109692" y="2211710"/>
                  <a:ext cx="879424" cy="842938"/>
                </a:xfrm>
                <a:prstGeom prst="rect">
                  <a:avLst/>
                </a:prstGeom>
                <a:noFill/>
                <a:ln w="12700">
                  <a:gradFill>
                    <a:gsLst>
                      <a:gs pos="0">
                        <a:srgbClr val="934923"/>
                      </a:gs>
                      <a:gs pos="100000">
                        <a:srgbClr val="F4D3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gradFill>
                      <a:gsLst>
                        <a:gs pos="0">
                          <a:srgbClr val="934923"/>
                        </a:gs>
                        <a:gs pos="100000">
                          <a:srgbClr val="F4D352"/>
                        </a:gs>
                      </a:gsLst>
                      <a:lin ang="5400000" scaled="0"/>
                    </a:gradFill>
                    <a:cs typeface="+mn-ea"/>
                    <a:sym typeface="+mn-lt"/>
                  </a:endParaRPr>
                </a:p>
              </p:txBody>
            </p:sp>
            <p:sp>
              <p:nvSpPr>
                <p:cNvPr id="21" name="矩形 20"/>
                <p:cNvSpPr/>
                <p:nvPr/>
              </p:nvSpPr>
              <p:spPr>
                <a:xfrm>
                  <a:off x="1050535" y="2335375"/>
                  <a:ext cx="828176" cy="826590"/>
                </a:xfrm>
                <a:prstGeom prst="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gradFill>
                      <a:gsLst>
                        <a:gs pos="0">
                          <a:srgbClr val="934923"/>
                        </a:gs>
                        <a:gs pos="100000">
                          <a:srgbClr val="F4D352"/>
                        </a:gs>
                      </a:gsLst>
                      <a:lin ang="5400000" scaled="0"/>
                    </a:gradFill>
                    <a:cs typeface="+mn-ea"/>
                    <a:sym typeface="+mn-lt"/>
                  </a:endParaRPr>
                </a:p>
              </p:txBody>
            </p:sp>
          </p:grpSp>
          <p:sp>
            <p:nvSpPr>
              <p:cNvPr id="19" name="Text Box 10"/>
              <p:cNvSpPr txBox="1">
                <a:spLocks noChangeArrowheads="1"/>
              </p:cNvSpPr>
              <p:nvPr/>
            </p:nvSpPr>
            <p:spPr bwMode="auto">
              <a:xfrm>
                <a:off x="951425" y="1426730"/>
                <a:ext cx="732351" cy="76456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0">
                          <a:srgbClr val="934923"/>
                        </a:gs>
                        <a:gs pos="100000">
                          <a:srgbClr val="F4D352"/>
                        </a:gs>
                      </a:gsLst>
                      <a:lin ang="5400000" scaled="0"/>
                    </a:gradFill>
                    <a:cs typeface="+mn-ea"/>
                    <a:sym typeface="+mn-lt"/>
                  </a:rPr>
                  <a:t>04</a:t>
                </a:r>
                <a:endParaRPr lang="zh-CN" altLang="en-US" sz="3200" dirty="0">
                  <a:gradFill>
                    <a:gsLst>
                      <a:gs pos="0">
                        <a:srgbClr val="934923"/>
                      </a:gs>
                      <a:gs pos="100000">
                        <a:srgbClr val="F4D352"/>
                      </a:gs>
                    </a:gsLst>
                    <a:lin ang="5400000" scaled="0"/>
                  </a:gradFill>
                  <a:cs typeface="+mn-ea"/>
                  <a:sym typeface="+mn-lt"/>
                </a:endParaRPr>
              </a:p>
            </p:txBody>
          </p:sp>
        </p:grpSp>
      </p:grpSp>
      <p:grpSp>
        <p:nvGrpSpPr>
          <p:cNvPr id="22" name="组合 21"/>
          <p:cNvGrpSpPr/>
          <p:nvPr/>
        </p:nvGrpSpPr>
        <p:grpSpPr>
          <a:xfrm>
            <a:off x="4612442" y="1416234"/>
            <a:ext cx="1623227" cy="1941133"/>
            <a:chOff x="3756522" y="1707180"/>
            <a:chExt cx="1623227" cy="1941133"/>
          </a:xfrm>
        </p:grpSpPr>
        <p:sp>
          <p:nvSpPr>
            <p:cNvPr id="23" name="Text Box 10"/>
            <p:cNvSpPr txBox="1">
              <a:spLocks noChangeArrowheads="1"/>
            </p:cNvSpPr>
            <p:nvPr/>
          </p:nvSpPr>
          <p:spPr bwMode="auto">
            <a:xfrm>
              <a:off x="3756522" y="3291356"/>
              <a:ext cx="1623227" cy="356957"/>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0">
                        <a:srgbClr val="934923"/>
                      </a:gs>
                      <a:gs pos="100000">
                        <a:srgbClr val="F4D352"/>
                      </a:gs>
                    </a:gsLst>
                    <a:lin ang="5400000" scaled="0"/>
                  </a:gradFill>
                  <a:cs typeface="+mn-ea"/>
                  <a:sym typeface="+mn-lt"/>
                </a:rPr>
                <a:t>活动才艺汇演</a:t>
              </a:r>
            </a:p>
          </p:txBody>
        </p:sp>
        <p:grpSp>
          <p:nvGrpSpPr>
            <p:cNvPr id="25" name="组合 24"/>
            <p:cNvGrpSpPr/>
            <p:nvPr/>
          </p:nvGrpSpPr>
          <p:grpSpPr>
            <a:xfrm>
              <a:off x="4200058" y="1707180"/>
              <a:ext cx="733769" cy="1356582"/>
              <a:chOff x="846782" y="1426730"/>
              <a:chExt cx="938581" cy="1735235"/>
            </a:xfrm>
          </p:grpSpPr>
          <p:grpSp>
            <p:nvGrpSpPr>
              <p:cNvPr id="26" name="组合 25"/>
              <p:cNvGrpSpPr/>
              <p:nvPr/>
            </p:nvGrpSpPr>
            <p:grpSpPr>
              <a:xfrm>
                <a:off x="846782" y="2211710"/>
                <a:ext cx="938581" cy="950255"/>
                <a:chOff x="1050535" y="2211710"/>
                <a:chExt cx="938581" cy="950255"/>
              </a:xfrm>
            </p:grpSpPr>
            <p:sp>
              <p:nvSpPr>
                <p:cNvPr id="28" name="矩形 27"/>
                <p:cNvSpPr/>
                <p:nvPr/>
              </p:nvSpPr>
              <p:spPr>
                <a:xfrm>
                  <a:off x="1109692" y="2211710"/>
                  <a:ext cx="879424" cy="842938"/>
                </a:xfrm>
                <a:prstGeom prst="rect">
                  <a:avLst/>
                </a:prstGeom>
                <a:noFill/>
                <a:ln w="12700">
                  <a:gradFill>
                    <a:gsLst>
                      <a:gs pos="0">
                        <a:srgbClr val="934923"/>
                      </a:gs>
                      <a:gs pos="100000">
                        <a:srgbClr val="F4D3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gradFill>
                      <a:gsLst>
                        <a:gs pos="0">
                          <a:srgbClr val="934923"/>
                        </a:gs>
                        <a:gs pos="100000">
                          <a:srgbClr val="F4D352"/>
                        </a:gs>
                      </a:gsLst>
                      <a:lin ang="5400000" scaled="0"/>
                    </a:gradFill>
                    <a:cs typeface="+mn-ea"/>
                    <a:sym typeface="+mn-lt"/>
                  </a:endParaRPr>
                </a:p>
              </p:txBody>
            </p:sp>
            <p:sp>
              <p:nvSpPr>
                <p:cNvPr id="29" name="矩形 28"/>
                <p:cNvSpPr/>
                <p:nvPr/>
              </p:nvSpPr>
              <p:spPr>
                <a:xfrm>
                  <a:off x="1050535" y="2335375"/>
                  <a:ext cx="828176" cy="826590"/>
                </a:xfrm>
                <a:prstGeom prst="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gradFill>
                      <a:gsLst>
                        <a:gs pos="0">
                          <a:srgbClr val="934923"/>
                        </a:gs>
                        <a:gs pos="100000">
                          <a:srgbClr val="F4D352"/>
                        </a:gs>
                      </a:gsLst>
                      <a:lin ang="5400000" scaled="0"/>
                    </a:gradFill>
                    <a:cs typeface="+mn-ea"/>
                    <a:sym typeface="+mn-lt"/>
                  </a:endParaRPr>
                </a:p>
              </p:txBody>
            </p:sp>
          </p:grpSp>
          <p:sp>
            <p:nvSpPr>
              <p:cNvPr id="27" name="Text Box 10"/>
              <p:cNvSpPr txBox="1">
                <a:spLocks noChangeArrowheads="1"/>
              </p:cNvSpPr>
              <p:nvPr/>
            </p:nvSpPr>
            <p:spPr bwMode="auto">
              <a:xfrm>
                <a:off x="951425" y="1426730"/>
                <a:ext cx="732351" cy="76456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0">
                          <a:srgbClr val="934923"/>
                        </a:gs>
                        <a:gs pos="100000">
                          <a:srgbClr val="F4D352"/>
                        </a:gs>
                      </a:gsLst>
                      <a:lin ang="5400000" scaled="0"/>
                    </a:gradFill>
                    <a:cs typeface="+mn-ea"/>
                    <a:sym typeface="+mn-lt"/>
                  </a:rPr>
                  <a:t>03</a:t>
                </a:r>
                <a:endParaRPr lang="zh-CN" altLang="en-US" sz="3200" dirty="0">
                  <a:gradFill>
                    <a:gsLst>
                      <a:gs pos="0">
                        <a:srgbClr val="934923"/>
                      </a:gs>
                      <a:gs pos="100000">
                        <a:srgbClr val="F4D352"/>
                      </a:gs>
                    </a:gsLst>
                    <a:lin ang="5400000" scaled="0"/>
                  </a:gradFill>
                  <a:cs typeface="+mn-ea"/>
                  <a:sym typeface="+mn-lt"/>
                </a:endParaRPr>
              </a:p>
            </p:txBody>
          </p:sp>
        </p:grpSp>
      </p:grpSp>
      <p:grpSp>
        <p:nvGrpSpPr>
          <p:cNvPr id="30" name="组合 29"/>
          <p:cNvGrpSpPr/>
          <p:nvPr/>
        </p:nvGrpSpPr>
        <p:grpSpPr>
          <a:xfrm>
            <a:off x="880654" y="1416234"/>
            <a:ext cx="1623227" cy="1941133"/>
            <a:chOff x="642971" y="1707180"/>
            <a:chExt cx="1623227" cy="1941133"/>
          </a:xfrm>
        </p:grpSpPr>
        <p:sp>
          <p:nvSpPr>
            <p:cNvPr id="31" name="Text Box 10"/>
            <p:cNvSpPr txBox="1">
              <a:spLocks noChangeArrowheads="1"/>
            </p:cNvSpPr>
            <p:nvPr/>
          </p:nvSpPr>
          <p:spPr bwMode="auto">
            <a:xfrm>
              <a:off x="642971" y="3291356"/>
              <a:ext cx="1623227" cy="356957"/>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0">
                        <a:srgbClr val="934923"/>
                      </a:gs>
                      <a:gs pos="100000">
                        <a:srgbClr val="F4D352"/>
                      </a:gs>
                    </a:gsLst>
                    <a:lin ang="5400000" scaled="0"/>
                  </a:gradFill>
                  <a:cs typeface="+mn-ea"/>
                  <a:sym typeface="+mn-lt"/>
                </a:rPr>
                <a:t>签约仪式介绍</a:t>
              </a:r>
            </a:p>
          </p:txBody>
        </p:sp>
        <p:grpSp>
          <p:nvGrpSpPr>
            <p:cNvPr id="33" name="组合 32"/>
            <p:cNvGrpSpPr/>
            <p:nvPr/>
          </p:nvGrpSpPr>
          <p:grpSpPr>
            <a:xfrm>
              <a:off x="1142390" y="1707180"/>
              <a:ext cx="733769" cy="1356582"/>
              <a:chOff x="846782" y="1426730"/>
              <a:chExt cx="938581" cy="1735235"/>
            </a:xfrm>
          </p:grpSpPr>
          <p:grpSp>
            <p:nvGrpSpPr>
              <p:cNvPr id="37" name="组合 36"/>
              <p:cNvGrpSpPr/>
              <p:nvPr/>
            </p:nvGrpSpPr>
            <p:grpSpPr>
              <a:xfrm>
                <a:off x="846782" y="2211710"/>
                <a:ext cx="938581" cy="950255"/>
                <a:chOff x="1050535" y="2211710"/>
                <a:chExt cx="938581" cy="950255"/>
              </a:xfrm>
            </p:grpSpPr>
            <p:sp>
              <p:nvSpPr>
                <p:cNvPr id="39" name="矩形 38"/>
                <p:cNvSpPr/>
                <p:nvPr/>
              </p:nvSpPr>
              <p:spPr>
                <a:xfrm>
                  <a:off x="1109692" y="2211710"/>
                  <a:ext cx="879424" cy="842938"/>
                </a:xfrm>
                <a:prstGeom prst="rect">
                  <a:avLst/>
                </a:prstGeom>
                <a:noFill/>
                <a:ln w="12700">
                  <a:gradFill>
                    <a:gsLst>
                      <a:gs pos="0">
                        <a:srgbClr val="934923"/>
                      </a:gs>
                      <a:gs pos="100000">
                        <a:srgbClr val="F4D3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gradFill>
                      <a:gsLst>
                        <a:gs pos="0">
                          <a:srgbClr val="934923"/>
                        </a:gs>
                        <a:gs pos="100000">
                          <a:srgbClr val="F4D352"/>
                        </a:gs>
                      </a:gsLst>
                      <a:lin ang="5400000" scaled="0"/>
                    </a:gradFill>
                    <a:cs typeface="+mn-ea"/>
                    <a:sym typeface="+mn-lt"/>
                  </a:endParaRPr>
                </a:p>
              </p:txBody>
            </p:sp>
            <p:sp>
              <p:nvSpPr>
                <p:cNvPr id="40" name="矩形 39"/>
                <p:cNvSpPr/>
                <p:nvPr/>
              </p:nvSpPr>
              <p:spPr>
                <a:xfrm>
                  <a:off x="1050535" y="2335375"/>
                  <a:ext cx="828176" cy="826590"/>
                </a:xfrm>
                <a:prstGeom prst="rect">
                  <a:avLst/>
                </a:prstGeom>
                <a:gradFill>
                  <a:gsLst>
                    <a:gs pos="0">
                      <a:srgbClr val="934923"/>
                    </a:gs>
                    <a:gs pos="100000">
                      <a:srgbClr val="F4D35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dirty="0">
                    <a:gradFill>
                      <a:gsLst>
                        <a:gs pos="0">
                          <a:srgbClr val="934923"/>
                        </a:gs>
                        <a:gs pos="100000">
                          <a:srgbClr val="F4D352"/>
                        </a:gs>
                      </a:gsLst>
                      <a:lin ang="5400000" scaled="0"/>
                    </a:gradFill>
                    <a:cs typeface="+mn-ea"/>
                    <a:sym typeface="+mn-lt"/>
                  </a:endParaRPr>
                </a:p>
              </p:txBody>
            </p:sp>
          </p:grpSp>
          <p:sp>
            <p:nvSpPr>
              <p:cNvPr id="38" name="Text Box 10"/>
              <p:cNvSpPr txBox="1">
                <a:spLocks noChangeArrowheads="1"/>
              </p:cNvSpPr>
              <p:nvPr/>
            </p:nvSpPr>
            <p:spPr bwMode="auto">
              <a:xfrm>
                <a:off x="951425" y="1426730"/>
                <a:ext cx="732351" cy="76456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0">
                          <a:srgbClr val="934923"/>
                        </a:gs>
                        <a:gs pos="100000">
                          <a:srgbClr val="F4D352"/>
                        </a:gs>
                      </a:gsLst>
                      <a:lin ang="5400000" scaled="0"/>
                    </a:gradFill>
                    <a:cs typeface="+mn-ea"/>
                    <a:sym typeface="+mn-lt"/>
                  </a:rPr>
                  <a:t>01</a:t>
                </a:r>
                <a:endParaRPr lang="zh-CN" altLang="en-US" sz="3200" dirty="0">
                  <a:gradFill>
                    <a:gsLst>
                      <a:gs pos="0">
                        <a:srgbClr val="934923"/>
                      </a:gs>
                      <a:gs pos="100000">
                        <a:srgbClr val="F4D352"/>
                      </a:gs>
                    </a:gsLst>
                    <a:lin ang="5400000" scaled="0"/>
                  </a:gradFill>
                  <a:cs typeface="+mn-ea"/>
                  <a:sym typeface="+mn-lt"/>
                </a:endParaRPr>
              </a:p>
            </p:txBody>
          </p:sp>
        </p:grpSp>
        <p:grpSp>
          <p:nvGrpSpPr>
            <p:cNvPr id="34" name="组合 33"/>
            <p:cNvGrpSpPr/>
            <p:nvPr/>
          </p:nvGrpSpPr>
          <p:grpSpPr>
            <a:xfrm>
              <a:off x="1296843" y="2595438"/>
              <a:ext cx="352823" cy="340189"/>
              <a:chOff x="254016" y="2562921"/>
              <a:chExt cx="451304" cy="435144"/>
            </a:xfrm>
          </p:grpSpPr>
          <p:sp>
            <p:nvSpPr>
              <p:cNvPr id="35" name="Freeform 252"/>
              <p:cNvSpPr/>
              <p:nvPr/>
            </p:nvSpPr>
            <p:spPr bwMode="auto">
              <a:xfrm>
                <a:off x="325034" y="2661402"/>
                <a:ext cx="309269" cy="3366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sp>
            <p:nvSpPr>
              <p:cNvPr id="36" name="Freeform 253"/>
              <p:cNvSpPr/>
              <p:nvPr/>
            </p:nvSpPr>
            <p:spPr bwMode="auto">
              <a:xfrm>
                <a:off x="254016" y="2562921"/>
                <a:ext cx="451304" cy="245054"/>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chemeClr val="tx1"/>
              </a:solidFill>
              <a:ln w="9525">
                <a:noFill/>
              </a:ln>
              <a:effectLst>
                <a:outerShdw blurRad="508000" dist="596900" dir="3600000" sx="89000" sy="89000" algn="tl" rotWithShape="0">
                  <a:schemeClr val="bg1">
                    <a:lumMod val="50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grpSp>
      </p:grpSp>
      <p:grpSp>
        <p:nvGrpSpPr>
          <p:cNvPr id="41" name="组合 40"/>
          <p:cNvGrpSpPr/>
          <p:nvPr/>
        </p:nvGrpSpPr>
        <p:grpSpPr>
          <a:xfrm>
            <a:off x="2746548" y="1416235"/>
            <a:ext cx="1623227" cy="1941133"/>
            <a:chOff x="2219316" y="1707180"/>
            <a:chExt cx="1623227" cy="1941133"/>
          </a:xfrm>
        </p:grpSpPr>
        <p:sp>
          <p:nvSpPr>
            <p:cNvPr id="42" name="Text Box 10"/>
            <p:cNvSpPr txBox="1">
              <a:spLocks noChangeArrowheads="1"/>
            </p:cNvSpPr>
            <p:nvPr/>
          </p:nvSpPr>
          <p:spPr bwMode="auto">
            <a:xfrm>
              <a:off x="2219316" y="3291356"/>
              <a:ext cx="1623227" cy="356957"/>
            </a:xfrm>
            <a:prstGeom prst="rect">
              <a:avLst/>
            </a:prstGeom>
            <a:noFill/>
            <a:ln w="9525">
              <a:noFill/>
              <a:miter lim="800000"/>
            </a:ln>
          </p:spPr>
          <p:txBody>
            <a:bodyPr wrap="square" lIns="45720" tIns="22860" rIns="45720" bIns="22860">
              <a:spAutoFit/>
            </a:bodyPr>
            <a:lstStyle/>
            <a:p>
              <a:pPr algn="ctr">
                <a:lnSpc>
                  <a:spcPct val="120000"/>
                </a:lnSpc>
              </a:pPr>
              <a:r>
                <a:rPr lang="zh-CN" altLang="en-US" dirty="0">
                  <a:gradFill>
                    <a:gsLst>
                      <a:gs pos="0">
                        <a:srgbClr val="934923"/>
                      </a:gs>
                      <a:gs pos="100000">
                        <a:srgbClr val="F4D352"/>
                      </a:gs>
                    </a:gsLst>
                    <a:lin ang="5400000" scaled="0"/>
                  </a:gradFill>
                  <a:cs typeface="+mn-ea"/>
                  <a:sym typeface="+mn-lt"/>
                </a:rPr>
                <a:t>项目发展规划</a:t>
              </a:r>
            </a:p>
          </p:txBody>
        </p:sp>
        <p:grpSp>
          <p:nvGrpSpPr>
            <p:cNvPr id="44" name="组合 43"/>
            <p:cNvGrpSpPr/>
            <p:nvPr/>
          </p:nvGrpSpPr>
          <p:grpSpPr>
            <a:xfrm>
              <a:off x="2671224" y="1707180"/>
              <a:ext cx="733769" cy="1356582"/>
              <a:chOff x="846782" y="1426730"/>
              <a:chExt cx="938581" cy="1735235"/>
            </a:xfrm>
          </p:grpSpPr>
          <p:grpSp>
            <p:nvGrpSpPr>
              <p:cNvPr id="52" name="组合 51"/>
              <p:cNvGrpSpPr/>
              <p:nvPr/>
            </p:nvGrpSpPr>
            <p:grpSpPr>
              <a:xfrm>
                <a:off x="846782" y="2211710"/>
                <a:ext cx="938581" cy="950255"/>
                <a:chOff x="1050535" y="2211710"/>
                <a:chExt cx="938581" cy="950255"/>
              </a:xfrm>
            </p:grpSpPr>
            <p:sp>
              <p:nvSpPr>
                <p:cNvPr id="54" name="矩形 53"/>
                <p:cNvSpPr/>
                <p:nvPr/>
              </p:nvSpPr>
              <p:spPr>
                <a:xfrm>
                  <a:off x="1109692" y="2211710"/>
                  <a:ext cx="879424" cy="842938"/>
                </a:xfrm>
                <a:prstGeom prst="rect">
                  <a:avLst/>
                </a:prstGeom>
                <a:noFill/>
                <a:ln w="12700">
                  <a:gradFill>
                    <a:gsLst>
                      <a:gs pos="0">
                        <a:srgbClr val="934923"/>
                      </a:gs>
                      <a:gs pos="100000">
                        <a:srgbClr val="F4D35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gradFill>
                      <a:gsLst>
                        <a:gs pos="0">
                          <a:srgbClr val="934923"/>
                        </a:gs>
                        <a:gs pos="100000">
                          <a:srgbClr val="F4D352"/>
                        </a:gs>
                      </a:gsLst>
                      <a:lin ang="5400000" scaled="0"/>
                    </a:gradFill>
                    <a:cs typeface="+mn-ea"/>
                    <a:sym typeface="+mn-lt"/>
                  </a:endParaRPr>
                </a:p>
              </p:txBody>
            </p:sp>
            <p:sp>
              <p:nvSpPr>
                <p:cNvPr id="55" name="矩形 54"/>
                <p:cNvSpPr/>
                <p:nvPr/>
              </p:nvSpPr>
              <p:spPr>
                <a:xfrm>
                  <a:off x="1050535" y="2335375"/>
                  <a:ext cx="828176" cy="826590"/>
                </a:xfrm>
                <a:prstGeom prst="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2400">
                    <a:gradFill>
                      <a:gsLst>
                        <a:gs pos="0">
                          <a:srgbClr val="934923"/>
                        </a:gs>
                        <a:gs pos="100000">
                          <a:srgbClr val="F4D352"/>
                        </a:gs>
                      </a:gsLst>
                      <a:lin ang="5400000" scaled="0"/>
                    </a:gradFill>
                    <a:cs typeface="+mn-ea"/>
                    <a:sym typeface="+mn-lt"/>
                  </a:endParaRPr>
                </a:p>
              </p:txBody>
            </p:sp>
          </p:grpSp>
          <p:sp>
            <p:nvSpPr>
              <p:cNvPr id="53" name="Text Box 10"/>
              <p:cNvSpPr txBox="1">
                <a:spLocks noChangeArrowheads="1"/>
              </p:cNvSpPr>
              <p:nvPr/>
            </p:nvSpPr>
            <p:spPr bwMode="auto">
              <a:xfrm>
                <a:off x="951425" y="1426730"/>
                <a:ext cx="732351" cy="764568"/>
              </a:xfrm>
              <a:prstGeom prst="rect">
                <a:avLst/>
              </a:prstGeom>
              <a:noFill/>
              <a:ln w="9525">
                <a:noFill/>
                <a:miter lim="800000"/>
              </a:ln>
            </p:spPr>
            <p:txBody>
              <a:bodyPr wrap="square" lIns="45720" tIns="22860" rIns="45720" bIns="22860">
                <a:spAutoFit/>
              </a:bodyPr>
              <a:lstStyle/>
              <a:p>
                <a:pPr algn="ctr">
                  <a:lnSpc>
                    <a:spcPct val="120000"/>
                  </a:lnSpc>
                </a:pPr>
                <a:r>
                  <a:rPr lang="en-US" altLang="zh-CN" sz="3200" dirty="0">
                    <a:gradFill>
                      <a:gsLst>
                        <a:gs pos="0">
                          <a:srgbClr val="934923"/>
                        </a:gs>
                        <a:gs pos="100000">
                          <a:srgbClr val="F4D352"/>
                        </a:gs>
                      </a:gsLst>
                      <a:lin ang="5400000" scaled="0"/>
                    </a:gradFill>
                    <a:cs typeface="+mn-ea"/>
                    <a:sym typeface="+mn-lt"/>
                  </a:rPr>
                  <a:t>02</a:t>
                </a:r>
                <a:endParaRPr lang="zh-CN" altLang="en-US" sz="3200" dirty="0">
                  <a:gradFill>
                    <a:gsLst>
                      <a:gs pos="0">
                        <a:srgbClr val="934923"/>
                      </a:gs>
                      <a:gs pos="100000">
                        <a:srgbClr val="F4D352"/>
                      </a:gs>
                    </a:gsLst>
                    <a:lin ang="5400000" scaled="0"/>
                  </a:gradFill>
                  <a:cs typeface="+mn-ea"/>
                  <a:sym typeface="+mn-lt"/>
                </a:endParaRPr>
              </a:p>
            </p:txBody>
          </p:sp>
        </p:grpSp>
        <p:grpSp>
          <p:nvGrpSpPr>
            <p:cNvPr id="45" name="组合 44"/>
            <p:cNvGrpSpPr/>
            <p:nvPr/>
          </p:nvGrpSpPr>
          <p:grpSpPr>
            <a:xfrm>
              <a:off x="2800532" y="2581672"/>
              <a:ext cx="372466" cy="331254"/>
              <a:chOff x="5532438" y="712788"/>
              <a:chExt cx="760412" cy="676276"/>
            </a:xfrm>
          </p:grpSpPr>
          <p:sp>
            <p:nvSpPr>
              <p:cNvPr id="46" name="Freeform 5"/>
              <p:cNvSpPr>
                <a:spLocks noEditPoints="1"/>
              </p:cNvSpPr>
              <p:nvPr/>
            </p:nvSpPr>
            <p:spPr bwMode="auto">
              <a:xfrm>
                <a:off x="5532438" y="712788"/>
                <a:ext cx="760412" cy="676275"/>
              </a:xfrm>
              <a:custGeom>
                <a:avLst/>
                <a:gdLst>
                  <a:gd name="T0" fmla="*/ 821 w 958"/>
                  <a:gd name="T1" fmla="*/ 466 h 852"/>
                  <a:gd name="T2" fmla="*/ 778 w 958"/>
                  <a:gd name="T3" fmla="*/ 448 h 852"/>
                  <a:gd name="T4" fmla="*/ 739 w 958"/>
                  <a:gd name="T5" fmla="*/ 407 h 852"/>
                  <a:gd name="T6" fmla="*/ 725 w 958"/>
                  <a:gd name="T7" fmla="*/ 365 h 852"/>
                  <a:gd name="T8" fmla="*/ 722 w 958"/>
                  <a:gd name="T9" fmla="*/ 377 h 852"/>
                  <a:gd name="T10" fmla="*/ 704 w 958"/>
                  <a:gd name="T11" fmla="*/ 418 h 852"/>
                  <a:gd name="T12" fmla="*/ 672 w 958"/>
                  <a:gd name="T13" fmla="*/ 450 h 852"/>
                  <a:gd name="T14" fmla="*/ 629 w 958"/>
                  <a:gd name="T15" fmla="*/ 466 h 852"/>
                  <a:gd name="T16" fmla="*/ 592 w 958"/>
                  <a:gd name="T17" fmla="*/ 468 h 852"/>
                  <a:gd name="T18" fmla="*/ 547 w 958"/>
                  <a:gd name="T19" fmla="*/ 455 h 852"/>
                  <a:gd name="T20" fmla="*/ 505 w 958"/>
                  <a:gd name="T21" fmla="*/ 418 h 852"/>
                  <a:gd name="T22" fmla="*/ 485 w 958"/>
                  <a:gd name="T23" fmla="*/ 375 h 852"/>
                  <a:gd name="T24" fmla="*/ 482 w 958"/>
                  <a:gd name="T25" fmla="*/ 365 h 852"/>
                  <a:gd name="T26" fmla="*/ 469 w 958"/>
                  <a:gd name="T27" fmla="*/ 409 h 852"/>
                  <a:gd name="T28" fmla="*/ 439 w 958"/>
                  <a:gd name="T29" fmla="*/ 443 h 852"/>
                  <a:gd name="T30" fmla="*/ 398 w 958"/>
                  <a:gd name="T31" fmla="*/ 464 h 852"/>
                  <a:gd name="T32" fmla="*/ 363 w 958"/>
                  <a:gd name="T33" fmla="*/ 470 h 852"/>
                  <a:gd name="T34" fmla="*/ 316 w 958"/>
                  <a:gd name="T35" fmla="*/ 459 h 852"/>
                  <a:gd name="T36" fmla="*/ 270 w 958"/>
                  <a:gd name="T37" fmla="*/ 427 h 852"/>
                  <a:gd name="T38" fmla="*/ 247 w 958"/>
                  <a:gd name="T39" fmla="*/ 388 h 852"/>
                  <a:gd name="T40" fmla="*/ 242 w 958"/>
                  <a:gd name="T41" fmla="*/ 354 h 852"/>
                  <a:gd name="T42" fmla="*/ 233 w 958"/>
                  <a:gd name="T43" fmla="*/ 398 h 852"/>
                  <a:gd name="T44" fmla="*/ 206 w 958"/>
                  <a:gd name="T45" fmla="*/ 436 h 852"/>
                  <a:gd name="T46" fmla="*/ 169 w 958"/>
                  <a:gd name="T47" fmla="*/ 461 h 852"/>
                  <a:gd name="T48" fmla="*/ 121 w 958"/>
                  <a:gd name="T49" fmla="*/ 470 h 852"/>
                  <a:gd name="T50" fmla="*/ 85 w 958"/>
                  <a:gd name="T51" fmla="*/ 464 h 852"/>
                  <a:gd name="T52" fmla="*/ 36 w 958"/>
                  <a:gd name="T53" fmla="*/ 434 h 852"/>
                  <a:gd name="T54" fmla="*/ 11 w 958"/>
                  <a:gd name="T55" fmla="*/ 398 h 852"/>
                  <a:gd name="T56" fmla="*/ 0 w 958"/>
                  <a:gd name="T57" fmla="*/ 354 h 852"/>
                  <a:gd name="T58" fmla="*/ 958 w 958"/>
                  <a:gd name="T59" fmla="*/ 354 h 852"/>
                  <a:gd name="T60" fmla="*/ 953 w 958"/>
                  <a:gd name="T61" fmla="*/ 398 h 852"/>
                  <a:gd name="T62" fmla="*/ 928 w 958"/>
                  <a:gd name="T63" fmla="*/ 436 h 852"/>
                  <a:gd name="T64" fmla="*/ 890 w 958"/>
                  <a:gd name="T65" fmla="*/ 461 h 852"/>
                  <a:gd name="T66" fmla="*/ 846 w 958"/>
                  <a:gd name="T67" fmla="*/ 470 h 852"/>
                  <a:gd name="T68" fmla="*/ 878 w 958"/>
                  <a:gd name="T69" fmla="*/ 139 h 852"/>
                  <a:gd name="T70" fmla="*/ 135 w 958"/>
                  <a:gd name="T71" fmla="*/ 75 h 852"/>
                  <a:gd name="T72" fmla="*/ 110 w 958"/>
                  <a:gd name="T73" fmla="*/ 59 h 852"/>
                  <a:gd name="T74" fmla="*/ 103 w 958"/>
                  <a:gd name="T75" fmla="*/ 39 h 852"/>
                  <a:gd name="T76" fmla="*/ 116 w 958"/>
                  <a:gd name="T77" fmla="*/ 12 h 852"/>
                  <a:gd name="T78" fmla="*/ 144 w 958"/>
                  <a:gd name="T79" fmla="*/ 0 h 852"/>
                  <a:gd name="T80" fmla="*/ 841 w 958"/>
                  <a:gd name="T81" fmla="*/ 4 h 852"/>
                  <a:gd name="T82" fmla="*/ 862 w 958"/>
                  <a:gd name="T83" fmla="*/ 25 h 852"/>
                  <a:gd name="T84" fmla="*/ 866 w 958"/>
                  <a:gd name="T85" fmla="*/ 46 h 852"/>
                  <a:gd name="T86" fmla="*/ 850 w 958"/>
                  <a:gd name="T87" fmla="*/ 71 h 852"/>
                  <a:gd name="T88" fmla="*/ 828 w 958"/>
                  <a:gd name="T89" fmla="*/ 76 h 852"/>
                  <a:gd name="T90" fmla="*/ 812 w 958"/>
                  <a:gd name="T91" fmla="*/ 543 h 852"/>
                  <a:gd name="T92" fmla="*/ 880 w 958"/>
                  <a:gd name="T93" fmla="*/ 809 h 852"/>
                  <a:gd name="T94" fmla="*/ 855 w 958"/>
                  <a:gd name="T95" fmla="*/ 841 h 852"/>
                  <a:gd name="T96" fmla="*/ 140 w 958"/>
                  <a:gd name="T97" fmla="*/ 852 h 852"/>
                  <a:gd name="T98" fmla="*/ 114 w 958"/>
                  <a:gd name="T99" fmla="*/ 841 h 852"/>
                  <a:gd name="T100" fmla="*/ 89 w 958"/>
                  <a:gd name="T101" fmla="*/ 809 h 852"/>
                  <a:gd name="T102" fmla="*/ 158 w 958"/>
                  <a:gd name="T103" fmla="*/ 543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58" h="852">
                    <a:moveTo>
                      <a:pt x="846" y="470"/>
                    </a:moveTo>
                    <a:lnTo>
                      <a:pt x="846" y="470"/>
                    </a:lnTo>
                    <a:lnTo>
                      <a:pt x="834" y="468"/>
                    </a:lnTo>
                    <a:lnTo>
                      <a:pt x="821" y="466"/>
                    </a:lnTo>
                    <a:lnTo>
                      <a:pt x="810" y="464"/>
                    </a:lnTo>
                    <a:lnTo>
                      <a:pt x="798" y="459"/>
                    </a:lnTo>
                    <a:lnTo>
                      <a:pt x="789" y="455"/>
                    </a:lnTo>
                    <a:lnTo>
                      <a:pt x="778" y="448"/>
                    </a:lnTo>
                    <a:lnTo>
                      <a:pt x="761" y="434"/>
                    </a:lnTo>
                    <a:lnTo>
                      <a:pt x="752" y="427"/>
                    </a:lnTo>
                    <a:lnTo>
                      <a:pt x="745" y="418"/>
                    </a:lnTo>
                    <a:lnTo>
                      <a:pt x="739" y="407"/>
                    </a:lnTo>
                    <a:lnTo>
                      <a:pt x="734" y="398"/>
                    </a:lnTo>
                    <a:lnTo>
                      <a:pt x="730" y="388"/>
                    </a:lnTo>
                    <a:lnTo>
                      <a:pt x="727" y="375"/>
                    </a:lnTo>
                    <a:lnTo>
                      <a:pt x="725" y="365"/>
                    </a:lnTo>
                    <a:lnTo>
                      <a:pt x="725" y="354"/>
                    </a:lnTo>
                    <a:lnTo>
                      <a:pt x="725" y="354"/>
                    </a:lnTo>
                    <a:lnTo>
                      <a:pt x="723" y="365"/>
                    </a:lnTo>
                    <a:lnTo>
                      <a:pt x="722" y="377"/>
                    </a:lnTo>
                    <a:lnTo>
                      <a:pt x="720" y="388"/>
                    </a:lnTo>
                    <a:lnTo>
                      <a:pt x="715" y="398"/>
                    </a:lnTo>
                    <a:lnTo>
                      <a:pt x="711" y="409"/>
                    </a:lnTo>
                    <a:lnTo>
                      <a:pt x="704" y="418"/>
                    </a:lnTo>
                    <a:lnTo>
                      <a:pt x="697" y="427"/>
                    </a:lnTo>
                    <a:lnTo>
                      <a:pt x="690" y="436"/>
                    </a:lnTo>
                    <a:lnTo>
                      <a:pt x="681" y="443"/>
                    </a:lnTo>
                    <a:lnTo>
                      <a:pt x="672" y="450"/>
                    </a:lnTo>
                    <a:lnTo>
                      <a:pt x="661" y="455"/>
                    </a:lnTo>
                    <a:lnTo>
                      <a:pt x="651" y="461"/>
                    </a:lnTo>
                    <a:lnTo>
                      <a:pt x="640" y="464"/>
                    </a:lnTo>
                    <a:lnTo>
                      <a:pt x="629" y="466"/>
                    </a:lnTo>
                    <a:lnTo>
                      <a:pt x="617" y="468"/>
                    </a:lnTo>
                    <a:lnTo>
                      <a:pt x="604" y="470"/>
                    </a:lnTo>
                    <a:lnTo>
                      <a:pt x="604" y="470"/>
                    </a:lnTo>
                    <a:lnTo>
                      <a:pt x="592" y="468"/>
                    </a:lnTo>
                    <a:lnTo>
                      <a:pt x="579" y="466"/>
                    </a:lnTo>
                    <a:lnTo>
                      <a:pt x="569" y="464"/>
                    </a:lnTo>
                    <a:lnTo>
                      <a:pt x="558" y="459"/>
                    </a:lnTo>
                    <a:lnTo>
                      <a:pt x="547" y="455"/>
                    </a:lnTo>
                    <a:lnTo>
                      <a:pt x="537" y="448"/>
                    </a:lnTo>
                    <a:lnTo>
                      <a:pt x="519" y="434"/>
                    </a:lnTo>
                    <a:lnTo>
                      <a:pt x="512" y="427"/>
                    </a:lnTo>
                    <a:lnTo>
                      <a:pt x="505" y="418"/>
                    </a:lnTo>
                    <a:lnTo>
                      <a:pt x="498" y="407"/>
                    </a:lnTo>
                    <a:lnTo>
                      <a:pt x="492" y="398"/>
                    </a:lnTo>
                    <a:lnTo>
                      <a:pt x="489" y="388"/>
                    </a:lnTo>
                    <a:lnTo>
                      <a:pt x="485" y="375"/>
                    </a:lnTo>
                    <a:lnTo>
                      <a:pt x="483" y="365"/>
                    </a:lnTo>
                    <a:lnTo>
                      <a:pt x="483" y="354"/>
                    </a:lnTo>
                    <a:lnTo>
                      <a:pt x="483" y="354"/>
                    </a:lnTo>
                    <a:lnTo>
                      <a:pt x="482" y="365"/>
                    </a:lnTo>
                    <a:lnTo>
                      <a:pt x="480" y="377"/>
                    </a:lnTo>
                    <a:lnTo>
                      <a:pt x="478" y="388"/>
                    </a:lnTo>
                    <a:lnTo>
                      <a:pt x="475" y="398"/>
                    </a:lnTo>
                    <a:lnTo>
                      <a:pt x="469" y="409"/>
                    </a:lnTo>
                    <a:lnTo>
                      <a:pt x="462" y="418"/>
                    </a:lnTo>
                    <a:lnTo>
                      <a:pt x="457" y="427"/>
                    </a:lnTo>
                    <a:lnTo>
                      <a:pt x="448" y="436"/>
                    </a:lnTo>
                    <a:lnTo>
                      <a:pt x="439" y="443"/>
                    </a:lnTo>
                    <a:lnTo>
                      <a:pt x="430" y="450"/>
                    </a:lnTo>
                    <a:lnTo>
                      <a:pt x="421" y="455"/>
                    </a:lnTo>
                    <a:lnTo>
                      <a:pt x="411" y="461"/>
                    </a:lnTo>
                    <a:lnTo>
                      <a:pt x="398" y="464"/>
                    </a:lnTo>
                    <a:lnTo>
                      <a:pt x="387" y="466"/>
                    </a:lnTo>
                    <a:lnTo>
                      <a:pt x="375" y="468"/>
                    </a:lnTo>
                    <a:lnTo>
                      <a:pt x="363" y="470"/>
                    </a:lnTo>
                    <a:lnTo>
                      <a:pt x="363" y="470"/>
                    </a:lnTo>
                    <a:lnTo>
                      <a:pt x="350" y="468"/>
                    </a:lnTo>
                    <a:lnTo>
                      <a:pt x="338" y="466"/>
                    </a:lnTo>
                    <a:lnTo>
                      <a:pt x="327" y="464"/>
                    </a:lnTo>
                    <a:lnTo>
                      <a:pt x="316" y="459"/>
                    </a:lnTo>
                    <a:lnTo>
                      <a:pt x="306" y="455"/>
                    </a:lnTo>
                    <a:lnTo>
                      <a:pt x="295" y="448"/>
                    </a:lnTo>
                    <a:lnTo>
                      <a:pt x="277" y="434"/>
                    </a:lnTo>
                    <a:lnTo>
                      <a:pt x="270" y="427"/>
                    </a:lnTo>
                    <a:lnTo>
                      <a:pt x="263" y="418"/>
                    </a:lnTo>
                    <a:lnTo>
                      <a:pt x="256" y="407"/>
                    </a:lnTo>
                    <a:lnTo>
                      <a:pt x="251" y="398"/>
                    </a:lnTo>
                    <a:lnTo>
                      <a:pt x="247" y="388"/>
                    </a:lnTo>
                    <a:lnTo>
                      <a:pt x="243" y="375"/>
                    </a:lnTo>
                    <a:lnTo>
                      <a:pt x="242" y="365"/>
                    </a:lnTo>
                    <a:lnTo>
                      <a:pt x="242" y="354"/>
                    </a:lnTo>
                    <a:lnTo>
                      <a:pt x="242" y="354"/>
                    </a:lnTo>
                    <a:lnTo>
                      <a:pt x="242" y="365"/>
                    </a:lnTo>
                    <a:lnTo>
                      <a:pt x="240" y="377"/>
                    </a:lnTo>
                    <a:lnTo>
                      <a:pt x="236" y="388"/>
                    </a:lnTo>
                    <a:lnTo>
                      <a:pt x="233" y="398"/>
                    </a:lnTo>
                    <a:lnTo>
                      <a:pt x="228" y="409"/>
                    </a:lnTo>
                    <a:lnTo>
                      <a:pt x="222" y="418"/>
                    </a:lnTo>
                    <a:lnTo>
                      <a:pt x="215" y="427"/>
                    </a:lnTo>
                    <a:lnTo>
                      <a:pt x="206" y="436"/>
                    </a:lnTo>
                    <a:lnTo>
                      <a:pt x="199" y="443"/>
                    </a:lnTo>
                    <a:lnTo>
                      <a:pt x="188" y="450"/>
                    </a:lnTo>
                    <a:lnTo>
                      <a:pt x="180" y="455"/>
                    </a:lnTo>
                    <a:lnTo>
                      <a:pt x="169" y="461"/>
                    </a:lnTo>
                    <a:lnTo>
                      <a:pt x="158" y="464"/>
                    </a:lnTo>
                    <a:lnTo>
                      <a:pt x="146" y="466"/>
                    </a:lnTo>
                    <a:lnTo>
                      <a:pt x="133" y="468"/>
                    </a:lnTo>
                    <a:lnTo>
                      <a:pt x="121" y="470"/>
                    </a:lnTo>
                    <a:lnTo>
                      <a:pt x="121" y="470"/>
                    </a:lnTo>
                    <a:lnTo>
                      <a:pt x="108" y="468"/>
                    </a:lnTo>
                    <a:lnTo>
                      <a:pt x="98" y="466"/>
                    </a:lnTo>
                    <a:lnTo>
                      <a:pt x="85" y="464"/>
                    </a:lnTo>
                    <a:lnTo>
                      <a:pt x="75" y="459"/>
                    </a:lnTo>
                    <a:lnTo>
                      <a:pt x="64" y="455"/>
                    </a:lnTo>
                    <a:lnTo>
                      <a:pt x="53" y="448"/>
                    </a:lnTo>
                    <a:lnTo>
                      <a:pt x="36" y="434"/>
                    </a:lnTo>
                    <a:lnTo>
                      <a:pt x="28" y="427"/>
                    </a:lnTo>
                    <a:lnTo>
                      <a:pt x="21" y="418"/>
                    </a:lnTo>
                    <a:lnTo>
                      <a:pt x="14" y="407"/>
                    </a:lnTo>
                    <a:lnTo>
                      <a:pt x="11" y="398"/>
                    </a:lnTo>
                    <a:lnTo>
                      <a:pt x="5" y="388"/>
                    </a:lnTo>
                    <a:lnTo>
                      <a:pt x="4" y="375"/>
                    </a:lnTo>
                    <a:lnTo>
                      <a:pt x="2" y="365"/>
                    </a:lnTo>
                    <a:lnTo>
                      <a:pt x="0" y="354"/>
                    </a:lnTo>
                    <a:lnTo>
                      <a:pt x="84" y="139"/>
                    </a:lnTo>
                    <a:lnTo>
                      <a:pt x="873" y="139"/>
                    </a:lnTo>
                    <a:lnTo>
                      <a:pt x="958" y="354"/>
                    </a:lnTo>
                    <a:lnTo>
                      <a:pt x="958" y="354"/>
                    </a:lnTo>
                    <a:lnTo>
                      <a:pt x="958" y="365"/>
                    </a:lnTo>
                    <a:lnTo>
                      <a:pt x="958" y="377"/>
                    </a:lnTo>
                    <a:lnTo>
                      <a:pt x="956" y="388"/>
                    </a:lnTo>
                    <a:lnTo>
                      <a:pt x="953" y="398"/>
                    </a:lnTo>
                    <a:lnTo>
                      <a:pt x="947" y="409"/>
                    </a:lnTo>
                    <a:lnTo>
                      <a:pt x="942" y="418"/>
                    </a:lnTo>
                    <a:lnTo>
                      <a:pt x="935" y="427"/>
                    </a:lnTo>
                    <a:lnTo>
                      <a:pt x="928" y="436"/>
                    </a:lnTo>
                    <a:lnTo>
                      <a:pt x="921" y="443"/>
                    </a:lnTo>
                    <a:lnTo>
                      <a:pt x="912" y="450"/>
                    </a:lnTo>
                    <a:lnTo>
                      <a:pt x="901" y="455"/>
                    </a:lnTo>
                    <a:lnTo>
                      <a:pt x="890" y="461"/>
                    </a:lnTo>
                    <a:lnTo>
                      <a:pt x="880" y="464"/>
                    </a:lnTo>
                    <a:lnTo>
                      <a:pt x="869" y="466"/>
                    </a:lnTo>
                    <a:lnTo>
                      <a:pt x="857" y="468"/>
                    </a:lnTo>
                    <a:lnTo>
                      <a:pt x="846" y="470"/>
                    </a:lnTo>
                    <a:lnTo>
                      <a:pt x="846" y="470"/>
                    </a:lnTo>
                    <a:close/>
                    <a:moveTo>
                      <a:pt x="878" y="139"/>
                    </a:moveTo>
                    <a:lnTo>
                      <a:pt x="880" y="139"/>
                    </a:lnTo>
                    <a:lnTo>
                      <a:pt x="878" y="139"/>
                    </a:lnTo>
                    <a:close/>
                    <a:moveTo>
                      <a:pt x="828" y="76"/>
                    </a:moveTo>
                    <a:lnTo>
                      <a:pt x="144" y="76"/>
                    </a:lnTo>
                    <a:lnTo>
                      <a:pt x="144" y="76"/>
                    </a:lnTo>
                    <a:lnTo>
                      <a:pt x="135" y="75"/>
                    </a:lnTo>
                    <a:lnTo>
                      <a:pt x="128" y="73"/>
                    </a:lnTo>
                    <a:lnTo>
                      <a:pt x="121" y="69"/>
                    </a:lnTo>
                    <a:lnTo>
                      <a:pt x="116" y="66"/>
                    </a:lnTo>
                    <a:lnTo>
                      <a:pt x="110" y="59"/>
                    </a:lnTo>
                    <a:lnTo>
                      <a:pt x="107" y="53"/>
                    </a:lnTo>
                    <a:lnTo>
                      <a:pt x="105" y="46"/>
                    </a:lnTo>
                    <a:lnTo>
                      <a:pt x="103" y="39"/>
                    </a:lnTo>
                    <a:lnTo>
                      <a:pt x="103" y="39"/>
                    </a:lnTo>
                    <a:lnTo>
                      <a:pt x="105" y="32"/>
                    </a:lnTo>
                    <a:lnTo>
                      <a:pt x="107" y="25"/>
                    </a:lnTo>
                    <a:lnTo>
                      <a:pt x="110" y="18"/>
                    </a:lnTo>
                    <a:lnTo>
                      <a:pt x="116" y="12"/>
                    </a:lnTo>
                    <a:lnTo>
                      <a:pt x="121" y="7"/>
                    </a:lnTo>
                    <a:lnTo>
                      <a:pt x="128" y="4"/>
                    </a:lnTo>
                    <a:lnTo>
                      <a:pt x="135" y="2"/>
                    </a:lnTo>
                    <a:lnTo>
                      <a:pt x="144" y="0"/>
                    </a:lnTo>
                    <a:lnTo>
                      <a:pt x="825" y="0"/>
                    </a:lnTo>
                    <a:lnTo>
                      <a:pt x="825" y="0"/>
                    </a:lnTo>
                    <a:lnTo>
                      <a:pt x="834" y="2"/>
                    </a:lnTo>
                    <a:lnTo>
                      <a:pt x="841" y="4"/>
                    </a:lnTo>
                    <a:lnTo>
                      <a:pt x="848" y="7"/>
                    </a:lnTo>
                    <a:lnTo>
                      <a:pt x="853" y="12"/>
                    </a:lnTo>
                    <a:lnTo>
                      <a:pt x="858" y="18"/>
                    </a:lnTo>
                    <a:lnTo>
                      <a:pt x="862" y="25"/>
                    </a:lnTo>
                    <a:lnTo>
                      <a:pt x="864" y="32"/>
                    </a:lnTo>
                    <a:lnTo>
                      <a:pt x="866" y="39"/>
                    </a:lnTo>
                    <a:lnTo>
                      <a:pt x="866" y="39"/>
                    </a:lnTo>
                    <a:lnTo>
                      <a:pt x="866" y="46"/>
                    </a:lnTo>
                    <a:lnTo>
                      <a:pt x="864" y="53"/>
                    </a:lnTo>
                    <a:lnTo>
                      <a:pt x="860" y="60"/>
                    </a:lnTo>
                    <a:lnTo>
                      <a:pt x="857" y="66"/>
                    </a:lnTo>
                    <a:lnTo>
                      <a:pt x="850" y="71"/>
                    </a:lnTo>
                    <a:lnTo>
                      <a:pt x="844" y="73"/>
                    </a:lnTo>
                    <a:lnTo>
                      <a:pt x="835" y="76"/>
                    </a:lnTo>
                    <a:lnTo>
                      <a:pt x="828" y="76"/>
                    </a:lnTo>
                    <a:lnTo>
                      <a:pt x="828" y="76"/>
                    </a:lnTo>
                    <a:close/>
                    <a:moveTo>
                      <a:pt x="158" y="543"/>
                    </a:moveTo>
                    <a:lnTo>
                      <a:pt x="158" y="788"/>
                    </a:lnTo>
                    <a:lnTo>
                      <a:pt x="812" y="788"/>
                    </a:lnTo>
                    <a:lnTo>
                      <a:pt x="812" y="543"/>
                    </a:lnTo>
                    <a:lnTo>
                      <a:pt x="880" y="543"/>
                    </a:lnTo>
                    <a:lnTo>
                      <a:pt x="880" y="800"/>
                    </a:lnTo>
                    <a:lnTo>
                      <a:pt x="880" y="800"/>
                    </a:lnTo>
                    <a:lnTo>
                      <a:pt x="880" y="809"/>
                    </a:lnTo>
                    <a:lnTo>
                      <a:pt x="876" y="818"/>
                    </a:lnTo>
                    <a:lnTo>
                      <a:pt x="871" y="827"/>
                    </a:lnTo>
                    <a:lnTo>
                      <a:pt x="864" y="834"/>
                    </a:lnTo>
                    <a:lnTo>
                      <a:pt x="855" y="841"/>
                    </a:lnTo>
                    <a:lnTo>
                      <a:pt x="846" y="847"/>
                    </a:lnTo>
                    <a:lnTo>
                      <a:pt x="837" y="850"/>
                    </a:lnTo>
                    <a:lnTo>
                      <a:pt x="828" y="852"/>
                    </a:lnTo>
                    <a:lnTo>
                      <a:pt x="140" y="852"/>
                    </a:lnTo>
                    <a:lnTo>
                      <a:pt x="140" y="852"/>
                    </a:lnTo>
                    <a:lnTo>
                      <a:pt x="132" y="850"/>
                    </a:lnTo>
                    <a:lnTo>
                      <a:pt x="123" y="847"/>
                    </a:lnTo>
                    <a:lnTo>
                      <a:pt x="114" y="841"/>
                    </a:lnTo>
                    <a:lnTo>
                      <a:pt x="105" y="834"/>
                    </a:lnTo>
                    <a:lnTo>
                      <a:pt x="98" y="827"/>
                    </a:lnTo>
                    <a:lnTo>
                      <a:pt x="92" y="818"/>
                    </a:lnTo>
                    <a:lnTo>
                      <a:pt x="89" y="809"/>
                    </a:lnTo>
                    <a:lnTo>
                      <a:pt x="89" y="800"/>
                    </a:lnTo>
                    <a:lnTo>
                      <a:pt x="89" y="543"/>
                    </a:lnTo>
                    <a:lnTo>
                      <a:pt x="158" y="543"/>
                    </a:lnTo>
                    <a:close/>
                    <a:moveTo>
                      <a:pt x="158" y="543"/>
                    </a:moveTo>
                    <a:lnTo>
                      <a:pt x="158" y="543"/>
                    </a:lnTo>
                    <a:close/>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sp>
            <p:nvSpPr>
              <p:cNvPr id="47" name="Freeform 6"/>
              <p:cNvSpPr/>
              <p:nvPr/>
            </p:nvSpPr>
            <p:spPr bwMode="auto">
              <a:xfrm>
                <a:off x="5532438" y="822326"/>
                <a:ext cx="760412" cy="263525"/>
              </a:xfrm>
              <a:custGeom>
                <a:avLst/>
                <a:gdLst>
                  <a:gd name="T0" fmla="*/ 834 w 958"/>
                  <a:gd name="T1" fmla="*/ 329 h 331"/>
                  <a:gd name="T2" fmla="*/ 798 w 958"/>
                  <a:gd name="T3" fmla="*/ 320 h 331"/>
                  <a:gd name="T4" fmla="*/ 761 w 958"/>
                  <a:gd name="T5" fmla="*/ 295 h 331"/>
                  <a:gd name="T6" fmla="*/ 739 w 958"/>
                  <a:gd name="T7" fmla="*/ 268 h 331"/>
                  <a:gd name="T8" fmla="*/ 727 w 958"/>
                  <a:gd name="T9" fmla="*/ 236 h 331"/>
                  <a:gd name="T10" fmla="*/ 725 w 958"/>
                  <a:gd name="T11" fmla="*/ 215 h 331"/>
                  <a:gd name="T12" fmla="*/ 720 w 958"/>
                  <a:gd name="T13" fmla="*/ 249 h 331"/>
                  <a:gd name="T14" fmla="*/ 704 w 958"/>
                  <a:gd name="T15" fmla="*/ 279 h 331"/>
                  <a:gd name="T16" fmla="*/ 681 w 958"/>
                  <a:gd name="T17" fmla="*/ 304 h 331"/>
                  <a:gd name="T18" fmla="*/ 651 w 958"/>
                  <a:gd name="T19" fmla="*/ 322 h 331"/>
                  <a:gd name="T20" fmla="*/ 617 w 958"/>
                  <a:gd name="T21" fmla="*/ 329 h 331"/>
                  <a:gd name="T22" fmla="*/ 592 w 958"/>
                  <a:gd name="T23" fmla="*/ 329 h 331"/>
                  <a:gd name="T24" fmla="*/ 558 w 958"/>
                  <a:gd name="T25" fmla="*/ 320 h 331"/>
                  <a:gd name="T26" fmla="*/ 519 w 958"/>
                  <a:gd name="T27" fmla="*/ 295 h 331"/>
                  <a:gd name="T28" fmla="*/ 498 w 958"/>
                  <a:gd name="T29" fmla="*/ 268 h 331"/>
                  <a:gd name="T30" fmla="*/ 485 w 958"/>
                  <a:gd name="T31" fmla="*/ 236 h 331"/>
                  <a:gd name="T32" fmla="*/ 483 w 958"/>
                  <a:gd name="T33" fmla="*/ 215 h 331"/>
                  <a:gd name="T34" fmla="*/ 478 w 958"/>
                  <a:gd name="T35" fmla="*/ 249 h 331"/>
                  <a:gd name="T36" fmla="*/ 462 w 958"/>
                  <a:gd name="T37" fmla="*/ 279 h 331"/>
                  <a:gd name="T38" fmla="*/ 439 w 958"/>
                  <a:gd name="T39" fmla="*/ 304 h 331"/>
                  <a:gd name="T40" fmla="*/ 411 w 958"/>
                  <a:gd name="T41" fmla="*/ 322 h 331"/>
                  <a:gd name="T42" fmla="*/ 375 w 958"/>
                  <a:gd name="T43" fmla="*/ 329 h 331"/>
                  <a:gd name="T44" fmla="*/ 350 w 958"/>
                  <a:gd name="T45" fmla="*/ 329 h 331"/>
                  <a:gd name="T46" fmla="*/ 316 w 958"/>
                  <a:gd name="T47" fmla="*/ 320 h 331"/>
                  <a:gd name="T48" fmla="*/ 277 w 958"/>
                  <a:gd name="T49" fmla="*/ 295 h 331"/>
                  <a:gd name="T50" fmla="*/ 256 w 958"/>
                  <a:gd name="T51" fmla="*/ 268 h 331"/>
                  <a:gd name="T52" fmla="*/ 243 w 958"/>
                  <a:gd name="T53" fmla="*/ 236 h 331"/>
                  <a:gd name="T54" fmla="*/ 242 w 958"/>
                  <a:gd name="T55" fmla="*/ 215 h 331"/>
                  <a:gd name="T56" fmla="*/ 236 w 958"/>
                  <a:gd name="T57" fmla="*/ 249 h 331"/>
                  <a:gd name="T58" fmla="*/ 222 w 958"/>
                  <a:gd name="T59" fmla="*/ 279 h 331"/>
                  <a:gd name="T60" fmla="*/ 199 w 958"/>
                  <a:gd name="T61" fmla="*/ 304 h 331"/>
                  <a:gd name="T62" fmla="*/ 169 w 958"/>
                  <a:gd name="T63" fmla="*/ 322 h 331"/>
                  <a:gd name="T64" fmla="*/ 133 w 958"/>
                  <a:gd name="T65" fmla="*/ 329 h 331"/>
                  <a:gd name="T66" fmla="*/ 108 w 958"/>
                  <a:gd name="T67" fmla="*/ 329 h 331"/>
                  <a:gd name="T68" fmla="*/ 75 w 958"/>
                  <a:gd name="T69" fmla="*/ 320 h 331"/>
                  <a:gd name="T70" fmla="*/ 36 w 958"/>
                  <a:gd name="T71" fmla="*/ 295 h 331"/>
                  <a:gd name="T72" fmla="*/ 14 w 958"/>
                  <a:gd name="T73" fmla="*/ 268 h 331"/>
                  <a:gd name="T74" fmla="*/ 4 w 958"/>
                  <a:gd name="T75" fmla="*/ 236 h 331"/>
                  <a:gd name="T76" fmla="*/ 84 w 958"/>
                  <a:gd name="T77" fmla="*/ 0 h 331"/>
                  <a:gd name="T78" fmla="*/ 958 w 958"/>
                  <a:gd name="T79" fmla="*/ 215 h 331"/>
                  <a:gd name="T80" fmla="*/ 956 w 958"/>
                  <a:gd name="T81" fmla="*/ 249 h 331"/>
                  <a:gd name="T82" fmla="*/ 942 w 958"/>
                  <a:gd name="T83" fmla="*/ 279 h 331"/>
                  <a:gd name="T84" fmla="*/ 921 w 958"/>
                  <a:gd name="T85" fmla="*/ 304 h 331"/>
                  <a:gd name="T86" fmla="*/ 890 w 958"/>
                  <a:gd name="T87" fmla="*/ 322 h 331"/>
                  <a:gd name="T88" fmla="*/ 857 w 958"/>
                  <a:gd name="T89" fmla="*/ 32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58" h="331">
                    <a:moveTo>
                      <a:pt x="846" y="331"/>
                    </a:moveTo>
                    <a:lnTo>
                      <a:pt x="846" y="331"/>
                    </a:lnTo>
                    <a:lnTo>
                      <a:pt x="834" y="329"/>
                    </a:lnTo>
                    <a:lnTo>
                      <a:pt x="821" y="327"/>
                    </a:lnTo>
                    <a:lnTo>
                      <a:pt x="810" y="325"/>
                    </a:lnTo>
                    <a:lnTo>
                      <a:pt x="798" y="320"/>
                    </a:lnTo>
                    <a:lnTo>
                      <a:pt x="789" y="316"/>
                    </a:lnTo>
                    <a:lnTo>
                      <a:pt x="778" y="309"/>
                    </a:lnTo>
                    <a:lnTo>
                      <a:pt x="761" y="295"/>
                    </a:lnTo>
                    <a:lnTo>
                      <a:pt x="752" y="288"/>
                    </a:lnTo>
                    <a:lnTo>
                      <a:pt x="745" y="279"/>
                    </a:lnTo>
                    <a:lnTo>
                      <a:pt x="739" y="268"/>
                    </a:lnTo>
                    <a:lnTo>
                      <a:pt x="734" y="259"/>
                    </a:lnTo>
                    <a:lnTo>
                      <a:pt x="730" y="249"/>
                    </a:lnTo>
                    <a:lnTo>
                      <a:pt x="727" y="236"/>
                    </a:lnTo>
                    <a:lnTo>
                      <a:pt x="725" y="226"/>
                    </a:lnTo>
                    <a:lnTo>
                      <a:pt x="725" y="215"/>
                    </a:lnTo>
                    <a:lnTo>
                      <a:pt x="725" y="215"/>
                    </a:lnTo>
                    <a:lnTo>
                      <a:pt x="723" y="226"/>
                    </a:lnTo>
                    <a:lnTo>
                      <a:pt x="722" y="238"/>
                    </a:lnTo>
                    <a:lnTo>
                      <a:pt x="720" y="249"/>
                    </a:lnTo>
                    <a:lnTo>
                      <a:pt x="715" y="259"/>
                    </a:lnTo>
                    <a:lnTo>
                      <a:pt x="711" y="270"/>
                    </a:lnTo>
                    <a:lnTo>
                      <a:pt x="704" y="279"/>
                    </a:lnTo>
                    <a:lnTo>
                      <a:pt x="697" y="288"/>
                    </a:lnTo>
                    <a:lnTo>
                      <a:pt x="690" y="297"/>
                    </a:lnTo>
                    <a:lnTo>
                      <a:pt x="681" y="304"/>
                    </a:lnTo>
                    <a:lnTo>
                      <a:pt x="672" y="311"/>
                    </a:lnTo>
                    <a:lnTo>
                      <a:pt x="661" y="316"/>
                    </a:lnTo>
                    <a:lnTo>
                      <a:pt x="651" y="322"/>
                    </a:lnTo>
                    <a:lnTo>
                      <a:pt x="640" y="325"/>
                    </a:lnTo>
                    <a:lnTo>
                      <a:pt x="629" y="327"/>
                    </a:lnTo>
                    <a:lnTo>
                      <a:pt x="617" y="329"/>
                    </a:lnTo>
                    <a:lnTo>
                      <a:pt x="604" y="331"/>
                    </a:lnTo>
                    <a:lnTo>
                      <a:pt x="604" y="331"/>
                    </a:lnTo>
                    <a:lnTo>
                      <a:pt x="592" y="329"/>
                    </a:lnTo>
                    <a:lnTo>
                      <a:pt x="579" y="327"/>
                    </a:lnTo>
                    <a:lnTo>
                      <a:pt x="569" y="325"/>
                    </a:lnTo>
                    <a:lnTo>
                      <a:pt x="558" y="320"/>
                    </a:lnTo>
                    <a:lnTo>
                      <a:pt x="547" y="316"/>
                    </a:lnTo>
                    <a:lnTo>
                      <a:pt x="537" y="309"/>
                    </a:lnTo>
                    <a:lnTo>
                      <a:pt x="519" y="295"/>
                    </a:lnTo>
                    <a:lnTo>
                      <a:pt x="512" y="288"/>
                    </a:lnTo>
                    <a:lnTo>
                      <a:pt x="505" y="279"/>
                    </a:lnTo>
                    <a:lnTo>
                      <a:pt x="498" y="268"/>
                    </a:lnTo>
                    <a:lnTo>
                      <a:pt x="492" y="259"/>
                    </a:lnTo>
                    <a:lnTo>
                      <a:pt x="489" y="249"/>
                    </a:lnTo>
                    <a:lnTo>
                      <a:pt x="485" y="236"/>
                    </a:lnTo>
                    <a:lnTo>
                      <a:pt x="483" y="226"/>
                    </a:lnTo>
                    <a:lnTo>
                      <a:pt x="483" y="215"/>
                    </a:lnTo>
                    <a:lnTo>
                      <a:pt x="483" y="215"/>
                    </a:lnTo>
                    <a:lnTo>
                      <a:pt x="482" y="226"/>
                    </a:lnTo>
                    <a:lnTo>
                      <a:pt x="480" y="238"/>
                    </a:lnTo>
                    <a:lnTo>
                      <a:pt x="478" y="249"/>
                    </a:lnTo>
                    <a:lnTo>
                      <a:pt x="475" y="259"/>
                    </a:lnTo>
                    <a:lnTo>
                      <a:pt x="469" y="270"/>
                    </a:lnTo>
                    <a:lnTo>
                      <a:pt x="462" y="279"/>
                    </a:lnTo>
                    <a:lnTo>
                      <a:pt x="457" y="288"/>
                    </a:lnTo>
                    <a:lnTo>
                      <a:pt x="448" y="297"/>
                    </a:lnTo>
                    <a:lnTo>
                      <a:pt x="439" y="304"/>
                    </a:lnTo>
                    <a:lnTo>
                      <a:pt x="430" y="311"/>
                    </a:lnTo>
                    <a:lnTo>
                      <a:pt x="421" y="316"/>
                    </a:lnTo>
                    <a:lnTo>
                      <a:pt x="411" y="322"/>
                    </a:lnTo>
                    <a:lnTo>
                      <a:pt x="398" y="325"/>
                    </a:lnTo>
                    <a:lnTo>
                      <a:pt x="387" y="327"/>
                    </a:lnTo>
                    <a:lnTo>
                      <a:pt x="375" y="329"/>
                    </a:lnTo>
                    <a:lnTo>
                      <a:pt x="363" y="331"/>
                    </a:lnTo>
                    <a:lnTo>
                      <a:pt x="363" y="331"/>
                    </a:lnTo>
                    <a:lnTo>
                      <a:pt x="350" y="329"/>
                    </a:lnTo>
                    <a:lnTo>
                      <a:pt x="338" y="327"/>
                    </a:lnTo>
                    <a:lnTo>
                      <a:pt x="327" y="325"/>
                    </a:lnTo>
                    <a:lnTo>
                      <a:pt x="316" y="320"/>
                    </a:lnTo>
                    <a:lnTo>
                      <a:pt x="306" y="316"/>
                    </a:lnTo>
                    <a:lnTo>
                      <a:pt x="295" y="309"/>
                    </a:lnTo>
                    <a:lnTo>
                      <a:pt x="277" y="295"/>
                    </a:lnTo>
                    <a:lnTo>
                      <a:pt x="270" y="288"/>
                    </a:lnTo>
                    <a:lnTo>
                      <a:pt x="263" y="279"/>
                    </a:lnTo>
                    <a:lnTo>
                      <a:pt x="256" y="268"/>
                    </a:lnTo>
                    <a:lnTo>
                      <a:pt x="251" y="259"/>
                    </a:lnTo>
                    <a:lnTo>
                      <a:pt x="247" y="249"/>
                    </a:lnTo>
                    <a:lnTo>
                      <a:pt x="243" y="236"/>
                    </a:lnTo>
                    <a:lnTo>
                      <a:pt x="242" y="226"/>
                    </a:lnTo>
                    <a:lnTo>
                      <a:pt x="242" y="215"/>
                    </a:lnTo>
                    <a:lnTo>
                      <a:pt x="242" y="215"/>
                    </a:lnTo>
                    <a:lnTo>
                      <a:pt x="242" y="226"/>
                    </a:lnTo>
                    <a:lnTo>
                      <a:pt x="240" y="238"/>
                    </a:lnTo>
                    <a:lnTo>
                      <a:pt x="236" y="249"/>
                    </a:lnTo>
                    <a:lnTo>
                      <a:pt x="233" y="259"/>
                    </a:lnTo>
                    <a:lnTo>
                      <a:pt x="228" y="270"/>
                    </a:lnTo>
                    <a:lnTo>
                      <a:pt x="222" y="279"/>
                    </a:lnTo>
                    <a:lnTo>
                      <a:pt x="215" y="288"/>
                    </a:lnTo>
                    <a:lnTo>
                      <a:pt x="206" y="297"/>
                    </a:lnTo>
                    <a:lnTo>
                      <a:pt x="199" y="304"/>
                    </a:lnTo>
                    <a:lnTo>
                      <a:pt x="188" y="311"/>
                    </a:lnTo>
                    <a:lnTo>
                      <a:pt x="180" y="316"/>
                    </a:lnTo>
                    <a:lnTo>
                      <a:pt x="169" y="322"/>
                    </a:lnTo>
                    <a:lnTo>
                      <a:pt x="158" y="325"/>
                    </a:lnTo>
                    <a:lnTo>
                      <a:pt x="146" y="327"/>
                    </a:lnTo>
                    <a:lnTo>
                      <a:pt x="133" y="329"/>
                    </a:lnTo>
                    <a:lnTo>
                      <a:pt x="121" y="331"/>
                    </a:lnTo>
                    <a:lnTo>
                      <a:pt x="121" y="331"/>
                    </a:lnTo>
                    <a:lnTo>
                      <a:pt x="108" y="329"/>
                    </a:lnTo>
                    <a:lnTo>
                      <a:pt x="98" y="327"/>
                    </a:lnTo>
                    <a:lnTo>
                      <a:pt x="85" y="325"/>
                    </a:lnTo>
                    <a:lnTo>
                      <a:pt x="75" y="320"/>
                    </a:lnTo>
                    <a:lnTo>
                      <a:pt x="64" y="316"/>
                    </a:lnTo>
                    <a:lnTo>
                      <a:pt x="53" y="309"/>
                    </a:lnTo>
                    <a:lnTo>
                      <a:pt x="36" y="295"/>
                    </a:lnTo>
                    <a:lnTo>
                      <a:pt x="28" y="288"/>
                    </a:lnTo>
                    <a:lnTo>
                      <a:pt x="21" y="279"/>
                    </a:lnTo>
                    <a:lnTo>
                      <a:pt x="14" y="268"/>
                    </a:lnTo>
                    <a:lnTo>
                      <a:pt x="11" y="259"/>
                    </a:lnTo>
                    <a:lnTo>
                      <a:pt x="5" y="249"/>
                    </a:lnTo>
                    <a:lnTo>
                      <a:pt x="4" y="236"/>
                    </a:lnTo>
                    <a:lnTo>
                      <a:pt x="2" y="226"/>
                    </a:lnTo>
                    <a:lnTo>
                      <a:pt x="0" y="215"/>
                    </a:lnTo>
                    <a:lnTo>
                      <a:pt x="84" y="0"/>
                    </a:lnTo>
                    <a:lnTo>
                      <a:pt x="873" y="0"/>
                    </a:lnTo>
                    <a:lnTo>
                      <a:pt x="958" y="215"/>
                    </a:lnTo>
                    <a:lnTo>
                      <a:pt x="958" y="215"/>
                    </a:lnTo>
                    <a:lnTo>
                      <a:pt x="958" y="226"/>
                    </a:lnTo>
                    <a:lnTo>
                      <a:pt x="958" y="238"/>
                    </a:lnTo>
                    <a:lnTo>
                      <a:pt x="956" y="249"/>
                    </a:lnTo>
                    <a:lnTo>
                      <a:pt x="953" y="259"/>
                    </a:lnTo>
                    <a:lnTo>
                      <a:pt x="947" y="270"/>
                    </a:lnTo>
                    <a:lnTo>
                      <a:pt x="942" y="279"/>
                    </a:lnTo>
                    <a:lnTo>
                      <a:pt x="935" y="288"/>
                    </a:lnTo>
                    <a:lnTo>
                      <a:pt x="928" y="297"/>
                    </a:lnTo>
                    <a:lnTo>
                      <a:pt x="921" y="304"/>
                    </a:lnTo>
                    <a:lnTo>
                      <a:pt x="912" y="311"/>
                    </a:lnTo>
                    <a:lnTo>
                      <a:pt x="901" y="316"/>
                    </a:lnTo>
                    <a:lnTo>
                      <a:pt x="890" y="322"/>
                    </a:lnTo>
                    <a:lnTo>
                      <a:pt x="880" y="325"/>
                    </a:lnTo>
                    <a:lnTo>
                      <a:pt x="869" y="327"/>
                    </a:lnTo>
                    <a:lnTo>
                      <a:pt x="857" y="329"/>
                    </a:lnTo>
                    <a:lnTo>
                      <a:pt x="846" y="331"/>
                    </a:lnTo>
                    <a:lnTo>
                      <a:pt x="846" y="331"/>
                    </a:lnTo>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0">
                        <a:srgbClr val="934923"/>
                      </a:gs>
                      <a:gs pos="100000">
                        <a:srgbClr val="F4D352"/>
                      </a:gs>
                    </a:gsLst>
                    <a:lin ang="5400000" scaled="0"/>
                  </a:gradFill>
                  <a:cs typeface="+mn-ea"/>
                  <a:sym typeface="+mn-lt"/>
                </a:endParaRPr>
              </a:p>
            </p:txBody>
          </p:sp>
          <p:sp>
            <p:nvSpPr>
              <p:cNvPr id="48" name="Freeform 7"/>
              <p:cNvSpPr/>
              <p:nvPr/>
            </p:nvSpPr>
            <p:spPr bwMode="auto">
              <a:xfrm>
                <a:off x="6229350" y="822326"/>
                <a:ext cx="1587" cy="0"/>
              </a:xfrm>
              <a:custGeom>
                <a:avLst/>
                <a:gdLst>
                  <a:gd name="T0" fmla="*/ 0 w 2"/>
                  <a:gd name="T1" fmla="*/ 2 w 2"/>
                  <a:gd name="T2" fmla="*/ 0 w 2"/>
                </a:gdLst>
                <a:ahLst/>
                <a:cxnLst>
                  <a:cxn ang="0">
                    <a:pos x="T0" y="0"/>
                  </a:cxn>
                  <a:cxn ang="0">
                    <a:pos x="T1" y="0"/>
                  </a:cxn>
                  <a:cxn ang="0">
                    <a:pos x="T2" y="0"/>
                  </a:cxn>
                </a:cxnLst>
                <a:rect l="0" t="0" r="r" b="b"/>
                <a:pathLst>
                  <a:path w="2">
                    <a:moveTo>
                      <a:pt x="0" y="0"/>
                    </a:moveTo>
                    <a:lnTo>
                      <a:pt x="2" y="0"/>
                    </a:lnTo>
                    <a:lnTo>
                      <a:pt x="0" y="0"/>
                    </a:lnTo>
                  </a:path>
                </a:pathLst>
              </a:cu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sp>
            <p:nvSpPr>
              <p:cNvPr id="49" name="Freeform 8"/>
              <p:cNvSpPr/>
              <p:nvPr/>
            </p:nvSpPr>
            <p:spPr bwMode="auto">
              <a:xfrm>
                <a:off x="5614988" y="712788"/>
                <a:ext cx="604837" cy="60325"/>
              </a:xfrm>
              <a:custGeom>
                <a:avLst/>
                <a:gdLst>
                  <a:gd name="T0" fmla="*/ 725 w 763"/>
                  <a:gd name="T1" fmla="*/ 76 h 76"/>
                  <a:gd name="T2" fmla="*/ 41 w 763"/>
                  <a:gd name="T3" fmla="*/ 76 h 76"/>
                  <a:gd name="T4" fmla="*/ 41 w 763"/>
                  <a:gd name="T5" fmla="*/ 76 h 76"/>
                  <a:gd name="T6" fmla="*/ 32 w 763"/>
                  <a:gd name="T7" fmla="*/ 75 h 76"/>
                  <a:gd name="T8" fmla="*/ 25 w 763"/>
                  <a:gd name="T9" fmla="*/ 73 h 76"/>
                  <a:gd name="T10" fmla="*/ 18 w 763"/>
                  <a:gd name="T11" fmla="*/ 69 h 76"/>
                  <a:gd name="T12" fmla="*/ 13 w 763"/>
                  <a:gd name="T13" fmla="*/ 66 h 76"/>
                  <a:gd name="T14" fmla="*/ 7 w 763"/>
                  <a:gd name="T15" fmla="*/ 59 h 76"/>
                  <a:gd name="T16" fmla="*/ 4 w 763"/>
                  <a:gd name="T17" fmla="*/ 53 h 76"/>
                  <a:gd name="T18" fmla="*/ 2 w 763"/>
                  <a:gd name="T19" fmla="*/ 46 h 76"/>
                  <a:gd name="T20" fmla="*/ 0 w 763"/>
                  <a:gd name="T21" fmla="*/ 39 h 76"/>
                  <a:gd name="T22" fmla="*/ 0 w 763"/>
                  <a:gd name="T23" fmla="*/ 39 h 76"/>
                  <a:gd name="T24" fmla="*/ 2 w 763"/>
                  <a:gd name="T25" fmla="*/ 32 h 76"/>
                  <a:gd name="T26" fmla="*/ 4 w 763"/>
                  <a:gd name="T27" fmla="*/ 25 h 76"/>
                  <a:gd name="T28" fmla="*/ 7 w 763"/>
                  <a:gd name="T29" fmla="*/ 18 h 76"/>
                  <a:gd name="T30" fmla="*/ 13 w 763"/>
                  <a:gd name="T31" fmla="*/ 12 h 76"/>
                  <a:gd name="T32" fmla="*/ 18 w 763"/>
                  <a:gd name="T33" fmla="*/ 7 h 76"/>
                  <a:gd name="T34" fmla="*/ 25 w 763"/>
                  <a:gd name="T35" fmla="*/ 4 h 76"/>
                  <a:gd name="T36" fmla="*/ 32 w 763"/>
                  <a:gd name="T37" fmla="*/ 2 h 76"/>
                  <a:gd name="T38" fmla="*/ 41 w 763"/>
                  <a:gd name="T39" fmla="*/ 0 h 76"/>
                  <a:gd name="T40" fmla="*/ 722 w 763"/>
                  <a:gd name="T41" fmla="*/ 0 h 76"/>
                  <a:gd name="T42" fmla="*/ 722 w 763"/>
                  <a:gd name="T43" fmla="*/ 0 h 76"/>
                  <a:gd name="T44" fmla="*/ 731 w 763"/>
                  <a:gd name="T45" fmla="*/ 2 h 76"/>
                  <a:gd name="T46" fmla="*/ 738 w 763"/>
                  <a:gd name="T47" fmla="*/ 4 h 76"/>
                  <a:gd name="T48" fmla="*/ 745 w 763"/>
                  <a:gd name="T49" fmla="*/ 7 h 76"/>
                  <a:gd name="T50" fmla="*/ 750 w 763"/>
                  <a:gd name="T51" fmla="*/ 12 h 76"/>
                  <a:gd name="T52" fmla="*/ 755 w 763"/>
                  <a:gd name="T53" fmla="*/ 18 h 76"/>
                  <a:gd name="T54" fmla="*/ 759 w 763"/>
                  <a:gd name="T55" fmla="*/ 25 h 76"/>
                  <a:gd name="T56" fmla="*/ 761 w 763"/>
                  <a:gd name="T57" fmla="*/ 32 h 76"/>
                  <a:gd name="T58" fmla="*/ 763 w 763"/>
                  <a:gd name="T59" fmla="*/ 39 h 76"/>
                  <a:gd name="T60" fmla="*/ 763 w 763"/>
                  <a:gd name="T61" fmla="*/ 39 h 76"/>
                  <a:gd name="T62" fmla="*/ 763 w 763"/>
                  <a:gd name="T63" fmla="*/ 46 h 76"/>
                  <a:gd name="T64" fmla="*/ 761 w 763"/>
                  <a:gd name="T65" fmla="*/ 53 h 76"/>
                  <a:gd name="T66" fmla="*/ 757 w 763"/>
                  <a:gd name="T67" fmla="*/ 60 h 76"/>
                  <a:gd name="T68" fmla="*/ 754 w 763"/>
                  <a:gd name="T69" fmla="*/ 66 h 76"/>
                  <a:gd name="T70" fmla="*/ 747 w 763"/>
                  <a:gd name="T71" fmla="*/ 71 h 76"/>
                  <a:gd name="T72" fmla="*/ 741 w 763"/>
                  <a:gd name="T73" fmla="*/ 73 h 76"/>
                  <a:gd name="T74" fmla="*/ 732 w 763"/>
                  <a:gd name="T75" fmla="*/ 76 h 76"/>
                  <a:gd name="T76" fmla="*/ 725 w 763"/>
                  <a:gd name="T77" fmla="*/ 76 h 76"/>
                  <a:gd name="T78" fmla="*/ 725 w 763"/>
                  <a:gd name="T7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76">
                    <a:moveTo>
                      <a:pt x="725" y="76"/>
                    </a:moveTo>
                    <a:lnTo>
                      <a:pt x="41" y="76"/>
                    </a:lnTo>
                    <a:lnTo>
                      <a:pt x="41" y="76"/>
                    </a:lnTo>
                    <a:lnTo>
                      <a:pt x="32" y="75"/>
                    </a:lnTo>
                    <a:lnTo>
                      <a:pt x="25" y="73"/>
                    </a:lnTo>
                    <a:lnTo>
                      <a:pt x="18" y="69"/>
                    </a:lnTo>
                    <a:lnTo>
                      <a:pt x="13" y="66"/>
                    </a:lnTo>
                    <a:lnTo>
                      <a:pt x="7" y="59"/>
                    </a:lnTo>
                    <a:lnTo>
                      <a:pt x="4" y="53"/>
                    </a:lnTo>
                    <a:lnTo>
                      <a:pt x="2" y="46"/>
                    </a:lnTo>
                    <a:lnTo>
                      <a:pt x="0" y="39"/>
                    </a:lnTo>
                    <a:lnTo>
                      <a:pt x="0" y="39"/>
                    </a:lnTo>
                    <a:lnTo>
                      <a:pt x="2" y="32"/>
                    </a:lnTo>
                    <a:lnTo>
                      <a:pt x="4" y="25"/>
                    </a:lnTo>
                    <a:lnTo>
                      <a:pt x="7" y="18"/>
                    </a:lnTo>
                    <a:lnTo>
                      <a:pt x="13" y="12"/>
                    </a:lnTo>
                    <a:lnTo>
                      <a:pt x="18" y="7"/>
                    </a:lnTo>
                    <a:lnTo>
                      <a:pt x="25" y="4"/>
                    </a:lnTo>
                    <a:lnTo>
                      <a:pt x="32" y="2"/>
                    </a:lnTo>
                    <a:lnTo>
                      <a:pt x="41" y="0"/>
                    </a:lnTo>
                    <a:lnTo>
                      <a:pt x="722" y="0"/>
                    </a:lnTo>
                    <a:lnTo>
                      <a:pt x="722" y="0"/>
                    </a:lnTo>
                    <a:lnTo>
                      <a:pt x="731" y="2"/>
                    </a:lnTo>
                    <a:lnTo>
                      <a:pt x="738" y="4"/>
                    </a:lnTo>
                    <a:lnTo>
                      <a:pt x="745" y="7"/>
                    </a:lnTo>
                    <a:lnTo>
                      <a:pt x="750" y="12"/>
                    </a:lnTo>
                    <a:lnTo>
                      <a:pt x="755" y="18"/>
                    </a:lnTo>
                    <a:lnTo>
                      <a:pt x="759" y="25"/>
                    </a:lnTo>
                    <a:lnTo>
                      <a:pt x="761" y="32"/>
                    </a:lnTo>
                    <a:lnTo>
                      <a:pt x="763" y="39"/>
                    </a:lnTo>
                    <a:lnTo>
                      <a:pt x="763" y="39"/>
                    </a:lnTo>
                    <a:lnTo>
                      <a:pt x="763" y="46"/>
                    </a:lnTo>
                    <a:lnTo>
                      <a:pt x="761" y="53"/>
                    </a:lnTo>
                    <a:lnTo>
                      <a:pt x="757" y="60"/>
                    </a:lnTo>
                    <a:lnTo>
                      <a:pt x="754" y="66"/>
                    </a:lnTo>
                    <a:lnTo>
                      <a:pt x="747" y="71"/>
                    </a:lnTo>
                    <a:lnTo>
                      <a:pt x="741" y="73"/>
                    </a:lnTo>
                    <a:lnTo>
                      <a:pt x="732" y="76"/>
                    </a:lnTo>
                    <a:lnTo>
                      <a:pt x="725" y="76"/>
                    </a:lnTo>
                    <a:lnTo>
                      <a:pt x="725" y="76"/>
                    </a:lnTo>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sp>
            <p:nvSpPr>
              <p:cNvPr id="50" name="Freeform 9"/>
              <p:cNvSpPr/>
              <p:nvPr/>
            </p:nvSpPr>
            <p:spPr bwMode="auto">
              <a:xfrm>
                <a:off x="5602288" y="1143001"/>
                <a:ext cx="628650" cy="246063"/>
              </a:xfrm>
              <a:custGeom>
                <a:avLst/>
                <a:gdLst>
                  <a:gd name="T0" fmla="*/ 69 w 791"/>
                  <a:gd name="T1" fmla="*/ 0 h 309"/>
                  <a:gd name="T2" fmla="*/ 69 w 791"/>
                  <a:gd name="T3" fmla="*/ 245 h 309"/>
                  <a:gd name="T4" fmla="*/ 723 w 791"/>
                  <a:gd name="T5" fmla="*/ 245 h 309"/>
                  <a:gd name="T6" fmla="*/ 723 w 791"/>
                  <a:gd name="T7" fmla="*/ 0 h 309"/>
                  <a:gd name="T8" fmla="*/ 791 w 791"/>
                  <a:gd name="T9" fmla="*/ 0 h 309"/>
                  <a:gd name="T10" fmla="*/ 791 w 791"/>
                  <a:gd name="T11" fmla="*/ 257 h 309"/>
                  <a:gd name="T12" fmla="*/ 791 w 791"/>
                  <a:gd name="T13" fmla="*/ 257 h 309"/>
                  <a:gd name="T14" fmla="*/ 791 w 791"/>
                  <a:gd name="T15" fmla="*/ 266 h 309"/>
                  <a:gd name="T16" fmla="*/ 787 w 791"/>
                  <a:gd name="T17" fmla="*/ 275 h 309"/>
                  <a:gd name="T18" fmla="*/ 782 w 791"/>
                  <a:gd name="T19" fmla="*/ 284 h 309"/>
                  <a:gd name="T20" fmla="*/ 775 w 791"/>
                  <a:gd name="T21" fmla="*/ 291 h 309"/>
                  <a:gd name="T22" fmla="*/ 766 w 791"/>
                  <a:gd name="T23" fmla="*/ 298 h 309"/>
                  <a:gd name="T24" fmla="*/ 757 w 791"/>
                  <a:gd name="T25" fmla="*/ 304 h 309"/>
                  <a:gd name="T26" fmla="*/ 748 w 791"/>
                  <a:gd name="T27" fmla="*/ 307 h 309"/>
                  <a:gd name="T28" fmla="*/ 739 w 791"/>
                  <a:gd name="T29" fmla="*/ 309 h 309"/>
                  <a:gd name="T30" fmla="*/ 51 w 791"/>
                  <a:gd name="T31" fmla="*/ 309 h 309"/>
                  <a:gd name="T32" fmla="*/ 51 w 791"/>
                  <a:gd name="T33" fmla="*/ 309 h 309"/>
                  <a:gd name="T34" fmla="*/ 43 w 791"/>
                  <a:gd name="T35" fmla="*/ 307 h 309"/>
                  <a:gd name="T36" fmla="*/ 34 w 791"/>
                  <a:gd name="T37" fmla="*/ 304 h 309"/>
                  <a:gd name="T38" fmla="*/ 25 w 791"/>
                  <a:gd name="T39" fmla="*/ 298 h 309"/>
                  <a:gd name="T40" fmla="*/ 16 w 791"/>
                  <a:gd name="T41" fmla="*/ 291 h 309"/>
                  <a:gd name="T42" fmla="*/ 9 w 791"/>
                  <a:gd name="T43" fmla="*/ 284 h 309"/>
                  <a:gd name="T44" fmla="*/ 3 w 791"/>
                  <a:gd name="T45" fmla="*/ 275 h 309"/>
                  <a:gd name="T46" fmla="*/ 0 w 791"/>
                  <a:gd name="T47" fmla="*/ 266 h 309"/>
                  <a:gd name="T48" fmla="*/ 0 w 791"/>
                  <a:gd name="T49" fmla="*/ 257 h 309"/>
                  <a:gd name="T50" fmla="*/ 0 w 791"/>
                  <a:gd name="T51" fmla="*/ 0 h 309"/>
                  <a:gd name="T52" fmla="*/ 69 w 791"/>
                  <a:gd name="T53"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91" h="309">
                    <a:moveTo>
                      <a:pt x="69" y="0"/>
                    </a:moveTo>
                    <a:lnTo>
                      <a:pt x="69" y="245"/>
                    </a:lnTo>
                    <a:lnTo>
                      <a:pt x="723" y="245"/>
                    </a:lnTo>
                    <a:lnTo>
                      <a:pt x="723" y="0"/>
                    </a:lnTo>
                    <a:lnTo>
                      <a:pt x="791" y="0"/>
                    </a:lnTo>
                    <a:lnTo>
                      <a:pt x="791" y="257"/>
                    </a:lnTo>
                    <a:lnTo>
                      <a:pt x="791" y="257"/>
                    </a:lnTo>
                    <a:lnTo>
                      <a:pt x="791" y="266"/>
                    </a:lnTo>
                    <a:lnTo>
                      <a:pt x="787" y="275"/>
                    </a:lnTo>
                    <a:lnTo>
                      <a:pt x="782" y="284"/>
                    </a:lnTo>
                    <a:lnTo>
                      <a:pt x="775" y="291"/>
                    </a:lnTo>
                    <a:lnTo>
                      <a:pt x="766" y="298"/>
                    </a:lnTo>
                    <a:lnTo>
                      <a:pt x="757" y="304"/>
                    </a:lnTo>
                    <a:lnTo>
                      <a:pt x="748" y="307"/>
                    </a:lnTo>
                    <a:lnTo>
                      <a:pt x="739" y="309"/>
                    </a:lnTo>
                    <a:lnTo>
                      <a:pt x="51" y="309"/>
                    </a:lnTo>
                    <a:lnTo>
                      <a:pt x="51" y="309"/>
                    </a:lnTo>
                    <a:lnTo>
                      <a:pt x="43" y="307"/>
                    </a:lnTo>
                    <a:lnTo>
                      <a:pt x="34" y="304"/>
                    </a:lnTo>
                    <a:lnTo>
                      <a:pt x="25" y="298"/>
                    </a:lnTo>
                    <a:lnTo>
                      <a:pt x="16" y="291"/>
                    </a:lnTo>
                    <a:lnTo>
                      <a:pt x="9" y="284"/>
                    </a:lnTo>
                    <a:lnTo>
                      <a:pt x="3" y="275"/>
                    </a:lnTo>
                    <a:lnTo>
                      <a:pt x="0" y="266"/>
                    </a:lnTo>
                    <a:lnTo>
                      <a:pt x="0" y="257"/>
                    </a:lnTo>
                    <a:lnTo>
                      <a:pt x="0" y="0"/>
                    </a:lnTo>
                    <a:lnTo>
                      <a:pt x="69" y="0"/>
                    </a:lnTo>
                  </a:path>
                </a:pathLst>
              </a:custGeom>
              <a:solidFill>
                <a:schemeClr val="tx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sp>
            <p:nvSpPr>
              <p:cNvPr id="51" name="Line 10"/>
              <p:cNvSpPr>
                <a:spLocks noChangeShapeType="1"/>
              </p:cNvSpPr>
              <p:nvPr/>
            </p:nvSpPr>
            <p:spPr bwMode="auto">
              <a:xfrm>
                <a:off x="5657850" y="1143001"/>
                <a:ext cx="0" cy="0"/>
              </a:xfrm>
              <a:prstGeom prst="line">
                <a:avLst/>
              </a:prstGeom>
              <a:solidFill>
                <a:srgbClr val="222332"/>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a:gradFill>
                    <a:gsLst>
                      <a:gs pos="0">
                        <a:srgbClr val="934923"/>
                      </a:gs>
                      <a:gs pos="100000">
                        <a:srgbClr val="F4D352"/>
                      </a:gs>
                    </a:gsLst>
                    <a:lin ang="5400000" scaled="0"/>
                  </a:gradFill>
                  <a:cs typeface="+mn-ea"/>
                  <a:sym typeface="+mn-lt"/>
                </a:endParaRPr>
              </a:p>
            </p:txBody>
          </p:sp>
        </p:grpSp>
      </p:grpSp>
      <p:grpSp>
        <p:nvGrpSpPr>
          <p:cNvPr id="56" name="组合 55"/>
          <p:cNvGrpSpPr>
            <a:grpSpLocks noChangeAspect="1"/>
          </p:cNvGrpSpPr>
          <p:nvPr/>
        </p:nvGrpSpPr>
        <p:grpSpPr>
          <a:xfrm>
            <a:off x="7025611" y="2280925"/>
            <a:ext cx="407343" cy="349337"/>
            <a:chOff x="5084763" y="971550"/>
            <a:chExt cx="323850" cy="277813"/>
          </a:xfrm>
          <a:solidFill>
            <a:schemeClr val="tx1"/>
          </a:solidFill>
        </p:grpSpPr>
        <p:sp>
          <p:nvSpPr>
            <p:cNvPr id="57"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8"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59"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grpSp>
        <p:nvGrpSpPr>
          <p:cNvPr id="60" name="组合 59"/>
          <p:cNvGrpSpPr>
            <a:grpSpLocks noChangeAspect="1"/>
          </p:cNvGrpSpPr>
          <p:nvPr/>
        </p:nvGrpSpPr>
        <p:grpSpPr>
          <a:xfrm>
            <a:off x="5177335" y="2292558"/>
            <a:ext cx="420921" cy="322613"/>
            <a:chOff x="5611813" y="1835150"/>
            <a:chExt cx="285750" cy="219076"/>
          </a:xfrm>
          <a:solidFill>
            <a:schemeClr val="tx1"/>
          </a:solidFill>
        </p:grpSpPr>
        <p:sp>
          <p:nvSpPr>
            <p:cNvPr id="61"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62" name="Rectangle 58"/>
            <p:cNvSpPr>
              <a:spLocks noChangeArrowheads="1"/>
            </p:cNvSpPr>
            <p:nvPr/>
          </p:nvSpPr>
          <p:spPr bwMode="auto">
            <a:xfrm>
              <a:off x="5648326" y="1884363"/>
              <a:ext cx="41275" cy="139700"/>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63" name="Rectangle 59"/>
            <p:cNvSpPr>
              <a:spLocks noChangeArrowheads="1"/>
            </p:cNvSpPr>
            <p:nvPr/>
          </p:nvSpPr>
          <p:spPr bwMode="auto">
            <a:xfrm>
              <a:off x="5708651" y="1835150"/>
              <a:ext cx="41275" cy="188913"/>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64" name="Rectangle 60"/>
            <p:cNvSpPr>
              <a:spLocks noChangeArrowheads="1"/>
            </p:cNvSpPr>
            <p:nvPr/>
          </p:nvSpPr>
          <p:spPr bwMode="auto">
            <a:xfrm>
              <a:off x="5765801" y="1895475"/>
              <a:ext cx="41275" cy="128588"/>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sp>
          <p:nvSpPr>
            <p:cNvPr id="65" name="Rectangle 61"/>
            <p:cNvSpPr>
              <a:spLocks noChangeArrowheads="1"/>
            </p:cNvSpPr>
            <p:nvPr/>
          </p:nvSpPr>
          <p:spPr bwMode="auto">
            <a:xfrm>
              <a:off x="5829301" y="1936750"/>
              <a:ext cx="41275" cy="87313"/>
            </a:xfrm>
            <a:prstGeom prst="rect">
              <a:avLst/>
            </a:prstGeom>
            <a:grp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noAutofit/>
            </a:bodyPr>
            <a:lstStyle/>
            <a:p>
              <a:pPr algn="ctr">
                <a:lnSpc>
                  <a:spcPct val="120000"/>
                </a:lnSpc>
              </a:pPr>
              <a:endParaRPr lang="zh-CN" altLang="en-US" sz="1015" dirty="0">
                <a:gradFill>
                  <a:gsLst>
                    <a:gs pos="47700">
                      <a:srgbClr val="F4DEBE"/>
                    </a:gs>
                    <a:gs pos="0">
                      <a:srgbClr val="D9A96A"/>
                    </a:gs>
                    <a:gs pos="100000">
                      <a:srgbClr val="F5E3C9"/>
                    </a:gs>
                  </a:gsLst>
                  <a:lin ang="5400000" scaled="0"/>
                </a:gra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1000"/>
                                        <p:tgtEl>
                                          <p:spTgt spid="30"/>
                                        </p:tgtEl>
                                      </p:cBhvr>
                                    </p:animEffect>
                                    <p:anim calcmode="lin" valueType="num">
                                      <p:cBhvr>
                                        <p:cTn id="18" dur="1000" fill="hold"/>
                                        <p:tgtEl>
                                          <p:spTgt spid="30"/>
                                        </p:tgtEl>
                                        <p:attrNameLst>
                                          <p:attrName>ppt_x</p:attrName>
                                        </p:attrNameLst>
                                      </p:cBhvr>
                                      <p:tavLst>
                                        <p:tav tm="0">
                                          <p:val>
                                            <p:strVal val="#ppt_x"/>
                                          </p:val>
                                        </p:tav>
                                        <p:tav tm="100000">
                                          <p:val>
                                            <p:strVal val="#ppt_x"/>
                                          </p:val>
                                        </p:tav>
                                      </p:tavLst>
                                    </p:anim>
                                    <p:anim calcmode="lin" valueType="num">
                                      <p:cBhvr>
                                        <p:cTn id="19" dur="1000" fill="hold"/>
                                        <p:tgtEl>
                                          <p:spTgt spid="3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1000"/>
                                        <p:tgtEl>
                                          <p:spTgt spid="41"/>
                                        </p:tgtEl>
                                      </p:cBhvr>
                                    </p:animEffect>
                                    <p:anim calcmode="lin" valueType="num">
                                      <p:cBhvr>
                                        <p:cTn id="23" dur="1000" fill="hold"/>
                                        <p:tgtEl>
                                          <p:spTgt spid="41"/>
                                        </p:tgtEl>
                                        <p:attrNameLst>
                                          <p:attrName>ppt_x</p:attrName>
                                        </p:attrNameLst>
                                      </p:cBhvr>
                                      <p:tavLst>
                                        <p:tav tm="0">
                                          <p:val>
                                            <p:strVal val="#ppt_x"/>
                                          </p:val>
                                        </p:tav>
                                        <p:tav tm="100000">
                                          <p:val>
                                            <p:strVal val="#ppt_x"/>
                                          </p:val>
                                        </p:tav>
                                      </p:tavLst>
                                    </p:anim>
                                    <p:anim calcmode="lin" valueType="num">
                                      <p:cBhvr>
                                        <p:cTn id="24" dur="1000" fill="hold"/>
                                        <p:tgtEl>
                                          <p:spTgt spid="4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0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1000"/>
                                        <p:tgtEl>
                                          <p:spTgt spid="56"/>
                                        </p:tgtEl>
                                      </p:cBhvr>
                                    </p:animEffect>
                                    <p:anim calcmode="lin" valueType="num">
                                      <p:cBhvr>
                                        <p:cTn id="28" dur="1000" fill="hold"/>
                                        <p:tgtEl>
                                          <p:spTgt spid="56"/>
                                        </p:tgtEl>
                                        <p:attrNameLst>
                                          <p:attrName>ppt_x</p:attrName>
                                        </p:attrNameLst>
                                      </p:cBhvr>
                                      <p:tavLst>
                                        <p:tav tm="0">
                                          <p:val>
                                            <p:strVal val="#ppt_x"/>
                                          </p:val>
                                        </p:tav>
                                        <p:tav tm="100000">
                                          <p:val>
                                            <p:strVal val="#ppt_x"/>
                                          </p:val>
                                        </p:tav>
                                      </p:tavLst>
                                    </p:anim>
                                    <p:anim calcmode="lin" valueType="num">
                                      <p:cBhvr>
                                        <p:cTn id="29" dur="1000" fill="hold"/>
                                        <p:tgtEl>
                                          <p:spTgt spid="5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50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1000"/>
                                        <p:tgtEl>
                                          <p:spTgt spid="60"/>
                                        </p:tgtEl>
                                      </p:cBhvr>
                                    </p:animEffect>
                                    <p:anim calcmode="lin" valueType="num">
                                      <p:cBhvr>
                                        <p:cTn id="33" dur="1000" fill="hold"/>
                                        <p:tgtEl>
                                          <p:spTgt spid="60"/>
                                        </p:tgtEl>
                                        <p:attrNameLst>
                                          <p:attrName>ppt_x</p:attrName>
                                        </p:attrNameLst>
                                      </p:cBhvr>
                                      <p:tavLst>
                                        <p:tav tm="0">
                                          <p:val>
                                            <p:strVal val="#ppt_x"/>
                                          </p:val>
                                        </p:tav>
                                        <p:tav tm="100000">
                                          <p:val>
                                            <p:strVal val="#ppt_x"/>
                                          </p:val>
                                        </p:tav>
                                      </p:tavLst>
                                    </p:anim>
                                    <p:anim calcmode="lin" valueType="num">
                                      <p:cBhvr>
                                        <p:cTn id="3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5"/>
          <p:cNvSpPr>
            <a:spLocks noChangeArrowheads="1"/>
          </p:cNvSpPr>
          <p:nvPr/>
        </p:nvSpPr>
        <p:spPr bwMode="auto">
          <a:xfrm>
            <a:off x="2425984" y="1576662"/>
            <a:ext cx="4568398" cy="106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lnSpc>
                <a:spcPct val="120000"/>
              </a:lnSpc>
              <a:defRPr/>
            </a:pPr>
            <a:r>
              <a:rPr lang="zh-CN" altLang="en-US" sz="5400" b="1" i="1" dirty="0">
                <a:gradFill>
                  <a:gsLst>
                    <a:gs pos="0">
                      <a:srgbClr val="934923"/>
                    </a:gs>
                    <a:gs pos="100000">
                      <a:srgbClr val="F4D352"/>
                    </a:gs>
                  </a:gsLst>
                  <a:lin ang="5400000" scaled="1"/>
                </a:gradFill>
                <a:cs typeface="+mn-ea"/>
                <a:sym typeface="+mn-lt"/>
              </a:rPr>
              <a:t>签约仪式介绍</a:t>
            </a:r>
          </a:p>
        </p:txBody>
      </p:sp>
      <p:sp>
        <p:nvSpPr>
          <p:cNvPr id="3" name="文本框 2"/>
          <p:cNvSpPr txBox="1"/>
          <p:nvPr/>
        </p:nvSpPr>
        <p:spPr>
          <a:xfrm>
            <a:off x="1792811" y="2741959"/>
            <a:ext cx="5834744" cy="368300"/>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dist"/>
            <a:r>
              <a:rPr lang="en-US" altLang="zh-CN" sz="1800" b="1"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2018</a:t>
            </a:r>
            <a:r>
              <a:rPr lang="zh-CN" altLang="en-US" sz="1800" b="1" i="1" dirty="0">
                <a:solidFill>
                  <a:srgbClr val="AC851E"/>
                </a:solidFill>
                <a:effectLst>
                  <a:outerShdw blurRad="406400" dist="38100" dir="5400000" algn="t" rotWithShape="0">
                    <a:prstClr val="black">
                      <a:alpha val="83000"/>
                    </a:prstClr>
                  </a:outerShdw>
                </a:effectLst>
                <a:latin typeface="微软雅黑" panose="020B0503020204020204" pitchFamily="34" charset="-122"/>
                <a:ea typeface="微软雅黑" panose="020B0503020204020204" pitchFamily="34" charset="-122"/>
              </a:rPr>
              <a:t>年</a:t>
            </a:r>
            <a:r>
              <a:rPr lang="en-US" altLang="zh-CN" sz="1800" b="1" i="1" dirty="0">
                <a:solidFill>
                  <a:srgbClr val="AC851E"/>
                </a:solidFill>
                <a:effectLst>
                  <a:outerShdw blurRad="406400" dist="38100" dir="5400000" algn="t" rotWithShape="0">
                    <a:prstClr val="black">
                      <a:alpha val="83000"/>
                    </a:prstClr>
                  </a:outerShdw>
                </a:effectLst>
                <a:latin typeface="+mn-ea"/>
              </a:rPr>
              <a:t>XXXX</a:t>
            </a:r>
            <a:r>
              <a:rPr lang="zh-CN" altLang="en-US" sz="1800" b="1" i="1" dirty="0">
                <a:solidFill>
                  <a:srgbClr val="AC851E"/>
                </a:solidFill>
                <a:effectLst>
                  <a:outerShdw blurRad="406400" dist="38100" dir="5400000" algn="t" rotWithShape="0">
                    <a:prstClr val="black">
                      <a:alpha val="83000"/>
                    </a:prstClr>
                  </a:outerShdw>
                </a:effectLst>
                <a:latin typeface="+mn-ea"/>
              </a:rPr>
              <a:t>有限公司</a:t>
            </a:r>
          </a:p>
        </p:txBody>
      </p:sp>
      <p:sp>
        <p:nvSpPr>
          <p:cNvPr id="4" name="文本框 3"/>
          <p:cNvSpPr txBox="1"/>
          <p:nvPr/>
        </p:nvSpPr>
        <p:spPr>
          <a:xfrm>
            <a:off x="2081283" y="3144724"/>
            <a:ext cx="5257800" cy="415498"/>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ctr"/>
            <a:r>
              <a:rPr lang="en-US" altLang="zh-CN" sz="1050"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The user can demonstrate on a projector or computer, or 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签约仪式介绍</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13" name="组合 12"/>
          <p:cNvGrpSpPr/>
          <p:nvPr/>
        </p:nvGrpSpPr>
        <p:grpSpPr>
          <a:xfrm>
            <a:off x="4683021" y="1232622"/>
            <a:ext cx="3857625" cy="1169196"/>
            <a:chOff x="4502912" y="1315748"/>
            <a:chExt cx="3857625" cy="1169196"/>
          </a:xfrm>
        </p:grpSpPr>
        <p:sp>
          <p:nvSpPr>
            <p:cNvPr id="14" name="TextBox 46"/>
            <p:cNvSpPr txBox="1"/>
            <p:nvPr/>
          </p:nvSpPr>
          <p:spPr>
            <a:xfrm>
              <a:off x="4548027" y="1315748"/>
              <a:ext cx="534121" cy="590931"/>
            </a:xfrm>
            <a:prstGeom prst="rect">
              <a:avLst/>
            </a:prstGeom>
            <a:noFill/>
          </p:spPr>
          <p:txBody>
            <a:bodyPr wrap="none" rtlCol="0">
              <a:spAutoFit/>
            </a:bodyPr>
            <a:lstStyle/>
            <a:p>
              <a:pPr>
                <a:lnSpc>
                  <a:spcPct val="120000"/>
                </a:lnSpc>
              </a:pPr>
              <a:r>
                <a:rPr lang="en-US" sz="2700" dirty="0">
                  <a:gradFill>
                    <a:gsLst>
                      <a:gs pos="0">
                        <a:srgbClr val="934923"/>
                      </a:gs>
                      <a:gs pos="100000">
                        <a:srgbClr val="F4D352"/>
                      </a:gs>
                    </a:gsLst>
                    <a:lin ang="5400000" scaled="1"/>
                  </a:gradFill>
                  <a:cs typeface="+mn-ea"/>
                  <a:sym typeface="+mn-lt"/>
                </a:rPr>
                <a:t>01</a:t>
              </a:r>
            </a:p>
          </p:txBody>
        </p:sp>
        <p:sp>
          <p:nvSpPr>
            <p:cNvPr id="15" name="TextBox 47"/>
            <p:cNvSpPr txBox="1"/>
            <p:nvPr/>
          </p:nvSpPr>
          <p:spPr>
            <a:xfrm>
              <a:off x="5076056" y="1419622"/>
              <a:ext cx="2031325" cy="506742"/>
            </a:xfrm>
            <a:prstGeom prst="rect">
              <a:avLst/>
            </a:prstGeom>
            <a:noFill/>
          </p:spPr>
          <p:txBody>
            <a:bodyPr wrap="none" rtlCol="0">
              <a:spAutoFit/>
            </a:bodyPr>
            <a:lstStyle/>
            <a:p>
              <a:pPr>
                <a:lnSpc>
                  <a:spcPct val="120000"/>
                </a:lnSpc>
              </a:pPr>
              <a:r>
                <a:rPr lang="zh-CN" altLang="en-US" sz="2400" dirty="0">
                  <a:gradFill>
                    <a:gsLst>
                      <a:gs pos="0">
                        <a:srgbClr val="934923"/>
                      </a:gs>
                      <a:gs pos="100000">
                        <a:srgbClr val="F4D352"/>
                      </a:gs>
                    </a:gsLst>
                    <a:lin ang="5400000" scaled="1"/>
                  </a:gradFill>
                  <a:cs typeface="+mn-ea"/>
                  <a:sym typeface="+mn-lt"/>
                </a:rPr>
                <a:t>点击添加标题</a:t>
              </a:r>
              <a:endParaRPr lang="en-US" sz="2400" dirty="0">
                <a:gradFill>
                  <a:gsLst>
                    <a:gs pos="0">
                      <a:srgbClr val="934923"/>
                    </a:gs>
                    <a:gs pos="100000">
                      <a:srgbClr val="F4D352"/>
                    </a:gs>
                  </a:gsLst>
                  <a:lin ang="5400000" scaled="1"/>
                </a:gradFill>
                <a:cs typeface="+mn-ea"/>
                <a:sym typeface="+mn-lt"/>
              </a:endParaRPr>
            </a:p>
          </p:txBody>
        </p:sp>
        <p:sp>
          <p:nvSpPr>
            <p:cNvPr id="16" name="Rectangle 48"/>
            <p:cNvSpPr/>
            <p:nvPr/>
          </p:nvSpPr>
          <p:spPr>
            <a:xfrm>
              <a:off x="4502912" y="1813350"/>
              <a:ext cx="3857625" cy="671594"/>
            </a:xfrm>
            <a:prstGeom prst="rect">
              <a:avLst/>
            </a:prstGeom>
          </p:spPr>
          <p:txBody>
            <a:bodyPr wrap="square">
              <a:spAutoFit/>
            </a:bodyPr>
            <a:lstStyle/>
            <a:p>
              <a:pPr>
                <a:lnSpc>
                  <a:spcPct val="120000"/>
                </a:lnSpc>
              </a:pPr>
              <a:r>
                <a:rPr lang="zh-CN" altLang="en-US" sz="80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a:t>
              </a:r>
              <a:endParaRPr lang="en-US" altLang="zh-CN" sz="800" dirty="0">
                <a:gradFill>
                  <a:gsLst>
                    <a:gs pos="0">
                      <a:srgbClr val="934923"/>
                    </a:gs>
                    <a:gs pos="100000">
                      <a:srgbClr val="F4D352"/>
                    </a:gs>
                  </a:gsLst>
                  <a:lin ang="5400000" scaled="0"/>
                </a:gradFill>
                <a:cs typeface="+mn-ea"/>
                <a:sym typeface="+mn-lt"/>
              </a:endParaRPr>
            </a:p>
            <a:p>
              <a:pPr>
                <a:lnSpc>
                  <a:spcPct val="120000"/>
                </a:lnSpc>
              </a:pPr>
              <a:endParaRPr lang="en-US" altLang="zh-CN" sz="800" dirty="0">
                <a:gradFill>
                  <a:gsLst>
                    <a:gs pos="0">
                      <a:srgbClr val="934923"/>
                    </a:gs>
                    <a:gs pos="100000">
                      <a:srgbClr val="F4D352"/>
                    </a:gs>
                  </a:gsLst>
                  <a:lin ang="5400000" scaled="0"/>
                </a:gradFill>
                <a:cs typeface="+mn-ea"/>
                <a:sym typeface="+mn-lt"/>
              </a:endParaRPr>
            </a:p>
          </p:txBody>
        </p:sp>
      </p:grpSp>
      <p:grpSp>
        <p:nvGrpSpPr>
          <p:cNvPr id="17" name="组合 16"/>
          <p:cNvGrpSpPr/>
          <p:nvPr/>
        </p:nvGrpSpPr>
        <p:grpSpPr>
          <a:xfrm>
            <a:off x="4728137" y="2739097"/>
            <a:ext cx="3857625" cy="1243640"/>
            <a:chOff x="4548027" y="2822222"/>
            <a:chExt cx="3857625" cy="1243640"/>
          </a:xfrm>
        </p:grpSpPr>
        <p:sp>
          <p:nvSpPr>
            <p:cNvPr id="18" name="TextBox 46"/>
            <p:cNvSpPr txBox="1"/>
            <p:nvPr/>
          </p:nvSpPr>
          <p:spPr>
            <a:xfrm>
              <a:off x="4593142" y="2822222"/>
              <a:ext cx="534121" cy="590931"/>
            </a:xfrm>
            <a:prstGeom prst="rect">
              <a:avLst/>
            </a:prstGeom>
            <a:noFill/>
          </p:spPr>
          <p:txBody>
            <a:bodyPr wrap="none" rtlCol="0">
              <a:spAutoFit/>
            </a:bodyPr>
            <a:lstStyle/>
            <a:p>
              <a:pPr>
                <a:lnSpc>
                  <a:spcPct val="120000"/>
                </a:lnSpc>
              </a:pPr>
              <a:r>
                <a:rPr lang="en-US" sz="2700" dirty="0">
                  <a:gradFill>
                    <a:gsLst>
                      <a:gs pos="0">
                        <a:srgbClr val="934923"/>
                      </a:gs>
                      <a:gs pos="100000">
                        <a:srgbClr val="F4D352"/>
                      </a:gs>
                    </a:gsLst>
                    <a:lin ang="5400000" scaled="1"/>
                  </a:gradFill>
                  <a:cs typeface="+mn-ea"/>
                  <a:sym typeface="+mn-lt"/>
                </a:rPr>
                <a:t>02</a:t>
              </a:r>
            </a:p>
          </p:txBody>
        </p:sp>
        <p:sp>
          <p:nvSpPr>
            <p:cNvPr id="19" name="TextBox 47"/>
            <p:cNvSpPr txBox="1"/>
            <p:nvPr/>
          </p:nvSpPr>
          <p:spPr>
            <a:xfrm>
              <a:off x="5121171" y="2926096"/>
              <a:ext cx="2031325" cy="506742"/>
            </a:xfrm>
            <a:prstGeom prst="rect">
              <a:avLst/>
            </a:prstGeom>
            <a:noFill/>
          </p:spPr>
          <p:txBody>
            <a:bodyPr wrap="none" rtlCol="0">
              <a:spAutoFit/>
            </a:bodyPr>
            <a:lstStyle/>
            <a:p>
              <a:pPr>
                <a:lnSpc>
                  <a:spcPct val="120000"/>
                </a:lnSpc>
              </a:pPr>
              <a:r>
                <a:rPr lang="zh-CN" altLang="en-US" sz="2400" dirty="0">
                  <a:gradFill>
                    <a:gsLst>
                      <a:gs pos="0">
                        <a:srgbClr val="934923"/>
                      </a:gs>
                      <a:gs pos="100000">
                        <a:srgbClr val="F4D352"/>
                      </a:gs>
                    </a:gsLst>
                    <a:lin ang="5400000" scaled="1"/>
                  </a:gradFill>
                  <a:cs typeface="+mn-ea"/>
                  <a:sym typeface="+mn-lt"/>
                </a:rPr>
                <a:t>点击添加标题</a:t>
              </a:r>
              <a:endParaRPr lang="en-US" sz="2400" dirty="0">
                <a:gradFill>
                  <a:gsLst>
                    <a:gs pos="0">
                      <a:srgbClr val="934923"/>
                    </a:gs>
                    <a:gs pos="100000">
                      <a:srgbClr val="F4D352"/>
                    </a:gs>
                  </a:gsLst>
                  <a:lin ang="5400000" scaled="1"/>
                </a:gradFill>
                <a:cs typeface="+mn-ea"/>
                <a:sym typeface="+mn-lt"/>
              </a:endParaRPr>
            </a:p>
          </p:txBody>
        </p:sp>
        <p:sp>
          <p:nvSpPr>
            <p:cNvPr id="20" name="Rectangle 48"/>
            <p:cNvSpPr/>
            <p:nvPr/>
          </p:nvSpPr>
          <p:spPr>
            <a:xfrm>
              <a:off x="4548027" y="3319824"/>
              <a:ext cx="3857625" cy="746038"/>
            </a:xfrm>
            <a:prstGeom prst="rect">
              <a:avLst/>
            </a:prstGeom>
          </p:spPr>
          <p:txBody>
            <a:bodyPr wrap="square">
              <a:spAutoFit/>
            </a:bodyPr>
            <a:lstStyle/>
            <a:p>
              <a:pPr>
                <a:lnSpc>
                  <a:spcPct val="120000"/>
                </a:lnSpc>
              </a:pPr>
              <a:r>
                <a:rPr lang="zh-CN" altLang="en-US" sz="90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点击输入简要文字内容，文字内容概括精炼，不用多余的文字修饰，言短意赅的说明该项内容。点击输入简要文字内容，文字内容概括精炼，不用多余的文字修饰，言短意赅的说明该项内容。</a:t>
              </a:r>
              <a:endParaRPr lang="en-US" altLang="zh-CN" sz="900" dirty="0">
                <a:gradFill>
                  <a:gsLst>
                    <a:gs pos="0">
                      <a:srgbClr val="934923"/>
                    </a:gs>
                    <a:gs pos="100000">
                      <a:srgbClr val="F4D352"/>
                    </a:gs>
                  </a:gsLst>
                  <a:lin ang="5400000" scaled="0"/>
                </a:gradFill>
                <a:cs typeface="+mn-ea"/>
                <a:sym typeface="+mn-lt"/>
              </a:endParaRPr>
            </a:p>
            <a:p>
              <a:pPr>
                <a:lnSpc>
                  <a:spcPct val="120000"/>
                </a:lnSpc>
              </a:pPr>
              <a:endParaRPr lang="en-US" altLang="zh-CN" sz="900" dirty="0">
                <a:gradFill>
                  <a:gsLst>
                    <a:gs pos="0">
                      <a:srgbClr val="934923"/>
                    </a:gs>
                    <a:gs pos="100000">
                      <a:srgbClr val="F4D352"/>
                    </a:gs>
                  </a:gsLst>
                  <a:lin ang="5400000" scaled="0"/>
                </a:gradFill>
                <a:cs typeface="+mn-ea"/>
                <a:sym typeface="+mn-lt"/>
              </a:endParaRPr>
            </a:p>
          </p:txBody>
        </p:sp>
      </p:gr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828" y="1455324"/>
            <a:ext cx="4216731" cy="2372306"/>
          </a:xfrm>
          <a:prstGeom prst="round2DiagRect">
            <a:avLst>
              <a:gd name="adj1" fmla="val 16667"/>
              <a:gd name="adj2" fmla="val 0"/>
            </a:avLst>
          </a:prstGeom>
          <a:ln w="47625" cap="sq">
            <a:gradFill>
              <a:gsLst>
                <a:gs pos="100000">
                  <a:srgbClr val="934923"/>
                </a:gs>
                <a:gs pos="0">
                  <a:srgbClr val="F4D352"/>
                </a:gs>
              </a:gsLst>
              <a:lin ang="5400000" scaled="1"/>
            </a:gradFill>
            <a:miter lim="800000"/>
            <a:headEnd/>
            <a:tailEnd/>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10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签约仪式介绍</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4" name="组合 3"/>
          <p:cNvGrpSpPr/>
          <p:nvPr/>
        </p:nvGrpSpPr>
        <p:grpSpPr>
          <a:xfrm>
            <a:off x="1267953" y="1413805"/>
            <a:ext cx="2796504" cy="790712"/>
            <a:chOff x="1267953" y="1413803"/>
            <a:chExt cx="2796504" cy="790711"/>
          </a:xfrm>
        </p:grpSpPr>
        <p:sp>
          <p:nvSpPr>
            <p:cNvPr id="5" name="Rounded Rectangle 4"/>
            <p:cNvSpPr/>
            <p:nvPr/>
          </p:nvSpPr>
          <p:spPr>
            <a:xfrm>
              <a:off x="1267953" y="1413803"/>
              <a:ext cx="685800" cy="685800"/>
            </a:xfrm>
            <a:prstGeom prst="round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400" dirty="0">
                <a:solidFill>
                  <a:schemeClr val="bg1"/>
                </a:solidFill>
                <a:cs typeface="+mn-ea"/>
                <a:sym typeface="+mn-lt"/>
              </a:endParaRPr>
            </a:p>
          </p:txBody>
        </p:sp>
        <p:grpSp>
          <p:nvGrpSpPr>
            <p:cNvPr id="6" name="Group 80"/>
            <p:cNvGrpSpPr/>
            <p:nvPr/>
          </p:nvGrpSpPr>
          <p:grpSpPr>
            <a:xfrm>
              <a:off x="1491195" y="1582574"/>
              <a:ext cx="239316" cy="348854"/>
              <a:chOff x="3582988" y="3510757"/>
              <a:chExt cx="319088" cy="465138"/>
            </a:xfrm>
            <a:solidFill>
              <a:srgbClr val="1B1C27"/>
            </a:solidFill>
          </p:grpSpPr>
          <p:sp>
            <p:nvSpPr>
              <p:cNvPr id="9"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10"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grpSp>
        <p:sp>
          <p:nvSpPr>
            <p:cNvPr id="7" name="TextBox 63"/>
            <p:cNvSpPr txBox="1"/>
            <p:nvPr/>
          </p:nvSpPr>
          <p:spPr>
            <a:xfrm>
              <a:off x="1979712" y="1419623"/>
              <a:ext cx="1107996" cy="313932"/>
            </a:xfrm>
            <a:prstGeom prst="rect">
              <a:avLst/>
            </a:prstGeom>
            <a:noFill/>
          </p:spPr>
          <p:txBody>
            <a:bodyPr wrap="none" rtlCol="0">
              <a:spAutoFit/>
            </a:bodyPr>
            <a:lstStyle/>
            <a:p>
              <a:pPr>
                <a:lnSpc>
                  <a:spcPct val="120000"/>
                </a:lnSpc>
              </a:pPr>
              <a:r>
                <a:rPr lang="zh-CN" altLang="en-US" sz="1200" dirty="0">
                  <a:gradFill>
                    <a:gsLst>
                      <a:gs pos="100000">
                        <a:srgbClr val="934923"/>
                      </a:gs>
                      <a:gs pos="0">
                        <a:srgbClr val="F4D352"/>
                      </a:gs>
                    </a:gsLst>
                    <a:lin ang="5400000" scaled="1"/>
                  </a:gradFill>
                  <a:cs typeface="+mn-ea"/>
                  <a:sym typeface="+mn-lt"/>
                </a:rPr>
                <a:t>输入标题内容</a:t>
              </a:r>
            </a:p>
          </p:txBody>
        </p:sp>
        <p:sp>
          <p:nvSpPr>
            <p:cNvPr id="8" name="TextBox 64"/>
            <p:cNvSpPr txBox="1"/>
            <p:nvPr/>
          </p:nvSpPr>
          <p:spPr>
            <a:xfrm>
              <a:off x="1979713" y="1655134"/>
              <a:ext cx="2084744" cy="549380"/>
            </a:xfrm>
            <a:prstGeom prst="rect">
              <a:avLst/>
            </a:prstGeom>
            <a:noFill/>
          </p:spPr>
          <p:txBody>
            <a:bodyPr wrap="square" rtlCol="0">
              <a:spAutoFit/>
            </a:bodyPr>
            <a:lstStyle/>
            <a:p>
              <a:pPr>
                <a:lnSpc>
                  <a:spcPct val="120000"/>
                </a:lnSpc>
              </a:pPr>
              <a:r>
                <a:rPr lang="zh-CN" altLang="en-US" sz="825"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a:t>
              </a:r>
              <a:endParaRPr lang="en-US" altLang="zh-CN" sz="825" dirty="0">
                <a:gradFill>
                  <a:gsLst>
                    <a:gs pos="100000">
                      <a:srgbClr val="934923"/>
                    </a:gs>
                    <a:gs pos="0">
                      <a:srgbClr val="F4D352"/>
                    </a:gs>
                  </a:gsLst>
                  <a:lin ang="5400000" scaled="1"/>
                </a:gradFill>
                <a:cs typeface="+mn-ea"/>
                <a:sym typeface="+mn-lt"/>
              </a:endParaRPr>
            </a:p>
          </p:txBody>
        </p:sp>
      </p:grpSp>
      <p:grpSp>
        <p:nvGrpSpPr>
          <p:cNvPr id="11" name="组合 10"/>
          <p:cNvGrpSpPr/>
          <p:nvPr/>
        </p:nvGrpSpPr>
        <p:grpSpPr>
          <a:xfrm>
            <a:off x="1267953" y="2450991"/>
            <a:ext cx="2796504" cy="784891"/>
            <a:chOff x="1267953" y="2450988"/>
            <a:chExt cx="2796504" cy="784891"/>
          </a:xfrm>
        </p:grpSpPr>
        <p:sp>
          <p:nvSpPr>
            <p:cNvPr id="12" name="Rounded Rectangle 5"/>
            <p:cNvSpPr/>
            <p:nvPr/>
          </p:nvSpPr>
          <p:spPr>
            <a:xfrm>
              <a:off x="1267953" y="2461286"/>
              <a:ext cx="685800" cy="685800"/>
            </a:xfrm>
            <a:prstGeom prst="round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400" dirty="0">
                <a:gradFill>
                  <a:gsLst>
                    <a:gs pos="100000">
                      <a:srgbClr val="934923"/>
                    </a:gs>
                    <a:gs pos="0">
                      <a:srgbClr val="F4D352"/>
                    </a:gs>
                  </a:gsLst>
                  <a:lin ang="5400000" scaled="1"/>
                </a:gradFill>
                <a:cs typeface="+mn-ea"/>
                <a:sym typeface="+mn-lt"/>
              </a:endParaRPr>
            </a:p>
          </p:txBody>
        </p:sp>
        <p:grpSp>
          <p:nvGrpSpPr>
            <p:cNvPr id="13" name="Group 59"/>
            <p:cNvGrpSpPr/>
            <p:nvPr/>
          </p:nvGrpSpPr>
          <p:grpSpPr>
            <a:xfrm>
              <a:off x="1436724" y="2640772"/>
              <a:ext cx="348258" cy="348854"/>
              <a:chOff x="9145588" y="4435475"/>
              <a:chExt cx="464344" cy="465138"/>
            </a:xfrm>
            <a:solidFill>
              <a:srgbClr val="1B1C27"/>
            </a:solidFill>
          </p:grpSpPr>
          <p:sp>
            <p:nvSpPr>
              <p:cNvPr id="1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1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1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1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2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2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2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2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2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grpSp>
        <p:sp>
          <p:nvSpPr>
            <p:cNvPr id="14" name="TextBox 65"/>
            <p:cNvSpPr txBox="1"/>
            <p:nvPr/>
          </p:nvSpPr>
          <p:spPr>
            <a:xfrm>
              <a:off x="1979712" y="2450988"/>
              <a:ext cx="1107996" cy="313932"/>
            </a:xfrm>
            <a:prstGeom prst="rect">
              <a:avLst/>
            </a:prstGeom>
            <a:noFill/>
          </p:spPr>
          <p:txBody>
            <a:bodyPr wrap="none" rtlCol="0">
              <a:spAutoFit/>
            </a:bodyPr>
            <a:lstStyle/>
            <a:p>
              <a:pPr>
                <a:lnSpc>
                  <a:spcPct val="120000"/>
                </a:lnSpc>
              </a:pPr>
              <a:r>
                <a:rPr lang="zh-CN" altLang="en-US" sz="1200" dirty="0">
                  <a:gradFill>
                    <a:gsLst>
                      <a:gs pos="100000">
                        <a:srgbClr val="934923"/>
                      </a:gs>
                      <a:gs pos="0">
                        <a:srgbClr val="F4D352"/>
                      </a:gs>
                    </a:gsLst>
                    <a:lin ang="5400000" scaled="1"/>
                  </a:gradFill>
                  <a:cs typeface="+mn-ea"/>
                  <a:sym typeface="+mn-lt"/>
                </a:rPr>
                <a:t>输入标题内容</a:t>
              </a:r>
            </a:p>
          </p:txBody>
        </p:sp>
        <p:sp>
          <p:nvSpPr>
            <p:cNvPr id="15" name="TextBox 66"/>
            <p:cNvSpPr txBox="1"/>
            <p:nvPr/>
          </p:nvSpPr>
          <p:spPr>
            <a:xfrm>
              <a:off x="1979713" y="2686498"/>
              <a:ext cx="2084744" cy="549381"/>
            </a:xfrm>
            <a:prstGeom prst="rect">
              <a:avLst/>
            </a:prstGeom>
            <a:noFill/>
          </p:spPr>
          <p:txBody>
            <a:bodyPr wrap="square" rtlCol="0">
              <a:spAutoFit/>
            </a:bodyPr>
            <a:lstStyle/>
            <a:p>
              <a:pPr>
                <a:lnSpc>
                  <a:spcPct val="120000"/>
                </a:lnSpc>
              </a:pPr>
              <a:r>
                <a:rPr lang="zh-CN" altLang="en-US" sz="825"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a:t>
              </a:r>
              <a:endParaRPr lang="en-US" altLang="zh-CN" sz="825" dirty="0">
                <a:gradFill>
                  <a:gsLst>
                    <a:gs pos="100000">
                      <a:srgbClr val="934923"/>
                    </a:gs>
                    <a:gs pos="0">
                      <a:srgbClr val="F4D352"/>
                    </a:gs>
                  </a:gsLst>
                  <a:lin ang="5400000" scaled="1"/>
                </a:gradFill>
                <a:cs typeface="+mn-ea"/>
                <a:sym typeface="+mn-lt"/>
              </a:endParaRPr>
            </a:p>
          </p:txBody>
        </p:sp>
      </p:grpSp>
      <p:grpSp>
        <p:nvGrpSpPr>
          <p:cNvPr id="25" name="组合 24"/>
          <p:cNvGrpSpPr/>
          <p:nvPr/>
        </p:nvGrpSpPr>
        <p:grpSpPr>
          <a:xfrm>
            <a:off x="1267953" y="3486499"/>
            <a:ext cx="2796504" cy="784892"/>
            <a:chOff x="1267953" y="3486497"/>
            <a:chExt cx="2796504" cy="784892"/>
          </a:xfrm>
        </p:grpSpPr>
        <p:sp>
          <p:nvSpPr>
            <p:cNvPr id="26" name="Rounded Rectangle 6"/>
            <p:cNvSpPr/>
            <p:nvPr/>
          </p:nvSpPr>
          <p:spPr>
            <a:xfrm>
              <a:off x="1267953" y="3513166"/>
              <a:ext cx="685800" cy="685800"/>
            </a:xfrm>
            <a:prstGeom prst="round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400" dirty="0">
                <a:gradFill>
                  <a:gsLst>
                    <a:gs pos="100000">
                      <a:srgbClr val="934923"/>
                    </a:gs>
                    <a:gs pos="0">
                      <a:srgbClr val="F4D352"/>
                    </a:gs>
                  </a:gsLst>
                  <a:lin ang="5400000" scaled="1"/>
                </a:gradFill>
                <a:cs typeface="+mn-ea"/>
                <a:sym typeface="+mn-lt"/>
              </a:endParaRPr>
            </a:p>
          </p:txBody>
        </p:sp>
        <p:grpSp>
          <p:nvGrpSpPr>
            <p:cNvPr id="27" name="Group 86"/>
            <p:cNvGrpSpPr/>
            <p:nvPr/>
          </p:nvGrpSpPr>
          <p:grpSpPr>
            <a:xfrm>
              <a:off x="1442081" y="3681937"/>
              <a:ext cx="348258" cy="348258"/>
              <a:chOff x="4439444" y="1652588"/>
              <a:chExt cx="464344" cy="464344"/>
            </a:xfrm>
            <a:solidFill>
              <a:srgbClr val="1B1C27"/>
            </a:solidFill>
          </p:grpSpPr>
          <p:sp>
            <p:nvSpPr>
              <p:cNvPr id="3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3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3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grpSp>
        <p:sp>
          <p:nvSpPr>
            <p:cNvPr id="28" name="TextBox 67"/>
            <p:cNvSpPr txBox="1"/>
            <p:nvPr/>
          </p:nvSpPr>
          <p:spPr>
            <a:xfrm>
              <a:off x="1979712" y="3486497"/>
              <a:ext cx="1107996" cy="313932"/>
            </a:xfrm>
            <a:prstGeom prst="rect">
              <a:avLst/>
            </a:prstGeom>
            <a:noFill/>
          </p:spPr>
          <p:txBody>
            <a:bodyPr wrap="none" rtlCol="0">
              <a:spAutoFit/>
            </a:bodyPr>
            <a:lstStyle/>
            <a:p>
              <a:pPr>
                <a:lnSpc>
                  <a:spcPct val="120000"/>
                </a:lnSpc>
              </a:pPr>
              <a:r>
                <a:rPr lang="zh-CN" altLang="en-US" sz="1200" dirty="0">
                  <a:gradFill>
                    <a:gsLst>
                      <a:gs pos="100000">
                        <a:srgbClr val="934923"/>
                      </a:gs>
                      <a:gs pos="0">
                        <a:srgbClr val="F4D352"/>
                      </a:gs>
                    </a:gsLst>
                    <a:lin ang="5400000" scaled="1"/>
                  </a:gradFill>
                  <a:cs typeface="+mn-ea"/>
                  <a:sym typeface="+mn-lt"/>
                </a:rPr>
                <a:t>输入标题内容</a:t>
              </a:r>
            </a:p>
          </p:txBody>
        </p:sp>
        <p:sp>
          <p:nvSpPr>
            <p:cNvPr id="29" name="TextBox 68"/>
            <p:cNvSpPr txBox="1"/>
            <p:nvPr/>
          </p:nvSpPr>
          <p:spPr>
            <a:xfrm>
              <a:off x="1979713" y="3722008"/>
              <a:ext cx="2084744" cy="549381"/>
            </a:xfrm>
            <a:prstGeom prst="rect">
              <a:avLst/>
            </a:prstGeom>
            <a:noFill/>
          </p:spPr>
          <p:txBody>
            <a:bodyPr wrap="square" rtlCol="0">
              <a:spAutoFit/>
            </a:bodyPr>
            <a:lstStyle/>
            <a:p>
              <a:pPr>
                <a:lnSpc>
                  <a:spcPct val="120000"/>
                </a:lnSpc>
              </a:pPr>
              <a:r>
                <a:rPr lang="zh-CN" altLang="en-US" sz="825"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a:t>
              </a:r>
              <a:endParaRPr lang="en-US" altLang="zh-CN" sz="825" dirty="0">
                <a:gradFill>
                  <a:gsLst>
                    <a:gs pos="100000">
                      <a:srgbClr val="934923"/>
                    </a:gs>
                    <a:gs pos="0">
                      <a:srgbClr val="F4D352"/>
                    </a:gs>
                  </a:gsLst>
                  <a:lin ang="5400000" scaled="1"/>
                </a:gradFill>
                <a:cs typeface="+mn-ea"/>
                <a:sym typeface="+mn-lt"/>
              </a:endParaRPr>
            </a:p>
          </p:txBody>
        </p:sp>
      </p:grpSp>
      <p:grpSp>
        <p:nvGrpSpPr>
          <p:cNvPr id="33" name="组合 32"/>
          <p:cNvGrpSpPr/>
          <p:nvPr/>
        </p:nvGrpSpPr>
        <p:grpSpPr>
          <a:xfrm>
            <a:off x="4971624" y="1410101"/>
            <a:ext cx="2863536" cy="784891"/>
            <a:chOff x="4971624" y="1410099"/>
            <a:chExt cx="2863536" cy="784891"/>
          </a:xfrm>
        </p:grpSpPr>
        <p:sp>
          <p:nvSpPr>
            <p:cNvPr id="34" name="Rounded Rectangle 7"/>
            <p:cNvSpPr/>
            <p:nvPr/>
          </p:nvSpPr>
          <p:spPr>
            <a:xfrm>
              <a:off x="4971624" y="1413803"/>
              <a:ext cx="685800" cy="685800"/>
            </a:xfrm>
            <a:prstGeom prst="round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400" dirty="0">
                <a:gradFill>
                  <a:gsLst>
                    <a:gs pos="100000">
                      <a:srgbClr val="934923"/>
                    </a:gs>
                    <a:gs pos="0">
                      <a:srgbClr val="F4D352"/>
                    </a:gs>
                  </a:gsLst>
                  <a:lin ang="5400000" scaled="1"/>
                </a:gradFill>
                <a:cs typeface="+mn-ea"/>
                <a:sym typeface="+mn-lt"/>
              </a:endParaRPr>
            </a:p>
          </p:txBody>
        </p:sp>
        <p:grpSp>
          <p:nvGrpSpPr>
            <p:cNvPr id="35" name="Group 83"/>
            <p:cNvGrpSpPr/>
            <p:nvPr/>
          </p:nvGrpSpPr>
          <p:grpSpPr>
            <a:xfrm>
              <a:off x="5144719" y="1582574"/>
              <a:ext cx="348854" cy="348258"/>
              <a:chOff x="2581275" y="2582069"/>
              <a:chExt cx="465138" cy="464344"/>
            </a:xfrm>
            <a:solidFill>
              <a:srgbClr val="1B1C27"/>
            </a:solidFill>
          </p:grpSpPr>
          <p:sp>
            <p:nvSpPr>
              <p:cNvPr id="38"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1100">
                  <a:gradFill>
                    <a:gsLst>
                      <a:gs pos="100000">
                        <a:srgbClr val="934923"/>
                      </a:gs>
                      <a:gs pos="0">
                        <a:srgbClr val="F4D352"/>
                      </a:gs>
                    </a:gsLst>
                    <a:lin ang="5400000" scaled="1"/>
                  </a:gradFill>
                  <a:effectLst>
                    <a:outerShdw blurRad="38100" dist="38100" dir="2700000" algn="tl">
                      <a:srgbClr val="000000"/>
                    </a:outerShdw>
                  </a:effectLst>
                  <a:cs typeface="+mn-ea"/>
                  <a:sym typeface="+mn-lt"/>
                </a:endParaRPr>
              </a:p>
            </p:txBody>
          </p:sp>
          <p:sp>
            <p:nvSpPr>
              <p:cNvPr id="39"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1100">
                  <a:gradFill>
                    <a:gsLst>
                      <a:gs pos="100000">
                        <a:srgbClr val="934923"/>
                      </a:gs>
                      <a:gs pos="0">
                        <a:srgbClr val="F4D352"/>
                      </a:gs>
                    </a:gsLst>
                    <a:lin ang="5400000" scaled="1"/>
                  </a:gradFill>
                  <a:effectLst>
                    <a:outerShdw blurRad="38100" dist="38100" dir="2700000" algn="tl">
                      <a:srgbClr val="000000"/>
                    </a:outerShdw>
                  </a:effectLst>
                  <a:cs typeface="+mn-ea"/>
                  <a:sym typeface="+mn-lt"/>
                </a:endParaRPr>
              </a:p>
            </p:txBody>
          </p:sp>
        </p:grpSp>
        <p:sp>
          <p:nvSpPr>
            <p:cNvPr id="36" name="TextBox 69"/>
            <p:cNvSpPr txBox="1"/>
            <p:nvPr/>
          </p:nvSpPr>
          <p:spPr>
            <a:xfrm>
              <a:off x="5750416" y="1410099"/>
              <a:ext cx="1107996" cy="313932"/>
            </a:xfrm>
            <a:prstGeom prst="rect">
              <a:avLst/>
            </a:prstGeom>
            <a:noFill/>
          </p:spPr>
          <p:txBody>
            <a:bodyPr wrap="none" rtlCol="0">
              <a:spAutoFit/>
            </a:bodyPr>
            <a:lstStyle/>
            <a:p>
              <a:pPr>
                <a:lnSpc>
                  <a:spcPct val="120000"/>
                </a:lnSpc>
              </a:pPr>
              <a:r>
                <a:rPr lang="zh-CN" altLang="en-US" sz="1200" dirty="0">
                  <a:gradFill>
                    <a:gsLst>
                      <a:gs pos="100000">
                        <a:srgbClr val="934923"/>
                      </a:gs>
                      <a:gs pos="0">
                        <a:srgbClr val="F4D352"/>
                      </a:gs>
                    </a:gsLst>
                    <a:lin ang="5400000" scaled="1"/>
                  </a:gradFill>
                  <a:cs typeface="+mn-ea"/>
                  <a:sym typeface="+mn-lt"/>
                </a:rPr>
                <a:t>输入标题内容</a:t>
              </a:r>
            </a:p>
          </p:txBody>
        </p:sp>
        <p:sp>
          <p:nvSpPr>
            <p:cNvPr id="37" name="TextBox 70"/>
            <p:cNvSpPr txBox="1"/>
            <p:nvPr/>
          </p:nvSpPr>
          <p:spPr>
            <a:xfrm>
              <a:off x="5750416" y="1645609"/>
              <a:ext cx="2084744" cy="549381"/>
            </a:xfrm>
            <a:prstGeom prst="rect">
              <a:avLst/>
            </a:prstGeom>
            <a:noFill/>
          </p:spPr>
          <p:txBody>
            <a:bodyPr wrap="square" rtlCol="0">
              <a:spAutoFit/>
            </a:bodyPr>
            <a:lstStyle/>
            <a:p>
              <a:pPr>
                <a:lnSpc>
                  <a:spcPct val="120000"/>
                </a:lnSpc>
              </a:pPr>
              <a:r>
                <a:rPr lang="zh-CN" altLang="en-US" sz="825"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a:t>
              </a:r>
              <a:endParaRPr lang="en-US" altLang="zh-CN" sz="825" dirty="0">
                <a:gradFill>
                  <a:gsLst>
                    <a:gs pos="100000">
                      <a:srgbClr val="934923"/>
                    </a:gs>
                    <a:gs pos="0">
                      <a:srgbClr val="F4D352"/>
                    </a:gs>
                  </a:gsLst>
                  <a:lin ang="5400000" scaled="1"/>
                </a:gradFill>
                <a:cs typeface="+mn-ea"/>
                <a:sym typeface="+mn-lt"/>
              </a:endParaRPr>
            </a:p>
          </p:txBody>
        </p:sp>
      </p:grpSp>
      <p:grpSp>
        <p:nvGrpSpPr>
          <p:cNvPr id="40" name="组合 39"/>
          <p:cNvGrpSpPr/>
          <p:nvPr/>
        </p:nvGrpSpPr>
        <p:grpSpPr>
          <a:xfrm>
            <a:off x="4971624" y="2441465"/>
            <a:ext cx="2863536" cy="784891"/>
            <a:chOff x="4971624" y="2441464"/>
            <a:chExt cx="2863536" cy="784891"/>
          </a:xfrm>
        </p:grpSpPr>
        <p:sp>
          <p:nvSpPr>
            <p:cNvPr id="41" name="Rounded Rectangle 8"/>
            <p:cNvSpPr/>
            <p:nvPr/>
          </p:nvSpPr>
          <p:spPr>
            <a:xfrm>
              <a:off x="4971624" y="2461286"/>
              <a:ext cx="685800" cy="685800"/>
            </a:xfrm>
            <a:prstGeom prst="round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400" dirty="0">
                <a:gradFill>
                  <a:gsLst>
                    <a:gs pos="100000">
                      <a:srgbClr val="934923"/>
                    </a:gs>
                    <a:gs pos="0">
                      <a:srgbClr val="F4D352"/>
                    </a:gs>
                  </a:gsLst>
                  <a:lin ang="5400000" scaled="1"/>
                </a:gradFill>
                <a:cs typeface="+mn-ea"/>
                <a:sym typeface="+mn-lt"/>
              </a:endParaRPr>
            </a:p>
          </p:txBody>
        </p:sp>
        <p:grpSp>
          <p:nvGrpSpPr>
            <p:cNvPr id="42" name="Group 69"/>
            <p:cNvGrpSpPr/>
            <p:nvPr/>
          </p:nvGrpSpPr>
          <p:grpSpPr>
            <a:xfrm>
              <a:off x="5145314" y="2629759"/>
              <a:ext cx="348258" cy="348854"/>
              <a:chOff x="7287419" y="3505994"/>
              <a:chExt cx="464344" cy="465138"/>
            </a:xfrm>
            <a:solidFill>
              <a:srgbClr val="1B1C27"/>
            </a:solidFill>
          </p:grpSpPr>
          <p:sp>
            <p:nvSpPr>
              <p:cNvPr id="4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4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4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4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4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sp>
            <p:nvSpPr>
              <p:cNvPr id="5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2400">
                  <a:gradFill>
                    <a:gsLst>
                      <a:gs pos="100000">
                        <a:srgbClr val="934923"/>
                      </a:gs>
                      <a:gs pos="0">
                        <a:srgbClr val="F4D352"/>
                      </a:gs>
                    </a:gsLst>
                    <a:lin ang="5400000" scaled="1"/>
                  </a:gradFill>
                  <a:cs typeface="+mn-ea"/>
                  <a:sym typeface="+mn-lt"/>
                </a:endParaRPr>
              </a:p>
            </p:txBody>
          </p:sp>
        </p:grpSp>
        <p:sp>
          <p:nvSpPr>
            <p:cNvPr id="43" name="TextBox 71"/>
            <p:cNvSpPr txBox="1"/>
            <p:nvPr/>
          </p:nvSpPr>
          <p:spPr>
            <a:xfrm>
              <a:off x="5750416" y="2441464"/>
              <a:ext cx="1107996" cy="313932"/>
            </a:xfrm>
            <a:prstGeom prst="rect">
              <a:avLst/>
            </a:prstGeom>
            <a:noFill/>
          </p:spPr>
          <p:txBody>
            <a:bodyPr wrap="none" rtlCol="0">
              <a:spAutoFit/>
            </a:bodyPr>
            <a:lstStyle/>
            <a:p>
              <a:pPr>
                <a:lnSpc>
                  <a:spcPct val="120000"/>
                </a:lnSpc>
              </a:pPr>
              <a:r>
                <a:rPr lang="zh-CN" altLang="en-US" sz="1200" dirty="0">
                  <a:gradFill>
                    <a:gsLst>
                      <a:gs pos="100000">
                        <a:srgbClr val="934923"/>
                      </a:gs>
                      <a:gs pos="0">
                        <a:srgbClr val="F4D352"/>
                      </a:gs>
                    </a:gsLst>
                    <a:lin ang="5400000" scaled="1"/>
                  </a:gradFill>
                  <a:cs typeface="+mn-ea"/>
                  <a:sym typeface="+mn-lt"/>
                </a:rPr>
                <a:t>输入标题内容</a:t>
              </a:r>
            </a:p>
          </p:txBody>
        </p:sp>
        <p:sp>
          <p:nvSpPr>
            <p:cNvPr id="44" name="TextBox 72"/>
            <p:cNvSpPr txBox="1"/>
            <p:nvPr/>
          </p:nvSpPr>
          <p:spPr>
            <a:xfrm>
              <a:off x="5750416" y="2676974"/>
              <a:ext cx="2084744" cy="549381"/>
            </a:xfrm>
            <a:prstGeom prst="rect">
              <a:avLst/>
            </a:prstGeom>
            <a:noFill/>
          </p:spPr>
          <p:txBody>
            <a:bodyPr wrap="square" rtlCol="0">
              <a:spAutoFit/>
            </a:bodyPr>
            <a:lstStyle/>
            <a:p>
              <a:pPr>
                <a:lnSpc>
                  <a:spcPct val="120000"/>
                </a:lnSpc>
              </a:pPr>
              <a:r>
                <a:rPr lang="zh-CN" altLang="en-US" sz="825"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a:t>
              </a:r>
              <a:endParaRPr lang="en-US" altLang="zh-CN" sz="825" dirty="0">
                <a:gradFill>
                  <a:gsLst>
                    <a:gs pos="100000">
                      <a:srgbClr val="934923"/>
                    </a:gs>
                    <a:gs pos="0">
                      <a:srgbClr val="F4D352"/>
                    </a:gs>
                  </a:gsLst>
                  <a:lin ang="5400000" scaled="1"/>
                </a:gradFill>
                <a:cs typeface="+mn-ea"/>
                <a:sym typeface="+mn-lt"/>
              </a:endParaRPr>
            </a:p>
          </p:txBody>
        </p:sp>
      </p:grpSp>
      <p:grpSp>
        <p:nvGrpSpPr>
          <p:cNvPr id="51" name="组合 50"/>
          <p:cNvGrpSpPr/>
          <p:nvPr/>
        </p:nvGrpSpPr>
        <p:grpSpPr>
          <a:xfrm>
            <a:off x="4971624" y="3476973"/>
            <a:ext cx="2863536" cy="784891"/>
            <a:chOff x="4971624" y="3476973"/>
            <a:chExt cx="2863536" cy="784891"/>
          </a:xfrm>
        </p:grpSpPr>
        <p:sp>
          <p:nvSpPr>
            <p:cNvPr id="52" name="Rounded Rectangle 9"/>
            <p:cNvSpPr/>
            <p:nvPr/>
          </p:nvSpPr>
          <p:spPr>
            <a:xfrm>
              <a:off x="4971624" y="3513166"/>
              <a:ext cx="685800" cy="685800"/>
            </a:xfrm>
            <a:prstGeom prst="roundRect">
              <a:avLst/>
            </a:prstGeom>
            <a:gradFill>
              <a:gsLst>
                <a:gs pos="0">
                  <a:srgbClr val="934923"/>
                </a:gs>
                <a:gs pos="100000">
                  <a:srgbClr val="F4D35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GB" sz="2400" dirty="0">
                <a:gradFill>
                  <a:gsLst>
                    <a:gs pos="100000">
                      <a:srgbClr val="934923"/>
                    </a:gs>
                    <a:gs pos="0">
                      <a:srgbClr val="F4D352"/>
                    </a:gs>
                  </a:gsLst>
                  <a:lin ang="5400000" scaled="1"/>
                </a:gradFill>
                <a:cs typeface="+mn-ea"/>
                <a:sym typeface="+mn-lt"/>
              </a:endParaRPr>
            </a:p>
          </p:txBody>
        </p:sp>
        <p:grpSp>
          <p:nvGrpSpPr>
            <p:cNvPr id="53" name="Group 76"/>
            <p:cNvGrpSpPr/>
            <p:nvPr/>
          </p:nvGrpSpPr>
          <p:grpSpPr>
            <a:xfrm>
              <a:off x="5136785" y="3681937"/>
              <a:ext cx="348258" cy="348258"/>
              <a:chOff x="7287419" y="2577307"/>
              <a:chExt cx="464344" cy="464344"/>
            </a:xfrm>
            <a:solidFill>
              <a:srgbClr val="1B1C27"/>
            </a:solidFill>
          </p:grpSpPr>
          <p:sp>
            <p:nvSpPr>
              <p:cNvPr id="5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1100">
                  <a:gradFill>
                    <a:gsLst>
                      <a:gs pos="100000">
                        <a:srgbClr val="934923"/>
                      </a:gs>
                      <a:gs pos="0">
                        <a:srgbClr val="F4D352"/>
                      </a:gs>
                    </a:gsLst>
                    <a:lin ang="5400000" scaled="1"/>
                  </a:gradFill>
                  <a:effectLst>
                    <a:outerShdw blurRad="38100" dist="38100" dir="2700000" algn="tl">
                      <a:srgbClr val="000000"/>
                    </a:outerShdw>
                  </a:effectLst>
                  <a:cs typeface="+mn-ea"/>
                  <a:sym typeface="+mn-lt"/>
                </a:endParaRPr>
              </a:p>
            </p:txBody>
          </p:sp>
          <p:sp>
            <p:nvSpPr>
              <p:cNvPr id="5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1100">
                  <a:gradFill>
                    <a:gsLst>
                      <a:gs pos="100000">
                        <a:srgbClr val="934923"/>
                      </a:gs>
                      <a:gs pos="0">
                        <a:srgbClr val="F4D352"/>
                      </a:gs>
                    </a:gsLst>
                    <a:lin ang="5400000" scaled="1"/>
                  </a:gradFill>
                  <a:effectLst>
                    <a:outerShdw blurRad="38100" dist="38100" dir="2700000" algn="tl">
                      <a:srgbClr val="000000"/>
                    </a:outerShdw>
                  </a:effectLst>
                  <a:cs typeface="+mn-ea"/>
                  <a:sym typeface="+mn-lt"/>
                </a:endParaRPr>
              </a:p>
            </p:txBody>
          </p:sp>
          <p:sp>
            <p:nvSpPr>
              <p:cNvPr id="5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70180" fontAlgn="base" hangingPunct="0">
                  <a:lnSpc>
                    <a:spcPct val="120000"/>
                  </a:lnSpc>
                  <a:spcBef>
                    <a:spcPct val="0"/>
                  </a:spcBef>
                  <a:spcAft>
                    <a:spcPct val="0"/>
                  </a:spcAft>
                </a:pPr>
                <a:endParaRPr lang="en-US" sz="1100">
                  <a:gradFill>
                    <a:gsLst>
                      <a:gs pos="100000">
                        <a:srgbClr val="934923"/>
                      </a:gs>
                      <a:gs pos="0">
                        <a:srgbClr val="F4D352"/>
                      </a:gs>
                    </a:gsLst>
                    <a:lin ang="5400000" scaled="1"/>
                  </a:gradFill>
                  <a:effectLst>
                    <a:outerShdw blurRad="38100" dist="38100" dir="2700000" algn="tl">
                      <a:srgbClr val="000000"/>
                    </a:outerShdw>
                  </a:effectLst>
                  <a:cs typeface="+mn-ea"/>
                  <a:sym typeface="+mn-lt"/>
                </a:endParaRPr>
              </a:p>
            </p:txBody>
          </p:sp>
        </p:grpSp>
        <p:sp>
          <p:nvSpPr>
            <p:cNvPr id="54" name="TextBox 73"/>
            <p:cNvSpPr txBox="1"/>
            <p:nvPr/>
          </p:nvSpPr>
          <p:spPr>
            <a:xfrm>
              <a:off x="5750416" y="3476973"/>
              <a:ext cx="1107996" cy="313932"/>
            </a:xfrm>
            <a:prstGeom prst="rect">
              <a:avLst/>
            </a:prstGeom>
            <a:noFill/>
          </p:spPr>
          <p:txBody>
            <a:bodyPr wrap="none" rtlCol="0">
              <a:spAutoFit/>
            </a:bodyPr>
            <a:lstStyle/>
            <a:p>
              <a:pPr>
                <a:lnSpc>
                  <a:spcPct val="120000"/>
                </a:lnSpc>
              </a:pPr>
              <a:r>
                <a:rPr lang="zh-CN" altLang="en-US" sz="1200" dirty="0">
                  <a:gradFill>
                    <a:gsLst>
                      <a:gs pos="100000">
                        <a:srgbClr val="934923"/>
                      </a:gs>
                      <a:gs pos="0">
                        <a:srgbClr val="F4D352"/>
                      </a:gs>
                    </a:gsLst>
                    <a:lin ang="5400000" scaled="1"/>
                  </a:gradFill>
                  <a:cs typeface="+mn-ea"/>
                  <a:sym typeface="+mn-lt"/>
                </a:rPr>
                <a:t>输入标题内容</a:t>
              </a:r>
            </a:p>
          </p:txBody>
        </p:sp>
        <p:sp>
          <p:nvSpPr>
            <p:cNvPr id="55" name="TextBox 74"/>
            <p:cNvSpPr txBox="1"/>
            <p:nvPr/>
          </p:nvSpPr>
          <p:spPr>
            <a:xfrm>
              <a:off x="5750416" y="3712483"/>
              <a:ext cx="2084744" cy="549381"/>
            </a:xfrm>
            <a:prstGeom prst="rect">
              <a:avLst/>
            </a:prstGeom>
            <a:noFill/>
          </p:spPr>
          <p:txBody>
            <a:bodyPr wrap="square" rtlCol="0">
              <a:spAutoFit/>
            </a:bodyPr>
            <a:lstStyle/>
            <a:p>
              <a:pPr>
                <a:lnSpc>
                  <a:spcPct val="120000"/>
                </a:lnSpc>
              </a:pPr>
              <a:r>
                <a:rPr lang="zh-CN" altLang="en-US" sz="825" dirty="0">
                  <a:gradFill>
                    <a:gsLst>
                      <a:gs pos="100000">
                        <a:srgbClr val="934923"/>
                      </a:gs>
                      <a:gs pos="0">
                        <a:srgbClr val="F4D352"/>
                      </a:gs>
                    </a:gsLst>
                    <a:lin ang="5400000" scaled="1"/>
                  </a:gradFill>
                  <a:cs typeface="+mn-ea"/>
                  <a:sym typeface="+mn-lt"/>
                </a:rPr>
                <a:t>点击输入简要文字内容，文字内容概括精炼，不用多余的文字修饰，言短意赅的说明该项内容</a:t>
              </a:r>
              <a:endParaRPr lang="en-US" altLang="zh-CN" sz="825" dirty="0">
                <a:gradFill>
                  <a:gsLst>
                    <a:gs pos="100000">
                      <a:srgbClr val="934923"/>
                    </a:gs>
                    <a:gs pos="0">
                      <a:srgbClr val="F4D352"/>
                    </a:gs>
                  </a:gsLst>
                  <a:lin ang="5400000" scaled="1"/>
                </a:gra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nodeType="withEffect">
                                  <p:stCondLst>
                                    <p:cond delay="1000"/>
                                  </p:stCondLst>
                                  <p:childTnLst>
                                    <p:set>
                                      <p:cBhvr>
                                        <p:cTn id="18" dur="1" fill="hold">
                                          <p:stCondLst>
                                            <p:cond delay="0"/>
                                          </p:stCondLst>
                                        </p:cTn>
                                        <p:tgtEl>
                                          <p:spTgt spid="25"/>
                                        </p:tgtEl>
                                        <p:attrNameLst>
                                          <p:attrName>style.visibility</p:attrName>
                                        </p:attrNameLst>
                                      </p:cBhvr>
                                      <p:to>
                                        <p:strVal val="visible"/>
                                      </p:to>
                                    </p:set>
                                    <p:anim calcmode="lin" valueType="num">
                                      <p:cBhvr>
                                        <p:cTn id="19" dur="1000" fill="hold"/>
                                        <p:tgtEl>
                                          <p:spTgt spid="25"/>
                                        </p:tgtEl>
                                        <p:attrNameLst>
                                          <p:attrName>ppt_w</p:attrName>
                                        </p:attrNameLst>
                                      </p:cBhvr>
                                      <p:tavLst>
                                        <p:tav tm="0">
                                          <p:val>
                                            <p:fltVal val="0"/>
                                          </p:val>
                                        </p:tav>
                                        <p:tav tm="100000">
                                          <p:val>
                                            <p:strVal val="#ppt_w"/>
                                          </p:val>
                                        </p:tav>
                                      </p:tavLst>
                                    </p:anim>
                                    <p:anim calcmode="lin" valueType="num">
                                      <p:cBhvr>
                                        <p:cTn id="20" dur="1000" fill="hold"/>
                                        <p:tgtEl>
                                          <p:spTgt spid="25"/>
                                        </p:tgtEl>
                                        <p:attrNameLst>
                                          <p:attrName>ppt_h</p:attrName>
                                        </p:attrNameLst>
                                      </p:cBhvr>
                                      <p:tavLst>
                                        <p:tav tm="0">
                                          <p:val>
                                            <p:fltVal val="0"/>
                                          </p:val>
                                        </p:tav>
                                        <p:tav tm="100000">
                                          <p:val>
                                            <p:strVal val="#ppt_h"/>
                                          </p:val>
                                        </p:tav>
                                      </p:tavLst>
                                    </p:anim>
                                    <p:anim calcmode="lin" valueType="num">
                                      <p:cBhvr>
                                        <p:cTn id="21" dur="1000" fill="hold"/>
                                        <p:tgtEl>
                                          <p:spTgt spid="25"/>
                                        </p:tgtEl>
                                        <p:attrNameLst>
                                          <p:attrName>style.rotation</p:attrName>
                                        </p:attrNameLst>
                                      </p:cBhvr>
                                      <p:tavLst>
                                        <p:tav tm="0">
                                          <p:val>
                                            <p:fltVal val="90"/>
                                          </p:val>
                                        </p:tav>
                                        <p:tav tm="100000">
                                          <p:val>
                                            <p:fltVal val="0"/>
                                          </p:val>
                                        </p:tav>
                                      </p:tavLst>
                                    </p:anim>
                                    <p:animEffect transition="in" filter="fade">
                                      <p:cBhvr>
                                        <p:cTn id="22" dur="1000"/>
                                        <p:tgtEl>
                                          <p:spTgt spid="25"/>
                                        </p:tgtEl>
                                      </p:cBhvr>
                                    </p:animEffect>
                                  </p:childTnLst>
                                </p:cTn>
                              </p:par>
                              <p:par>
                                <p:cTn id="23" presetID="31" presetClass="entr" presetSubtype="0" fill="hold" nodeType="withEffect">
                                  <p:stCondLst>
                                    <p:cond delay="1700"/>
                                  </p:stCondLst>
                                  <p:childTnLst>
                                    <p:set>
                                      <p:cBhvr>
                                        <p:cTn id="24" dur="1" fill="hold">
                                          <p:stCondLst>
                                            <p:cond delay="0"/>
                                          </p:stCondLst>
                                        </p:cTn>
                                        <p:tgtEl>
                                          <p:spTgt spid="33"/>
                                        </p:tgtEl>
                                        <p:attrNameLst>
                                          <p:attrName>style.visibility</p:attrName>
                                        </p:attrNameLst>
                                      </p:cBhvr>
                                      <p:to>
                                        <p:strVal val="visible"/>
                                      </p:to>
                                    </p:set>
                                    <p:anim calcmode="lin" valueType="num">
                                      <p:cBhvr>
                                        <p:cTn id="25" dur="1000" fill="hold"/>
                                        <p:tgtEl>
                                          <p:spTgt spid="33"/>
                                        </p:tgtEl>
                                        <p:attrNameLst>
                                          <p:attrName>ppt_w</p:attrName>
                                        </p:attrNameLst>
                                      </p:cBhvr>
                                      <p:tavLst>
                                        <p:tav tm="0">
                                          <p:val>
                                            <p:fltVal val="0"/>
                                          </p:val>
                                        </p:tav>
                                        <p:tav tm="100000">
                                          <p:val>
                                            <p:strVal val="#ppt_w"/>
                                          </p:val>
                                        </p:tav>
                                      </p:tavLst>
                                    </p:anim>
                                    <p:anim calcmode="lin" valueType="num">
                                      <p:cBhvr>
                                        <p:cTn id="26" dur="1000" fill="hold"/>
                                        <p:tgtEl>
                                          <p:spTgt spid="33"/>
                                        </p:tgtEl>
                                        <p:attrNameLst>
                                          <p:attrName>ppt_h</p:attrName>
                                        </p:attrNameLst>
                                      </p:cBhvr>
                                      <p:tavLst>
                                        <p:tav tm="0">
                                          <p:val>
                                            <p:fltVal val="0"/>
                                          </p:val>
                                        </p:tav>
                                        <p:tav tm="100000">
                                          <p:val>
                                            <p:strVal val="#ppt_h"/>
                                          </p:val>
                                        </p:tav>
                                      </p:tavLst>
                                    </p:anim>
                                    <p:anim calcmode="lin" valueType="num">
                                      <p:cBhvr>
                                        <p:cTn id="27" dur="1000" fill="hold"/>
                                        <p:tgtEl>
                                          <p:spTgt spid="33"/>
                                        </p:tgtEl>
                                        <p:attrNameLst>
                                          <p:attrName>style.rotation</p:attrName>
                                        </p:attrNameLst>
                                      </p:cBhvr>
                                      <p:tavLst>
                                        <p:tav tm="0">
                                          <p:val>
                                            <p:fltVal val="90"/>
                                          </p:val>
                                        </p:tav>
                                        <p:tav tm="100000">
                                          <p:val>
                                            <p:fltVal val="0"/>
                                          </p:val>
                                        </p:tav>
                                      </p:tavLst>
                                    </p:anim>
                                    <p:animEffect transition="in" filter="fade">
                                      <p:cBhvr>
                                        <p:cTn id="28" dur="1000"/>
                                        <p:tgtEl>
                                          <p:spTgt spid="33"/>
                                        </p:tgtEl>
                                      </p:cBhvr>
                                    </p:animEffect>
                                  </p:childTnLst>
                                </p:cTn>
                              </p:par>
                              <p:par>
                                <p:cTn id="29" presetID="31" presetClass="entr" presetSubtype="0" fill="hold" nodeType="withEffect">
                                  <p:stCondLst>
                                    <p:cond delay="210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000" fill="hold"/>
                                        <p:tgtEl>
                                          <p:spTgt spid="40"/>
                                        </p:tgtEl>
                                        <p:attrNameLst>
                                          <p:attrName>ppt_w</p:attrName>
                                        </p:attrNameLst>
                                      </p:cBhvr>
                                      <p:tavLst>
                                        <p:tav tm="0">
                                          <p:val>
                                            <p:fltVal val="0"/>
                                          </p:val>
                                        </p:tav>
                                        <p:tav tm="100000">
                                          <p:val>
                                            <p:strVal val="#ppt_w"/>
                                          </p:val>
                                        </p:tav>
                                      </p:tavLst>
                                    </p:anim>
                                    <p:anim calcmode="lin" valueType="num">
                                      <p:cBhvr>
                                        <p:cTn id="32" dur="1000" fill="hold"/>
                                        <p:tgtEl>
                                          <p:spTgt spid="40"/>
                                        </p:tgtEl>
                                        <p:attrNameLst>
                                          <p:attrName>ppt_h</p:attrName>
                                        </p:attrNameLst>
                                      </p:cBhvr>
                                      <p:tavLst>
                                        <p:tav tm="0">
                                          <p:val>
                                            <p:fltVal val="0"/>
                                          </p:val>
                                        </p:tav>
                                        <p:tav tm="100000">
                                          <p:val>
                                            <p:strVal val="#ppt_h"/>
                                          </p:val>
                                        </p:tav>
                                      </p:tavLst>
                                    </p:anim>
                                    <p:anim calcmode="lin" valueType="num">
                                      <p:cBhvr>
                                        <p:cTn id="33" dur="1000" fill="hold"/>
                                        <p:tgtEl>
                                          <p:spTgt spid="40"/>
                                        </p:tgtEl>
                                        <p:attrNameLst>
                                          <p:attrName>style.rotation</p:attrName>
                                        </p:attrNameLst>
                                      </p:cBhvr>
                                      <p:tavLst>
                                        <p:tav tm="0">
                                          <p:val>
                                            <p:fltVal val="90"/>
                                          </p:val>
                                        </p:tav>
                                        <p:tav tm="100000">
                                          <p:val>
                                            <p:fltVal val="0"/>
                                          </p:val>
                                        </p:tav>
                                      </p:tavLst>
                                    </p:anim>
                                    <p:animEffect transition="in" filter="fade">
                                      <p:cBhvr>
                                        <p:cTn id="34" dur="1000"/>
                                        <p:tgtEl>
                                          <p:spTgt spid="40"/>
                                        </p:tgtEl>
                                      </p:cBhvr>
                                    </p:animEffect>
                                  </p:childTnLst>
                                </p:cTn>
                              </p:par>
                              <p:par>
                                <p:cTn id="35" presetID="31" presetClass="entr" presetSubtype="0" fill="hold" nodeType="withEffect">
                                  <p:stCondLst>
                                    <p:cond delay="3000"/>
                                  </p:stCondLst>
                                  <p:childTnLst>
                                    <p:set>
                                      <p:cBhvr>
                                        <p:cTn id="36" dur="1" fill="hold">
                                          <p:stCondLst>
                                            <p:cond delay="0"/>
                                          </p:stCondLst>
                                        </p:cTn>
                                        <p:tgtEl>
                                          <p:spTgt spid="51"/>
                                        </p:tgtEl>
                                        <p:attrNameLst>
                                          <p:attrName>style.visibility</p:attrName>
                                        </p:attrNameLst>
                                      </p:cBhvr>
                                      <p:to>
                                        <p:strVal val="visible"/>
                                      </p:to>
                                    </p:set>
                                    <p:anim calcmode="lin" valueType="num">
                                      <p:cBhvr>
                                        <p:cTn id="37" dur="1000" fill="hold"/>
                                        <p:tgtEl>
                                          <p:spTgt spid="51"/>
                                        </p:tgtEl>
                                        <p:attrNameLst>
                                          <p:attrName>ppt_w</p:attrName>
                                        </p:attrNameLst>
                                      </p:cBhvr>
                                      <p:tavLst>
                                        <p:tav tm="0">
                                          <p:val>
                                            <p:fltVal val="0"/>
                                          </p:val>
                                        </p:tav>
                                        <p:tav tm="100000">
                                          <p:val>
                                            <p:strVal val="#ppt_w"/>
                                          </p:val>
                                        </p:tav>
                                      </p:tavLst>
                                    </p:anim>
                                    <p:anim calcmode="lin" valueType="num">
                                      <p:cBhvr>
                                        <p:cTn id="38" dur="1000" fill="hold"/>
                                        <p:tgtEl>
                                          <p:spTgt spid="51"/>
                                        </p:tgtEl>
                                        <p:attrNameLst>
                                          <p:attrName>ppt_h</p:attrName>
                                        </p:attrNameLst>
                                      </p:cBhvr>
                                      <p:tavLst>
                                        <p:tav tm="0">
                                          <p:val>
                                            <p:fltVal val="0"/>
                                          </p:val>
                                        </p:tav>
                                        <p:tav tm="100000">
                                          <p:val>
                                            <p:strVal val="#ppt_h"/>
                                          </p:val>
                                        </p:tav>
                                      </p:tavLst>
                                    </p:anim>
                                    <p:anim calcmode="lin" valueType="num">
                                      <p:cBhvr>
                                        <p:cTn id="39" dur="1000" fill="hold"/>
                                        <p:tgtEl>
                                          <p:spTgt spid="51"/>
                                        </p:tgtEl>
                                        <p:attrNameLst>
                                          <p:attrName>style.rotation</p:attrName>
                                        </p:attrNameLst>
                                      </p:cBhvr>
                                      <p:tavLst>
                                        <p:tav tm="0">
                                          <p:val>
                                            <p:fltVal val="90"/>
                                          </p:val>
                                        </p:tav>
                                        <p:tav tm="100000">
                                          <p:val>
                                            <p:fltVal val="0"/>
                                          </p:val>
                                        </p:tav>
                                      </p:tavLst>
                                    </p:anim>
                                    <p:animEffect transition="in" filter="fade">
                                      <p:cBhvr>
                                        <p:cTn id="40"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签约仪式介绍</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grpSp>
        <p:nvGrpSpPr>
          <p:cNvPr id="4" name="组合 6"/>
          <p:cNvGrpSpPr/>
          <p:nvPr/>
        </p:nvGrpSpPr>
        <p:grpSpPr>
          <a:xfrm>
            <a:off x="2479704" y="849613"/>
            <a:ext cx="3959182" cy="3295736"/>
            <a:chOff x="2857264" y="964881"/>
            <a:chExt cx="6531435" cy="5436953"/>
          </a:xfrm>
          <a:gradFill>
            <a:gsLst>
              <a:gs pos="0">
                <a:srgbClr val="934923"/>
              </a:gs>
              <a:gs pos="100000">
                <a:srgbClr val="F4D352"/>
              </a:gs>
            </a:gsLst>
            <a:lin ang="5400000" scaled="0"/>
          </a:gradFill>
        </p:grpSpPr>
        <p:sp>
          <p:nvSpPr>
            <p:cNvPr id="5" name="Freeform 1066"/>
            <p:cNvSpPr/>
            <p:nvPr/>
          </p:nvSpPr>
          <p:spPr bwMode="auto">
            <a:xfrm rot="356891">
              <a:off x="7599777" y="4860188"/>
              <a:ext cx="553743" cy="711899"/>
            </a:xfrm>
            <a:custGeom>
              <a:avLst/>
              <a:gdLst>
                <a:gd name="T0" fmla="*/ 0 w 369"/>
                <a:gd name="T1" fmla="*/ 261 h 465"/>
                <a:gd name="T2" fmla="*/ 9 w 369"/>
                <a:gd name="T3" fmla="*/ 201 h 465"/>
                <a:gd name="T4" fmla="*/ 18 w 369"/>
                <a:gd name="T5" fmla="*/ 187 h 465"/>
                <a:gd name="T6" fmla="*/ 23 w 369"/>
                <a:gd name="T7" fmla="*/ 171 h 465"/>
                <a:gd name="T8" fmla="*/ 33 w 369"/>
                <a:gd name="T9" fmla="*/ 146 h 465"/>
                <a:gd name="T10" fmla="*/ 27 w 369"/>
                <a:gd name="T11" fmla="*/ 136 h 465"/>
                <a:gd name="T12" fmla="*/ 28 w 369"/>
                <a:gd name="T13" fmla="*/ 116 h 465"/>
                <a:gd name="T14" fmla="*/ 54 w 369"/>
                <a:gd name="T15" fmla="*/ 86 h 465"/>
                <a:gd name="T16" fmla="*/ 52 w 369"/>
                <a:gd name="T17" fmla="*/ 63 h 465"/>
                <a:gd name="T18" fmla="*/ 69 w 369"/>
                <a:gd name="T19" fmla="*/ 33 h 465"/>
                <a:gd name="T20" fmla="*/ 86 w 369"/>
                <a:gd name="T21" fmla="*/ 39 h 465"/>
                <a:gd name="T22" fmla="*/ 118 w 369"/>
                <a:gd name="T23" fmla="*/ 13 h 465"/>
                <a:gd name="T24" fmla="*/ 125 w 369"/>
                <a:gd name="T25" fmla="*/ 0 h 465"/>
                <a:gd name="T26" fmla="*/ 145 w 369"/>
                <a:gd name="T27" fmla="*/ 3 h 465"/>
                <a:gd name="T28" fmla="*/ 155 w 369"/>
                <a:gd name="T29" fmla="*/ 32 h 465"/>
                <a:gd name="T30" fmla="*/ 164 w 369"/>
                <a:gd name="T31" fmla="*/ 51 h 465"/>
                <a:gd name="T32" fmla="*/ 186 w 369"/>
                <a:gd name="T33" fmla="*/ 51 h 465"/>
                <a:gd name="T34" fmla="*/ 199 w 369"/>
                <a:gd name="T35" fmla="*/ 33 h 465"/>
                <a:gd name="T36" fmla="*/ 218 w 369"/>
                <a:gd name="T37" fmla="*/ 55 h 465"/>
                <a:gd name="T38" fmla="*/ 254 w 369"/>
                <a:gd name="T39" fmla="*/ 41 h 465"/>
                <a:gd name="T40" fmla="*/ 232 w 369"/>
                <a:gd name="T41" fmla="*/ 96 h 465"/>
                <a:gd name="T42" fmla="*/ 218 w 369"/>
                <a:gd name="T43" fmla="*/ 90 h 465"/>
                <a:gd name="T44" fmla="*/ 210 w 369"/>
                <a:gd name="T45" fmla="*/ 95 h 465"/>
                <a:gd name="T46" fmla="*/ 210 w 369"/>
                <a:gd name="T47" fmla="*/ 100 h 465"/>
                <a:gd name="T48" fmla="*/ 219 w 369"/>
                <a:gd name="T49" fmla="*/ 114 h 465"/>
                <a:gd name="T50" fmla="*/ 217 w 369"/>
                <a:gd name="T51" fmla="*/ 165 h 465"/>
                <a:gd name="T52" fmla="*/ 219 w 369"/>
                <a:gd name="T53" fmla="*/ 181 h 465"/>
                <a:gd name="T54" fmla="*/ 217 w 369"/>
                <a:gd name="T55" fmla="*/ 185 h 465"/>
                <a:gd name="T56" fmla="*/ 203 w 369"/>
                <a:gd name="T57" fmla="*/ 182 h 465"/>
                <a:gd name="T58" fmla="*/ 194 w 369"/>
                <a:gd name="T59" fmla="*/ 193 h 465"/>
                <a:gd name="T60" fmla="*/ 201 w 369"/>
                <a:gd name="T61" fmla="*/ 205 h 465"/>
                <a:gd name="T62" fmla="*/ 184 w 369"/>
                <a:gd name="T63" fmla="*/ 223 h 465"/>
                <a:gd name="T64" fmla="*/ 186 w 369"/>
                <a:gd name="T65" fmla="*/ 229 h 465"/>
                <a:gd name="T66" fmla="*/ 170 w 369"/>
                <a:gd name="T67" fmla="*/ 239 h 465"/>
                <a:gd name="T68" fmla="*/ 173 w 369"/>
                <a:gd name="T69" fmla="*/ 250 h 465"/>
                <a:gd name="T70" fmla="*/ 167 w 369"/>
                <a:gd name="T71" fmla="*/ 259 h 465"/>
                <a:gd name="T72" fmla="*/ 145 w 369"/>
                <a:gd name="T73" fmla="*/ 259 h 465"/>
                <a:gd name="T74" fmla="*/ 133 w 369"/>
                <a:gd name="T75" fmla="*/ 269 h 465"/>
                <a:gd name="T76" fmla="*/ 131 w 369"/>
                <a:gd name="T77" fmla="*/ 275 h 465"/>
                <a:gd name="T78" fmla="*/ 141 w 369"/>
                <a:gd name="T79" fmla="*/ 283 h 465"/>
                <a:gd name="T80" fmla="*/ 130 w 369"/>
                <a:gd name="T81" fmla="*/ 302 h 465"/>
                <a:gd name="T82" fmla="*/ 114 w 369"/>
                <a:gd name="T83" fmla="*/ 323 h 465"/>
                <a:gd name="T84" fmla="*/ 109 w 369"/>
                <a:gd name="T85" fmla="*/ 322 h 465"/>
                <a:gd name="T86" fmla="*/ 92 w 369"/>
                <a:gd name="T87" fmla="*/ 340 h 465"/>
                <a:gd name="T88" fmla="*/ 74 w 369"/>
                <a:gd name="T89" fmla="*/ 297 h 465"/>
                <a:gd name="T90" fmla="*/ 57 w 369"/>
                <a:gd name="T91" fmla="*/ 275 h 465"/>
                <a:gd name="T92" fmla="*/ 46 w 369"/>
                <a:gd name="T93" fmla="*/ 276 h 465"/>
                <a:gd name="T94" fmla="*/ 39 w 369"/>
                <a:gd name="T95" fmla="*/ 269 h 465"/>
                <a:gd name="T96" fmla="*/ 0 w 369"/>
                <a:gd name="T97" fmla="*/ 261 h 465"/>
                <a:gd name="T98" fmla="*/ 0 w 369"/>
                <a:gd name="T99" fmla="*/ 261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6" name="Freeform 1067"/>
            <p:cNvSpPr/>
            <p:nvPr/>
          </p:nvSpPr>
          <p:spPr bwMode="auto">
            <a:xfrm rot="356891">
              <a:off x="7321695" y="5738911"/>
              <a:ext cx="107012" cy="73059"/>
            </a:xfrm>
            <a:custGeom>
              <a:avLst/>
              <a:gdLst>
                <a:gd name="T0" fmla="*/ 4 w 72"/>
                <a:gd name="T1" fmla="*/ 9 h 50"/>
                <a:gd name="T2" fmla="*/ 20 w 72"/>
                <a:gd name="T3" fmla="*/ 13 h 50"/>
                <a:gd name="T4" fmla="*/ 39 w 72"/>
                <a:gd name="T5" fmla="*/ 0 h 50"/>
                <a:gd name="T6" fmla="*/ 47 w 72"/>
                <a:gd name="T7" fmla="*/ 23 h 50"/>
                <a:gd name="T8" fmla="*/ 28 w 72"/>
                <a:gd name="T9" fmla="*/ 31 h 50"/>
                <a:gd name="T10" fmla="*/ 4 w 72"/>
                <a:gd name="T11" fmla="*/ 29 h 50"/>
                <a:gd name="T12" fmla="*/ 0 w 72"/>
                <a:gd name="T13" fmla="*/ 13 h 50"/>
                <a:gd name="T14" fmla="*/ 4 w 72"/>
                <a:gd name="T15" fmla="*/ 9 h 50"/>
                <a:gd name="T16" fmla="*/ 4 w 72"/>
                <a:gd name="T17" fmla="*/ 9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7" name="Freeform 1068"/>
            <p:cNvSpPr/>
            <p:nvPr/>
          </p:nvSpPr>
          <p:spPr bwMode="auto">
            <a:xfrm rot="356891">
              <a:off x="8179615" y="5266879"/>
              <a:ext cx="193639" cy="518208"/>
            </a:xfrm>
            <a:custGeom>
              <a:avLst/>
              <a:gdLst>
                <a:gd name="T0" fmla="*/ 88 w 129"/>
                <a:gd name="T1" fmla="*/ 68 h 338"/>
                <a:gd name="T2" fmla="*/ 70 w 129"/>
                <a:gd name="T3" fmla="*/ 176 h 338"/>
                <a:gd name="T4" fmla="*/ 62 w 129"/>
                <a:gd name="T5" fmla="*/ 210 h 338"/>
                <a:gd name="T6" fmla="*/ 62 w 129"/>
                <a:gd name="T7" fmla="*/ 238 h 338"/>
                <a:gd name="T8" fmla="*/ 54 w 129"/>
                <a:gd name="T9" fmla="*/ 247 h 338"/>
                <a:gd name="T10" fmla="*/ 36 w 129"/>
                <a:gd name="T11" fmla="*/ 217 h 338"/>
                <a:gd name="T12" fmla="*/ 16 w 129"/>
                <a:gd name="T13" fmla="*/ 201 h 338"/>
                <a:gd name="T14" fmla="*/ 0 w 129"/>
                <a:gd name="T15" fmla="*/ 154 h 338"/>
                <a:gd name="T16" fmla="*/ 2 w 129"/>
                <a:gd name="T17" fmla="*/ 109 h 338"/>
                <a:gd name="T18" fmla="*/ 30 w 129"/>
                <a:gd name="T19" fmla="*/ 30 h 338"/>
                <a:gd name="T20" fmla="*/ 63 w 129"/>
                <a:gd name="T21" fmla="*/ 0 h 338"/>
                <a:gd name="T22" fmla="*/ 84 w 129"/>
                <a:gd name="T23" fmla="*/ 11 h 338"/>
                <a:gd name="T24" fmla="*/ 88 w 129"/>
                <a:gd name="T25" fmla="*/ 68 h 338"/>
                <a:gd name="T26" fmla="*/ 88 w 129"/>
                <a:gd name="T27" fmla="*/ 68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8" name="Freeform 1069"/>
            <p:cNvSpPr/>
            <p:nvPr/>
          </p:nvSpPr>
          <p:spPr bwMode="auto">
            <a:xfrm rot="356891">
              <a:off x="6768803" y="5294867"/>
              <a:ext cx="978393" cy="834231"/>
            </a:xfrm>
            <a:custGeom>
              <a:avLst/>
              <a:gdLst>
                <a:gd name="T0" fmla="*/ 132 w 648"/>
                <a:gd name="T1" fmla="*/ 58 h 546"/>
                <a:gd name="T2" fmla="*/ 139 w 648"/>
                <a:gd name="T3" fmla="*/ 31 h 546"/>
                <a:gd name="T4" fmla="*/ 180 w 648"/>
                <a:gd name="T5" fmla="*/ 47 h 546"/>
                <a:gd name="T6" fmla="*/ 180 w 648"/>
                <a:gd name="T7" fmla="*/ 25 h 546"/>
                <a:gd name="T8" fmla="*/ 197 w 648"/>
                <a:gd name="T9" fmla="*/ 4 h 546"/>
                <a:gd name="T10" fmla="*/ 244 w 648"/>
                <a:gd name="T11" fmla="*/ 0 h 546"/>
                <a:gd name="T12" fmla="*/ 285 w 648"/>
                <a:gd name="T13" fmla="*/ 4 h 546"/>
                <a:gd name="T14" fmla="*/ 281 w 648"/>
                <a:gd name="T15" fmla="*/ 29 h 546"/>
                <a:gd name="T16" fmla="*/ 267 w 648"/>
                <a:gd name="T17" fmla="*/ 59 h 546"/>
                <a:gd name="T18" fmla="*/ 338 w 648"/>
                <a:gd name="T19" fmla="*/ 40 h 546"/>
                <a:gd name="T20" fmla="*/ 365 w 648"/>
                <a:gd name="T21" fmla="*/ 47 h 546"/>
                <a:gd name="T22" fmla="*/ 360 w 648"/>
                <a:gd name="T23" fmla="*/ 24 h 546"/>
                <a:gd name="T24" fmla="*/ 408 w 648"/>
                <a:gd name="T25" fmla="*/ 39 h 546"/>
                <a:gd name="T26" fmla="*/ 436 w 648"/>
                <a:gd name="T27" fmla="*/ 59 h 546"/>
                <a:gd name="T28" fmla="*/ 441 w 648"/>
                <a:gd name="T29" fmla="*/ 111 h 546"/>
                <a:gd name="T30" fmla="*/ 421 w 648"/>
                <a:gd name="T31" fmla="*/ 134 h 546"/>
                <a:gd name="T32" fmla="*/ 382 w 648"/>
                <a:gd name="T33" fmla="*/ 170 h 546"/>
                <a:gd name="T34" fmla="*/ 362 w 648"/>
                <a:gd name="T35" fmla="*/ 177 h 546"/>
                <a:gd name="T36" fmla="*/ 352 w 648"/>
                <a:gd name="T37" fmla="*/ 182 h 546"/>
                <a:gd name="T38" fmla="*/ 320 w 648"/>
                <a:gd name="T39" fmla="*/ 192 h 546"/>
                <a:gd name="T40" fmla="*/ 295 w 648"/>
                <a:gd name="T41" fmla="*/ 196 h 546"/>
                <a:gd name="T42" fmla="*/ 235 w 648"/>
                <a:gd name="T43" fmla="*/ 188 h 546"/>
                <a:gd name="T44" fmla="*/ 242 w 648"/>
                <a:gd name="T45" fmla="*/ 233 h 546"/>
                <a:gd name="T46" fmla="*/ 203 w 648"/>
                <a:gd name="T47" fmla="*/ 263 h 546"/>
                <a:gd name="T48" fmla="*/ 164 w 648"/>
                <a:gd name="T49" fmla="*/ 277 h 546"/>
                <a:gd name="T50" fmla="*/ 117 w 648"/>
                <a:gd name="T51" fmla="*/ 295 h 546"/>
                <a:gd name="T52" fmla="*/ 44 w 648"/>
                <a:gd name="T53" fmla="*/ 331 h 546"/>
                <a:gd name="T54" fmla="*/ 54 w 648"/>
                <a:gd name="T55" fmla="*/ 381 h 546"/>
                <a:gd name="T56" fmla="*/ 20 w 648"/>
                <a:gd name="T57" fmla="*/ 394 h 546"/>
                <a:gd name="T58" fmla="*/ 4 w 648"/>
                <a:gd name="T59" fmla="*/ 324 h 546"/>
                <a:gd name="T60" fmla="*/ 19 w 648"/>
                <a:gd name="T61" fmla="*/ 284 h 546"/>
                <a:gd name="T62" fmla="*/ 37 w 648"/>
                <a:gd name="T63" fmla="*/ 264 h 546"/>
                <a:gd name="T64" fmla="*/ 60 w 648"/>
                <a:gd name="T65" fmla="*/ 231 h 546"/>
                <a:gd name="T66" fmla="*/ 94 w 648"/>
                <a:gd name="T67" fmla="*/ 164 h 546"/>
                <a:gd name="T68" fmla="*/ 121 w 648"/>
                <a:gd name="T69" fmla="*/ 112 h 546"/>
                <a:gd name="T70" fmla="*/ 121 w 648"/>
                <a:gd name="T71" fmla="*/ 68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9" name="Freeform 1070"/>
            <p:cNvSpPr/>
            <p:nvPr/>
          </p:nvSpPr>
          <p:spPr bwMode="auto">
            <a:xfrm rot="356891">
              <a:off x="6048598" y="5137838"/>
              <a:ext cx="1015760" cy="747577"/>
            </a:xfrm>
            <a:custGeom>
              <a:avLst/>
              <a:gdLst>
                <a:gd name="T0" fmla="*/ 21 w 673"/>
                <a:gd name="T1" fmla="*/ 137 h 490"/>
                <a:gd name="T2" fmla="*/ 52 w 673"/>
                <a:gd name="T3" fmla="*/ 123 h 490"/>
                <a:gd name="T4" fmla="*/ 102 w 673"/>
                <a:gd name="T5" fmla="*/ 136 h 490"/>
                <a:gd name="T6" fmla="*/ 110 w 673"/>
                <a:gd name="T7" fmla="*/ 113 h 490"/>
                <a:gd name="T8" fmla="*/ 179 w 673"/>
                <a:gd name="T9" fmla="*/ 86 h 490"/>
                <a:gd name="T10" fmla="*/ 235 w 673"/>
                <a:gd name="T11" fmla="*/ 70 h 490"/>
                <a:gd name="T12" fmla="*/ 259 w 673"/>
                <a:gd name="T13" fmla="*/ 75 h 490"/>
                <a:gd name="T14" fmla="*/ 276 w 673"/>
                <a:gd name="T15" fmla="*/ 62 h 490"/>
                <a:gd name="T16" fmla="*/ 284 w 673"/>
                <a:gd name="T17" fmla="*/ 48 h 490"/>
                <a:gd name="T18" fmla="*/ 307 w 673"/>
                <a:gd name="T19" fmla="*/ 31 h 490"/>
                <a:gd name="T20" fmla="*/ 338 w 673"/>
                <a:gd name="T21" fmla="*/ 13 h 490"/>
                <a:gd name="T22" fmla="*/ 350 w 673"/>
                <a:gd name="T23" fmla="*/ 29 h 490"/>
                <a:gd name="T24" fmla="*/ 380 w 673"/>
                <a:gd name="T25" fmla="*/ 6 h 490"/>
                <a:gd name="T26" fmla="*/ 412 w 673"/>
                <a:gd name="T27" fmla="*/ 6 h 490"/>
                <a:gd name="T28" fmla="*/ 427 w 673"/>
                <a:gd name="T29" fmla="*/ 32 h 490"/>
                <a:gd name="T30" fmla="*/ 408 w 673"/>
                <a:gd name="T31" fmla="*/ 78 h 490"/>
                <a:gd name="T32" fmla="*/ 408 w 673"/>
                <a:gd name="T33" fmla="*/ 99 h 490"/>
                <a:gd name="T34" fmla="*/ 439 w 673"/>
                <a:gd name="T35" fmla="*/ 115 h 490"/>
                <a:gd name="T36" fmla="*/ 463 w 673"/>
                <a:gd name="T37" fmla="*/ 107 h 490"/>
                <a:gd name="T38" fmla="*/ 463 w 673"/>
                <a:gd name="T39" fmla="*/ 152 h 490"/>
                <a:gd name="T40" fmla="*/ 435 w 673"/>
                <a:gd name="T41" fmla="*/ 202 h 490"/>
                <a:gd name="T42" fmla="*/ 402 w 673"/>
                <a:gd name="T43" fmla="*/ 269 h 490"/>
                <a:gd name="T44" fmla="*/ 379 w 673"/>
                <a:gd name="T45" fmla="*/ 303 h 490"/>
                <a:gd name="T46" fmla="*/ 361 w 673"/>
                <a:gd name="T47" fmla="*/ 322 h 490"/>
                <a:gd name="T48" fmla="*/ 306 w 673"/>
                <a:gd name="T49" fmla="*/ 354 h 490"/>
                <a:gd name="T50" fmla="*/ 262 w 673"/>
                <a:gd name="T51" fmla="*/ 329 h 490"/>
                <a:gd name="T52" fmla="*/ 217 w 673"/>
                <a:gd name="T53" fmla="*/ 352 h 490"/>
                <a:gd name="T54" fmla="*/ 148 w 673"/>
                <a:gd name="T55" fmla="*/ 325 h 490"/>
                <a:gd name="T56" fmla="*/ 150 w 673"/>
                <a:gd name="T57" fmla="*/ 274 h 490"/>
                <a:gd name="T58" fmla="*/ 118 w 673"/>
                <a:gd name="T59" fmla="*/ 263 h 490"/>
                <a:gd name="T60" fmla="*/ 93 w 673"/>
                <a:gd name="T61" fmla="*/ 263 h 490"/>
                <a:gd name="T62" fmla="*/ 82 w 673"/>
                <a:gd name="T63" fmla="*/ 225 h 490"/>
                <a:gd name="T64" fmla="*/ 103 w 673"/>
                <a:gd name="T65" fmla="*/ 220 h 490"/>
                <a:gd name="T66" fmla="*/ 102 w 673"/>
                <a:gd name="T67" fmla="*/ 188 h 490"/>
                <a:gd name="T68" fmla="*/ 40 w 673"/>
                <a:gd name="T69" fmla="*/ 163 h 490"/>
                <a:gd name="T70" fmla="*/ 11 w 673"/>
                <a:gd name="T71" fmla="*/ 163 h 490"/>
                <a:gd name="T72" fmla="*/ 2 w 673"/>
                <a:gd name="T73" fmla="*/ 136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0" name="Freeform 1071"/>
            <p:cNvSpPr/>
            <p:nvPr/>
          </p:nvSpPr>
          <p:spPr bwMode="auto">
            <a:xfrm rot="356891">
              <a:off x="6584534" y="6099406"/>
              <a:ext cx="324432" cy="302428"/>
            </a:xfrm>
            <a:custGeom>
              <a:avLst/>
              <a:gdLst>
                <a:gd name="T0" fmla="*/ 152 w 214"/>
                <a:gd name="T1" fmla="*/ 24 h 199"/>
                <a:gd name="T2" fmla="*/ 123 w 214"/>
                <a:gd name="T3" fmla="*/ 75 h 199"/>
                <a:gd name="T4" fmla="*/ 123 w 214"/>
                <a:gd name="T5" fmla="*/ 96 h 199"/>
                <a:gd name="T6" fmla="*/ 68 w 214"/>
                <a:gd name="T7" fmla="*/ 141 h 199"/>
                <a:gd name="T8" fmla="*/ 10 w 214"/>
                <a:gd name="T9" fmla="*/ 123 h 199"/>
                <a:gd name="T10" fmla="*/ 0 w 214"/>
                <a:gd name="T11" fmla="*/ 80 h 199"/>
                <a:gd name="T12" fmla="*/ 4 w 214"/>
                <a:gd name="T13" fmla="*/ 61 h 199"/>
                <a:gd name="T14" fmla="*/ 33 w 214"/>
                <a:gd name="T15" fmla="*/ 30 h 199"/>
                <a:gd name="T16" fmla="*/ 44 w 214"/>
                <a:gd name="T17" fmla="*/ 20 h 199"/>
                <a:gd name="T18" fmla="*/ 96 w 214"/>
                <a:gd name="T19" fmla="*/ 11 h 199"/>
                <a:gd name="T20" fmla="*/ 119 w 214"/>
                <a:gd name="T21" fmla="*/ 9 h 199"/>
                <a:gd name="T22" fmla="*/ 127 w 214"/>
                <a:gd name="T23" fmla="*/ 0 h 199"/>
                <a:gd name="T24" fmla="*/ 144 w 214"/>
                <a:gd name="T25" fmla="*/ 4 h 199"/>
                <a:gd name="T26" fmla="*/ 152 w 214"/>
                <a:gd name="T27" fmla="*/ 24 h 199"/>
                <a:gd name="T28" fmla="*/ 152 w 214"/>
                <a:gd name="T29" fmla="*/ 2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1" name="Freeform 1072"/>
            <p:cNvSpPr/>
            <p:nvPr/>
          </p:nvSpPr>
          <p:spPr bwMode="auto">
            <a:xfrm rot="356891">
              <a:off x="5139912" y="4655943"/>
              <a:ext cx="1165238" cy="1230106"/>
            </a:xfrm>
            <a:custGeom>
              <a:avLst/>
              <a:gdLst>
                <a:gd name="T0" fmla="*/ 472 w 773"/>
                <a:gd name="T1" fmla="*/ 91 h 806"/>
                <a:gd name="T2" fmla="*/ 436 w 773"/>
                <a:gd name="T3" fmla="*/ 101 h 806"/>
                <a:gd name="T4" fmla="*/ 419 w 773"/>
                <a:gd name="T5" fmla="*/ 72 h 806"/>
                <a:gd name="T6" fmla="*/ 410 w 773"/>
                <a:gd name="T7" fmla="*/ 51 h 806"/>
                <a:gd name="T8" fmla="*/ 382 w 773"/>
                <a:gd name="T9" fmla="*/ 52 h 806"/>
                <a:gd name="T10" fmla="*/ 369 w 773"/>
                <a:gd name="T11" fmla="*/ 75 h 806"/>
                <a:gd name="T12" fmla="*/ 369 w 773"/>
                <a:gd name="T13" fmla="*/ 102 h 806"/>
                <a:gd name="T14" fmla="*/ 337 w 773"/>
                <a:gd name="T15" fmla="*/ 202 h 806"/>
                <a:gd name="T16" fmla="*/ 310 w 773"/>
                <a:gd name="T17" fmla="*/ 210 h 806"/>
                <a:gd name="T18" fmla="*/ 259 w 773"/>
                <a:gd name="T19" fmla="*/ 224 h 806"/>
                <a:gd name="T20" fmla="*/ 184 w 773"/>
                <a:gd name="T21" fmla="*/ 101 h 806"/>
                <a:gd name="T22" fmla="*/ 158 w 773"/>
                <a:gd name="T23" fmla="*/ 82 h 806"/>
                <a:gd name="T24" fmla="*/ 153 w 773"/>
                <a:gd name="T25" fmla="*/ 52 h 806"/>
                <a:gd name="T26" fmla="*/ 116 w 773"/>
                <a:gd name="T27" fmla="*/ 72 h 806"/>
                <a:gd name="T28" fmla="*/ 101 w 773"/>
                <a:gd name="T29" fmla="*/ 0 h 806"/>
                <a:gd name="T30" fmla="*/ 75 w 773"/>
                <a:gd name="T31" fmla="*/ 29 h 806"/>
                <a:gd name="T32" fmla="*/ 72 w 773"/>
                <a:gd name="T33" fmla="*/ 74 h 806"/>
                <a:gd name="T34" fmla="*/ 55 w 773"/>
                <a:gd name="T35" fmla="*/ 66 h 806"/>
                <a:gd name="T36" fmla="*/ 55 w 773"/>
                <a:gd name="T37" fmla="*/ 118 h 806"/>
                <a:gd name="T38" fmla="*/ 75 w 773"/>
                <a:gd name="T39" fmla="*/ 125 h 806"/>
                <a:gd name="T40" fmla="*/ 74 w 773"/>
                <a:gd name="T41" fmla="*/ 239 h 806"/>
                <a:gd name="T42" fmla="*/ 12 w 773"/>
                <a:gd name="T43" fmla="*/ 313 h 806"/>
                <a:gd name="T44" fmla="*/ 0 w 773"/>
                <a:gd name="T45" fmla="*/ 333 h 806"/>
                <a:gd name="T46" fmla="*/ 2 w 773"/>
                <a:gd name="T47" fmla="*/ 378 h 806"/>
                <a:gd name="T48" fmla="*/ 35 w 773"/>
                <a:gd name="T49" fmla="*/ 374 h 806"/>
                <a:gd name="T50" fmla="*/ 72 w 773"/>
                <a:gd name="T51" fmla="*/ 388 h 806"/>
                <a:gd name="T52" fmla="*/ 82 w 773"/>
                <a:gd name="T53" fmla="*/ 428 h 806"/>
                <a:gd name="T54" fmla="*/ 112 w 773"/>
                <a:gd name="T55" fmla="*/ 438 h 806"/>
                <a:gd name="T56" fmla="*/ 110 w 773"/>
                <a:gd name="T57" fmla="*/ 463 h 806"/>
                <a:gd name="T58" fmla="*/ 99 w 773"/>
                <a:gd name="T59" fmla="*/ 504 h 806"/>
                <a:gd name="T60" fmla="*/ 121 w 773"/>
                <a:gd name="T61" fmla="*/ 513 h 806"/>
                <a:gd name="T62" fmla="*/ 144 w 773"/>
                <a:gd name="T63" fmla="*/ 532 h 806"/>
                <a:gd name="T64" fmla="*/ 185 w 773"/>
                <a:gd name="T65" fmla="*/ 559 h 806"/>
                <a:gd name="T66" fmla="*/ 226 w 773"/>
                <a:gd name="T67" fmla="*/ 546 h 806"/>
                <a:gd name="T68" fmla="*/ 229 w 773"/>
                <a:gd name="T69" fmla="*/ 574 h 806"/>
                <a:gd name="T70" fmla="*/ 255 w 773"/>
                <a:gd name="T71" fmla="*/ 579 h 806"/>
                <a:gd name="T72" fmla="*/ 266 w 773"/>
                <a:gd name="T73" fmla="*/ 577 h 806"/>
                <a:gd name="T74" fmla="*/ 256 w 773"/>
                <a:gd name="T75" fmla="*/ 504 h 806"/>
                <a:gd name="T76" fmla="*/ 289 w 773"/>
                <a:gd name="T77" fmla="*/ 490 h 806"/>
                <a:gd name="T78" fmla="*/ 310 w 773"/>
                <a:gd name="T79" fmla="*/ 472 h 806"/>
                <a:gd name="T80" fmla="*/ 361 w 773"/>
                <a:gd name="T81" fmla="*/ 472 h 806"/>
                <a:gd name="T82" fmla="*/ 384 w 773"/>
                <a:gd name="T83" fmla="*/ 470 h 806"/>
                <a:gd name="T84" fmla="*/ 405 w 773"/>
                <a:gd name="T85" fmla="*/ 485 h 806"/>
                <a:gd name="T86" fmla="*/ 422 w 773"/>
                <a:gd name="T87" fmla="*/ 464 h 806"/>
                <a:gd name="T88" fmla="*/ 445 w 773"/>
                <a:gd name="T89" fmla="*/ 465 h 806"/>
                <a:gd name="T90" fmla="*/ 475 w 773"/>
                <a:gd name="T91" fmla="*/ 430 h 806"/>
                <a:gd name="T92" fmla="*/ 506 w 773"/>
                <a:gd name="T93" fmla="*/ 437 h 806"/>
                <a:gd name="T94" fmla="*/ 529 w 773"/>
                <a:gd name="T95" fmla="*/ 411 h 806"/>
                <a:gd name="T96" fmla="*/ 540 w 773"/>
                <a:gd name="T97" fmla="*/ 387 h 806"/>
                <a:gd name="T98" fmla="*/ 481 w 773"/>
                <a:gd name="T99" fmla="*/ 366 h 806"/>
                <a:gd name="T100" fmla="*/ 457 w 773"/>
                <a:gd name="T101" fmla="*/ 350 h 806"/>
                <a:gd name="T102" fmla="*/ 431 w 773"/>
                <a:gd name="T103" fmla="*/ 332 h 806"/>
                <a:gd name="T104" fmla="*/ 439 w 773"/>
                <a:gd name="T105" fmla="*/ 284 h 806"/>
                <a:gd name="T106" fmla="*/ 436 w 773"/>
                <a:gd name="T107" fmla="*/ 196 h 806"/>
                <a:gd name="T108" fmla="*/ 390 w 773"/>
                <a:gd name="T109" fmla="*/ 199 h 806"/>
                <a:gd name="T110" fmla="*/ 382 w 773"/>
                <a:gd name="T111" fmla="*/ 167 h 806"/>
                <a:gd name="T112" fmla="*/ 392 w 773"/>
                <a:gd name="T113" fmla="*/ 136 h 806"/>
                <a:gd name="T114" fmla="*/ 419 w 773"/>
                <a:gd name="T115" fmla="*/ 134 h 806"/>
                <a:gd name="T116" fmla="*/ 467 w 773"/>
                <a:gd name="T117" fmla="*/ 134 h 806"/>
                <a:gd name="T118" fmla="*/ 477 w 773"/>
                <a:gd name="T119" fmla="*/ 107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2" name="Freeform 1073"/>
            <p:cNvSpPr/>
            <p:nvPr/>
          </p:nvSpPr>
          <p:spPr bwMode="auto">
            <a:xfrm rot="356891">
              <a:off x="7280605" y="4604858"/>
              <a:ext cx="611495" cy="861415"/>
            </a:xfrm>
            <a:custGeom>
              <a:avLst/>
              <a:gdLst>
                <a:gd name="T0" fmla="*/ 6 w 404"/>
                <a:gd name="T1" fmla="*/ 89 h 566"/>
                <a:gd name="T2" fmla="*/ 25 w 404"/>
                <a:gd name="T3" fmla="*/ 125 h 566"/>
                <a:gd name="T4" fmla="*/ 26 w 404"/>
                <a:gd name="T5" fmla="*/ 144 h 566"/>
                <a:gd name="T6" fmla="*/ 16 w 404"/>
                <a:gd name="T7" fmla="*/ 163 h 566"/>
                <a:gd name="T8" fmla="*/ 4 w 404"/>
                <a:gd name="T9" fmla="*/ 174 h 566"/>
                <a:gd name="T10" fmla="*/ 0 w 404"/>
                <a:gd name="T11" fmla="*/ 210 h 566"/>
                <a:gd name="T12" fmla="*/ 4 w 404"/>
                <a:gd name="T13" fmla="*/ 214 h 566"/>
                <a:gd name="T14" fmla="*/ 12 w 404"/>
                <a:gd name="T15" fmla="*/ 211 h 566"/>
                <a:gd name="T16" fmla="*/ 16 w 404"/>
                <a:gd name="T17" fmla="*/ 214 h 566"/>
                <a:gd name="T18" fmla="*/ 16 w 404"/>
                <a:gd name="T19" fmla="*/ 236 h 566"/>
                <a:gd name="T20" fmla="*/ 26 w 404"/>
                <a:gd name="T21" fmla="*/ 261 h 566"/>
                <a:gd name="T22" fmla="*/ 37 w 404"/>
                <a:gd name="T23" fmla="*/ 265 h 566"/>
                <a:gd name="T24" fmla="*/ 38 w 404"/>
                <a:gd name="T25" fmla="*/ 304 h 566"/>
                <a:gd name="T26" fmla="*/ 33 w 404"/>
                <a:gd name="T27" fmla="*/ 330 h 566"/>
                <a:gd name="T28" fmla="*/ 38 w 404"/>
                <a:gd name="T29" fmla="*/ 341 h 566"/>
                <a:gd name="T30" fmla="*/ 50 w 404"/>
                <a:gd name="T31" fmla="*/ 353 h 566"/>
                <a:gd name="T32" fmla="*/ 81 w 404"/>
                <a:gd name="T33" fmla="*/ 345 h 566"/>
                <a:gd name="T34" fmla="*/ 87 w 404"/>
                <a:gd name="T35" fmla="*/ 356 h 566"/>
                <a:gd name="T36" fmla="*/ 77 w 404"/>
                <a:gd name="T37" fmla="*/ 369 h 566"/>
                <a:gd name="T38" fmla="*/ 62 w 404"/>
                <a:gd name="T39" fmla="*/ 392 h 566"/>
                <a:gd name="T40" fmla="*/ 62 w 404"/>
                <a:gd name="T41" fmla="*/ 399 h 566"/>
                <a:gd name="T42" fmla="*/ 70 w 404"/>
                <a:gd name="T43" fmla="*/ 406 h 566"/>
                <a:gd name="T44" fmla="*/ 134 w 404"/>
                <a:gd name="T45" fmla="*/ 381 h 566"/>
                <a:gd name="T46" fmla="*/ 155 w 404"/>
                <a:gd name="T47" fmla="*/ 392 h 566"/>
                <a:gd name="T48" fmla="*/ 161 w 404"/>
                <a:gd name="T49" fmla="*/ 387 h 566"/>
                <a:gd name="T50" fmla="*/ 155 w 404"/>
                <a:gd name="T51" fmla="*/ 372 h 566"/>
                <a:gd name="T52" fmla="*/ 157 w 404"/>
                <a:gd name="T53" fmla="*/ 365 h 566"/>
                <a:gd name="T54" fmla="*/ 166 w 404"/>
                <a:gd name="T55" fmla="*/ 305 h 566"/>
                <a:gd name="T56" fmla="*/ 175 w 404"/>
                <a:gd name="T57" fmla="*/ 292 h 566"/>
                <a:gd name="T58" fmla="*/ 179 w 404"/>
                <a:gd name="T59" fmla="*/ 276 h 566"/>
                <a:gd name="T60" fmla="*/ 191 w 404"/>
                <a:gd name="T61" fmla="*/ 252 h 566"/>
                <a:gd name="T62" fmla="*/ 184 w 404"/>
                <a:gd name="T63" fmla="*/ 243 h 566"/>
                <a:gd name="T64" fmla="*/ 185 w 404"/>
                <a:gd name="T65" fmla="*/ 222 h 566"/>
                <a:gd name="T66" fmla="*/ 212 w 404"/>
                <a:gd name="T67" fmla="*/ 191 h 566"/>
                <a:gd name="T68" fmla="*/ 210 w 404"/>
                <a:gd name="T69" fmla="*/ 171 h 566"/>
                <a:gd name="T70" fmla="*/ 227 w 404"/>
                <a:gd name="T71" fmla="*/ 142 h 566"/>
                <a:gd name="T72" fmla="*/ 244 w 404"/>
                <a:gd name="T73" fmla="*/ 146 h 566"/>
                <a:gd name="T74" fmla="*/ 278 w 404"/>
                <a:gd name="T75" fmla="*/ 120 h 566"/>
                <a:gd name="T76" fmla="*/ 285 w 404"/>
                <a:gd name="T77" fmla="*/ 107 h 566"/>
                <a:gd name="T78" fmla="*/ 263 w 404"/>
                <a:gd name="T79" fmla="*/ 66 h 566"/>
                <a:gd name="T80" fmla="*/ 250 w 404"/>
                <a:gd name="T81" fmla="*/ 46 h 566"/>
                <a:gd name="T82" fmla="*/ 259 w 404"/>
                <a:gd name="T83" fmla="*/ 36 h 566"/>
                <a:gd name="T84" fmla="*/ 246 w 404"/>
                <a:gd name="T85" fmla="*/ 24 h 566"/>
                <a:gd name="T86" fmla="*/ 214 w 404"/>
                <a:gd name="T87" fmla="*/ 24 h 566"/>
                <a:gd name="T88" fmla="*/ 199 w 404"/>
                <a:gd name="T89" fmla="*/ 8 h 566"/>
                <a:gd name="T90" fmla="*/ 173 w 404"/>
                <a:gd name="T91" fmla="*/ 35 h 566"/>
                <a:gd name="T92" fmla="*/ 164 w 404"/>
                <a:gd name="T93" fmla="*/ 30 h 566"/>
                <a:gd name="T94" fmla="*/ 175 w 404"/>
                <a:gd name="T95" fmla="*/ 10 h 566"/>
                <a:gd name="T96" fmla="*/ 173 w 404"/>
                <a:gd name="T97" fmla="*/ 4 h 566"/>
                <a:gd name="T98" fmla="*/ 164 w 404"/>
                <a:gd name="T99" fmla="*/ 0 h 566"/>
                <a:gd name="T100" fmla="*/ 134 w 404"/>
                <a:gd name="T101" fmla="*/ 17 h 566"/>
                <a:gd name="T102" fmla="*/ 107 w 404"/>
                <a:gd name="T103" fmla="*/ 25 h 566"/>
                <a:gd name="T104" fmla="*/ 87 w 404"/>
                <a:gd name="T105" fmla="*/ 24 h 566"/>
                <a:gd name="T106" fmla="*/ 45 w 404"/>
                <a:gd name="T107" fmla="*/ 65 h 566"/>
                <a:gd name="T108" fmla="*/ 21 w 404"/>
                <a:gd name="T109" fmla="*/ 73 h 566"/>
                <a:gd name="T110" fmla="*/ 6 w 404"/>
                <a:gd name="T111" fmla="*/ 89 h 566"/>
                <a:gd name="T112" fmla="*/ 6 w 404"/>
                <a:gd name="T113" fmla="*/ 89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3" name="Freeform 1074"/>
            <p:cNvSpPr/>
            <p:nvPr/>
          </p:nvSpPr>
          <p:spPr bwMode="auto">
            <a:xfrm rot="356891">
              <a:off x="6661813" y="4626818"/>
              <a:ext cx="699821" cy="800250"/>
            </a:xfrm>
            <a:custGeom>
              <a:avLst/>
              <a:gdLst>
                <a:gd name="T0" fmla="*/ 277 w 465"/>
                <a:gd name="T1" fmla="*/ 47 h 524"/>
                <a:gd name="T2" fmla="*/ 271 w 465"/>
                <a:gd name="T3" fmla="*/ 13 h 524"/>
                <a:gd name="T4" fmla="*/ 247 w 465"/>
                <a:gd name="T5" fmla="*/ 19 h 524"/>
                <a:gd name="T6" fmla="*/ 229 w 465"/>
                <a:gd name="T7" fmla="*/ 31 h 524"/>
                <a:gd name="T8" fmla="*/ 213 w 465"/>
                <a:gd name="T9" fmla="*/ 18 h 524"/>
                <a:gd name="T10" fmla="*/ 183 w 465"/>
                <a:gd name="T11" fmla="*/ 22 h 524"/>
                <a:gd name="T12" fmla="*/ 88 w 465"/>
                <a:gd name="T13" fmla="*/ 0 h 524"/>
                <a:gd name="T14" fmla="*/ 94 w 465"/>
                <a:gd name="T15" fmla="*/ 25 h 524"/>
                <a:gd name="T16" fmla="*/ 51 w 465"/>
                <a:gd name="T17" fmla="*/ 25 h 524"/>
                <a:gd name="T18" fmla="*/ 15 w 465"/>
                <a:gd name="T19" fmla="*/ 72 h 524"/>
                <a:gd name="T20" fmla="*/ 30 w 465"/>
                <a:gd name="T21" fmla="*/ 181 h 524"/>
                <a:gd name="T22" fmla="*/ 4 w 465"/>
                <a:gd name="T23" fmla="*/ 221 h 524"/>
                <a:gd name="T24" fmla="*/ 40 w 465"/>
                <a:gd name="T25" fmla="*/ 227 h 524"/>
                <a:gd name="T26" fmla="*/ 46 w 465"/>
                <a:gd name="T27" fmla="*/ 295 h 524"/>
                <a:gd name="T28" fmla="*/ 78 w 465"/>
                <a:gd name="T29" fmla="*/ 277 h 524"/>
                <a:gd name="T30" fmla="*/ 89 w 465"/>
                <a:gd name="T31" fmla="*/ 293 h 524"/>
                <a:gd name="T32" fmla="*/ 120 w 465"/>
                <a:gd name="T33" fmla="*/ 271 h 524"/>
                <a:gd name="T34" fmla="*/ 151 w 465"/>
                <a:gd name="T35" fmla="*/ 271 h 524"/>
                <a:gd name="T36" fmla="*/ 166 w 465"/>
                <a:gd name="T37" fmla="*/ 297 h 524"/>
                <a:gd name="T38" fmla="*/ 148 w 465"/>
                <a:gd name="T39" fmla="*/ 342 h 524"/>
                <a:gd name="T40" fmla="*/ 148 w 465"/>
                <a:gd name="T41" fmla="*/ 363 h 524"/>
                <a:gd name="T42" fmla="*/ 178 w 465"/>
                <a:gd name="T43" fmla="*/ 379 h 524"/>
                <a:gd name="T44" fmla="*/ 201 w 465"/>
                <a:gd name="T45" fmla="*/ 371 h 524"/>
                <a:gd name="T46" fmla="*/ 213 w 465"/>
                <a:gd name="T47" fmla="*/ 342 h 524"/>
                <a:gd name="T48" fmla="*/ 235 w 465"/>
                <a:gd name="T49" fmla="*/ 338 h 524"/>
                <a:gd name="T50" fmla="*/ 265 w 465"/>
                <a:gd name="T51" fmla="*/ 341 h 524"/>
                <a:gd name="T52" fmla="*/ 260 w 465"/>
                <a:gd name="T53" fmla="*/ 322 h 524"/>
                <a:gd name="T54" fmla="*/ 307 w 465"/>
                <a:gd name="T55" fmla="*/ 315 h 524"/>
                <a:gd name="T56" fmla="*/ 317 w 465"/>
                <a:gd name="T57" fmla="*/ 293 h 524"/>
                <a:gd name="T58" fmla="*/ 320 w 465"/>
                <a:gd name="T59" fmla="*/ 228 h 524"/>
                <a:gd name="T60" fmla="*/ 301 w 465"/>
                <a:gd name="T61" fmla="*/ 199 h 524"/>
                <a:gd name="T62" fmla="*/ 297 w 465"/>
                <a:gd name="T63" fmla="*/ 173 h 524"/>
                <a:gd name="T64" fmla="*/ 284 w 465"/>
                <a:gd name="T65" fmla="*/ 172 h 524"/>
                <a:gd name="T66" fmla="*/ 301 w 465"/>
                <a:gd name="T67" fmla="*/ 125 h 524"/>
                <a:gd name="T68" fmla="*/ 308 w 465"/>
                <a:gd name="T69" fmla="*/ 86 h 524"/>
                <a:gd name="T70" fmla="*/ 291 w 465"/>
                <a:gd name="T71" fmla="*/ 50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4" name="Freeform 1075"/>
            <p:cNvSpPr/>
            <p:nvPr/>
          </p:nvSpPr>
          <p:spPr bwMode="auto">
            <a:xfrm rot="356891">
              <a:off x="5976673" y="4714860"/>
              <a:ext cx="781355" cy="700005"/>
            </a:xfrm>
            <a:custGeom>
              <a:avLst/>
              <a:gdLst>
                <a:gd name="T0" fmla="*/ 100 w 520"/>
                <a:gd name="T1" fmla="*/ 110 h 459"/>
                <a:gd name="T2" fmla="*/ 91 w 520"/>
                <a:gd name="T3" fmla="*/ 137 h 459"/>
                <a:gd name="T4" fmla="*/ 75 w 520"/>
                <a:gd name="T5" fmla="*/ 143 h 459"/>
                <a:gd name="T6" fmla="*/ 42 w 520"/>
                <a:gd name="T7" fmla="*/ 137 h 459"/>
                <a:gd name="T8" fmla="*/ 35 w 520"/>
                <a:gd name="T9" fmla="*/ 145 h 459"/>
                <a:gd name="T10" fmla="*/ 17 w 520"/>
                <a:gd name="T11" fmla="*/ 138 h 459"/>
                <a:gd name="T12" fmla="*/ 0 w 520"/>
                <a:gd name="T13" fmla="*/ 163 h 459"/>
                <a:gd name="T14" fmla="*/ 8 w 520"/>
                <a:gd name="T15" fmla="*/ 171 h 459"/>
                <a:gd name="T16" fmla="*/ 8 w 520"/>
                <a:gd name="T17" fmla="*/ 187 h 459"/>
                <a:gd name="T18" fmla="*/ 15 w 520"/>
                <a:gd name="T19" fmla="*/ 201 h 459"/>
                <a:gd name="T20" fmla="*/ 49 w 520"/>
                <a:gd name="T21" fmla="*/ 190 h 459"/>
                <a:gd name="T22" fmla="*/ 58 w 520"/>
                <a:gd name="T23" fmla="*/ 200 h 459"/>
                <a:gd name="T24" fmla="*/ 44 w 520"/>
                <a:gd name="T25" fmla="*/ 267 h 459"/>
                <a:gd name="T26" fmla="*/ 64 w 520"/>
                <a:gd name="T27" fmla="*/ 287 h 459"/>
                <a:gd name="T28" fmla="*/ 58 w 520"/>
                <a:gd name="T29" fmla="*/ 327 h 459"/>
                <a:gd name="T30" fmla="*/ 78 w 520"/>
                <a:gd name="T31" fmla="*/ 328 h 459"/>
                <a:gd name="T32" fmla="*/ 98 w 520"/>
                <a:gd name="T33" fmla="*/ 307 h 459"/>
                <a:gd name="T34" fmla="*/ 107 w 520"/>
                <a:gd name="T35" fmla="*/ 313 h 459"/>
                <a:gd name="T36" fmla="*/ 148 w 520"/>
                <a:gd name="T37" fmla="*/ 331 h 459"/>
                <a:gd name="T38" fmla="*/ 157 w 520"/>
                <a:gd name="T39" fmla="*/ 327 h 459"/>
                <a:gd name="T40" fmla="*/ 158 w 520"/>
                <a:gd name="T41" fmla="*/ 311 h 459"/>
                <a:gd name="T42" fmla="*/ 165 w 520"/>
                <a:gd name="T43" fmla="*/ 302 h 459"/>
                <a:gd name="T44" fmla="*/ 223 w 520"/>
                <a:gd name="T45" fmla="*/ 264 h 459"/>
                <a:gd name="T46" fmla="*/ 234 w 520"/>
                <a:gd name="T47" fmla="*/ 277 h 459"/>
                <a:gd name="T48" fmla="*/ 268 w 520"/>
                <a:gd name="T49" fmla="*/ 287 h 459"/>
                <a:gd name="T50" fmla="*/ 288 w 520"/>
                <a:gd name="T51" fmla="*/ 261 h 459"/>
                <a:gd name="T52" fmla="*/ 296 w 520"/>
                <a:gd name="T53" fmla="*/ 267 h 459"/>
                <a:gd name="T54" fmla="*/ 311 w 520"/>
                <a:gd name="T55" fmla="*/ 267 h 459"/>
                <a:gd name="T56" fmla="*/ 311 w 520"/>
                <a:gd name="T57" fmla="*/ 259 h 459"/>
                <a:gd name="T58" fmla="*/ 329 w 520"/>
                <a:gd name="T59" fmla="*/ 252 h 459"/>
                <a:gd name="T60" fmla="*/ 329 w 520"/>
                <a:gd name="T61" fmla="*/ 246 h 459"/>
                <a:gd name="T62" fmla="*/ 336 w 520"/>
                <a:gd name="T63" fmla="*/ 238 h 459"/>
                <a:gd name="T64" fmla="*/ 341 w 520"/>
                <a:gd name="T65" fmla="*/ 240 h 459"/>
                <a:gd name="T66" fmla="*/ 359 w 520"/>
                <a:gd name="T67" fmla="*/ 221 h 459"/>
                <a:gd name="T68" fmla="*/ 344 w 520"/>
                <a:gd name="T69" fmla="*/ 192 h 459"/>
                <a:gd name="T70" fmla="*/ 351 w 520"/>
                <a:gd name="T71" fmla="*/ 152 h 459"/>
                <a:gd name="T72" fmla="*/ 342 w 520"/>
                <a:gd name="T73" fmla="*/ 138 h 459"/>
                <a:gd name="T74" fmla="*/ 315 w 520"/>
                <a:gd name="T75" fmla="*/ 147 h 459"/>
                <a:gd name="T76" fmla="*/ 312 w 520"/>
                <a:gd name="T77" fmla="*/ 143 h 459"/>
                <a:gd name="T78" fmla="*/ 342 w 520"/>
                <a:gd name="T79" fmla="*/ 107 h 459"/>
                <a:gd name="T80" fmla="*/ 329 w 520"/>
                <a:gd name="T81" fmla="*/ 51 h 459"/>
                <a:gd name="T82" fmla="*/ 309 w 520"/>
                <a:gd name="T83" fmla="*/ 67 h 459"/>
                <a:gd name="T84" fmla="*/ 291 w 520"/>
                <a:gd name="T85" fmla="*/ 48 h 459"/>
                <a:gd name="T86" fmla="*/ 274 w 520"/>
                <a:gd name="T87" fmla="*/ 24 h 459"/>
                <a:gd name="T88" fmla="*/ 273 w 520"/>
                <a:gd name="T89" fmla="*/ 10 h 459"/>
                <a:gd name="T90" fmla="*/ 261 w 520"/>
                <a:gd name="T91" fmla="*/ 6 h 459"/>
                <a:gd name="T92" fmla="*/ 248 w 520"/>
                <a:gd name="T93" fmla="*/ 12 h 459"/>
                <a:gd name="T94" fmla="*/ 225 w 520"/>
                <a:gd name="T95" fmla="*/ 0 h 459"/>
                <a:gd name="T96" fmla="*/ 213 w 520"/>
                <a:gd name="T97" fmla="*/ 28 h 459"/>
                <a:gd name="T98" fmla="*/ 195 w 520"/>
                <a:gd name="T99" fmla="*/ 29 h 459"/>
                <a:gd name="T100" fmla="*/ 180 w 520"/>
                <a:gd name="T101" fmla="*/ 51 h 459"/>
                <a:gd name="T102" fmla="*/ 172 w 520"/>
                <a:gd name="T103" fmla="*/ 46 h 459"/>
                <a:gd name="T104" fmla="*/ 158 w 520"/>
                <a:gd name="T105" fmla="*/ 51 h 459"/>
                <a:gd name="T106" fmla="*/ 136 w 520"/>
                <a:gd name="T107" fmla="*/ 39 h 459"/>
                <a:gd name="T108" fmla="*/ 119 w 520"/>
                <a:gd name="T109" fmla="*/ 59 h 459"/>
                <a:gd name="T110" fmla="*/ 119 w 520"/>
                <a:gd name="T111" fmla="*/ 68 h 459"/>
                <a:gd name="T112" fmla="*/ 152 w 520"/>
                <a:gd name="T113" fmla="*/ 89 h 459"/>
                <a:gd name="T114" fmla="*/ 160 w 520"/>
                <a:gd name="T115" fmla="*/ 102 h 459"/>
                <a:gd name="T116" fmla="*/ 136 w 520"/>
                <a:gd name="T117" fmla="*/ 111 h 459"/>
                <a:gd name="T118" fmla="*/ 100 w 520"/>
                <a:gd name="T119" fmla="*/ 110 h 459"/>
                <a:gd name="T120" fmla="*/ 100 w 520"/>
                <a:gd name="T121" fmla="*/ 110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5" name="Freeform 1076"/>
            <p:cNvSpPr/>
            <p:nvPr/>
          </p:nvSpPr>
          <p:spPr bwMode="auto">
            <a:xfrm rot="356891">
              <a:off x="7850676" y="4416444"/>
              <a:ext cx="492593" cy="582772"/>
            </a:xfrm>
            <a:custGeom>
              <a:avLst/>
              <a:gdLst>
                <a:gd name="T0" fmla="*/ 164 w 327"/>
                <a:gd name="T1" fmla="*/ 264 h 381"/>
                <a:gd name="T2" fmla="*/ 129 w 327"/>
                <a:gd name="T3" fmla="*/ 277 h 381"/>
                <a:gd name="T4" fmla="*/ 109 w 327"/>
                <a:gd name="T5" fmla="*/ 256 h 381"/>
                <a:gd name="T6" fmla="*/ 97 w 327"/>
                <a:gd name="T7" fmla="*/ 274 h 381"/>
                <a:gd name="T8" fmla="*/ 74 w 327"/>
                <a:gd name="T9" fmla="*/ 274 h 381"/>
                <a:gd name="T10" fmla="*/ 65 w 327"/>
                <a:gd name="T11" fmla="*/ 254 h 381"/>
                <a:gd name="T12" fmla="*/ 54 w 327"/>
                <a:gd name="T13" fmla="*/ 224 h 381"/>
                <a:gd name="T14" fmla="*/ 35 w 327"/>
                <a:gd name="T15" fmla="*/ 223 h 381"/>
                <a:gd name="T16" fmla="*/ 13 w 327"/>
                <a:gd name="T17" fmla="*/ 180 h 381"/>
                <a:gd name="T18" fmla="*/ 0 w 327"/>
                <a:gd name="T19" fmla="*/ 158 h 381"/>
                <a:gd name="T20" fmla="*/ 10 w 327"/>
                <a:gd name="T21" fmla="*/ 149 h 381"/>
                <a:gd name="T22" fmla="*/ 13 w 327"/>
                <a:gd name="T23" fmla="*/ 145 h 381"/>
                <a:gd name="T24" fmla="*/ 36 w 327"/>
                <a:gd name="T25" fmla="*/ 111 h 381"/>
                <a:gd name="T26" fmla="*/ 35 w 327"/>
                <a:gd name="T27" fmla="*/ 85 h 381"/>
                <a:gd name="T28" fmla="*/ 42 w 327"/>
                <a:gd name="T29" fmla="*/ 72 h 381"/>
                <a:gd name="T30" fmla="*/ 59 w 327"/>
                <a:gd name="T31" fmla="*/ 69 h 381"/>
                <a:gd name="T32" fmla="*/ 65 w 327"/>
                <a:gd name="T33" fmla="*/ 61 h 381"/>
                <a:gd name="T34" fmla="*/ 59 w 327"/>
                <a:gd name="T35" fmla="*/ 48 h 381"/>
                <a:gd name="T36" fmla="*/ 68 w 327"/>
                <a:gd name="T37" fmla="*/ 35 h 381"/>
                <a:gd name="T38" fmla="*/ 68 w 327"/>
                <a:gd name="T39" fmla="*/ 10 h 381"/>
                <a:gd name="T40" fmla="*/ 80 w 327"/>
                <a:gd name="T41" fmla="*/ 4 h 381"/>
                <a:gd name="T42" fmla="*/ 101 w 327"/>
                <a:gd name="T43" fmla="*/ 15 h 381"/>
                <a:gd name="T44" fmla="*/ 129 w 327"/>
                <a:gd name="T45" fmla="*/ 21 h 381"/>
                <a:gd name="T46" fmla="*/ 146 w 327"/>
                <a:gd name="T47" fmla="*/ 0 h 381"/>
                <a:gd name="T48" fmla="*/ 168 w 327"/>
                <a:gd name="T49" fmla="*/ 18 h 381"/>
                <a:gd name="T50" fmla="*/ 158 w 327"/>
                <a:gd name="T51" fmla="*/ 26 h 381"/>
                <a:gd name="T52" fmla="*/ 146 w 327"/>
                <a:gd name="T53" fmla="*/ 43 h 381"/>
                <a:gd name="T54" fmla="*/ 129 w 327"/>
                <a:gd name="T55" fmla="*/ 48 h 381"/>
                <a:gd name="T56" fmla="*/ 123 w 327"/>
                <a:gd name="T57" fmla="*/ 53 h 381"/>
                <a:gd name="T58" fmla="*/ 140 w 327"/>
                <a:gd name="T59" fmla="*/ 62 h 381"/>
                <a:gd name="T60" fmla="*/ 170 w 327"/>
                <a:gd name="T61" fmla="*/ 48 h 381"/>
                <a:gd name="T62" fmla="*/ 221 w 327"/>
                <a:gd name="T63" fmla="*/ 70 h 381"/>
                <a:gd name="T64" fmla="*/ 227 w 327"/>
                <a:gd name="T65" fmla="*/ 115 h 381"/>
                <a:gd name="T66" fmla="*/ 206 w 327"/>
                <a:gd name="T67" fmla="*/ 115 h 381"/>
                <a:gd name="T68" fmla="*/ 204 w 327"/>
                <a:gd name="T69" fmla="*/ 129 h 381"/>
                <a:gd name="T70" fmla="*/ 215 w 327"/>
                <a:gd name="T71" fmla="*/ 148 h 381"/>
                <a:gd name="T72" fmla="*/ 206 w 327"/>
                <a:gd name="T73" fmla="*/ 158 h 381"/>
                <a:gd name="T74" fmla="*/ 217 w 327"/>
                <a:gd name="T75" fmla="*/ 176 h 381"/>
                <a:gd name="T76" fmla="*/ 200 w 327"/>
                <a:gd name="T77" fmla="*/ 198 h 381"/>
                <a:gd name="T78" fmla="*/ 192 w 327"/>
                <a:gd name="T79" fmla="*/ 187 h 381"/>
                <a:gd name="T80" fmla="*/ 168 w 327"/>
                <a:gd name="T81" fmla="*/ 254 h 381"/>
                <a:gd name="T82" fmla="*/ 164 w 327"/>
                <a:gd name="T83" fmla="*/ 264 h 381"/>
                <a:gd name="T84" fmla="*/ 164 w 327"/>
                <a:gd name="T85" fmla="*/ 264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6" name="Freeform 1077"/>
            <p:cNvSpPr/>
            <p:nvPr/>
          </p:nvSpPr>
          <p:spPr bwMode="auto">
            <a:xfrm rot="356891">
              <a:off x="7425225" y="3948355"/>
              <a:ext cx="613193" cy="742482"/>
            </a:xfrm>
            <a:custGeom>
              <a:avLst/>
              <a:gdLst>
                <a:gd name="T0" fmla="*/ 68 w 406"/>
                <a:gd name="T1" fmla="*/ 0 h 488"/>
                <a:gd name="T2" fmla="*/ 116 w 406"/>
                <a:gd name="T3" fmla="*/ 30 h 488"/>
                <a:gd name="T4" fmla="*/ 155 w 406"/>
                <a:gd name="T5" fmla="*/ 47 h 488"/>
                <a:gd name="T6" fmla="*/ 174 w 406"/>
                <a:gd name="T7" fmla="*/ 50 h 488"/>
                <a:gd name="T8" fmla="*/ 183 w 406"/>
                <a:gd name="T9" fmla="*/ 93 h 488"/>
                <a:gd name="T10" fmla="*/ 213 w 406"/>
                <a:gd name="T11" fmla="*/ 111 h 488"/>
                <a:gd name="T12" fmla="*/ 237 w 406"/>
                <a:gd name="T13" fmla="*/ 96 h 488"/>
                <a:gd name="T14" fmla="*/ 245 w 406"/>
                <a:gd name="T15" fmla="*/ 120 h 488"/>
                <a:gd name="T16" fmla="*/ 217 w 406"/>
                <a:gd name="T17" fmla="*/ 135 h 488"/>
                <a:gd name="T18" fmla="*/ 205 w 406"/>
                <a:gd name="T19" fmla="*/ 159 h 488"/>
                <a:gd name="T20" fmla="*/ 237 w 406"/>
                <a:gd name="T21" fmla="*/ 188 h 488"/>
                <a:gd name="T22" fmla="*/ 285 w 406"/>
                <a:gd name="T23" fmla="*/ 211 h 488"/>
                <a:gd name="T24" fmla="*/ 275 w 406"/>
                <a:gd name="T25" fmla="*/ 250 h 488"/>
                <a:gd name="T26" fmla="*/ 276 w 406"/>
                <a:gd name="T27" fmla="*/ 271 h 488"/>
                <a:gd name="T28" fmla="*/ 251 w 406"/>
                <a:gd name="T29" fmla="*/ 286 h 488"/>
                <a:gd name="T30" fmla="*/ 229 w 406"/>
                <a:gd name="T31" fmla="*/ 346 h 488"/>
                <a:gd name="T32" fmla="*/ 213 w 406"/>
                <a:gd name="T33" fmla="*/ 337 h 488"/>
                <a:gd name="T34" fmla="*/ 165 w 406"/>
                <a:gd name="T35" fmla="*/ 321 h 488"/>
                <a:gd name="T36" fmla="*/ 130 w 406"/>
                <a:gd name="T37" fmla="*/ 343 h 488"/>
                <a:gd name="T38" fmla="*/ 140 w 406"/>
                <a:gd name="T39" fmla="*/ 316 h 488"/>
                <a:gd name="T40" fmla="*/ 99 w 406"/>
                <a:gd name="T41" fmla="*/ 330 h 488"/>
                <a:gd name="T42" fmla="*/ 79 w 406"/>
                <a:gd name="T43" fmla="*/ 256 h 488"/>
                <a:gd name="T44" fmla="*/ 60 w 406"/>
                <a:gd name="T45" fmla="*/ 244 h 488"/>
                <a:gd name="T46" fmla="*/ 46 w 406"/>
                <a:gd name="T47" fmla="*/ 207 h 488"/>
                <a:gd name="T48" fmla="*/ 64 w 406"/>
                <a:gd name="T49" fmla="*/ 182 h 488"/>
                <a:gd name="T50" fmla="*/ 53 w 406"/>
                <a:gd name="T51" fmla="*/ 147 h 488"/>
                <a:gd name="T52" fmla="*/ 17 w 406"/>
                <a:gd name="T53" fmla="*/ 143 h 488"/>
                <a:gd name="T54" fmla="*/ 17 w 406"/>
                <a:gd name="T55" fmla="*/ 108 h 488"/>
                <a:gd name="T56" fmla="*/ 32 w 406"/>
                <a:gd name="T57" fmla="*/ 80 h 488"/>
                <a:gd name="T58" fmla="*/ 37 w 406"/>
                <a:gd name="T59" fmla="*/ 42 h 488"/>
                <a:gd name="T60" fmla="*/ 60 w 406"/>
                <a:gd name="T61" fmla="*/ 65 h 488"/>
                <a:gd name="T62" fmla="*/ 85 w 406"/>
                <a:gd name="T63" fmla="*/ 45 h 488"/>
                <a:gd name="T64" fmla="*/ 60 w 406"/>
                <a:gd name="T65" fmla="*/ 17 h 488"/>
                <a:gd name="T66" fmla="*/ 56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7" name="Freeform 1078"/>
            <p:cNvSpPr/>
            <p:nvPr/>
          </p:nvSpPr>
          <p:spPr bwMode="auto">
            <a:xfrm rot="356891">
              <a:off x="8201370" y="4356552"/>
              <a:ext cx="108710" cy="113836"/>
            </a:xfrm>
            <a:custGeom>
              <a:avLst/>
              <a:gdLst>
                <a:gd name="T0" fmla="*/ 19 w 73"/>
                <a:gd name="T1" fmla="*/ 51 h 76"/>
                <a:gd name="T2" fmla="*/ 0 w 73"/>
                <a:gd name="T3" fmla="*/ 34 h 76"/>
                <a:gd name="T4" fmla="*/ 9 w 73"/>
                <a:gd name="T5" fmla="*/ 23 h 76"/>
                <a:gd name="T6" fmla="*/ 16 w 73"/>
                <a:gd name="T7" fmla="*/ 0 h 76"/>
                <a:gd name="T8" fmla="*/ 38 w 73"/>
                <a:gd name="T9" fmla="*/ 9 h 76"/>
                <a:gd name="T10" fmla="*/ 48 w 73"/>
                <a:gd name="T11" fmla="*/ 24 h 76"/>
                <a:gd name="T12" fmla="*/ 40 w 73"/>
                <a:gd name="T13" fmla="*/ 34 h 76"/>
                <a:gd name="T14" fmla="*/ 19 w 73"/>
                <a:gd name="T15" fmla="*/ 51 h 76"/>
                <a:gd name="T16" fmla="*/ 19 w 73"/>
                <a:gd name="T17" fmla="*/ 5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8" name="Freeform 1079"/>
            <p:cNvSpPr/>
            <p:nvPr/>
          </p:nvSpPr>
          <p:spPr bwMode="auto">
            <a:xfrm rot="356891">
              <a:off x="7589945" y="3858013"/>
              <a:ext cx="721903" cy="586169"/>
            </a:xfrm>
            <a:custGeom>
              <a:avLst/>
              <a:gdLst>
                <a:gd name="T0" fmla="*/ 312 w 478"/>
                <a:gd name="T1" fmla="*/ 219 h 385"/>
                <a:gd name="T2" fmla="*/ 304 w 478"/>
                <a:gd name="T3" fmla="*/ 243 h 385"/>
                <a:gd name="T4" fmla="*/ 295 w 478"/>
                <a:gd name="T5" fmla="*/ 255 h 385"/>
                <a:gd name="T6" fmla="*/ 277 w 478"/>
                <a:gd name="T7" fmla="*/ 276 h 385"/>
                <a:gd name="T8" fmla="*/ 251 w 478"/>
                <a:gd name="T9" fmla="*/ 272 h 385"/>
                <a:gd name="T10" fmla="*/ 229 w 478"/>
                <a:gd name="T11" fmla="*/ 259 h 385"/>
                <a:gd name="T12" fmla="*/ 217 w 478"/>
                <a:gd name="T13" fmla="*/ 266 h 385"/>
                <a:gd name="T14" fmla="*/ 170 w 478"/>
                <a:gd name="T15" fmla="*/ 260 h 385"/>
                <a:gd name="T16" fmla="*/ 169 w 478"/>
                <a:gd name="T17" fmla="*/ 241 h 385"/>
                <a:gd name="T18" fmla="*/ 146 w 478"/>
                <a:gd name="T19" fmla="*/ 225 h 385"/>
                <a:gd name="T20" fmla="*/ 138 w 478"/>
                <a:gd name="T21" fmla="*/ 211 h 385"/>
                <a:gd name="T22" fmla="*/ 148 w 478"/>
                <a:gd name="T23" fmla="*/ 197 h 385"/>
                <a:gd name="T24" fmla="*/ 148 w 478"/>
                <a:gd name="T25" fmla="*/ 189 h 385"/>
                <a:gd name="T26" fmla="*/ 148 w 478"/>
                <a:gd name="T27" fmla="*/ 177 h 385"/>
                <a:gd name="T28" fmla="*/ 176 w 478"/>
                <a:gd name="T29" fmla="*/ 174 h 385"/>
                <a:gd name="T30" fmla="*/ 178 w 478"/>
                <a:gd name="T31" fmla="*/ 161 h 385"/>
                <a:gd name="T32" fmla="*/ 169 w 478"/>
                <a:gd name="T33" fmla="*/ 149 h 385"/>
                <a:gd name="T34" fmla="*/ 155 w 478"/>
                <a:gd name="T35" fmla="*/ 148 h 385"/>
                <a:gd name="T36" fmla="*/ 146 w 478"/>
                <a:gd name="T37" fmla="*/ 163 h 385"/>
                <a:gd name="T38" fmla="*/ 124 w 478"/>
                <a:gd name="T39" fmla="*/ 159 h 385"/>
                <a:gd name="T40" fmla="*/ 116 w 478"/>
                <a:gd name="T41" fmla="*/ 145 h 385"/>
                <a:gd name="T42" fmla="*/ 101 w 478"/>
                <a:gd name="T43" fmla="*/ 136 h 385"/>
                <a:gd name="T44" fmla="*/ 105 w 478"/>
                <a:gd name="T45" fmla="*/ 102 h 385"/>
                <a:gd name="T46" fmla="*/ 103 w 478"/>
                <a:gd name="T47" fmla="*/ 97 h 385"/>
                <a:gd name="T48" fmla="*/ 87 w 478"/>
                <a:gd name="T49" fmla="*/ 100 h 385"/>
                <a:gd name="T50" fmla="*/ 76 w 478"/>
                <a:gd name="T51" fmla="*/ 90 h 385"/>
                <a:gd name="T52" fmla="*/ 48 w 478"/>
                <a:gd name="T53" fmla="*/ 82 h 385"/>
                <a:gd name="T54" fmla="*/ 34 w 478"/>
                <a:gd name="T55" fmla="*/ 65 h 385"/>
                <a:gd name="T56" fmla="*/ 0 w 478"/>
                <a:gd name="T57" fmla="*/ 52 h 385"/>
                <a:gd name="T58" fmla="*/ 4 w 478"/>
                <a:gd name="T59" fmla="*/ 36 h 385"/>
                <a:gd name="T60" fmla="*/ 17 w 478"/>
                <a:gd name="T61" fmla="*/ 30 h 385"/>
                <a:gd name="T62" fmla="*/ 41 w 478"/>
                <a:gd name="T63" fmla="*/ 52 h 385"/>
                <a:gd name="T64" fmla="*/ 48 w 478"/>
                <a:gd name="T65" fmla="*/ 52 h 385"/>
                <a:gd name="T66" fmla="*/ 72 w 478"/>
                <a:gd name="T67" fmla="*/ 49 h 385"/>
                <a:gd name="T68" fmla="*/ 85 w 478"/>
                <a:gd name="T69" fmla="*/ 38 h 385"/>
                <a:gd name="T70" fmla="*/ 104 w 478"/>
                <a:gd name="T71" fmla="*/ 53 h 385"/>
                <a:gd name="T72" fmla="*/ 112 w 478"/>
                <a:gd name="T73" fmla="*/ 39 h 385"/>
                <a:gd name="T74" fmla="*/ 114 w 478"/>
                <a:gd name="T75" fmla="*/ 31 h 385"/>
                <a:gd name="T76" fmla="*/ 130 w 478"/>
                <a:gd name="T77" fmla="*/ 22 h 385"/>
                <a:gd name="T78" fmla="*/ 132 w 478"/>
                <a:gd name="T79" fmla="*/ 4 h 385"/>
                <a:gd name="T80" fmla="*/ 148 w 478"/>
                <a:gd name="T81" fmla="*/ 0 h 385"/>
                <a:gd name="T82" fmla="*/ 188 w 478"/>
                <a:gd name="T83" fmla="*/ 26 h 385"/>
                <a:gd name="T84" fmla="*/ 215 w 478"/>
                <a:gd name="T85" fmla="*/ 38 h 385"/>
                <a:gd name="T86" fmla="*/ 269 w 478"/>
                <a:gd name="T87" fmla="*/ 128 h 385"/>
                <a:gd name="T88" fmla="*/ 266 w 478"/>
                <a:gd name="T89" fmla="*/ 138 h 385"/>
                <a:gd name="T90" fmla="*/ 301 w 478"/>
                <a:gd name="T91" fmla="*/ 156 h 385"/>
                <a:gd name="T92" fmla="*/ 310 w 478"/>
                <a:gd name="T93" fmla="*/ 171 h 385"/>
                <a:gd name="T94" fmla="*/ 327 w 478"/>
                <a:gd name="T95" fmla="*/ 179 h 385"/>
                <a:gd name="T96" fmla="*/ 335 w 478"/>
                <a:gd name="T97" fmla="*/ 194 h 385"/>
                <a:gd name="T98" fmla="*/ 325 w 478"/>
                <a:gd name="T99" fmla="*/ 199 h 385"/>
                <a:gd name="T100" fmla="*/ 308 w 478"/>
                <a:gd name="T101" fmla="*/ 194 h 385"/>
                <a:gd name="T102" fmla="*/ 282 w 478"/>
                <a:gd name="T103" fmla="*/ 194 h 385"/>
                <a:gd name="T104" fmla="*/ 259 w 478"/>
                <a:gd name="T105" fmla="*/ 185 h 385"/>
                <a:gd name="T106" fmla="*/ 249 w 478"/>
                <a:gd name="T107" fmla="*/ 194 h 385"/>
                <a:gd name="T108" fmla="*/ 270 w 478"/>
                <a:gd name="T109" fmla="*/ 199 h 385"/>
                <a:gd name="T110" fmla="*/ 293 w 478"/>
                <a:gd name="T111" fmla="*/ 210 h 385"/>
                <a:gd name="T112" fmla="*/ 312 w 478"/>
                <a:gd name="T113" fmla="*/ 219 h 385"/>
                <a:gd name="T114" fmla="*/ 312 w 478"/>
                <a:gd name="T115" fmla="*/ 219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19" name="Freeform 1080"/>
            <p:cNvSpPr/>
            <p:nvPr/>
          </p:nvSpPr>
          <p:spPr bwMode="auto">
            <a:xfrm rot="356891">
              <a:off x="6638049" y="4162230"/>
              <a:ext cx="986884" cy="626946"/>
            </a:xfrm>
            <a:custGeom>
              <a:avLst/>
              <a:gdLst>
                <a:gd name="T0" fmla="*/ 63 w 654"/>
                <a:gd name="T1" fmla="*/ 275 h 411"/>
                <a:gd name="T2" fmla="*/ 116 w 654"/>
                <a:gd name="T3" fmla="*/ 261 h 411"/>
                <a:gd name="T4" fmla="*/ 120 w 654"/>
                <a:gd name="T5" fmla="*/ 233 h 411"/>
                <a:gd name="T6" fmla="*/ 198 w 654"/>
                <a:gd name="T7" fmla="*/ 230 h 411"/>
                <a:gd name="T8" fmla="*/ 235 w 654"/>
                <a:gd name="T9" fmla="*/ 256 h 411"/>
                <a:gd name="T10" fmla="*/ 267 w 654"/>
                <a:gd name="T11" fmla="*/ 238 h 411"/>
                <a:gd name="T12" fmla="*/ 281 w 654"/>
                <a:gd name="T13" fmla="*/ 256 h 411"/>
                <a:gd name="T14" fmla="*/ 304 w 654"/>
                <a:gd name="T15" fmla="*/ 228 h 411"/>
                <a:gd name="T16" fmla="*/ 311 w 654"/>
                <a:gd name="T17" fmla="*/ 261 h 411"/>
                <a:gd name="T18" fmla="*/ 331 w 654"/>
                <a:gd name="T19" fmla="*/ 275 h 411"/>
                <a:gd name="T20" fmla="*/ 370 w 654"/>
                <a:gd name="T21" fmla="*/ 250 h 411"/>
                <a:gd name="T22" fmla="*/ 433 w 654"/>
                <a:gd name="T23" fmla="*/ 210 h 411"/>
                <a:gd name="T24" fmla="*/ 428 w 654"/>
                <a:gd name="T25" fmla="*/ 145 h 411"/>
                <a:gd name="T26" fmla="*/ 434 w 654"/>
                <a:gd name="T27" fmla="*/ 122 h 411"/>
                <a:gd name="T28" fmla="*/ 393 w 654"/>
                <a:gd name="T29" fmla="*/ 101 h 411"/>
                <a:gd name="T30" fmla="*/ 364 w 654"/>
                <a:gd name="T31" fmla="*/ 101 h 411"/>
                <a:gd name="T32" fmla="*/ 322 w 654"/>
                <a:gd name="T33" fmla="*/ 84 h 411"/>
                <a:gd name="T34" fmla="*/ 298 w 654"/>
                <a:gd name="T35" fmla="*/ 57 h 411"/>
                <a:gd name="T36" fmla="*/ 275 w 654"/>
                <a:gd name="T37" fmla="*/ 56 h 411"/>
                <a:gd name="T38" fmla="*/ 224 w 654"/>
                <a:gd name="T39" fmla="*/ 56 h 411"/>
                <a:gd name="T40" fmla="*/ 131 w 654"/>
                <a:gd name="T41" fmla="*/ 0 h 411"/>
                <a:gd name="T42" fmla="*/ 112 w 654"/>
                <a:gd name="T43" fmla="*/ 6 h 411"/>
                <a:gd name="T44" fmla="*/ 54 w 654"/>
                <a:gd name="T45" fmla="*/ 6 h 411"/>
                <a:gd name="T46" fmla="*/ 63 w 654"/>
                <a:gd name="T47" fmla="*/ 28 h 411"/>
                <a:gd name="T48" fmla="*/ 88 w 654"/>
                <a:gd name="T49" fmla="*/ 35 h 411"/>
                <a:gd name="T50" fmla="*/ 60 w 654"/>
                <a:gd name="T51" fmla="*/ 56 h 411"/>
                <a:gd name="T52" fmla="*/ 60 w 654"/>
                <a:gd name="T53" fmla="*/ 82 h 411"/>
                <a:gd name="T54" fmla="*/ 76 w 654"/>
                <a:gd name="T55" fmla="*/ 107 h 411"/>
                <a:gd name="T56" fmla="*/ 97 w 654"/>
                <a:gd name="T57" fmla="*/ 163 h 411"/>
                <a:gd name="T58" fmla="*/ 83 w 654"/>
                <a:gd name="T59" fmla="*/ 172 h 411"/>
                <a:gd name="T60" fmla="*/ 12 w 654"/>
                <a:gd name="T61" fmla="*/ 201 h 411"/>
                <a:gd name="T62" fmla="*/ 10 w 654"/>
                <a:gd name="T63" fmla="*/ 226 h 411"/>
                <a:gd name="T64" fmla="*/ 23 w 654"/>
                <a:gd name="T65" fmla="*/ 257 h 411"/>
                <a:gd name="T66" fmla="*/ 53 w 654"/>
                <a:gd name="T67" fmla="*/ 296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0" name="Freeform 1081"/>
            <p:cNvSpPr/>
            <p:nvPr/>
          </p:nvSpPr>
          <p:spPr bwMode="auto">
            <a:xfrm rot="356891">
              <a:off x="5248636" y="3956266"/>
              <a:ext cx="1584791" cy="1219913"/>
            </a:xfrm>
            <a:custGeom>
              <a:avLst/>
              <a:gdLst>
                <a:gd name="T0" fmla="*/ 286 w 1051"/>
                <a:gd name="T1" fmla="*/ 49 h 799"/>
                <a:gd name="T2" fmla="*/ 274 w 1051"/>
                <a:gd name="T3" fmla="*/ 18 h 799"/>
                <a:gd name="T4" fmla="*/ 320 w 1051"/>
                <a:gd name="T5" fmla="*/ 0 h 799"/>
                <a:gd name="T6" fmla="*/ 329 w 1051"/>
                <a:gd name="T7" fmla="*/ 33 h 799"/>
                <a:gd name="T8" fmla="*/ 373 w 1051"/>
                <a:gd name="T9" fmla="*/ 72 h 799"/>
                <a:gd name="T10" fmla="*/ 396 w 1051"/>
                <a:gd name="T11" fmla="*/ 72 h 799"/>
                <a:gd name="T12" fmla="*/ 414 w 1051"/>
                <a:gd name="T13" fmla="*/ 108 h 799"/>
                <a:gd name="T14" fmla="*/ 460 w 1051"/>
                <a:gd name="T15" fmla="*/ 103 h 799"/>
                <a:gd name="T16" fmla="*/ 481 w 1051"/>
                <a:gd name="T17" fmla="*/ 85 h 799"/>
                <a:gd name="T18" fmla="*/ 495 w 1051"/>
                <a:gd name="T19" fmla="*/ 103 h 799"/>
                <a:gd name="T20" fmla="*/ 545 w 1051"/>
                <a:gd name="T21" fmla="*/ 97 h 799"/>
                <a:gd name="T22" fmla="*/ 555 w 1051"/>
                <a:gd name="T23" fmla="*/ 111 h 799"/>
                <a:gd name="T24" fmla="*/ 607 w 1051"/>
                <a:gd name="T25" fmla="*/ 133 h 799"/>
                <a:gd name="T26" fmla="*/ 670 w 1051"/>
                <a:gd name="T27" fmla="*/ 141 h 799"/>
                <a:gd name="T28" fmla="*/ 700 w 1051"/>
                <a:gd name="T29" fmla="*/ 150 h 799"/>
                <a:gd name="T30" fmla="*/ 727 w 1051"/>
                <a:gd name="T31" fmla="*/ 170 h 799"/>
                <a:gd name="T32" fmla="*/ 730 w 1051"/>
                <a:gd name="T33" fmla="*/ 220 h 799"/>
                <a:gd name="T34" fmla="*/ 694 w 1051"/>
                <a:gd name="T35" fmla="*/ 238 h 799"/>
                <a:gd name="T36" fmla="*/ 637 w 1051"/>
                <a:gd name="T37" fmla="*/ 259 h 799"/>
                <a:gd name="T38" fmla="*/ 649 w 1051"/>
                <a:gd name="T39" fmla="*/ 298 h 799"/>
                <a:gd name="T40" fmla="*/ 692 w 1051"/>
                <a:gd name="T41" fmla="*/ 341 h 799"/>
                <a:gd name="T42" fmla="*/ 672 w 1051"/>
                <a:gd name="T43" fmla="*/ 411 h 799"/>
                <a:gd name="T44" fmla="*/ 637 w 1051"/>
                <a:gd name="T45" fmla="*/ 368 h 799"/>
                <a:gd name="T46" fmla="*/ 624 w 1051"/>
                <a:gd name="T47" fmla="*/ 350 h 799"/>
                <a:gd name="T48" fmla="*/ 587 w 1051"/>
                <a:gd name="T49" fmla="*/ 343 h 799"/>
                <a:gd name="T50" fmla="*/ 557 w 1051"/>
                <a:gd name="T51" fmla="*/ 372 h 799"/>
                <a:gd name="T52" fmla="*/ 533 w 1051"/>
                <a:gd name="T53" fmla="*/ 390 h 799"/>
                <a:gd name="T54" fmla="*/ 498 w 1051"/>
                <a:gd name="T55" fmla="*/ 382 h 799"/>
                <a:gd name="T56" fmla="*/ 481 w 1051"/>
                <a:gd name="T57" fmla="*/ 412 h 799"/>
                <a:gd name="T58" fmla="*/ 522 w 1051"/>
                <a:gd name="T59" fmla="*/ 446 h 799"/>
                <a:gd name="T60" fmla="*/ 461 w 1051"/>
                <a:gd name="T61" fmla="*/ 455 h 799"/>
                <a:gd name="T62" fmla="*/ 443 w 1051"/>
                <a:gd name="T63" fmla="*/ 433 h 799"/>
                <a:gd name="T64" fmla="*/ 404 w 1051"/>
                <a:gd name="T65" fmla="*/ 439 h 799"/>
                <a:gd name="T66" fmla="*/ 396 w 1051"/>
                <a:gd name="T67" fmla="*/ 410 h 799"/>
                <a:gd name="T68" fmla="*/ 375 w 1051"/>
                <a:gd name="T69" fmla="*/ 394 h 799"/>
                <a:gd name="T70" fmla="*/ 370 w 1051"/>
                <a:gd name="T71" fmla="*/ 416 h 799"/>
                <a:gd name="T72" fmla="*/ 349 w 1051"/>
                <a:gd name="T73" fmla="*/ 434 h 799"/>
                <a:gd name="T74" fmla="*/ 315 w 1051"/>
                <a:gd name="T75" fmla="*/ 495 h 799"/>
                <a:gd name="T76" fmla="*/ 303 w 1051"/>
                <a:gd name="T77" fmla="*/ 566 h 799"/>
                <a:gd name="T78" fmla="*/ 257 w 1051"/>
                <a:gd name="T79" fmla="*/ 579 h 799"/>
                <a:gd name="T80" fmla="*/ 190 w 1051"/>
                <a:gd name="T81" fmla="*/ 464 h 799"/>
                <a:gd name="T82" fmla="*/ 152 w 1051"/>
                <a:gd name="T83" fmla="*/ 442 h 799"/>
                <a:gd name="T84" fmla="*/ 153 w 1051"/>
                <a:gd name="T85" fmla="*/ 412 h 799"/>
                <a:gd name="T86" fmla="*/ 120 w 1051"/>
                <a:gd name="T87" fmla="*/ 416 h 799"/>
                <a:gd name="T88" fmla="*/ 88 w 1051"/>
                <a:gd name="T89" fmla="*/ 361 h 799"/>
                <a:gd name="T90" fmla="*/ 83 w 1051"/>
                <a:gd name="T91" fmla="*/ 254 h 799"/>
                <a:gd name="T92" fmla="*/ 78 w 1051"/>
                <a:gd name="T93" fmla="*/ 197 h 799"/>
                <a:gd name="T94" fmla="*/ 0 w 1051"/>
                <a:gd name="T95" fmla="*/ 95 h 799"/>
                <a:gd name="T96" fmla="*/ 11 w 1051"/>
                <a:gd name="T97" fmla="*/ 67 h 799"/>
                <a:gd name="T98" fmla="*/ 115 w 1051"/>
                <a:gd name="T99" fmla="*/ 72 h 799"/>
                <a:gd name="T100" fmla="*/ 148 w 1051"/>
                <a:gd name="T101" fmla="*/ 79 h 799"/>
                <a:gd name="T102" fmla="*/ 203 w 1051"/>
                <a:gd name="T103" fmla="*/ 107 h 799"/>
                <a:gd name="T104" fmla="*/ 210 w 1051"/>
                <a:gd name="T105" fmla="*/ 75 h 799"/>
                <a:gd name="T106" fmla="*/ 243 w 1051"/>
                <a:gd name="T107" fmla="*/ 81 h 799"/>
                <a:gd name="T108" fmla="*/ 277 w 1051"/>
                <a:gd name="T109" fmla="*/ 74 h 799"/>
                <a:gd name="T110" fmla="*/ 277 w 1051"/>
                <a:gd name="T111" fmla="*/ 72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1" name="Freeform 1082"/>
            <p:cNvSpPr/>
            <p:nvPr/>
          </p:nvSpPr>
          <p:spPr bwMode="auto">
            <a:xfrm rot="356891">
              <a:off x="2993399" y="3304327"/>
              <a:ext cx="2491840" cy="1376224"/>
            </a:xfrm>
            <a:custGeom>
              <a:avLst/>
              <a:gdLst>
                <a:gd name="T0" fmla="*/ 703 w 1652"/>
                <a:gd name="T1" fmla="*/ 622 h 902"/>
                <a:gd name="T2" fmla="*/ 722 w 1652"/>
                <a:gd name="T3" fmla="*/ 644 h 902"/>
                <a:gd name="T4" fmla="*/ 780 w 1652"/>
                <a:gd name="T5" fmla="*/ 622 h 902"/>
                <a:gd name="T6" fmla="*/ 817 w 1652"/>
                <a:gd name="T7" fmla="*/ 594 h 902"/>
                <a:gd name="T8" fmla="*/ 862 w 1652"/>
                <a:gd name="T9" fmla="*/ 577 h 902"/>
                <a:gd name="T10" fmla="*/ 908 w 1652"/>
                <a:gd name="T11" fmla="*/ 560 h 902"/>
                <a:gd name="T12" fmla="*/ 983 w 1652"/>
                <a:gd name="T13" fmla="*/ 548 h 902"/>
                <a:gd name="T14" fmla="*/ 985 w 1652"/>
                <a:gd name="T15" fmla="*/ 577 h 902"/>
                <a:gd name="T16" fmla="*/ 1008 w 1652"/>
                <a:gd name="T17" fmla="*/ 581 h 902"/>
                <a:gd name="T18" fmla="*/ 993 w 1652"/>
                <a:gd name="T19" fmla="*/ 618 h 902"/>
                <a:gd name="T20" fmla="*/ 1008 w 1652"/>
                <a:gd name="T21" fmla="*/ 622 h 902"/>
                <a:gd name="T22" fmla="*/ 1072 w 1652"/>
                <a:gd name="T23" fmla="*/ 618 h 902"/>
                <a:gd name="T24" fmla="*/ 1110 w 1652"/>
                <a:gd name="T25" fmla="*/ 631 h 902"/>
                <a:gd name="T26" fmla="*/ 1127 w 1652"/>
                <a:gd name="T27" fmla="*/ 638 h 902"/>
                <a:gd name="T28" fmla="*/ 1130 w 1652"/>
                <a:gd name="T29" fmla="*/ 594 h 902"/>
                <a:gd name="T30" fmla="*/ 1156 w 1652"/>
                <a:gd name="T31" fmla="*/ 566 h 902"/>
                <a:gd name="T32" fmla="*/ 1136 w 1652"/>
                <a:gd name="T33" fmla="*/ 427 h 902"/>
                <a:gd name="T34" fmla="*/ 1114 w 1652"/>
                <a:gd name="T35" fmla="*/ 350 h 902"/>
                <a:gd name="T36" fmla="*/ 1059 w 1652"/>
                <a:gd name="T37" fmla="*/ 322 h 902"/>
                <a:gd name="T38" fmla="*/ 1023 w 1652"/>
                <a:gd name="T39" fmla="*/ 392 h 902"/>
                <a:gd name="T40" fmla="*/ 956 w 1652"/>
                <a:gd name="T41" fmla="*/ 356 h 902"/>
                <a:gd name="T42" fmla="*/ 835 w 1652"/>
                <a:gd name="T43" fmla="*/ 310 h 902"/>
                <a:gd name="T44" fmla="*/ 784 w 1652"/>
                <a:gd name="T45" fmla="*/ 302 h 902"/>
                <a:gd name="T46" fmla="*/ 685 w 1652"/>
                <a:gd name="T47" fmla="*/ 259 h 902"/>
                <a:gd name="T48" fmla="*/ 638 w 1652"/>
                <a:gd name="T49" fmla="*/ 140 h 902"/>
                <a:gd name="T50" fmla="*/ 656 w 1652"/>
                <a:gd name="T51" fmla="*/ 102 h 902"/>
                <a:gd name="T52" fmla="*/ 654 w 1652"/>
                <a:gd name="T53" fmla="*/ 51 h 902"/>
                <a:gd name="T54" fmla="*/ 662 w 1652"/>
                <a:gd name="T55" fmla="*/ 25 h 902"/>
                <a:gd name="T56" fmla="*/ 576 w 1652"/>
                <a:gd name="T57" fmla="*/ 0 h 902"/>
                <a:gd name="T58" fmla="*/ 514 w 1652"/>
                <a:gd name="T59" fmla="*/ 8 h 902"/>
                <a:gd name="T60" fmla="*/ 434 w 1652"/>
                <a:gd name="T61" fmla="*/ 35 h 902"/>
                <a:gd name="T62" fmla="*/ 359 w 1652"/>
                <a:gd name="T63" fmla="*/ 45 h 902"/>
                <a:gd name="T64" fmla="*/ 306 w 1652"/>
                <a:gd name="T65" fmla="*/ 15 h 902"/>
                <a:gd name="T66" fmla="*/ 222 w 1652"/>
                <a:gd name="T67" fmla="*/ 31 h 902"/>
                <a:gd name="T68" fmla="*/ 187 w 1652"/>
                <a:gd name="T69" fmla="*/ 12 h 902"/>
                <a:gd name="T70" fmla="*/ 123 w 1652"/>
                <a:gd name="T71" fmla="*/ 20 h 902"/>
                <a:gd name="T72" fmla="*/ 93 w 1652"/>
                <a:gd name="T73" fmla="*/ 62 h 902"/>
                <a:gd name="T74" fmla="*/ 76 w 1652"/>
                <a:gd name="T75" fmla="*/ 84 h 902"/>
                <a:gd name="T76" fmla="*/ 54 w 1652"/>
                <a:gd name="T77" fmla="*/ 96 h 902"/>
                <a:gd name="T78" fmla="*/ 44 w 1652"/>
                <a:gd name="T79" fmla="*/ 113 h 902"/>
                <a:gd name="T80" fmla="*/ 62 w 1652"/>
                <a:gd name="T81" fmla="*/ 150 h 902"/>
                <a:gd name="T82" fmla="*/ 59 w 1652"/>
                <a:gd name="T83" fmla="*/ 188 h 902"/>
                <a:gd name="T84" fmla="*/ 17 w 1652"/>
                <a:gd name="T85" fmla="*/ 176 h 902"/>
                <a:gd name="T86" fmla="*/ 0 w 1652"/>
                <a:gd name="T87" fmla="*/ 189 h 902"/>
                <a:gd name="T88" fmla="*/ 9 w 1652"/>
                <a:gd name="T89" fmla="*/ 225 h 902"/>
                <a:gd name="T90" fmla="*/ 6 w 1652"/>
                <a:gd name="T91" fmla="*/ 258 h 902"/>
                <a:gd name="T92" fmla="*/ 24 w 1652"/>
                <a:gd name="T93" fmla="*/ 270 h 902"/>
                <a:gd name="T94" fmla="*/ 76 w 1652"/>
                <a:gd name="T95" fmla="*/ 321 h 902"/>
                <a:gd name="T96" fmla="*/ 107 w 1652"/>
                <a:gd name="T97" fmla="*/ 367 h 902"/>
                <a:gd name="T98" fmla="*/ 127 w 1652"/>
                <a:gd name="T99" fmla="*/ 383 h 902"/>
                <a:gd name="T100" fmla="*/ 163 w 1652"/>
                <a:gd name="T101" fmla="*/ 380 h 902"/>
                <a:gd name="T102" fmla="*/ 244 w 1652"/>
                <a:gd name="T103" fmla="*/ 474 h 902"/>
                <a:gd name="T104" fmla="*/ 270 w 1652"/>
                <a:gd name="T105" fmla="*/ 465 h 902"/>
                <a:gd name="T106" fmla="*/ 278 w 1652"/>
                <a:gd name="T107" fmla="*/ 502 h 902"/>
                <a:gd name="T108" fmla="*/ 328 w 1652"/>
                <a:gd name="T109" fmla="*/ 524 h 902"/>
                <a:gd name="T110" fmla="*/ 369 w 1652"/>
                <a:gd name="T111" fmla="*/ 568 h 902"/>
                <a:gd name="T112" fmla="*/ 377 w 1652"/>
                <a:gd name="T113" fmla="*/ 588 h 902"/>
                <a:gd name="T114" fmla="*/ 425 w 1652"/>
                <a:gd name="T115" fmla="*/ 585 h 902"/>
                <a:gd name="T116" fmla="*/ 504 w 1652"/>
                <a:gd name="T117" fmla="*/ 604 h 902"/>
                <a:gd name="T118" fmla="*/ 541 w 1652"/>
                <a:gd name="T119" fmla="*/ 615 h 902"/>
                <a:gd name="T120" fmla="*/ 543 w 1652"/>
                <a:gd name="T121" fmla="*/ 652 h 902"/>
                <a:gd name="T122" fmla="*/ 611 w 1652"/>
                <a:gd name="T123" fmla="*/ 596 h 902"/>
                <a:gd name="T124" fmla="*/ 666 w 1652"/>
                <a:gd name="T125" fmla="*/ 618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2" name="Freeform 1083"/>
            <p:cNvSpPr/>
            <p:nvPr/>
          </p:nvSpPr>
          <p:spPr bwMode="auto">
            <a:xfrm rot="356891">
              <a:off x="4410631" y="3056858"/>
              <a:ext cx="1606872" cy="1174038"/>
            </a:xfrm>
            <a:custGeom>
              <a:avLst/>
              <a:gdLst>
                <a:gd name="T0" fmla="*/ 59 w 1067"/>
                <a:gd name="T1" fmla="*/ 207 h 770"/>
                <a:gd name="T2" fmla="*/ 96 w 1067"/>
                <a:gd name="T3" fmla="*/ 185 h 770"/>
                <a:gd name="T4" fmla="*/ 80 w 1067"/>
                <a:gd name="T5" fmla="*/ 172 h 770"/>
                <a:gd name="T6" fmla="*/ 103 w 1067"/>
                <a:gd name="T7" fmla="*/ 152 h 770"/>
                <a:gd name="T8" fmla="*/ 74 w 1067"/>
                <a:gd name="T9" fmla="*/ 91 h 770"/>
                <a:gd name="T10" fmla="*/ 93 w 1067"/>
                <a:gd name="T11" fmla="*/ 36 h 770"/>
                <a:gd name="T12" fmla="*/ 242 w 1067"/>
                <a:gd name="T13" fmla="*/ 0 h 770"/>
                <a:gd name="T14" fmla="*/ 333 w 1067"/>
                <a:gd name="T15" fmla="*/ 20 h 770"/>
                <a:gd name="T16" fmla="*/ 386 w 1067"/>
                <a:gd name="T17" fmla="*/ 52 h 770"/>
                <a:gd name="T18" fmla="*/ 436 w 1067"/>
                <a:gd name="T19" fmla="*/ 31 h 770"/>
                <a:gd name="T20" fmla="*/ 501 w 1067"/>
                <a:gd name="T21" fmla="*/ 24 h 770"/>
                <a:gd name="T22" fmla="*/ 584 w 1067"/>
                <a:gd name="T23" fmla="*/ 47 h 770"/>
                <a:gd name="T24" fmla="*/ 636 w 1067"/>
                <a:gd name="T25" fmla="*/ 109 h 770"/>
                <a:gd name="T26" fmla="*/ 683 w 1067"/>
                <a:gd name="T27" fmla="*/ 127 h 770"/>
                <a:gd name="T28" fmla="*/ 729 w 1067"/>
                <a:gd name="T29" fmla="*/ 214 h 770"/>
                <a:gd name="T30" fmla="*/ 739 w 1067"/>
                <a:gd name="T31" fmla="*/ 273 h 770"/>
                <a:gd name="T32" fmla="*/ 713 w 1067"/>
                <a:gd name="T33" fmla="*/ 315 h 770"/>
                <a:gd name="T34" fmla="*/ 685 w 1067"/>
                <a:gd name="T35" fmla="*/ 342 h 770"/>
                <a:gd name="T36" fmla="*/ 673 w 1067"/>
                <a:gd name="T37" fmla="*/ 380 h 770"/>
                <a:gd name="T38" fmla="*/ 641 w 1067"/>
                <a:gd name="T39" fmla="*/ 362 h 770"/>
                <a:gd name="T40" fmla="*/ 643 w 1067"/>
                <a:gd name="T41" fmla="*/ 391 h 770"/>
                <a:gd name="T42" fmla="*/ 691 w 1067"/>
                <a:gd name="T43" fmla="*/ 419 h 770"/>
                <a:gd name="T44" fmla="*/ 715 w 1067"/>
                <a:gd name="T45" fmla="*/ 432 h 770"/>
                <a:gd name="T46" fmla="*/ 706 w 1067"/>
                <a:gd name="T47" fmla="*/ 455 h 770"/>
                <a:gd name="T48" fmla="*/ 673 w 1067"/>
                <a:gd name="T49" fmla="*/ 463 h 770"/>
                <a:gd name="T50" fmla="*/ 639 w 1067"/>
                <a:gd name="T51" fmla="*/ 458 h 770"/>
                <a:gd name="T52" fmla="*/ 633 w 1067"/>
                <a:gd name="T53" fmla="*/ 489 h 770"/>
                <a:gd name="T54" fmla="*/ 578 w 1067"/>
                <a:gd name="T55" fmla="*/ 461 h 770"/>
                <a:gd name="T56" fmla="*/ 544 w 1067"/>
                <a:gd name="T57" fmla="*/ 454 h 770"/>
                <a:gd name="T58" fmla="*/ 440 w 1067"/>
                <a:gd name="T59" fmla="*/ 450 h 770"/>
                <a:gd name="T60" fmla="*/ 429 w 1067"/>
                <a:gd name="T61" fmla="*/ 477 h 770"/>
                <a:gd name="T62" fmla="*/ 419 w 1067"/>
                <a:gd name="T63" fmla="*/ 506 h 770"/>
                <a:gd name="T64" fmla="*/ 322 w 1067"/>
                <a:gd name="T65" fmla="*/ 543 h 770"/>
                <a:gd name="T66" fmla="*/ 278 w 1067"/>
                <a:gd name="T67" fmla="*/ 487 h 770"/>
                <a:gd name="T68" fmla="*/ 158 w 1067"/>
                <a:gd name="T69" fmla="*/ 467 h 770"/>
                <a:gd name="T70" fmla="*/ 113 w 1067"/>
                <a:gd name="T71" fmla="*/ 438 h 770"/>
                <a:gd name="T72" fmla="*/ 2 w 1067"/>
                <a:gd name="T73" fmla="*/ 328 h 770"/>
                <a:gd name="T74" fmla="*/ 18 w 1067"/>
                <a:gd name="T75" fmla="*/ 294 h 770"/>
                <a:gd name="T76" fmla="*/ 31 w 1067"/>
                <a:gd name="T77" fmla="*/ 232 h 770"/>
                <a:gd name="T78" fmla="*/ 36 w 1067"/>
                <a:gd name="T79" fmla="*/ 19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3" name="Freeform 1084"/>
            <p:cNvSpPr/>
            <p:nvPr/>
          </p:nvSpPr>
          <p:spPr bwMode="auto">
            <a:xfrm rot="356891">
              <a:off x="4992195" y="2650480"/>
              <a:ext cx="1741062" cy="1517244"/>
            </a:xfrm>
            <a:custGeom>
              <a:avLst/>
              <a:gdLst>
                <a:gd name="T0" fmla="*/ 4 w 1155"/>
                <a:gd name="T1" fmla="*/ 115 h 994"/>
                <a:gd name="T2" fmla="*/ 123 w 1155"/>
                <a:gd name="T3" fmla="*/ 46 h 994"/>
                <a:gd name="T4" fmla="*/ 157 w 1155"/>
                <a:gd name="T5" fmla="*/ 0 h 994"/>
                <a:gd name="T6" fmla="*/ 203 w 1155"/>
                <a:gd name="T7" fmla="*/ 25 h 994"/>
                <a:gd name="T8" fmla="*/ 239 w 1155"/>
                <a:gd name="T9" fmla="*/ 146 h 994"/>
                <a:gd name="T10" fmla="*/ 336 w 1155"/>
                <a:gd name="T11" fmla="*/ 137 h 994"/>
                <a:gd name="T12" fmla="*/ 351 w 1155"/>
                <a:gd name="T13" fmla="*/ 169 h 994"/>
                <a:gd name="T14" fmla="*/ 359 w 1155"/>
                <a:gd name="T15" fmla="*/ 234 h 994"/>
                <a:gd name="T16" fmla="*/ 375 w 1155"/>
                <a:gd name="T17" fmla="*/ 252 h 994"/>
                <a:gd name="T18" fmla="*/ 471 w 1155"/>
                <a:gd name="T19" fmla="*/ 271 h 994"/>
                <a:gd name="T20" fmla="*/ 554 w 1155"/>
                <a:gd name="T21" fmla="*/ 267 h 994"/>
                <a:gd name="T22" fmla="*/ 528 w 1155"/>
                <a:gd name="T23" fmla="*/ 314 h 994"/>
                <a:gd name="T24" fmla="*/ 556 w 1155"/>
                <a:gd name="T25" fmla="*/ 378 h 994"/>
                <a:gd name="T26" fmla="*/ 622 w 1155"/>
                <a:gd name="T27" fmla="*/ 468 h 994"/>
                <a:gd name="T28" fmla="*/ 647 w 1155"/>
                <a:gd name="T29" fmla="*/ 516 h 994"/>
                <a:gd name="T30" fmla="*/ 681 w 1155"/>
                <a:gd name="T31" fmla="*/ 500 h 994"/>
                <a:gd name="T32" fmla="*/ 692 w 1155"/>
                <a:gd name="T33" fmla="*/ 458 h 994"/>
                <a:gd name="T34" fmla="*/ 697 w 1155"/>
                <a:gd name="T35" fmla="*/ 389 h 994"/>
                <a:gd name="T36" fmla="*/ 727 w 1155"/>
                <a:gd name="T37" fmla="*/ 403 h 994"/>
                <a:gd name="T38" fmla="*/ 807 w 1155"/>
                <a:gd name="T39" fmla="*/ 464 h 994"/>
                <a:gd name="T40" fmla="*/ 796 w 1155"/>
                <a:gd name="T41" fmla="*/ 519 h 994"/>
                <a:gd name="T42" fmla="*/ 754 w 1155"/>
                <a:gd name="T43" fmla="*/ 534 h 994"/>
                <a:gd name="T44" fmla="*/ 710 w 1155"/>
                <a:gd name="T45" fmla="*/ 540 h 994"/>
                <a:gd name="T46" fmla="*/ 690 w 1155"/>
                <a:gd name="T47" fmla="*/ 556 h 994"/>
                <a:gd name="T48" fmla="*/ 697 w 1155"/>
                <a:gd name="T49" fmla="*/ 596 h 994"/>
                <a:gd name="T50" fmla="*/ 687 w 1155"/>
                <a:gd name="T51" fmla="*/ 646 h 994"/>
                <a:gd name="T52" fmla="*/ 662 w 1155"/>
                <a:gd name="T53" fmla="*/ 671 h 994"/>
                <a:gd name="T54" fmla="*/ 634 w 1155"/>
                <a:gd name="T55" fmla="*/ 711 h 994"/>
                <a:gd name="T56" fmla="*/ 572 w 1155"/>
                <a:gd name="T57" fmla="*/ 704 h 994"/>
                <a:gd name="T58" fmla="*/ 547 w 1155"/>
                <a:gd name="T59" fmla="*/ 679 h 994"/>
                <a:gd name="T60" fmla="*/ 501 w 1155"/>
                <a:gd name="T61" fmla="*/ 623 h 994"/>
                <a:gd name="T62" fmla="*/ 448 w 1155"/>
                <a:gd name="T63" fmla="*/ 624 h 994"/>
                <a:gd name="T64" fmla="*/ 413 w 1155"/>
                <a:gd name="T65" fmla="*/ 620 h 994"/>
                <a:gd name="T66" fmla="*/ 387 w 1155"/>
                <a:gd name="T67" fmla="*/ 587 h 994"/>
                <a:gd name="T68" fmla="*/ 431 w 1155"/>
                <a:gd name="T69" fmla="*/ 595 h 994"/>
                <a:gd name="T70" fmla="*/ 458 w 1155"/>
                <a:gd name="T71" fmla="*/ 540 h 994"/>
                <a:gd name="T72" fmla="*/ 487 w 1155"/>
                <a:gd name="T73" fmla="*/ 458 h 994"/>
                <a:gd name="T74" fmla="*/ 429 w 1155"/>
                <a:gd name="T75" fmla="*/ 351 h 994"/>
                <a:gd name="T76" fmla="*/ 344 w 1155"/>
                <a:gd name="T77" fmla="*/ 310 h 994"/>
                <a:gd name="T78" fmla="*/ 246 w 1155"/>
                <a:gd name="T79" fmla="*/ 248 h 994"/>
                <a:gd name="T80" fmla="*/ 149 w 1155"/>
                <a:gd name="T81" fmla="*/ 274 h 994"/>
                <a:gd name="T82" fmla="*/ 77 w 1155"/>
                <a:gd name="T83" fmla="*/ 244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4" name="Freeform 1085"/>
            <p:cNvSpPr/>
            <p:nvPr/>
          </p:nvSpPr>
          <p:spPr bwMode="auto">
            <a:xfrm rot="356891">
              <a:off x="2857264" y="1387863"/>
              <a:ext cx="2571675" cy="1991278"/>
            </a:xfrm>
            <a:custGeom>
              <a:avLst/>
              <a:gdLst>
                <a:gd name="T0" fmla="*/ 818 w 1707"/>
                <a:gd name="T1" fmla="*/ 31 h 1305"/>
                <a:gd name="T2" fmla="*/ 854 w 1707"/>
                <a:gd name="T3" fmla="*/ 80 h 1305"/>
                <a:gd name="T4" fmla="*/ 906 w 1707"/>
                <a:gd name="T5" fmla="*/ 115 h 1305"/>
                <a:gd name="T6" fmla="*/ 950 w 1707"/>
                <a:gd name="T7" fmla="*/ 206 h 1305"/>
                <a:gd name="T8" fmla="*/ 926 w 1707"/>
                <a:gd name="T9" fmla="*/ 278 h 1305"/>
                <a:gd name="T10" fmla="*/ 1054 w 1707"/>
                <a:gd name="T11" fmla="*/ 338 h 1305"/>
                <a:gd name="T12" fmla="*/ 1144 w 1707"/>
                <a:gd name="T13" fmla="*/ 408 h 1305"/>
                <a:gd name="T14" fmla="*/ 1190 w 1707"/>
                <a:gd name="T15" fmla="*/ 511 h 1305"/>
                <a:gd name="T16" fmla="*/ 1157 w 1707"/>
                <a:gd name="T17" fmla="*/ 558 h 1305"/>
                <a:gd name="T18" fmla="*/ 1037 w 1707"/>
                <a:gd name="T19" fmla="*/ 627 h 1305"/>
                <a:gd name="T20" fmla="*/ 1019 w 1707"/>
                <a:gd name="T21" fmla="*/ 735 h 1305"/>
                <a:gd name="T22" fmla="*/ 849 w 1707"/>
                <a:gd name="T23" fmla="*/ 788 h 1305"/>
                <a:gd name="T24" fmla="*/ 880 w 1707"/>
                <a:gd name="T25" fmla="*/ 886 h 1305"/>
                <a:gd name="T26" fmla="*/ 860 w 1707"/>
                <a:gd name="T27" fmla="*/ 921 h 1305"/>
                <a:gd name="T28" fmla="*/ 836 w 1707"/>
                <a:gd name="T29" fmla="*/ 942 h 1305"/>
                <a:gd name="T30" fmla="*/ 769 w 1707"/>
                <a:gd name="T31" fmla="*/ 925 h 1305"/>
                <a:gd name="T32" fmla="*/ 652 w 1707"/>
                <a:gd name="T33" fmla="*/ 907 h 1305"/>
                <a:gd name="T34" fmla="*/ 536 w 1707"/>
                <a:gd name="T35" fmla="*/ 930 h 1305"/>
                <a:gd name="T36" fmla="*/ 446 w 1707"/>
                <a:gd name="T37" fmla="*/ 914 h 1305"/>
                <a:gd name="T38" fmla="*/ 343 w 1707"/>
                <a:gd name="T39" fmla="*/ 923 h 1305"/>
                <a:gd name="T40" fmla="*/ 286 w 1707"/>
                <a:gd name="T41" fmla="*/ 894 h 1305"/>
                <a:gd name="T42" fmla="*/ 224 w 1707"/>
                <a:gd name="T43" fmla="*/ 850 h 1305"/>
                <a:gd name="T44" fmla="*/ 91 w 1707"/>
                <a:gd name="T45" fmla="*/ 824 h 1305"/>
                <a:gd name="T46" fmla="*/ 73 w 1707"/>
                <a:gd name="T47" fmla="*/ 771 h 1305"/>
                <a:gd name="T48" fmla="*/ 45 w 1707"/>
                <a:gd name="T49" fmla="*/ 733 h 1305"/>
                <a:gd name="T50" fmla="*/ 27 w 1707"/>
                <a:gd name="T51" fmla="*/ 696 h 1305"/>
                <a:gd name="T52" fmla="*/ 45 w 1707"/>
                <a:gd name="T53" fmla="*/ 653 h 1305"/>
                <a:gd name="T54" fmla="*/ 7 w 1707"/>
                <a:gd name="T55" fmla="*/ 601 h 1305"/>
                <a:gd name="T56" fmla="*/ 4 w 1707"/>
                <a:gd name="T57" fmla="*/ 544 h 1305"/>
                <a:gd name="T58" fmla="*/ 27 w 1707"/>
                <a:gd name="T59" fmla="*/ 508 h 1305"/>
                <a:gd name="T60" fmla="*/ 94 w 1707"/>
                <a:gd name="T61" fmla="*/ 484 h 1305"/>
                <a:gd name="T62" fmla="*/ 127 w 1707"/>
                <a:gd name="T63" fmla="*/ 487 h 1305"/>
                <a:gd name="T64" fmla="*/ 163 w 1707"/>
                <a:gd name="T65" fmla="*/ 507 h 1305"/>
                <a:gd name="T66" fmla="*/ 286 w 1707"/>
                <a:gd name="T67" fmla="*/ 463 h 1305"/>
                <a:gd name="T68" fmla="*/ 387 w 1707"/>
                <a:gd name="T69" fmla="*/ 394 h 1305"/>
                <a:gd name="T70" fmla="*/ 420 w 1707"/>
                <a:gd name="T71" fmla="*/ 363 h 1305"/>
                <a:gd name="T72" fmla="*/ 401 w 1707"/>
                <a:gd name="T73" fmla="*/ 248 h 1305"/>
                <a:gd name="T74" fmla="*/ 490 w 1707"/>
                <a:gd name="T75" fmla="*/ 226 h 1305"/>
                <a:gd name="T76" fmla="*/ 531 w 1707"/>
                <a:gd name="T77" fmla="*/ 248 h 1305"/>
                <a:gd name="T78" fmla="*/ 577 w 1707"/>
                <a:gd name="T79" fmla="*/ 118 h 1305"/>
                <a:gd name="T80" fmla="*/ 649 w 1707"/>
                <a:gd name="T81" fmla="*/ 136 h 1305"/>
                <a:gd name="T82" fmla="*/ 711 w 1707"/>
                <a:gd name="T83" fmla="*/ 60 h 1305"/>
                <a:gd name="T84" fmla="*/ 766 w 1707"/>
                <a:gd name="T85" fmla="*/ 26 h 1305"/>
                <a:gd name="T86" fmla="*/ 812 w 1707"/>
                <a:gd name="T87" fmla="*/ 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5" name="Freeform 1086"/>
            <p:cNvSpPr/>
            <p:nvPr/>
          </p:nvSpPr>
          <p:spPr bwMode="auto">
            <a:xfrm rot="356891">
              <a:off x="6361154" y="3183719"/>
              <a:ext cx="633576" cy="1160447"/>
            </a:xfrm>
            <a:custGeom>
              <a:avLst/>
              <a:gdLst>
                <a:gd name="T0" fmla="*/ 244 w 420"/>
                <a:gd name="T1" fmla="*/ 328 h 761"/>
                <a:gd name="T2" fmla="*/ 238 w 420"/>
                <a:gd name="T3" fmla="*/ 185 h 761"/>
                <a:gd name="T4" fmla="*/ 258 w 420"/>
                <a:gd name="T5" fmla="*/ 137 h 761"/>
                <a:gd name="T6" fmla="*/ 257 w 420"/>
                <a:gd name="T7" fmla="*/ 74 h 761"/>
                <a:gd name="T8" fmla="*/ 268 w 420"/>
                <a:gd name="T9" fmla="*/ 28 h 761"/>
                <a:gd name="T10" fmla="*/ 259 w 420"/>
                <a:gd name="T11" fmla="*/ 0 h 761"/>
                <a:gd name="T12" fmla="*/ 215 w 420"/>
                <a:gd name="T13" fmla="*/ 15 h 761"/>
                <a:gd name="T14" fmla="*/ 200 w 420"/>
                <a:gd name="T15" fmla="*/ 56 h 761"/>
                <a:gd name="T16" fmla="*/ 183 w 420"/>
                <a:gd name="T17" fmla="*/ 69 h 761"/>
                <a:gd name="T18" fmla="*/ 125 w 420"/>
                <a:gd name="T19" fmla="*/ 139 h 761"/>
                <a:gd name="T20" fmla="*/ 82 w 420"/>
                <a:gd name="T21" fmla="*/ 137 h 761"/>
                <a:gd name="T22" fmla="*/ 72 w 420"/>
                <a:gd name="T23" fmla="*/ 183 h 761"/>
                <a:gd name="T24" fmla="*/ 125 w 420"/>
                <a:gd name="T25" fmla="*/ 217 h 761"/>
                <a:gd name="T26" fmla="*/ 156 w 420"/>
                <a:gd name="T27" fmla="*/ 250 h 761"/>
                <a:gd name="T28" fmla="*/ 151 w 420"/>
                <a:gd name="T29" fmla="*/ 295 h 761"/>
                <a:gd name="T30" fmla="*/ 109 w 420"/>
                <a:gd name="T31" fmla="*/ 311 h 761"/>
                <a:gd name="T32" fmla="*/ 103 w 420"/>
                <a:gd name="T33" fmla="*/ 320 h 761"/>
                <a:gd name="T34" fmla="*/ 75 w 420"/>
                <a:gd name="T35" fmla="*/ 336 h 761"/>
                <a:gd name="T36" fmla="*/ 40 w 420"/>
                <a:gd name="T37" fmla="*/ 328 h 761"/>
                <a:gd name="T38" fmla="*/ 40 w 420"/>
                <a:gd name="T39" fmla="*/ 343 h 761"/>
                <a:gd name="T40" fmla="*/ 27 w 420"/>
                <a:gd name="T41" fmla="*/ 367 h 761"/>
                <a:gd name="T42" fmla="*/ 32 w 420"/>
                <a:gd name="T43" fmla="*/ 413 h 761"/>
                <a:gd name="T44" fmla="*/ 36 w 420"/>
                <a:gd name="T45" fmla="*/ 433 h 761"/>
                <a:gd name="T46" fmla="*/ 0 w 420"/>
                <a:gd name="T47" fmla="*/ 441 h 761"/>
                <a:gd name="T48" fmla="*/ 4 w 420"/>
                <a:gd name="T49" fmla="*/ 481 h 761"/>
                <a:gd name="T50" fmla="*/ 18 w 420"/>
                <a:gd name="T51" fmla="*/ 498 h 761"/>
                <a:gd name="T52" fmla="*/ 68 w 420"/>
                <a:gd name="T53" fmla="*/ 491 h 761"/>
                <a:gd name="T54" fmla="*/ 78 w 420"/>
                <a:gd name="T55" fmla="*/ 507 h 761"/>
                <a:gd name="T56" fmla="*/ 131 w 420"/>
                <a:gd name="T57" fmla="*/ 529 h 761"/>
                <a:gd name="T58" fmla="*/ 193 w 420"/>
                <a:gd name="T59" fmla="*/ 537 h 761"/>
                <a:gd name="T60" fmla="*/ 224 w 420"/>
                <a:gd name="T61" fmla="*/ 546 h 761"/>
                <a:gd name="T62" fmla="*/ 216 w 420"/>
                <a:gd name="T63" fmla="*/ 514 h 761"/>
                <a:gd name="T64" fmla="*/ 244 w 420"/>
                <a:gd name="T65" fmla="*/ 484 h 761"/>
                <a:gd name="T66" fmla="*/ 238 w 420"/>
                <a:gd name="T67" fmla="*/ 469 h 761"/>
                <a:gd name="T68" fmla="*/ 210 w 420"/>
                <a:gd name="T69" fmla="*/ 451 h 761"/>
                <a:gd name="T70" fmla="*/ 263 w 420"/>
                <a:gd name="T71" fmla="*/ 446 h 761"/>
                <a:gd name="T72" fmla="*/ 279 w 420"/>
                <a:gd name="T73" fmla="*/ 451 h 761"/>
                <a:gd name="T74" fmla="*/ 293 w 420"/>
                <a:gd name="T75" fmla="*/ 420 h 761"/>
                <a:gd name="T76" fmla="*/ 251 w 420"/>
                <a:gd name="T77" fmla="*/ 347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6" name="Freeform 1087"/>
            <p:cNvSpPr/>
            <p:nvPr/>
          </p:nvSpPr>
          <p:spPr bwMode="auto">
            <a:xfrm rot="356891">
              <a:off x="6878257" y="3682185"/>
              <a:ext cx="764367" cy="701703"/>
            </a:xfrm>
            <a:custGeom>
              <a:avLst/>
              <a:gdLst>
                <a:gd name="T0" fmla="*/ 41 w 506"/>
                <a:gd name="T1" fmla="*/ 231 h 460"/>
                <a:gd name="T2" fmla="*/ 92 w 506"/>
                <a:gd name="T3" fmla="*/ 278 h 460"/>
                <a:gd name="T4" fmla="*/ 134 w 506"/>
                <a:gd name="T5" fmla="*/ 287 h 460"/>
                <a:gd name="T6" fmla="*/ 173 w 506"/>
                <a:gd name="T7" fmla="*/ 280 h 460"/>
                <a:gd name="T8" fmla="*/ 185 w 506"/>
                <a:gd name="T9" fmla="*/ 287 h 460"/>
                <a:gd name="T10" fmla="*/ 198 w 506"/>
                <a:gd name="T11" fmla="*/ 280 h 460"/>
                <a:gd name="T12" fmla="*/ 208 w 506"/>
                <a:gd name="T13" fmla="*/ 288 h 460"/>
                <a:gd name="T14" fmla="*/ 213 w 506"/>
                <a:gd name="T15" fmla="*/ 304 h 460"/>
                <a:gd name="T16" fmla="*/ 232 w 506"/>
                <a:gd name="T17" fmla="*/ 316 h 460"/>
                <a:gd name="T18" fmla="*/ 256 w 506"/>
                <a:gd name="T19" fmla="*/ 316 h 460"/>
                <a:gd name="T20" fmla="*/ 275 w 506"/>
                <a:gd name="T21" fmla="*/ 332 h 460"/>
                <a:gd name="T22" fmla="*/ 291 w 506"/>
                <a:gd name="T23" fmla="*/ 323 h 460"/>
                <a:gd name="T24" fmla="*/ 304 w 506"/>
                <a:gd name="T25" fmla="*/ 332 h 460"/>
                <a:gd name="T26" fmla="*/ 315 w 506"/>
                <a:gd name="T27" fmla="*/ 309 h 460"/>
                <a:gd name="T28" fmla="*/ 330 w 506"/>
                <a:gd name="T29" fmla="*/ 301 h 460"/>
                <a:gd name="T30" fmla="*/ 333 w 506"/>
                <a:gd name="T31" fmla="*/ 284 h 460"/>
                <a:gd name="T32" fmla="*/ 326 w 506"/>
                <a:gd name="T33" fmla="*/ 251 h 460"/>
                <a:gd name="T34" fmla="*/ 324 w 506"/>
                <a:gd name="T35" fmla="*/ 249 h 460"/>
                <a:gd name="T36" fmla="*/ 309 w 506"/>
                <a:gd name="T37" fmla="*/ 264 h 460"/>
                <a:gd name="T38" fmla="*/ 285 w 506"/>
                <a:gd name="T39" fmla="*/ 245 h 460"/>
                <a:gd name="T40" fmla="*/ 269 w 506"/>
                <a:gd name="T41" fmla="*/ 224 h 460"/>
                <a:gd name="T42" fmla="*/ 285 w 506"/>
                <a:gd name="T43" fmla="*/ 210 h 460"/>
                <a:gd name="T44" fmla="*/ 289 w 506"/>
                <a:gd name="T45" fmla="*/ 188 h 460"/>
                <a:gd name="T46" fmla="*/ 301 w 506"/>
                <a:gd name="T47" fmla="*/ 180 h 460"/>
                <a:gd name="T48" fmla="*/ 299 w 506"/>
                <a:gd name="T49" fmla="*/ 150 h 460"/>
                <a:gd name="T50" fmla="*/ 307 w 506"/>
                <a:gd name="T51" fmla="*/ 145 h 460"/>
                <a:gd name="T52" fmla="*/ 321 w 506"/>
                <a:gd name="T53" fmla="*/ 153 h 460"/>
                <a:gd name="T54" fmla="*/ 330 w 506"/>
                <a:gd name="T55" fmla="*/ 167 h 460"/>
                <a:gd name="T56" fmla="*/ 348 w 506"/>
                <a:gd name="T57" fmla="*/ 153 h 460"/>
                <a:gd name="T58" fmla="*/ 355 w 506"/>
                <a:gd name="T59" fmla="*/ 145 h 460"/>
                <a:gd name="T60" fmla="*/ 352 w 506"/>
                <a:gd name="T61" fmla="*/ 130 h 460"/>
                <a:gd name="T62" fmla="*/ 330 w 506"/>
                <a:gd name="T63" fmla="*/ 118 h 460"/>
                <a:gd name="T64" fmla="*/ 325 w 506"/>
                <a:gd name="T65" fmla="*/ 103 h 460"/>
                <a:gd name="T66" fmla="*/ 286 w 506"/>
                <a:gd name="T67" fmla="*/ 109 h 460"/>
                <a:gd name="T68" fmla="*/ 262 w 506"/>
                <a:gd name="T69" fmla="*/ 86 h 460"/>
                <a:gd name="T70" fmla="*/ 251 w 506"/>
                <a:gd name="T71" fmla="*/ 83 h 460"/>
                <a:gd name="T72" fmla="*/ 251 w 506"/>
                <a:gd name="T73" fmla="*/ 68 h 460"/>
                <a:gd name="T74" fmla="*/ 305 w 506"/>
                <a:gd name="T75" fmla="*/ 6 h 460"/>
                <a:gd name="T76" fmla="*/ 285 w 506"/>
                <a:gd name="T77" fmla="*/ 12 h 460"/>
                <a:gd name="T78" fmla="*/ 273 w 506"/>
                <a:gd name="T79" fmla="*/ 20 h 460"/>
                <a:gd name="T80" fmla="*/ 269 w 506"/>
                <a:gd name="T81" fmla="*/ 13 h 460"/>
                <a:gd name="T82" fmla="*/ 269 w 506"/>
                <a:gd name="T83" fmla="*/ 4 h 460"/>
                <a:gd name="T84" fmla="*/ 259 w 506"/>
                <a:gd name="T85" fmla="*/ 0 h 460"/>
                <a:gd name="T86" fmla="*/ 234 w 506"/>
                <a:gd name="T87" fmla="*/ 10 h 460"/>
                <a:gd name="T88" fmla="*/ 173 w 506"/>
                <a:gd name="T89" fmla="*/ 2 h 460"/>
                <a:gd name="T90" fmla="*/ 169 w 506"/>
                <a:gd name="T91" fmla="*/ 54 h 460"/>
                <a:gd name="T92" fmla="*/ 140 w 506"/>
                <a:gd name="T93" fmla="*/ 78 h 460"/>
                <a:gd name="T94" fmla="*/ 100 w 506"/>
                <a:gd name="T95" fmla="*/ 86 h 460"/>
                <a:gd name="T96" fmla="*/ 45 w 506"/>
                <a:gd name="T97" fmla="*/ 126 h 460"/>
                <a:gd name="T98" fmla="*/ 0 w 506"/>
                <a:gd name="T99" fmla="*/ 138 h 460"/>
                <a:gd name="T100" fmla="*/ 0 w 506"/>
                <a:gd name="T101" fmla="*/ 146 h 460"/>
                <a:gd name="T102" fmla="*/ 41 w 506"/>
                <a:gd name="T103" fmla="*/ 212 h 460"/>
                <a:gd name="T104" fmla="*/ 41 w 506"/>
                <a:gd name="T105" fmla="*/ 231 h 460"/>
                <a:gd name="T106" fmla="*/ 41 w 506"/>
                <a:gd name="T107" fmla="*/ 231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7" name="Freeform 1088"/>
            <p:cNvSpPr/>
            <p:nvPr/>
          </p:nvSpPr>
          <p:spPr bwMode="auto">
            <a:xfrm rot="356891">
              <a:off x="6903931" y="3036605"/>
              <a:ext cx="441635" cy="925978"/>
            </a:xfrm>
            <a:custGeom>
              <a:avLst/>
              <a:gdLst>
                <a:gd name="T0" fmla="*/ 13 w 292"/>
                <a:gd name="T1" fmla="*/ 440 h 606"/>
                <a:gd name="T2" fmla="*/ 59 w 292"/>
                <a:gd name="T3" fmla="*/ 427 h 606"/>
                <a:gd name="T4" fmla="*/ 114 w 292"/>
                <a:gd name="T5" fmla="*/ 387 h 606"/>
                <a:gd name="T6" fmla="*/ 153 w 292"/>
                <a:gd name="T7" fmla="*/ 379 h 606"/>
                <a:gd name="T8" fmla="*/ 184 w 292"/>
                <a:gd name="T9" fmla="*/ 355 h 606"/>
                <a:gd name="T10" fmla="*/ 186 w 292"/>
                <a:gd name="T11" fmla="*/ 301 h 606"/>
                <a:gd name="T12" fmla="*/ 172 w 292"/>
                <a:gd name="T13" fmla="*/ 282 h 606"/>
                <a:gd name="T14" fmla="*/ 177 w 292"/>
                <a:gd name="T15" fmla="*/ 266 h 606"/>
                <a:gd name="T16" fmla="*/ 186 w 292"/>
                <a:gd name="T17" fmla="*/ 252 h 606"/>
                <a:gd name="T18" fmla="*/ 191 w 292"/>
                <a:gd name="T19" fmla="*/ 229 h 606"/>
                <a:gd name="T20" fmla="*/ 199 w 292"/>
                <a:gd name="T21" fmla="*/ 213 h 606"/>
                <a:gd name="T22" fmla="*/ 184 w 292"/>
                <a:gd name="T23" fmla="*/ 182 h 606"/>
                <a:gd name="T24" fmla="*/ 162 w 292"/>
                <a:gd name="T25" fmla="*/ 156 h 606"/>
                <a:gd name="T26" fmla="*/ 174 w 292"/>
                <a:gd name="T27" fmla="*/ 113 h 606"/>
                <a:gd name="T28" fmla="*/ 200 w 292"/>
                <a:gd name="T29" fmla="*/ 96 h 606"/>
                <a:gd name="T30" fmla="*/ 206 w 292"/>
                <a:gd name="T31" fmla="*/ 68 h 606"/>
                <a:gd name="T32" fmla="*/ 194 w 292"/>
                <a:gd name="T33" fmla="*/ 45 h 606"/>
                <a:gd name="T34" fmla="*/ 194 w 292"/>
                <a:gd name="T35" fmla="*/ 15 h 606"/>
                <a:gd name="T36" fmla="*/ 177 w 292"/>
                <a:gd name="T37" fmla="*/ 0 h 606"/>
                <a:gd name="T38" fmla="*/ 137 w 292"/>
                <a:gd name="T39" fmla="*/ 20 h 606"/>
                <a:gd name="T40" fmla="*/ 132 w 292"/>
                <a:gd name="T41" fmla="*/ 14 h 606"/>
                <a:gd name="T42" fmla="*/ 110 w 292"/>
                <a:gd name="T43" fmla="*/ 31 h 606"/>
                <a:gd name="T44" fmla="*/ 93 w 292"/>
                <a:gd name="T45" fmla="*/ 29 h 606"/>
                <a:gd name="T46" fmla="*/ 59 w 292"/>
                <a:gd name="T47" fmla="*/ 80 h 606"/>
                <a:gd name="T48" fmla="*/ 47 w 292"/>
                <a:gd name="T49" fmla="*/ 80 h 606"/>
                <a:gd name="T50" fmla="*/ 29 w 292"/>
                <a:gd name="T51" fmla="*/ 96 h 606"/>
                <a:gd name="T52" fmla="*/ 30 w 292"/>
                <a:gd name="T53" fmla="*/ 119 h 606"/>
                <a:gd name="T54" fmla="*/ 21 w 292"/>
                <a:gd name="T55" fmla="*/ 138 h 606"/>
                <a:gd name="T56" fmla="*/ 18 w 292"/>
                <a:gd name="T57" fmla="*/ 164 h 606"/>
                <a:gd name="T58" fmla="*/ 2 w 292"/>
                <a:gd name="T59" fmla="*/ 191 h 606"/>
                <a:gd name="T60" fmla="*/ 20 w 292"/>
                <a:gd name="T61" fmla="*/ 229 h 606"/>
                <a:gd name="T62" fmla="*/ 13 w 292"/>
                <a:gd name="T63" fmla="*/ 252 h 606"/>
                <a:gd name="T64" fmla="*/ 0 w 292"/>
                <a:gd name="T65" fmla="*/ 277 h 606"/>
                <a:gd name="T66" fmla="*/ 20 w 292"/>
                <a:gd name="T67" fmla="*/ 371 h 606"/>
                <a:gd name="T68" fmla="*/ 6 w 292"/>
                <a:gd name="T69" fmla="*/ 421 h 606"/>
                <a:gd name="T70" fmla="*/ 13 w 292"/>
                <a:gd name="T71" fmla="*/ 440 h 606"/>
                <a:gd name="T72" fmla="*/ 13 w 292"/>
                <a:gd name="T73" fmla="*/ 440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8" name="Freeform 1089"/>
            <p:cNvSpPr/>
            <p:nvPr/>
          </p:nvSpPr>
          <p:spPr bwMode="auto">
            <a:xfrm rot="356891">
              <a:off x="7455721" y="3400310"/>
              <a:ext cx="828914" cy="575977"/>
            </a:xfrm>
            <a:custGeom>
              <a:avLst/>
              <a:gdLst>
                <a:gd name="T0" fmla="*/ 85 w 549"/>
                <a:gd name="T1" fmla="*/ 263 h 378"/>
                <a:gd name="T2" fmla="*/ 88 w 549"/>
                <a:gd name="T3" fmla="*/ 248 h 378"/>
                <a:gd name="T4" fmla="*/ 102 w 549"/>
                <a:gd name="T5" fmla="*/ 241 h 378"/>
                <a:gd name="T6" fmla="*/ 126 w 549"/>
                <a:gd name="T7" fmla="*/ 263 h 378"/>
                <a:gd name="T8" fmla="*/ 134 w 549"/>
                <a:gd name="T9" fmla="*/ 263 h 378"/>
                <a:gd name="T10" fmla="*/ 157 w 549"/>
                <a:gd name="T11" fmla="*/ 260 h 378"/>
                <a:gd name="T12" fmla="*/ 171 w 549"/>
                <a:gd name="T13" fmla="*/ 248 h 378"/>
                <a:gd name="T14" fmla="*/ 188 w 549"/>
                <a:gd name="T15" fmla="*/ 265 h 378"/>
                <a:gd name="T16" fmla="*/ 197 w 549"/>
                <a:gd name="T17" fmla="*/ 251 h 378"/>
                <a:gd name="T18" fmla="*/ 199 w 549"/>
                <a:gd name="T19" fmla="*/ 242 h 378"/>
                <a:gd name="T20" fmla="*/ 214 w 549"/>
                <a:gd name="T21" fmla="*/ 234 h 378"/>
                <a:gd name="T22" fmla="*/ 218 w 549"/>
                <a:gd name="T23" fmla="*/ 214 h 378"/>
                <a:gd name="T24" fmla="*/ 235 w 549"/>
                <a:gd name="T25" fmla="*/ 212 h 378"/>
                <a:gd name="T26" fmla="*/ 276 w 549"/>
                <a:gd name="T27" fmla="*/ 136 h 378"/>
                <a:gd name="T28" fmla="*/ 269 w 549"/>
                <a:gd name="T29" fmla="*/ 124 h 378"/>
                <a:gd name="T30" fmla="*/ 276 w 549"/>
                <a:gd name="T31" fmla="*/ 115 h 378"/>
                <a:gd name="T32" fmla="*/ 287 w 549"/>
                <a:gd name="T33" fmla="*/ 119 h 378"/>
                <a:gd name="T34" fmla="*/ 300 w 549"/>
                <a:gd name="T35" fmla="*/ 111 h 378"/>
                <a:gd name="T36" fmla="*/ 308 w 549"/>
                <a:gd name="T37" fmla="*/ 93 h 378"/>
                <a:gd name="T38" fmla="*/ 344 w 549"/>
                <a:gd name="T39" fmla="*/ 59 h 378"/>
                <a:gd name="T40" fmla="*/ 371 w 549"/>
                <a:gd name="T41" fmla="*/ 50 h 378"/>
                <a:gd name="T42" fmla="*/ 385 w 549"/>
                <a:gd name="T43" fmla="*/ 38 h 378"/>
                <a:gd name="T44" fmla="*/ 380 w 549"/>
                <a:gd name="T45" fmla="*/ 12 h 378"/>
                <a:gd name="T46" fmla="*/ 362 w 549"/>
                <a:gd name="T47" fmla="*/ 10 h 378"/>
                <a:gd name="T48" fmla="*/ 320 w 549"/>
                <a:gd name="T49" fmla="*/ 13 h 378"/>
                <a:gd name="T50" fmla="*/ 292 w 549"/>
                <a:gd name="T51" fmla="*/ 0 h 378"/>
                <a:gd name="T52" fmla="*/ 274 w 549"/>
                <a:gd name="T53" fmla="*/ 4 h 378"/>
                <a:gd name="T54" fmla="*/ 231 w 549"/>
                <a:gd name="T55" fmla="*/ 59 h 378"/>
                <a:gd name="T56" fmla="*/ 218 w 549"/>
                <a:gd name="T57" fmla="*/ 68 h 378"/>
                <a:gd name="T58" fmla="*/ 191 w 549"/>
                <a:gd name="T59" fmla="*/ 56 h 378"/>
                <a:gd name="T60" fmla="*/ 188 w 549"/>
                <a:gd name="T61" fmla="*/ 41 h 378"/>
                <a:gd name="T62" fmla="*/ 182 w 549"/>
                <a:gd name="T63" fmla="*/ 15 h 378"/>
                <a:gd name="T64" fmla="*/ 167 w 549"/>
                <a:gd name="T65" fmla="*/ 6 h 378"/>
                <a:gd name="T66" fmla="*/ 143 w 549"/>
                <a:gd name="T67" fmla="*/ 12 h 378"/>
                <a:gd name="T68" fmla="*/ 127 w 549"/>
                <a:gd name="T69" fmla="*/ 2 h 378"/>
                <a:gd name="T70" fmla="*/ 104 w 549"/>
                <a:gd name="T71" fmla="*/ 31 h 378"/>
                <a:gd name="T72" fmla="*/ 80 w 549"/>
                <a:gd name="T73" fmla="*/ 38 h 378"/>
                <a:gd name="T74" fmla="*/ 46 w 549"/>
                <a:gd name="T75" fmla="*/ 69 h 378"/>
                <a:gd name="T76" fmla="*/ 10 w 549"/>
                <a:gd name="T77" fmla="*/ 140 h 378"/>
                <a:gd name="T78" fmla="*/ 18 w 549"/>
                <a:gd name="T79" fmla="*/ 159 h 378"/>
                <a:gd name="T80" fmla="*/ 18 w 549"/>
                <a:gd name="T81" fmla="*/ 167 h 378"/>
                <a:gd name="T82" fmla="*/ 18 w 549"/>
                <a:gd name="T83" fmla="*/ 176 h 378"/>
                <a:gd name="T84" fmla="*/ 21 w 549"/>
                <a:gd name="T85" fmla="*/ 184 h 378"/>
                <a:gd name="T86" fmla="*/ 35 w 549"/>
                <a:gd name="T87" fmla="*/ 175 h 378"/>
                <a:gd name="T88" fmla="*/ 53 w 549"/>
                <a:gd name="T89" fmla="*/ 170 h 378"/>
                <a:gd name="T90" fmla="*/ 0 w 549"/>
                <a:gd name="T91" fmla="*/ 231 h 378"/>
                <a:gd name="T92" fmla="*/ 0 w 549"/>
                <a:gd name="T93" fmla="*/ 246 h 378"/>
                <a:gd name="T94" fmla="*/ 11 w 549"/>
                <a:gd name="T95" fmla="*/ 248 h 378"/>
                <a:gd name="T96" fmla="*/ 35 w 549"/>
                <a:gd name="T97" fmla="*/ 272 h 378"/>
                <a:gd name="T98" fmla="*/ 74 w 549"/>
                <a:gd name="T99" fmla="*/ 267 h 378"/>
                <a:gd name="T100" fmla="*/ 85 w 549"/>
                <a:gd name="T101" fmla="*/ 263 h 378"/>
                <a:gd name="T102" fmla="*/ 85 w 549"/>
                <a:gd name="T103" fmla="*/ 263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29" name="Freeform 1090"/>
            <p:cNvSpPr/>
            <p:nvPr/>
          </p:nvSpPr>
          <p:spPr bwMode="auto">
            <a:xfrm rot="356891">
              <a:off x="7270097" y="2735720"/>
              <a:ext cx="684534" cy="1002436"/>
            </a:xfrm>
            <a:custGeom>
              <a:avLst/>
              <a:gdLst>
                <a:gd name="T0" fmla="*/ 125 w 455"/>
                <a:gd name="T1" fmla="*/ 459 h 658"/>
                <a:gd name="T2" fmla="*/ 152 w 455"/>
                <a:gd name="T3" fmla="*/ 369 h 658"/>
                <a:gd name="T4" fmla="*/ 210 w 455"/>
                <a:gd name="T5" fmla="*/ 331 h 658"/>
                <a:gd name="T6" fmla="*/ 223 w 455"/>
                <a:gd name="T7" fmla="*/ 295 h 658"/>
                <a:gd name="T8" fmla="*/ 198 w 455"/>
                <a:gd name="T9" fmla="*/ 282 h 658"/>
                <a:gd name="T10" fmla="*/ 167 w 455"/>
                <a:gd name="T11" fmla="*/ 265 h 658"/>
                <a:gd name="T12" fmla="*/ 151 w 455"/>
                <a:gd name="T13" fmla="*/ 221 h 658"/>
                <a:gd name="T14" fmla="*/ 122 w 455"/>
                <a:gd name="T15" fmla="*/ 223 h 658"/>
                <a:gd name="T16" fmla="*/ 91 w 455"/>
                <a:gd name="T17" fmla="*/ 216 h 658"/>
                <a:gd name="T18" fmla="*/ 113 w 455"/>
                <a:gd name="T19" fmla="*/ 168 h 658"/>
                <a:gd name="T20" fmla="*/ 139 w 455"/>
                <a:gd name="T21" fmla="*/ 120 h 658"/>
                <a:gd name="T22" fmla="*/ 182 w 455"/>
                <a:gd name="T23" fmla="*/ 140 h 658"/>
                <a:gd name="T24" fmla="*/ 199 w 455"/>
                <a:gd name="T25" fmla="*/ 171 h 658"/>
                <a:gd name="T26" fmla="*/ 203 w 455"/>
                <a:gd name="T27" fmla="*/ 199 h 658"/>
                <a:gd name="T28" fmla="*/ 228 w 455"/>
                <a:gd name="T29" fmla="*/ 229 h 658"/>
                <a:gd name="T30" fmla="*/ 289 w 455"/>
                <a:gd name="T31" fmla="*/ 212 h 658"/>
                <a:gd name="T32" fmla="*/ 315 w 455"/>
                <a:gd name="T33" fmla="*/ 157 h 658"/>
                <a:gd name="T34" fmla="*/ 283 w 455"/>
                <a:gd name="T35" fmla="*/ 128 h 658"/>
                <a:gd name="T36" fmla="*/ 267 w 455"/>
                <a:gd name="T37" fmla="*/ 82 h 658"/>
                <a:gd name="T38" fmla="*/ 210 w 455"/>
                <a:gd name="T39" fmla="*/ 52 h 658"/>
                <a:gd name="T40" fmla="*/ 178 w 455"/>
                <a:gd name="T41" fmla="*/ 0 h 658"/>
                <a:gd name="T42" fmla="*/ 139 w 455"/>
                <a:gd name="T43" fmla="*/ 30 h 658"/>
                <a:gd name="T44" fmla="*/ 141 w 455"/>
                <a:gd name="T45" fmla="*/ 53 h 658"/>
                <a:gd name="T46" fmla="*/ 102 w 455"/>
                <a:gd name="T47" fmla="*/ 66 h 658"/>
                <a:gd name="T48" fmla="*/ 81 w 455"/>
                <a:gd name="T49" fmla="*/ 74 h 658"/>
                <a:gd name="T50" fmla="*/ 45 w 455"/>
                <a:gd name="T51" fmla="*/ 84 h 658"/>
                <a:gd name="T52" fmla="*/ 36 w 455"/>
                <a:gd name="T53" fmla="*/ 53 h 658"/>
                <a:gd name="T54" fmla="*/ 6 w 455"/>
                <a:gd name="T55" fmla="*/ 97 h 658"/>
                <a:gd name="T56" fmla="*/ 19 w 455"/>
                <a:gd name="T57" fmla="*/ 167 h 658"/>
                <a:gd name="T58" fmla="*/ 36 w 455"/>
                <a:gd name="T59" fmla="*/ 212 h 658"/>
                <a:gd name="T60" fmla="*/ 43 w 455"/>
                <a:gd name="T61" fmla="*/ 261 h 658"/>
                <a:gd name="T62" fmla="*/ 4 w 455"/>
                <a:gd name="T63" fmla="*/ 321 h 658"/>
                <a:gd name="T64" fmla="*/ 41 w 455"/>
                <a:gd name="T65" fmla="*/ 377 h 658"/>
                <a:gd name="T66" fmla="*/ 29 w 455"/>
                <a:gd name="T67" fmla="*/ 416 h 658"/>
                <a:gd name="T68" fmla="*/ 15 w 455"/>
                <a:gd name="T69" fmla="*/ 447 h 658"/>
                <a:gd name="T70" fmla="*/ 89 w 455"/>
                <a:gd name="T71" fmla="*/ 473 h 658"/>
                <a:gd name="T72" fmla="*/ 124 w 455"/>
                <a:gd name="T73" fmla="*/ 466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0" name="Freeform 1091"/>
            <p:cNvSpPr/>
            <p:nvPr/>
          </p:nvSpPr>
          <p:spPr bwMode="auto">
            <a:xfrm rot="356891">
              <a:off x="7632736" y="3094679"/>
              <a:ext cx="134190" cy="244663"/>
            </a:xfrm>
            <a:custGeom>
              <a:avLst/>
              <a:gdLst>
                <a:gd name="T0" fmla="*/ 51 w 89"/>
                <a:gd name="T1" fmla="*/ 108 h 160"/>
                <a:gd name="T2" fmla="*/ 32 w 89"/>
                <a:gd name="T3" fmla="*/ 116 h 160"/>
                <a:gd name="T4" fmla="*/ 4 w 89"/>
                <a:gd name="T5" fmla="*/ 108 h 160"/>
                <a:gd name="T6" fmla="*/ 2 w 89"/>
                <a:gd name="T7" fmla="*/ 100 h 160"/>
                <a:gd name="T8" fmla="*/ 0 w 89"/>
                <a:gd name="T9" fmla="*/ 48 h 160"/>
                <a:gd name="T10" fmla="*/ 20 w 89"/>
                <a:gd name="T11" fmla="*/ 39 h 160"/>
                <a:gd name="T12" fmla="*/ 17 w 89"/>
                <a:gd name="T13" fmla="*/ 29 h 160"/>
                <a:gd name="T14" fmla="*/ 21 w 89"/>
                <a:gd name="T15" fmla="*/ 10 h 160"/>
                <a:gd name="T16" fmla="*/ 23 w 89"/>
                <a:gd name="T17" fmla="*/ 0 h 160"/>
                <a:gd name="T18" fmla="*/ 34 w 89"/>
                <a:gd name="T19" fmla="*/ 5 h 160"/>
                <a:gd name="T20" fmla="*/ 38 w 89"/>
                <a:gd name="T21" fmla="*/ 23 h 160"/>
                <a:gd name="T22" fmla="*/ 36 w 89"/>
                <a:gd name="T23" fmla="*/ 33 h 160"/>
                <a:gd name="T24" fmla="*/ 59 w 89"/>
                <a:gd name="T25" fmla="*/ 50 h 160"/>
                <a:gd name="T26" fmla="*/ 61 w 89"/>
                <a:gd name="T27" fmla="*/ 62 h 160"/>
                <a:gd name="T28" fmla="*/ 48 w 89"/>
                <a:gd name="T29" fmla="*/ 72 h 160"/>
                <a:gd name="T30" fmla="*/ 45 w 89"/>
                <a:gd name="T31" fmla="*/ 93 h 160"/>
                <a:gd name="T32" fmla="*/ 51 w 89"/>
                <a:gd name="T33" fmla="*/ 108 h 160"/>
                <a:gd name="T34" fmla="*/ 51 w 89"/>
                <a:gd name="T35" fmla="*/ 10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1" name="Freeform 1092"/>
            <p:cNvSpPr/>
            <p:nvPr/>
          </p:nvSpPr>
          <p:spPr bwMode="auto">
            <a:xfrm rot="356891">
              <a:off x="7480809" y="2987315"/>
              <a:ext cx="214022" cy="232769"/>
            </a:xfrm>
            <a:custGeom>
              <a:avLst/>
              <a:gdLst>
                <a:gd name="T0" fmla="*/ 75 w 142"/>
                <a:gd name="T1" fmla="*/ 93 h 153"/>
                <a:gd name="T2" fmla="*/ 74 w 142"/>
                <a:gd name="T3" fmla="*/ 78 h 153"/>
                <a:gd name="T4" fmla="*/ 68 w 142"/>
                <a:gd name="T5" fmla="*/ 65 h 153"/>
                <a:gd name="T6" fmla="*/ 96 w 142"/>
                <a:gd name="T7" fmla="*/ 56 h 153"/>
                <a:gd name="T8" fmla="*/ 98 w 142"/>
                <a:gd name="T9" fmla="*/ 45 h 153"/>
                <a:gd name="T10" fmla="*/ 91 w 142"/>
                <a:gd name="T11" fmla="*/ 19 h 153"/>
                <a:gd name="T12" fmla="*/ 83 w 142"/>
                <a:gd name="T13" fmla="*/ 19 h 153"/>
                <a:gd name="T14" fmla="*/ 47 w 142"/>
                <a:gd name="T15" fmla="*/ 0 h 153"/>
                <a:gd name="T16" fmla="*/ 28 w 142"/>
                <a:gd name="T17" fmla="*/ 20 h 153"/>
                <a:gd name="T18" fmla="*/ 23 w 142"/>
                <a:gd name="T19" fmla="*/ 47 h 153"/>
                <a:gd name="T20" fmla="*/ 4 w 142"/>
                <a:gd name="T21" fmla="*/ 72 h 153"/>
                <a:gd name="T22" fmla="*/ 0 w 142"/>
                <a:gd name="T23" fmla="*/ 95 h 153"/>
                <a:gd name="T24" fmla="*/ 4 w 142"/>
                <a:gd name="T25" fmla="*/ 107 h 153"/>
                <a:gd name="T26" fmla="*/ 31 w 142"/>
                <a:gd name="T27" fmla="*/ 102 h 153"/>
                <a:gd name="T28" fmla="*/ 51 w 142"/>
                <a:gd name="T29" fmla="*/ 109 h 153"/>
                <a:gd name="T30" fmla="*/ 59 w 142"/>
                <a:gd name="T31" fmla="*/ 99 h 153"/>
                <a:gd name="T32" fmla="*/ 75 w 142"/>
                <a:gd name="T33" fmla="*/ 93 h 153"/>
                <a:gd name="T34" fmla="*/ 75 w 142"/>
                <a:gd name="T35" fmla="*/ 93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2" name="Freeform 1093"/>
            <p:cNvSpPr/>
            <p:nvPr/>
          </p:nvSpPr>
          <p:spPr bwMode="auto">
            <a:xfrm rot="356891">
              <a:off x="6218349" y="3198611"/>
              <a:ext cx="348213" cy="611655"/>
            </a:xfrm>
            <a:custGeom>
              <a:avLst/>
              <a:gdLst>
                <a:gd name="T0" fmla="*/ 152 w 230"/>
                <a:gd name="T1" fmla="*/ 163 h 400"/>
                <a:gd name="T2" fmla="*/ 153 w 230"/>
                <a:gd name="T3" fmla="*/ 131 h 400"/>
                <a:gd name="T4" fmla="*/ 162 w 230"/>
                <a:gd name="T5" fmla="*/ 117 h 400"/>
                <a:gd name="T6" fmla="*/ 158 w 230"/>
                <a:gd name="T7" fmla="*/ 103 h 400"/>
                <a:gd name="T8" fmla="*/ 107 w 230"/>
                <a:gd name="T9" fmla="*/ 84 h 400"/>
                <a:gd name="T10" fmla="*/ 111 w 230"/>
                <a:gd name="T11" fmla="*/ 62 h 400"/>
                <a:gd name="T12" fmla="*/ 127 w 230"/>
                <a:gd name="T13" fmla="*/ 40 h 400"/>
                <a:gd name="T14" fmla="*/ 118 w 230"/>
                <a:gd name="T15" fmla="*/ 5 h 400"/>
                <a:gd name="T16" fmla="*/ 113 w 230"/>
                <a:gd name="T17" fmla="*/ 0 h 400"/>
                <a:gd name="T18" fmla="*/ 80 w 230"/>
                <a:gd name="T19" fmla="*/ 23 h 400"/>
                <a:gd name="T20" fmla="*/ 65 w 230"/>
                <a:gd name="T21" fmla="*/ 74 h 400"/>
                <a:gd name="T22" fmla="*/ 61 w 230"/>
                <a:gd name="T23" fmla="*/ 110 h 400"/>
                <a:gd name="T24" fmla="*/ 33 w 230"/>
                <a:gd name="T25" fmla="*/ 131 h 400"/>
                <a:gd name="T26" fmla="*/ 19 w 230"/>
                <a:gd name="T27" fmla="*/ 138 h 400"/>
                <a:gd name="T28" fmla="*/ 0 w 230"/>
                <a:gd name="T29" fmla="*/ 142 h 400"/>
                <a:gd name="T30" fmla="*/ 42 w 230"/>
                <a:gd name="T31" fmla="*/ 196 h 400"/>
                <a:gd name="T32" fmla="*/ 50 w 230"/>
                <a:gd name="T33" fmla="*/ 237 h 400"/>
                <a:gd name="T34" fmla="*/ 47 w 230"/>
                <a:gd name="T35" fmla="*/ 256 h 400"/>
                <a:gd name="T36" fmla="*/ 76 w 230"/>
                <a:gd name="T37" fmla="*/ 272 h 400"/>
                <a:gd name="T38" fmla="*/ 76 w 230"/>
                <a:gd name="T39" fmla="*/ 284 h 400"/>
                <a:gd name="T40" fmla="*/ 102 w 230"/>
                <a:gd name="T41" fmla="*/ 291 h 400"/>
                <a:gd name="T42" fmla="*/ 109 w 230"/>
                <a:gd name="T43" fmla="*/ 291 h 400"/>
                <a:gd name="T44" fmla="*/ 109 w 230"/>
                <a:gd name="T45" fmla="*/ 267 h 400"/>
                <a:gd name="T46" fmla="*/ 129 w 230"/>
                <a:gd name="T47" fmla="*/ 265 h 400"/>
                <a:gd name="T48" fmla="*/ 135 w 230"/>
                <a:gd name="T49" fmla="*/ 238 h 400"/>
                <a:gd name="T50" fmla="*/ 120 w 230"/>
                <a:gd name="T51" fmla="*/ 226 h 400"/>
                <a:gd name="T52" fmla="*/ 109 w 230"/>
                <a:gd name="T53" fmla="*/ 215 h 400"/>
                <a:gd name="T54" fmla="*/ 114 w 230"/>
                <a:gd name="T55" fmla="*/ 164 h 400"/>
                <a:gd name="T56" fmla="*/ 125 w 230"/>
                <a:gd name="T57" fmla="*/ 158 h 400"/>
                <a:gd name="T58" fmla="*/ 143 w 230"/>
                <a:gd name="T59" fmla="*/ 166 h 400"/>
                <a:gd name="T60" fmla="*/ 152 w 230"/>
                <a:gd name="T61" fmla="*/ 163 h 400"/>
                <a:gd name="T62" fmla="*/ 152 w 230"/>
                <a:gd name="T63" fmla="*/ 16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3" name="Freeform 1094"/>
            <p:cNvSpPr/>
            <p:nvPr/>
          </p:nvSpPr>
          <p:spPr bwMode="auto">
            <a:xfrm rot="356891">
              <a:off x="5556958" y="964881"/>
              <a:ext cx="2826463" cy="2594437"/>
            </a:xfrm>
            <a:custGeom>
              <a:avLst/>
              <a:gdLst>
                <a:gd name="T0" fmla="*/ 428 w 1876"/>
                <a:gd name="T1" fmla="*/ 1194 h 1700"/>
                <a:gd name="T2" fmla="*/ 484 w 1876"/>
                <a:gd name="T3" fmla="*/ 1090 h 1700"/>
                <a:gd name="T4" fmla="*/ 524 w 1876"/>
                <a:gd name="T5" fmla="*/ 1187 h 1700"/>
                <a:gd name="T6" fmla="*/ 577 w 1876"/>
                <a:gd name="T7" fmla="*/ 1208 h 1700"/>
                <a:gd name="T8" fmla="*/ 644 w 1876"/>
                <a:gd name="T9" fmla="*/ 1104 h 1700"/>
                <a:gd name="T10" fmla="*/ 712 w 1876"/>
                <a:gd name="T11" fmla="*/ 1069 h 1700"/>
                <a:gd name="T12" fmla="*/ 791 w 1876"/>
                <a:gd name="T13" fmla="*/ 1003 h 1700"/>
                <a:gd name="T14" fmla="*/ 839 w 1876"/>
                <a:gd name="T15" fmla="*/ 938 h 1700"/>
                <a:gd name="T16" fmla="*/ 885 w 1876"/>
                <a:gd name="T17" fmla="*/ 865 h 1700"/>
                <a:gd name="T18" fmla="*/ 930 w 1876"/>
                <a:gd name="T19" fmla="*/ 868 h 1700"/>
                <a:gd name="T20" fmla="*/ 985 w 1876"/>
                <a:gd name="T21" fmla="*/ 851 h 1700"/>
                <a:gd name="T22" fmla="*/ 1052 w 1876"/>
                <a:gd name="T23" fmla="*/ 844 h 1700"/>
                <a:gd name="T24" fmla="*/ 1116 w 1876"/>
                <a:gd name="T25" fmla="*/ 869 h 1700"/>
                <a:gd name="T26" fmla="*/ 1150 w 1876"/>
                <a:gd name="T27" fmla="*/ 843 h 1700"/>
                <a:gd name="T28" fmla="*/ 1217 w 1876"/>
                <a:gd name="T29" fmla="*/ 777 h 1700"/>
                <a:gd name="T30" fmla="*/ 1276 w 1876"/>
                <a:gd name="T31" fmla="*/ 743 h 1700"/>
                <a:gd name="T32" fmla="*/ 1291 w 1876"/>
                <a:gd name="T33" fmla="*/ 686 h 1700"/>
                <a:gd name="T34" fmla="*/ 1220 w 1876"/>
                <a:gd name="T35" fmla="*/ 646 h 1700"/>
                <a:gd name="T36" fmla="*/ 1202 w 1876"/>
                <a:gd name="T37" fmla="*/ 564 h 1700"/>
                <a:gd name="T38" fmla="*/ 1224 w 1876"/>
                <a:gd name="T39" fmla="*/ 536 h 1700"/>
                <a:gd name="T40" fmla="*/ 1232 w 1876"/>
                <a:gd name="T41" fmla="*/ 473 h 1700"/>
                <a:gd name="T42" fmla="*/ 1232 w 1876"/>
                <a:gd name="T43" fmla="*/ 457 h 1700"/>
                <a:gd name="T44" fmla="*/ 1250 w 1876"/>
                <a:gd name="T45" fmla="*/ 336 h 1700"/>
                <a:gd name="T46" fmla="*/ 1275 w 1876"/>
                <a:gd name="T47" fmla="*/ 348 h 1700"/>
                <a:gd name="T48" fmla="*/ 1284 w 1876"/>
                <a:gd name="T49" fmla="*/ 191 h 1700"/>
                <a:gd name="T50" fmla="*/ 1200 w 1876"/>
                <a:gd name="T51" fmla="*/ 124 h 1700"/>
                <a:gd name="T52" fmla="*/ 1135 w 1876"/>
                <a:gd name="T53" fmla="*/ 83 h 1700"/>
                <a:gd name="T54" fmla="*/ 1072 w 1876"/>
                <a:gd name="T55" fmla="*/ 63 h 1700"/>
                <a:gd name="T56" fmla="*/ 1061 w 1876"/>
                <a:gd name="T57" fmla="*/ 0 h 1700"/>
                <a:gd name="T58" fmla="*/ 1035 w 1876"/>
                <a:gd name="T59" fmla="*/ 63 h 1700"/>
                <a:gd name="T60" fmla="*/ 1004 w 1876"/>
                <a:gd name="T61" fmla="*/ 232 h 1700"/>
                <a:gd name="T62" fmla="*/ 918 w 1876"/>
                <a:gd name="T63" fmla="*/ 298 h 1700"/>
                <a:gd name="T64" fmla="*/ 861 w 1876"/>
                <a:gd name="T65" fmla="*/ 419 h 1700"/>
                <a:gd name="T66" fmla="*/ 950 w 1876"/>
                <a:gd name="T67" fmla="*/ 440 h 1700"/>
                <a:gd name="T68" fmla="*/ 1076 w 1876"/>
                <a:gd name="T69" fmla="*/ 484 h 1700"/>
                <a:gd name="T70" fmla="*/ 987 w 1876"/>
                <a:gd name="T71" fmla="*/ 523 h 1700"/>
                <a:gd name="T72" fmla="*/ 915 w 1876"/>
                <a:gd name="T73" fmla="*/ 573 h 1700"/>
                <a:gd name="T74" fmla="*/ 820 w 1876"/>
                <a:gd name="T75" fmla="*/ 663 h 1700"/>
                <a:gd name="T76" fmla="*/ 707 w 1876"/>
                <a:gd name="T77" fmla="*/ 680 h 1700"/>
                <a:gd name="T78" fmla="*/ 683 w 1876"/>
                <a:gd name="T79" fmla="*/ 794 h 1700"/>
                <a:gd name="T80" fmla="*/ 508 w 1876"/>
                <a:gd name="T81" fmla="*/ 871 h 1700"/>
                <a:gd name="T82" fmla="*/ 361 w 1876"/>
                <a:gd name="T83" fmla="*/ 919 h 1700"/>
                <a:gd name="T84" fmla="*/ 130 w 1876"/>
                <a:gd name="T85" fmla="*/ 863 h 1700"/>
                <a:gd name="T86" fmla="*/ 7 w 1876"/>
                <a:gd name="T87" fmla="*/ 905 h 1700"/>
                <a:gd name="T88" fmla="*/ 77 w 1876"/>
                <a:gd name="T89" fmla="*/ 988 h 1700"/>
                <a:gd name="T90" fmla="*/ 147 w 1876"/>
                <a:gd name="T91" fmla="*/ 1021 h 1700"/>
                <a:gd name="T92" fmla="*/ 169 w 1876"/>
                <a:gd name="T93" fmla="*/ 1086 h 1700"/>
                <a:gd name="T94" fmla="*/ 242 w 1876"/>
                <a:gd name="T95" fmla="*/ 1130 h 1700"/>
                <a:gd name="T96" fmla="*/ 349 w 1876"/>
                <a:gd name="T97" fmla="*/ 1119 h 1700"/>
                <a:gd name="T98" fmla="*/ 314 w 1876"/>
                <a:gd name="T99" fmla="*/ 1178 h 1700"/>
                <a:gd name="T100" fmla="*/ 367 w 1876"/>
                <a:gd name="T101" fmla="*/ 1228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4" name="Freeform 1095"/>
            <p:cNvSpPr/>
            <p:nvPr/>
          </p:nvSpPr>
          <p:spPr bwMode="auto">
            <a:xfrm rot="356891">
              <a:off x="7865835" y="2548769"/>
              <a:ext cx="738890" cy="728890"/>
            </a:xfrm>
            <a:custGeom>
              <a:avLst/>
              <a:gdLst>
                <a:gd name="T0" fmla="*/ 283 w 491"/>
                <a:gd name="T1" fmla="*/ 240 h 478"/>
                <a:gd name="T2" fmla="*/ 319 w 491"/>
                <a:gd name="T3" fmla="*/ 184 h 478"/>
                <a:gd name="T4" fmla="*/ 341 w 491"/>
                <a:gd name="T5" fmla="*/ 156 h 478"/>
                <a:gd name="T6" fmla="*/ 338 w 491"/>
                <a:gd name="T7" fmla="*/ 129 h 478"/>
                <a:gd name="T8" fmla="*/ 314 w 491"/>
                <a:gd name="T9" fmla="*/ 101 h 478"/>
                <a:gd name="T10" fmla="*/ 310 w 491"/>
                <a:gd name="T11" fmla="*/ 76 h 478"/>
                <a:gd name="T12" fmla="*/ 267 w 491"/>
                <a:gd name="T13" fmla="*/ 14 h 478"/>
                <a:gd name="T14" fmla="*/ 265 w 491"/>
                <a:gd name="T15" fmla="*/ 20 h 478"/>
                <a:gd name="T16" fmla="*/ 255 w 491"/>
                <a:gd name="T17" fmla="*/ 31 h 478"/>
                <a:gd name="T18" fmla="*/ 237 w 491"/>
                <a:gd name="T19" fmla="*/ 8 h 478"/>
                <a:gd name="T20" fmla="*/ 210 w 491"/>
                <a:gd name="T21" fmla="*/ 0 h 478"/>
                <a:gd name="T22" fmla="*/ 210 w 491"/>
                <a:gd name="T23" fmla="*/ 8 h 478"/>
                <a:gd name="T24" fmla="*/ 210 w 491"/>
                <a:gd name="T25" fmla="*/ 20 h 478"/>
                <a:gd name="T26" fmla="*/ 198 w 491"/>
                <a:gd name="T27" fmla="*/ 31 h 478"/>
                <a:gd name="T28" fmla="*/ 177 w 491"/>
                <a:gd name="T29" fmla="*/ 53 h 478"/>
                <a:gd name="T30" fmla="*/ 154 w 491"/>
                <a:gd name="T31" fmla="*/ 53 h 478"/>
                <a:gd name="T32" fmla="*/ 144 w 491"/>
                <a:gd name="T33" fmla="*/ 70 h 478"/>
                <a:gd name="T34" fmla="*/ 136 w 491"/>
                <a:gd name="T35" fmla="*/ 70 h 478"/>
                <a:gd name="T36" fmla="*/ 119 w 491"/>
                <a:gd name="T37" fmla="*/ 88 h 478"/>
                <a:gd name="T38" fmla="*/ 109 w 491"/>
                <a:gd name="T39" fmla="*/ 88 h 478"/>
                <a:gd name="T40" fmla="*/ 89 w 491"/>
                <a:gd name="T41" fmla="*/ 109 h 478"/>
                <a:gd name="T42" fmla="*/ 77 w 491"/>
                <a:gd name="T43" fmla="*/ 111 h 478"/>
                <a:gd name="T44" fmla="*/ 51 w 491"/>
                <a:gd name="T45" fmla="*/ 153 h 478"/>
                <a:gd name="T46" fmla="*/ 35 w 491"/>
                <a:gd name="T47" fmla="*/ 128 h 478"/>
                <a:gd name="T48" fmla="*/ 16 w 491"/>
                <a:gd name="T49" fmla="*/ 115 h 478"/>
                <a:gd name="T50" fmla="*/ 8 w 491"/>
                <a:gd name="T51" fmla="*/ 124 h 478"/>
                <a:gd name="T52" fmla="*/ 18 w 491"/>
                <a:gd name="T53" fmla="*/ 180 h 478"/>
                <a:gd name="T54" fmla="*/ 10 w 491"/>
                <a:gd name="T55" fmla="*/ 200 h 478"/>
                <a:gd name="T56" fmla="*/ 0 w 491"/>
                <a:gd name="T57" fmla="*/ 228 h 478"/>
                <a:gd name="T58" fmla="*/ 26 w 491"/>
                <a:gd name="T59" fmla="*/ 245 h 478"/>
                <a:gd name="T60" fmla="*/ 39 w 491"/>
                <a:gd name="T61" fmla="*/ 248 h 478"/>
                <a:gd name="T62" fmla="*/ 58 w 491"/>
                <a:gd name="T63" fmla="*/ 275 h 478"/>
                <a:gd name="T64" fmla="*/ 71 w 491"/>
                <a:gd name="T65" fmla="*/ 266 h 478"/>
                <a:gd name="T66" fmla="*/ 93 w 491"/>
                <a:gd name="T67" fmla="*/ 240 h 478"/>
                <a:gd name="T68" fmla="*/ 113 w 491"/>
                <a:gd name="T69" fmla="*/ 201 h 478"/>
                <a:gd name="T70" fmla="*/ 151 w 491"/>
                <a:gd name="T71" fmla="*/ 193 h 478"/>
                <a:gd name="T72" fmla="*/ 174 w 491"/>
                <a:gd name="T73" fmla="*/ 216 h 478"/>
                <a:gd name="T74" fmla="*/ 156 w 491"/>
                <a:gd name="T75" fmla="*/ 256 h 478"/>
                <a:gd name="T76" fmla="*/ 136 w 491"/>
                <a:gd name="T77" fmla="*/ 291 h 478"/>
                <a:gd name="T78" fmla="*/ 155 w 491"/>
                <a:gd name="T79" fmla="*/ 304 h 478"/>
                <a:gd name="T80" fmla="*/ 154 w 491"/>
                <a:gd name="T81" fmla="*/ 321 h 478"/>
                <a:gd name="T82" fmla="*/ 137 w 491"/>
                <a:gd name="T83" fmla="*/ 337 h 478"/>
                <a:gd name="T84" fmla="*/ 141 w 491"/>
                <a:gd name="T85" fmla="*/ 345 h 478"/>
                <a:gd name="T86" fmla="*/ 168 w 491"/>
                <a:gd name="T87" fmla="*/ 330 h 478"/>
                <a:gd name="T88" fmla="*/ 207 w 491"/>
                <a:gd name="T89" fmla="*/ 278 h 478"/>
                <a:gd name="T90" fmla="*/ 264 w 491"/>
                <a:gd name="T91" fmla="*/ 243 h 478"/>
                <a:gd name="T92" fmla="*/ 283 w 491"/>
                <a:gd name="T93" fmla="*/ 240 h 478"/>
                <a:gd name="T94" fmla="*/ 283 w 491"/>
                <a:gd name="T95" fmla="*/ 240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5" name="Freeform 1096"/>
            <p:cNvSpPr/>
            <p:nvPr/>
          </p:nvSpPr>
          <p:spPr bwMode="auto">
            <a:xfrm rot="356891">
              <a:off x="8080696" y="2174886"/>
              <a:ext cx="1066719" cy="745879"/>
            </a:xfrm>
            <a:custGeom>
              <a:avLst/>
              <a:gdLst>
                <a:gd name="T0" fmla="*/ 477 w 709"/>
                <a:gd name="T1" fmla="*/ 98 h 488"/>
                <a:gd name="T2" fmla="*/ 438 w 709"/>
                <a:gd name="T3" fmla="*/ 91 h 488"/>
                <a:gd name="T4" fmla="*/ 423 w 709"/>
                <a:gd name="T5" fmla="*/ 87 h 488"/>
                <a:gd name="T6" fmla="*/ 390 w 709"/>
                <a:gd name="T7" fmla="*/ 109 h 488"/>
                <a:gd name="T8" fmla="*/ 375 w 709"/>
                <a:gd name="T9" fmla="*/ 118 h 488"/>
                <a:gd name="T10" fmla="*/ 345 w 709"/>
                <a:gd name="T11" fmla="*/ 94 h 488"/>
                <a:gd name="T12" fmla="*/ 319 w 709"/>
                <a:gd name="T13" fmla="*/ 69 h 488"/>
                <a:gd name="T14" fmla="*/ 313 w 709"/>
                <a:gd name="T15" fmla="*/ 103 h 488"/>
                <a:gd name="T16" fmla="*/ 286 w 709"/>
                <a:gd name="T17" fmla="*/ 69 h 488"/>
                <a:gd name="T18" fmla="*/ 264 w 709"/>
                <a:gd name="T19" fmla="*/ 46 h 488"/>
                <a:gd name="T20" fmla="*/ 213 w 709"/>
                <a:gd name="T21" fmla="*/ 46 h 488"/>
                <a:gd name="T22" fmla="*/ 187 w 709"/>
                <a:gd name="T23" fmla="*/ 26 h 488"/>
                <a:gd name="T24" fmla="*/ 150 w 709"/>
                <a:gd name="T25" fmla="*/ 40 h 488"/>
                <a:gd name="T26" fmla="*/ 112 w 709"/>
                <a:gd name="T27" fmla="*/ 30 h 488"/>
                <a:gd name="T28" fmla="*/ 60 w 709"/>
                <a:gd name="T29" fmla="*/ 7 h 488"/>
                <a:gd name="T30" fmla="*/ 45 w 709"/>
                <a:gd name="T31" fmla="*/ 44 h 488"/>
                <a:gd name="T32" fmla="*/ 0 w 709"/>
                <a:gd name="T33" fmla="*/ 46 h 488"/>
                <a:gd name="T34" fmla="*/ 24 w 709"/>
                <a:gd name="T35" fmla="*/ 72 h 488"/>
                <a:gd name="T36" fmla="*/ 27 w 709"/>
                <a:gd name="T37" fmla="*/ 117 h 488"/>
                <a:gd name="T38" fmla="*/ 40 w 709"/>
                <a:gd name="T39" fmla="*/ 154 h 488"/>
                <a:gd name="T40" fmla="*/ 80 w 709"/>
                <a:gd name="T41" fmla="*/ 130 h 488"/>
                <a:gd name="T42" fmla="*/ 112 w 709"/>
                <a:gd name="T43" fmla="*/ 195 h 488"/>
                <a:gd name="T44" fmla="*/ 130 w 709"/>
                <a:gd name="T45" fmla="*/ 197 h 488"/>
                <a:gd name="T46" fmla="*/ 175 w 709"/>
                <a:gd name="T47" fmla="*/ 228 h 488"/>
                <a:gd name="T48" fmla="*/ 187 w 709"/>
                <a:gd name="T49" fmla="*/ 212 h 488"/>
                <a:gd name="T50" fmla="*/ 233 w 709"/>
                <a:gd name="T51" fmla="*/ 298 h 488"/>
                <a:gd name="T52" fmla="*/ 260 w 709"/>
                <a:gd name="T53" fmla="*/ 354 h 488"/>
                <a:gd name="T54" fmla="*/ 301 w 709"/>
                <a:gd name="T55" fmla="*/ 280 h 488"/>
                <a:gd name="T56" fmla="*/ 332 w 709"/>
                <a:gd name="T57" fmla="*/ 290 h 488"/>
                <a:gd name="T58" fmla="*/ 380 w 709"/>
                <a:gd name="T59" fmla="*/ 273 h 488"/>
                <a:gd name="T60" fmla="*/ 368 w 709"/>
                <a:gd name="T61" fmla="*/ 240 h 488"/>
                <a:gd name="T62" fmla="*/ 413 w 709"/>
                <a:gd name="T63" fmla="*/ 202 h 488"/>
                <a:gd name="T64" fmla="*/ 430 w 709"/>
                <a:gd name="T65" fmla="*/ 166 h 488"/>
                <a:gd name="T66" fmla="*/ 446 w 709"/>
                <a:gd name="T67" fmla="*/ 146 h 488"/>
                <a:gd name="T68" fmla="*/ 463 w 709"/>
                <a:gd name="T69" fmla="*/ 164 h 488"/>
                <a:gd name="T70" fmla="*/ 492 w 709"/>
                <a:gd name="T71" fmla="*/ 107 h 488"/>
                <a:gd name="T72" fmla="*/ 490 w 709"/>
                <a:gd name="T73" fmla="*/ 98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6" name="Freeform 1097"/>
            <p:cNvSpPr/>
            <p:nvPr/>
          </p:nvSpPr>
          <p:spPr bwMode="auto">
            <a:xfrm rot="356891">
              <a:off x="7927905" y="1069078"/>
              <a:ext cx="1460794" cy="1354137"/>
            </a:xfrm>
            <a:custGeom>
              <a:avLst/>
              <a:gdLst>
                <a:gd name="T0" fmla="*/ 207 w 970"/>
                <a:gd name="T1" fmla="*/ 523 h 888"/>
                <a:gd name="T2" fmla="*/ 245 w 970"/>
                <a:gd name="T3" fmla="*/ 571 h 888"/>
                <a:gd name="T4" fmla="*/ 274 w 970"/>
                <a:gd name="T5" fmla="*/ 563 h 888"/>
                <a:gd name="T6" fmla="*/ 311 w 970"/>
                <a:gd name="T7" fmla="*/ 568 h 888"/>
                <a:gd name="T8" fmla="*/ 352 w 970"/>
                <a:gd name="T9" fmla="*/ 558 h 888"/>
                <a:gd name="T10" fmla="*/ 381 w 970"/>
                <a:gd name="T11" fmla="*/ 593 h 888"/>
                <a:gd name="T12" fmla="*/ 403 w 970"/>
                <a:gd name="T13" fmla="*/ 603 h 888"/>
                <a:gd name="T14" fmla="*/ 432 w 970"/>
                <a:gd name="T15" fmla="*/ 622 h 888"/>
                <a:gd name="T16" fmla="*/ 439 w 970"/>
                <a:gd name="T17" fmla="*/ 585 h 888"/>
                <a:gd name="T18" fmla="*/ 470 w 970"/>
                <a:gd name="T19" fmla="*/ 624 h 888"/>
                <a:gd name="T20" fmla="*/ 495 w 970"/>
                <a:gd name="T21" fmla="*/ 640 h 888"/>
                <a:gd name="T22" fmla="*/ 523 w 970"/>
                <a:gd name="T23" fmla="*/ 603 h 888"/>
                <a:gd name="T24" fmla="*/ 542 w 970"/>
                <a:gd name="T25" fmla="*/ 600 h 888"/>
                <a:gd name="T26" fmla="*/ 572 w 970"/>
                <a:gd name="T27" fmla="*/ 622 h 888"/>
                <a:gd name="T28" fmla="*/ 599 w 970"/>
                <a:gd name="T29" fmla="*/ 622 h 888"/>
                <a:gd name="T30" fmla="*/ 588 w 970"/>
                <a:gd name="T31" fmla="*/ 571 h 888"/>
                <a:gd name="T32" fmla="*/ 576 w 970"/>
                <a:gd name="T33" fmla="*/ 512 h 888"/>
                <a:gd name="T34" fmla="*/ 642 w 970"/>
                <a:gd name="T35" fmla="*/ 484 h 888"/>
                <a:gd name="T36" fmla="*/ 648 w 970"/>
                <a:gd name="T37" fmla="*/ 454 h 888"/>
                <a:gd name="T38" fmla="*/ 655 w 970"/>
                <a:gd name="T39" fmla="*/ 423 h 888"/>
                <a:gd name="T40" fmla="*/ 661 w 970"/>
                <a:gd name="T41" fmla="*/ 302 h 888"/>
                <a:gd name="T42" fmla="*/ 656 w 970"/>
                <a:gd name="T43" fmla="*/ 252 h 888"/>
                <a:gd name="T44" fmla="*/ 653 w 970"/>
                <a:gd name="T45" fmla="*/ 228 h 888"/>
                <a:gd name="T46" fmla="*/ 610 w 970"/>
                <a:gd name="T47" fmla="*/ 264 h 888"/>
                <a:gd name="T48" fmla="*/ 565 w 970"/>
                <a:gd name="T49" fmla="*/ 308 h 888"/>
                <a:gd name="T50" fmla="*/ 481 w 970"/>
                <a:gd name="T51" fmla="*/ 308 h 888"/>
                <a:gd name="T52" fmla="*/ 473 w 970"/>
                <a:gd name="T53" fmla="*/ 275 h 888"/>
                <a:gd name="T54" fmla="*/ 443 w 970"/>
                <a:gd name="T55" fmla="*/ 252 h 888"/>
                <a:gd name="T56" fmla="*/ 390 w 970"/>
                <a:gd name="T57" fmla="*/ 236 h 888"/>
                <a:gd name="T58" fmla="*/ 347 w 970"/>
                <a:gd name="T59" fmla="*/ 232 h 888"/>
                <a:gd name="T60" fmla="*/ 309 w 970"/>
                <a:gd name="T61" fmla="*/ 205 h 888"/>
                <a:gd name="T62" fmla="*/ 292 w 970"/>
                <a:gd name="T63" fmla="*/ 172 h 888"/>
                <a:gd name="T64" fmla="*/ 261 w 970"/>
                <a:gd name="T65" fmla="*/ 136 h 888"/>
                <a:gd name="T66" fmla="*/ 231 w 970"/>
                <a:gd name="T67" fmla="*/ 80 h 888"/>
                <a:gd name="T68" fmla="*/ 194 w 970"/>
                <a:gd name="T69" fmla="*/ 24 h 888"/>
                <a:gd name="T70" fmla="*/ 137 w 970"/>
                <a:gd name="T71" fmla="*/ 13 h 888"/>
                <a:gd name="T72" fmla="*/ 73 w 970"/>
                <a:gd name="T73" fmla="*/ 0 h 888"/>
                <a:gd name="T74" fmla="*/ 4 w 970"/>
                <a:gd name="T75" fmla="*/ 31 h 888"/>
                <a:gd name="T76" fmla="*/ 0 w 970"/>
                <a:gd name="T77" fmla="*/ 91 h 888"/>
                <a:gd name="T78" fmla="*/ 30 w 970"/>
                <a:gd name="T79" fmla="*/ 112 h 888"/>
                <a:gd name="T80" fmla="*/ 68 w 970"/>
                <a:gd name="T81" fmla="*/ 103 h 888"/>
                <a:gd name="T82" fmla="*/ 75 w 970"/>
                <a:gd name="T83" fmla="*/ 145 h 888"/>
                <a:gd name="T84" fmla="*/ 121 w 970"/>
                <a:gd name="T85" fmla="*/ 168 h 888"/>
                <a:gd name="T86" fmla="*/ 149 w 970"/>
                <a:gd name="T87" fmla="*/ 154 h 888"/>
                <a:gd name="T88" fmla="*/ 231 w 970"/>
                <a:gd name="T89" fmla="*/ 160 h 888"/>
                <a:gd name="T90" fmla="*/ 218 w 970"/>
                <a:gd name="T91" fmla="*/ 271 h 888"/>
                <a:gd name="T92" fmla="*/ 205 w 970"/>
                <a:gd name="T93" fmla="*/ 306 h 888"/>
                <a:gd name="T94" fmla="*/ 201 w 970"/>
                <a:gd name="T95" fmla="*/ 378 h 888"/>
                <a:gd name="T96" fmla="*/ 183 w 970"/>
                <a:gd name="T97" fmla="*/ 363 h 888"/>
                <a:gd name="T98" fmla="*/ 142 w 970"/>
                <a:gd name="T99" fmla="*/ 428 h 888"/>
                <a:gd name="T100" fmla="*/ 125 w 970"/>
                <a:gd name="T101" fmla="*/ 460 h 888"/>
                <a:gd name="T102" fmla="*/ 184 w 970"/>
                <a:gd name="T103" fmla="*/ 482 h 888"/>
                <a:gd name="T104" fmla="*/ 183 w 970"/>
                <a:gd name="T105" fmla="*/ 495 h 888"/>
                <a:gd name="T106" fmla="*/ 161 w 970"/>
                <a:gd name="T107" fmla="*/ 522 h 888"/>
                <a:gd name="T108" fmla="*/ 170 w 970"/>
                <a:gd name="T109" fmla="*/ 530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7" name="Freeform 1098"/>
            <p:cNvSpPr/>
            <p:nvPr/>
          </p:nvSpPr>
          <p:spPr bwMode="auto">
            <a:xfrm rot="356891">
              <a:off x="7623705" y="3113584"/>
              <a:ext cx="64546" cy="81554"/>
            </a:xfrm>
            <a:custGeom>
              <a:avLst/>
              <a:gdLst>
                <a:gd name="T0" fmla="*/ 30 w 42"/>
                <a:gd name="T1" fmla="*/ 0 h 54"/>
                <a:gd name="T2" fmla="*/ 24 w 42"/>
                <a:gd name="T3" fmla="*/ 18 h 54"/>
                <a:gd name="T4" fmla="*/ 28 w 42"/>
                <a:gd name="T5" fmla="*/ 28 h 54"/>
                <a:gd name="T6" fmla="*/ 6 w 42"/>
                <a:gd name="T7" fmla="*/ 37 h 54"/>
                <a:gd name="T8" fmla="*/ 5 w 42"/>
                <a:gd name="T9" fmla="*/ 22 h 54"/>
                <a:gd name="T10" fmla="*/ 0 w 42"/>
                <a:gd name="T11" fmla="*/ 10 h 54"/>
                <a:gd name="T12" fmla="*/ 30 w 42"/>
                <a:gd name="T13" fmla="*/ 0 h 54"/>
                <a:gd name="T14" fmla="*/ 30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sp>
          <p:nvSpPr>
            <p:cNvPr id="38" name="未知"/>
            <p:cNvSpPr/>
            <p:nvPr/>
          </p:nvSpPr>
          <p:spPr bwMode="auto">
            <a:xfrm rot="459960">
              <a:off x="6216472" y="4259879"/>
              <a:ext cx="630433" cy="615788"/>
            </a:xfrm>
            <a:custGeom>
              <a:avLst/>
              <a:gdLst>
                <a:gd name="T0" fmla="*/ 19050 w 360"/>
                <a:gd name="T1" fmla="*/ 393700 h 324"/>
                <a:gd name="T2" fmla="*/ 100013 w 360"/>
                <a:gd name="T3" fmla="*/ 455613 h 324"/>
                <a:gd name="T4" fmla="*/ 50800 w 360"/>
                <a:gd name="T5" fmla="*/ 417513 h 324"/>
                <a:gd name="T6" fmla="*/ 19050 w 360"/>
                <a:gd name="T7" fmla="*/ 384175 h 324"/>
                <a:gd name="T8" fmla="*/ 9525 w 360"/>
                <a:gd name="T9" fmla="*/ 336550 h 324"/>
                <a:gd name="T10" fmla="*/ 0 w 360"/>
                <a:gd name="T11" fmla="*/ 298450 h 324"/>
                <a:gd name="T12" fmla="*/ 42863 w 360"/>
                <a:gd name="T13" fmla="*/ 288925 h 324"/>
                <a:gd name="T14" fmla="*/ 95250 w 360"/>
                <a:gd name="T15" fmla="*/ 288925 h 324"/>
                <a:gd name="T16" fmla="*/ 104775 w 360"/>
                <a:gd name="T17" fmla="*/ 274638 h 324"/>
                <a:gd name="T18" fmla="*/ 142875 w 360"/>
                <a:gd name="T19" fmla="*/ 269875 h 324"/>
                <a:gd name="T20" fmla="*/ 185738 w 360"/>
                <a:gd name="T21" fmla="*/ 222250 h 324"/>
                <a:gd name="T22" fmla="*/ 204788 w 360"/>
                <a:gd name="T23" fmla="*/ 207963 h 324"/>
                <a:gd name="T24" fmla="*/ 242888 w 360"/>
                <a:gd name="T25" fmla="*/ 198438 h 324"/>
                <a:gd name="T26" fmla="*/ 271463 w 360"/>
                <a:gd name="T27" fmla="*/ 165100 h 324"/>
                <a:gd name="T28" fmla="*/ 319088 w 360"/>
                <a:gd name="T29" fmla="*/ 155575 h 324"/>
                <a:gd name="T30" fmla="*/ 319088 w 360"/>
                <a:gd name="T31" fmla="*/ 112713 h 324"/>
                <a:gd name="T32" fmla="*/ 342900 w 360"/>
                <a:gd name="T33" fmla="*/ 65088 h 324"/>
                <a:gd name="T34" fmla="*/ 352425 w 360"/>
                <a:gd name="T35" fmla="*/ 26988 h 324"/>
                <a:gd name="T36" fmla="*/ 358775 w 360"/>
                <a:gd name="T37" fmla="*/ 0 h 324"/>
                <a:gd name="T38" fmla="*/ 442913 w 360"/>
                <a:gd name="T39" fmla="*/ 30163 h 324"/>
                <a:gd name="T40" fmla="*/ 460375 w 360"/>
                <a:gd name="T41" fmla="*/ 53975 h 324"/>
                <a:gd name="T42" fmla="*/ 506413 w 360"/>
                <a:gd name="T43" fmla="*/ 42863 h 324"/>
                <a:gd name="T44" fmla="*/ 531813 w 360"/>
                <a:gd name="T45" fmla="*/ 49213 h 324"/>
                <a:gd name="T46" fmla="*/ 563563 w 360"/>
                <a:gd name="T47" fmla="*/ 79375 h 324"/>
                <a:gd name="T48" fmla="*/ 571500 w 360"/>
                <a:gd name="T49" fmla="*/ 144463 h 324"/>
                <a:gd name="T50" fmla="*/ 563563 w 360"/>
                <a:gd name="T51" fmla="*/ 169863 h 324"/>
                <a:gd name="T52" fmla="*/ 544513 w 360"/>
                <a:gd name="T53" fmla="*/ 163513 h 324"/>
                <a:gd name="T54" fmla="*/ 492125 w 360"/>
                <a:gd name="T55" fmla="*/ 204788 h 324"/>
                <a:gd name="T56" fmla="*/ 403225 w 360"/>
                <a:gd name="T57" fmla="*/ 219075 h 324"/>
                <a:gd name="T58" fmla="*/ 379413 w 360"/>
                <a:gd name="T59" fmla="*/ 242888 h 324"/>
                <a:gd name="T60" fmla="*/ 395288 w 360"/>
                <a:gd name="T61" fmla="*/ 265113 h 324"/>
                <a:gd name="T62" fmla="*/ 403225 w 360"/>
                <a:gd name="T63" fmla="*/ 314325 h 324"/>
                <a:gd name="T64" fmla="*/ 423863 w 360"/>
                <a:gd name="T65" fmla="*/ 322263 h 324"/>
                <a:gd name="T66" fmla="*/ 487363 w 360"/>
                <a:gd name="T67" fmla="*/ 393700 h 324"/>
                <a:gd name="T68" fmla="*/ 492125 w 360"/>
                <a:gd name="T69" fmla="*/ 490538 h 324"/>
                <a:gd name="T70" fmla="*/ 447675 w 360"/>
                <a:gd name="T71" fmla="*/ 514350 h 324"/>
                <a:gd name="T72" fmla="*/ 417513 w 360"/>
                <a:gd name="T73" fmla="*/ 484188 h 324"/>
                <a:gd name="T74" fmla="*/ 379413 w 360"/>
                <a:gd name="T75" fmla="*/ 434975 h 324"/>
                <a:gd name="T76" fmla="*/ 379413 w 360"/>
                <a:gd name="T77" fmla="*/ 411163 h 324"/>
                <a:gd name="T78" fmla="*/ 352425 w 360"/>
                <a:gd name="T79" fmla="*/ 404813 h 324"/>
                <a:gd name="T80" fmla="*/ 327025 w 360"/>
                <a:gd name="T81" fmla="*/ 417513 h 324"/>
                <a:gd name="T82" fmla="*/ 276225 w 360"/>
                <a:gd name="T83" fmla="*/ 393700 h 324"/>
                <a:gd name="T84" fmla="*/ 257175 w 360"/>
                <a:gd name="T85" fmla="*/ 442913 h 324"/>
                <a:gd name="T86" fmla="*/ 220663 w 360"/>
                <a:gd name="T87" fmla="*/ 447675 h 324"/>
                <a:gd name="T88" fmla="*/ 187325 w 360"/>
                <a:gd name="T89" fmla="*/ 490538 h 324"/>
                <a:gd name="T90" fmla="*/ 173038 w 360"/>
                <a:gd name="T91" fmla="*/ 477838 h 324"/>
                <a:gd name="T92" fmla="*/ 141288 w 360"/>
                <a:gd name="T93" fmla="*/ 490538 h 324"/>
                <a:gd name="T94" fmla="*/ 104775 w 360"/>
                <a:gd name="T95" fmla="*/ 465138 h 324"/>
                <a:gd name="T96" fmla="*/ 19050 w 360"/>
                <a:gd name="T97" fmla="*/ 393700 h 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connsiteX0" fmla="*/ 1833 w 10000"/>
                <a:gd name="connsiteY0" fmla="*/ 9043 h 10000"/>
                <a:gd name="connsiteX1" fmla="*/ 1750 w 10000"/>
                <a:gd name="connsiteY1" fmla="*/ 8858 h 10000"/>
                <a:gd name="connsiteX2" fmla="*/ 889 w 10000"/>
                <a:gd name="connsiteY2" fmla="*/ 8117 h 10000"/>
                <a:gd name="connsiteX3" fmla="*/ 333 w 10000"/>
                <a:gd name="connsiteY3" fmla="*/ 7469 h 10000"/>
                <a:gd name="connsiteX4" fmla="*/ 167 w 10000"/>
                <a:gd name="connsiteY4" fmla="*/ 6543 h 10000"/>
                <a:gd name="connsiteX5" fmla="*/ 0 w 10000"/>
                <a:gd name="connsiteY5" fmla="*/ 5802 h 10000"/>
                <a:gd name="connsiteX6" fmla="*/ 750 w 10000"/>
                <a:gd name="connsiteY6" fmla="*/ 5617 h 10000"/>
                <a:gd name="connsiteX7" fmla="*/ 1667 w 10000"/>
                <a:gd name="connsiteY7" fmla="*/ 5617 h 10000"/>
                <a:gd name="connsiteX8" fmla="*/ 1833 w 10000"/>
                <a:gd name="connsiteY8" fmla="*/ 5340 h 10000"/>
                <a:gd name="connsiteX9" fmla="*/ 2500 w 10000"/>
                <a:gd name="connsiteY9" fmla="*/ 5247 h 10000"/>
                <a:gd name="connsiteX10" fmla="*/ 3250 w 10000"/>
                <a:gd name="connsiteY10" fmla="*/ 4321 h 10000"/>
                <a:gd name="connsiteX11" fmla="*/ 3583 w 10000"/>
                <a:gd name="connsiteY11" fmla="*/ 4043 h 10000"/>
                <a:gd name="connsiteX12" fmla="*/ 4250 w 10000"/>
                <a:gd name="connsiteY12" fmla="*/ 3858 h 10000"/>
                <a:gd name="connsiteX13" fmla="*/ 4750 w 10000"/>
                <a:gd name="connsiteY13" fmla="*/ 3210 h 10000"/>
                <a:gd name="connsiteX14" fmla="*/ 5583 w 10000"/>
                <a:gd name="connsiteY14" fmla="*/ 3025 h 10000"/>
                <a:gd name="connsiteX15" fmla="*/ 5583 w 10000"/>
                <a:gd name="connsiteY15" fmla="*/ 2191 h 10000"/>
                <a:gd name="connsiteX16" fmla="*/ 6000 w 10000"/>
                <a:gd name="connsiteY16" fmla="*/ 1265 h 10000"/>
                <a:gd name="connsiteX17" fmla="*/ 6167 w 10000"/>
                <a:gd name="connsiteY17" fmla="*/ 525 h 10000"/>
                <a:gd name="connsiteX18" fmla="*/ 6278 w 10000"/>
                <a:gd name="connsiteY18" fmla="*/ 0 h 10000"/>
                <a:gd name="connsiteX19" fmla="*/ 7750 w 10000"/>
                <a:gd name="connsiteY19" fmla="*/ 586 h 10000"/>
                <a:gd name="connsiteX20" fmla="*/ 8056 w 10000"/>
                <a:gd name="connsiteY20" fmla="*/ 1049 h 10000"/>
                <a:gd name="connsiteX21" fmla="*/ 8861 w 10000"/>
                <a:gd name="connsiteY21" fmla="*/ 833 h 10000"/>
                <a:gd name="connsiteX22" fmla="*/ 9306 w 10000"/>
                <a:gd name="connsiteY22" fmla="*/ 957 h 10000"/>
                <a:gd name="connsiteX23" fmla="*/ 9861 w 10000"/>
                <a:gd name="connsiteY23" fmla="*/ 1543 h 10000"/>
                <a:gd name="connsiteX24" fmla="*/ 10000 w 10000"/>
                <a:gd name="connsiteY24" fmla="*/ 2809 h 10000"/>
                <a:gd name="connsiteX25" fmla="*/ 9861 w 10000"/>
                <a:gd name="connsiteY25" fmla="*/ 3302 h 10000"/>
                <a:gd name="connsiteX26" fmla="*/ 9528 w 10000"/>
                <a:gd name="connsiteY26" fmla="*/ 3179 h 10000"/>
                <a:gd name="connsiteX27" fmla="*/ 8611 w 10000"/>
                <a:gd name="connsiteY27" fmla="*/ 3981 h 10000"/>
                <a:gd name="connsiteX28" fmla="*/ 7056 w 10000"/>
                <a:gd name="connsiteY28" fmla="*/ 4259 h 10000"/>
                <a:gd name="connsiteX29" fmla="*/ 6639 w 10000"/>
                <a:gd name="connsiteY29" fmla="*/ 4722 h 10000"/>
                <a:gd name="connsiteX30" fmla="*/ 6917 w 10000"/>
                <a:gd name="connsiteY30" fmla="*/ 5154 h 10000"/>
                <a:gd name="connsiteX31" fmla="*/ 7056 w 10000"/>
                <a:gd name="connsiteY31" fmla="*/ 6111 h 10000"/>
                <a:gd name="connsiteX32" fmla="*/ 7417 w 10000"/>
                <a:gd name="connsiteY32" fmla="*/ 6265 h 10000"/>
                <a:gd name="connsiteX33" fmla="*/ 8528 w 10000"/>
                <a:gd name="connsiteY33" fmla="*/ 7654 h 10000"/>
                <a:gd name="connsiteX34" fmla="*/ 8611 w 10000"/>
                <a:gd name="connsiteY34" fmla="*/ 9537 h 10000"/>
                <a:gd name="connsiteX35" fmla="*/ 7833 w 10000"/>
                <a:gd name="connsiteY35" fmla="*/ 10000 h 10000"/>
                <a:gd name="connsiteX36" fmla="*/ 7306 w 10000"/>
                <a:gd name="connsiteY36" fmla="*/ 9414 h 10000"/>
                <a:gd name="connsiteX37" fmla="*/ 6639 w 10000"/>
                <a:gd name="connsiteY37" fmla="*/ 8457 h 10000"/>
                <a:gd name="connsiteX38" fmla="*/ 6639 w 10000"/>
                <a:gd name="connsiteY38" fmla="*/ 7994 h 10000"/>
                <a:gd name="connsiteX39" fmla="*/ 6167 w 10000"/>
                <a:gd name="connsiteY39" fmla="*/ 7870 h 10000"/>
                <a:gd name="connsiteX40" fmla="*/ 5722 w 10000"/>
                <a:gd name="connsiteY40" fmla="*/ 8117 h 10000"/>
                <a:gd name="connsiteX41" fmla="*/ 4833 w 10000"/>
                <a:gd name="connsiteY41" fmla="*/ 7654 h 10000"/>
                <a:gd name="connsiteX42" fmla="*/ 4500 w 10000"/>
                <a:gd name="connsiteY42" fmla="*/ 8611 h 10000"/>
                <a:gd name="connsiteX43" fmla="*/ 3861 w 10000"/>
                <a:gd name="connsiteY43" fmla="*/ 8704 h 10000"/>
                <a:gd name="connsiteX44" fmla="*/ 3278 w 10000"/>
                <a:gd name="connsiteY44" fmla="*/ 9537 h 10000"/>
                <a:gd name="connsiteX45" fmla="*/ 3028 w 10000"/>
                <a:gd name="connsiteY45" fmla="*/ 9290 h 10000"/>
                <a:gd name="connsiteX46" fmla="*/ 2472 w 10000"/>
                <a:gd name="connsiteY46" fmla="*/ 9537 h 10000"/>
                <a:gd name="connsiteX47" fmla="*/ 1833 w 10000"/>
                <a:gd name="connsiteY47" fmla="*/ 9043 h 10000"/>
                <a:gd name="connsiteX0-1" fmla="*/ 1833 w 10000"/>
                <a:gd name="connsiteY0-2" fmla="*/ 9043 h 10000"/>
                <a:gd name="connsiteX1-3" fmla="*/ 889 w 10000"/>
                <a:gd name="connsiteY1-4" fmla="*/ 8117 h 10000"/>
                <a:gd name="connsiteX2-5" fmla="*/ 333 w 10000"/>
                <a:gd name="connsiteY2-6" fmla="*/ 7469 h 10000"/>
                <a:gd name="connsiteX3-7" fmla="*/ 167 w 10000"/>
                <a:gd name="connsiteY3-8" fmla="*/ 6543 h 10000"/>
                <a:gd name="connsiteX4-9" fmla="*/ 0 w 10000"/>
                <a:gd name="connsiteY4-10" fmla="*/ 5802 h 10000"/>
                <a:gd name="connsiteX5-11" fmla="*/ 750 w 10000"/>
                <a:gd name="connsiteY5-12" fmla="*/ 5617 h 10000"/>
                <a:gd name="connsiteX6-13" fmla="*/ 1667 w 10000"/>
                <a:gd name="connsiteY6-14" fmla="*/ 5617 h 10000"/>
                <a:gd name="connsiteX7-15" fmla="*/ 1833 w 10000"/>
                <a:gd name="connsiteY7-16" fmla="*/ 5340 h 10000"/>
                <a:gd name="connsiteX8-17" fmla="*/ 2500 w 10000"/>
                <a:gd name="connsiteY8-18" fmla="*/ 5247 h 10000"/>
                <a:gd name="connsiteX9-19" fmla="*/ 3250 w 10000"/>
                <a:gd name="connsiteY9-20" fmla="*/ 4321 h 10000"/>
                <a:gd name="connsiteX10-21" fmla="*/ 3583 w 10000"/>
                <a:gd name="connsiteY10-22" fmla="*/ 4043 h 10000"/>
                <a:gd name="connsiteX11-23" fmla="*/ 4250 w 10000"/>
                <a:gd name="connsiteY11-24" fmla="*/ 3858 h 10000"/>
                <a:gd name="connsiteX12-25" fmla="*/ 4750 w 10000"/>
                <a:gd name="connsiteY12-26" fmla="*/ 3210 h 10000"/>
                <a:gd name="connsiteX13-27" fmla="*/ 5583 w 10000"/>
                <a:gd name="connsiteY13-28" fmla="*/ 3025 h 10000"/>
                <a:gd name="connsiteX14-29" fmla="*/ 5583 w 10000"/>
                <a:gd name="connsiteY14-30" fmla="*/ 2191 h 10000"/>
                <a:gd name="connsiteX15-31" fmla="*/ 6000 w 10000"/>
                <a:gd name="connsiteY15-32" fmla="*/ 1265 h 10000"/>
                <a:gd name="connsiteX16-33" fmla="*/ 6167 w 10000"/>
                <a:gd name="connsiteY16-34" fmla="*/ 525 h 10000"/>
                <a:gd name="connsiteX17-35" fmla="*/ 6278 w 10000"/>
                <a:gd name="connsiteY17-36" fmla="*/ 0 h 10000"/>
                <a:gd name="connsiteX18-37" fmla="*/ 7750 w 10000"/>
                <a:gd name="connsiteY18-38" fmla="*/ 586 h 10000"/>
                <a:gd name="connsiteX19-39" fmla="*/ 8056 w 10000"/>
                <a:gd name="connsiteY19-40" fmla="*/ 1049 h 10000"/>
                <a:gd name="connsiteX20-41" fmla="*/ 8861 w 10000"/>
                <a:gd name="connsiteY20-42" fmla="*/ 833 h 10000"/>
                <a:gd name="connsiteX21-43" fmla="*/ 9306 w 10000"/>
                <a:gd name="connsiteY21-44" fmla="*/ 957 h 10000"/>
                <a:gd name="connsiteX22-45" fmla="*/ 9861 w 10000"/>
                <a:gd name="connsiteY22-46" fmla="*/ 1543 h 10000"/>
                <a:gd name="connsiteX23-47" fmla="*/ 10000 w 10000"/>
                <a:gd name="connsiteY23-48" fmla="*/ 2809 h 10000"/>
                <a:gd name="connsiteX24-49" fmla="*/ 9861 w 10000"/>
                <a:gd name="connsiteY24-50" fmla="*/ 3302 h 10000"/>
                <a:gd name="connsiteX25-51" fmla="*/ 9528 w 10000"/>
                <a:gd name="connsiteY25-52" fmla="*/ 3179 h 10000"/>
                <a:gd name="connsiteX26-53" fmla="*/ 8611 w 10000"/>
                <a:gd name="connsiteY26-54" fmla="*/ 3981 h 10000"/>
                <a:gd name="connsiteX27-55" fmla="*/ 7056 w 10000"/>
                <a:gd name="connsiteY27-56" fmla="*/ 4259 h 10000"/>
                <a:gd name="connsiteX28-57" fmla="*/ 6639 w 10000"/>
                <a:gd name="connsiteY28-58" fmla="*/ 4722 h 10000"/>
                <a:gd name="connsiteX29-59" fmla="*/ 6917 w 10000"/>
                <a:gd name="connsiteY29-60" fmla="*/ 5154 h 10000"/>
                <a:gd name="connsiteX30-61" fmla="*/ 7056 w 10000"/>
                <a:gd name="connsiteY30-62" fmla="*/ 6111 h 10000"/>
                <a:gd name="connsiteX31-63" fmla="*/ 7417 w 10000"/>
                <a:gd name="connsiteY31-64" fmla="*/ 6265 h 10000"/>
                <a:gd name="connsiteX32-65" fmla="*/ 8528 w 10000"/>
                <a:gd name="connsiteY32-66" fmla="*/ 7654 h 10000"/>
                <a:gd name="connsiteX33-67" fmla="*/ 8611 w 10000"/>
                <a:gd name="connsiteY33-68" fmla="*/ 9537 h 10000"/>
                <a:gd name="connsiteX34-69" fmla="*/ 7833 w 10000"/>
                <a:gd name="connsiteY34-70" fmla="*/ 10000 h 10000"/>
                <a:gd name="connsiteX35-71" fmla="*/ 7306 w 10000"/>
                <a:gd name="connsiteY35-72" fmla="*/ 9414 h 10000"/>
                <a:gd name="connsiteX36-73" fmla="*/ 6639 w 10000"/>
                <a:gd name="connsiteY36-74" fmla="*/ 8457 h 10000"/>
                <a:gd name="connsiteX37-75" fmla="*/ 6639 w 10000"/>
                <a:gd name="connsiteY37-76" fmla="*/ 7994 h 10000"/>
                <a:gd name="connsiteX38-77" fmla="*/ 6167 w 10000"/>
                <a:gd name="connsiteY38-78" fmla="*/ 7870 h 10000"/>
                <a:gd name="connsiteX39-79" fmla="*/ 5722 w 10000"/>
                <a:gd name="connsiteY39-80" fmla="*/ 8117 h 10000"/>
                <a:gd name="connsiteX40-81" fmla="*/ 4833 w 10000"/>
                <a:gd name="connsiteY40-82" fmla="*/ 7654 h 10000"/>
                <a:gd name="connsiteX41-83" fmla="*/ 4500 w 10000"/>
                <a:gd name="connsiteY41-84" fmla="*/ 8611 h 10000"/>
                <a:gd name="connsiteX42-85" fmla="*/ 3861 w 10000"/>
                <a:gd name="connsiteY42-86" fmla="*/ 8704 h 10000"/>
                <a:gd name="connsiteX43-87" fmla="*/ 3278 w 10000"/>
                <a:gd name="connsiteY43-88" fmla="*/ 9537 h 10000"/>
                <a:gd name="connsiteX44-89" fmla="*/ 3028 w 10000"/>
                <a:gd name="connsiteY44-90" fmla="*/ 9290 h 10000"/>
                <a:gd name="connsiteX45-91" fmla="*/ 2472 w 10000"/>
                <a:gd name="connsiteY45-92" fmla="*/ 9537 h 10000"/>
                <a:gd name="connsiteX46-93" fmla="*/ 1833 w 10000"/>
                <a:gd name="connsiteY46-94" fmla="*/ 9043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Lst>
              <a:rect l="l" t="t" r="r" b="b"/>
              <a:pathLst>
                <a:path w="10000" h="10000">
                  <a:moveTo>
                    <a:pt x="1833" y="9043"/>
                  </a:moveTo>
                  <a:cubicBezTo>
                    <a:pt x="1569" y="8807"/>
                    <a:pt x="1139" y="8379"/>
                    <a:pt x="889" y="8117"/>
                  </a:cubicBezTo>
                  <a:lnTo>
                    <a:pt x="333" y="7469"/>
                  </a:lnTo>
                  <a:cubicBezTo>
                    <a:pt x="278" y="7160"/>
                    <a:pt x="222" y="6852"/>
                    <a:pt x="167" y="6543"/>
                  </a:cubicBezTo>
                  <a:cubicBezTo>
                    <a:pt x="111" y="6296"/>
                    <a:pt x="56" y="6049"/>
                    <a:pt x="0" y="5802"/>
                  </a:cubicBezTo>
                  <a:lnTo>
                    <a:pt x="750" y="5617"/>
                  </a:lnTo>
                  <a:lnTo>
                    <a:pt x="1667" y="5617"/>
                  </a:lnTo>
                  <a:lnTo>
                    <a:pt x="1833" y="5340"/>
                  </a:lnTo>
                  <a:lnTo>
                    <a:pt x="2500" y="5247"/>
                  </a:lnTo>
                  <a:lnTo>
                    <a:pt x="3250" y="4321"/>
                  </a:lnTo>
                  <a:lnTo>
                    <a:pt x="3583" y="4043"/>
                  </a:lnTo>
                  <a:lnTo>
                    <a:pt x="4250" y="3858"/>
                  </a:lnTo>
                  <a:lnTo>
                    <a:pt x="4750" y="3210"/>
                  </a:lnTo>
                  <a:lnTo>
                    <a:pt x="5583" y="3025"/>
                  </a:lnTo>
                  <a:lnTo>
                    <a:pt x="5583" y="2191"/>
                  </a:lnTo>
                  <a:lnTo>
                    <a:pt x="6000" y="1265"/>
                  </a:lnTo>
                  <a:cubicBezTo>
                    <a:pt x="6056" y="1018"/>
                    <a:pt x="6111" y="772"/>
                    <a:pt x="6167" y="525"/>
                  </a:cubicBezTo>
                  <a:lnTo>
                    <a:pt x="6278" y="0"/>
                  </a:lnTo>
                  <a:lnTo>
                    <a:pt x="7750" y="586"/>
                  </a:lnTo>
                  <a:lnTo>
                    <a:pt x="8056" y="1049"/>
                  </a:lnTo>
                  <a:lnTo>
                    <a:pt x="8861" y="833"/>
                  </a:lnTo>
                  <a:lnTo>
                    <a:pt x="9306" y="957"/>
                  </a:lnTo>
                  <a:lnTo>
                    <a:pt x="9861" y="1543"/>
                  </a:lnTo>
                  <a:cubicBezTo>
                    <a:pt x="9907" y="1965"/>
                    <a:pt x="9954" y="2387"/>
                    <a:pt x="10000" y="2809"/>
                  </a:cubicBezTo>
                  <a:cubicBezTo>
                    <a:pt x="9954" y="2973"/>
                    <a:pt x="9907" y="3138"/>
                    <a:pt x="9861" y="3302"/>
                  </a:cubicBezTo>
                  <a:lnTo>
                    <a:pt x="9528" y="3179"/>
                  </a:lnTo>
                  <a:lnTo>
                    <a:pt x="8611" y="3981"/>
                  </a:lnTo>
                  <a:lnTo>
                    <a:pt x="7056" y="4259"/>
                  </a:lnTo>
                  <a:lnTo>
                    <a:pt x="6639" y="4722"/>
                  </a:lnTo>
                  <a:lnTo>
                    <a:pt x="6917" y="5154"/>
                  </a:lnTo>
                  <a:cubicBezTo>
                    <a:pt x="6963" y="5473"/>
                    <a:pt x="7010" y="5792"/>
                    <a:pt x="7056" y="6111"/>
                  </a:cubicBezTo>
                  <a:lnTo>
                    <a:pt x="7417" y="6265"/>
                  </a:lnTo>
                  <a:lnTo>
                    <a:pt x="8528" y="7654"/>
                  </a:lnTo>
                  <a:cubicBezTo>
                    <a:pt x="8556" y="8282"/>
                    <a:pt x="8583" y="8909"/>
                    <a:pt x="8611" y="9537"/>
                  </a:cubicBezTo>
                  <a:lnTo>
                    <a:pt x="7833" y="10000"/>
                  </a:lnTo>
                  <a:lnTo>
                    <a:pt x="7306" y="9414"/>
                  </a:lnTo>
                  <a:lnTo>
                    <a:pt x="6639" y="8457"/>
                  </a:lnTo>
                  <a:lnTo>
                    <a:pt x="6639" y="7994"/>
                  </a:lnTo>
                  <a:lnTo>
                    <a:pt x="6167" y="7870"/>
                  </a:lnTo>
                  <a:lnTo>
                    <a:pt x="5722" y="8117"/>
                  </a:lnTo>
                  <a:lnTo>
                    <a:pt x="4833" y="7654"/>
                  </a:lnTo>
                  <a:lnTo>
                    <a:pt x="4500" y="8611"/>
                  </a:lnTo>
                  <a:lnTo>
                    <a:pt x="3861" y="8704"/>
                  </a:lnTo>
                  <a:lnTo>
                    <a:pt x="3278" y="9537"/>
                  </a:lnTo>
                  <a:lnTo>
                    <a:pt x="3028" y="9290"/>
                  </a:lnTo>
                  <a:lnTo>
                    <a:pt x="2472" y="9537"/>
                  </a:lnTo>
                  <a:lnTo>
                    <a:pt x="1833" y="9043"/>
                  </a:lnTo>
                  <a:close/>
                </a:path>
              </a:pathLst>
            </a:custGeom>
            <a:grpFill/>
            <a:ln w="6350" cap="flat" cmpd="sng">
              <a:solidFill>
                <a:schemeClr val="tx1">
                  <a:lumMod val="50000"/>
                  <a:lumOff val="50000"/>
                </a:schemeClr>
              </a:solidFill>
              <a:prstDash val="solid"/>
              <a:round/>
              <a:headEnd type="none" w="sm" len="sm"/>
              <a:tailEnd type="none" w="sm" len="sm"/>
            </a:ln>
          </p:spPr>
          <p:txBody>
            <a:bodyPr/>
            <a:lstStyle/>
            <a:p>
              <a:pPr>
                <a:lnSpc>
                  <a:spcPct val="120000"/>
                </a:lnSpc>
              </a:pPr>
              <a:endParaRPr lang="zh-CN" altLang="en-US" sz="525">
                <a:gradFill>
                  <a:gsLst>
                    <a:gs pos="0">
                      <a:srgbClr val="934923"/>
                    </a:gs>
                    <a:gs pos="100000">
                      <a:srgbClr val="F4D352"/>
                    </a:gs>
                  </a:gsLst>
                  <a:lin ang="5400000" scaled="0"/>
                </a:gradFill>
                <a:cs typeface="+mn-ea"/>
                <a:sym typeface="+mn-lt"/>
              </a:endParaRPr>
            </a:p>
          </p:txBody>
        </p:sp>
      </p:grpSp>
      <p:grpSp>
        <p:nvGrpSpPr>
          <p:cNvPr id="39" name="组合 38"/>
          <p:cNvGrpSpPr/>
          <p:nvPr/>
        </p:nvGrpSpPr>
        <p:grpSpPr>
          <a:xfrm>
            <a:off x="5567914" y="1967018"/>
            <a:ext cx="3282173" cy="855553"/>
            <a:chOff x="5567913" y="1967020"/>
            <a:chExt cx="3282173" cy="855554"/>
          </a:xfrm>
        </p:grpSpPr>
        <p:cxnSp>
          <p:nvCxnSpPr>
            <p:cNvPr id="40" name="Elbow Connector 231"/>
            <p:cNvCxnSpPr/>
            <p:nvPr/>
          </p:nvCxnSpPr>
          <p:spPr>
            <a:xfrm flipV="1">
              <a:off x="5567913" y="2222201"/>
              <a:ext cx="1620000" cy="481254"/>
            </a:xfrm>
            <a:prstGeom prst="bentConnector3">
              <a:avLst>
                <a:gd name="adj1" fmla="val 50000"/>
              </a:avLst>
            </a:prstGeom>
            <a:ln w="3175" cmpd="sng">
              <a:solidFill>
                <a:srgbClr val="934923"/>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1" name="TextBox 7"/>
            <p:cNvSpPr txBox="1"/>
            <p:nvPr/>
          </p:nvSpPr>
          <p:spPr>
            <a:xfrm>
              <a:off x="7170475" y="2292620"/>
              <a:ext cx="1679611" cy="529954"/>
            </a:xfrm>
            <a:prstGeom prst="rect">
              <a:avLst/>
            </a:prstGeom>
            <a:noFill/>
          </p:spPr>
          <p:txBody>
            <a:bodyPr wrap="square" rtlCol="0">
              <a:spAutoFit/>
            </a:bodyPr>
            <a:lstStyle/>
            <a:p>
              <a:pPr>
                <a:lnSpc>
                  <a:spcPct val="120000"/>
                </a:lnSpc>
              </a:pPr>
              <a:r>
                <a:rPr lang="zh-CN" altLang="en-US" sz="79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a:t>
              </a:r>
              <a:endParaRPr lang="en-US" altLang="zh-CN" sz="790" dirty="0">
                <a:gradFill>
                  <a:gsLst>
                    <a:gs pos="0">
                      <a:srgbClr val="934923"/>
                    </a:gs>
                    <a:gs pos="100000">
                      <a:srgbClr val="F4D352"/>
                    </a:gs>
                  </a:gsLst>
                  <a:lin ang="5400000" scaled="0"/>
                </a:gradFill>
                <a:cs typeface="+mn-ea"/>
                <a:sym typeface="+mn-lt"/>
              </a:endParaRPr>
            </a:p>
          </p:txBody>
        </p:sp>
        <p:sp>
          <p:nvSpPr>
            <p:cNvPr id="42" name="TextBox 8"/>
            <p:cNvSpPr txBox="1"/>
            <p:nvPr/>
          </p:nvSpPr>
          <p:spPr>
            <a:xfrm>
              <a:off x="7170475" y="1967020"/>
              <a:ext cx="1281524" cy="233077"/>
            </a:xfrm>
            <a:prstGeom prst="rect">
              <a:avLst/>
            </a:prstGeom>
            <a:noFill/>
          </p:spPr>
          <p:txBody>
            <a:bodyPr wrap="square" tIns="0" bIns="0" rtlCol="0" anchor="t">
              <a:spAutoFit/>
            </a:bodyPr>
            <a:lstStyle/>
            <a:p>
              <a:pPr algn="r">
                <a:lnSpc>
                  <a:spcPct val="120000"/>
                </a:lnSpc>
              </a:pPr>
              <a:r>
                <a:rPr lang="zh-CN" altLang="en-US" sz="1350" dirty="0">
                  <a:gradFill>
                    <a:gsLst>
                      <a:gs pos="0">
                        <a:srgbClr val="934923"/>
                      </a:gs>
                      <a:gs pos="100000">
                        <a:srgbClr val="F4D352"/>
                      </a:gs>
                    </a:gsLst>
                    <a:lin ang="5400000" scaled="0"/>
                  </a:gradFill>
                  <a:cs typeface="+mn-ea"/>
                  <a:sym typeface="+mn-lt"/>
                </a:rPr>
                <a:t>添加标题</a:t>
              </a:r>
            </a:p>
          </p:txBody>
        </p:sp>
      </p:grpSp>
      <p:grpSp>
        <p:nvGrpSpPr>
          <p:cNvPr id="43" name="组合 42"/>
          <p:cNvGrpSpPr/>
          <p:nvPr/>
        </p:nvGrpSpPr>
        <p:grpSpPr>
          <a:xfrm>
            <a:off x="5134959" y="3038272"/>
            <a:ext cx="3738044" cy="1105123"/>
            <a:chOff x="5134958" y="3038269"/>
            <a:chExt cx="3738044" cy="1105123"/>
          </a:xfrm>
        </p:grpSpPr>
        <p:cxnSp>
          <p:nvCxnSpPr>
            <p:cNvPr id="44" name="Elbow Connector 228"/>
            <p:cNvCxnSpPr/>
            <p:nvPr/>
          </p:nvCxnSpPr>
          <p:spPr>
            <a:xfrm>
              <a:off x="5134958" y="3038269"/>
              <a:ext cx="2037568" cy="491807"/>
            </a:xfrm>
            <a:prstGeom prst="bentConnector3">
              <a:avLst>
                <a:gd name="adj1" fmla="val 50000"/>
              </a:avLst>
            </a:prstGeom>
            <a:ln w="3175" cmpd="sng">
              <a:solidFill>
                <a:srgbClr val="934923"/>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5" name="TextBox 7"/>
            <p:cNvSpPr txBox="1"/>
            <p:nvPr/>
          </p:nvSpPr>
          <p:spPr>
            <a:xfrm>
              <a:off x="7193391" y="3613439"/>
              <a:ext cx="1679611" cy="529953"/>
            </a:xfrm>
            <a:prstGeom prst="rect">
              <a:avLst/>
            </a:prstGeom>
            <a:noFill/>
          </p:spPr>
          <p:txBody>
            <a:bodyPr wrap="square" rtlCol="0">
              <a:spAutoFit/>
            </a:bodyPr>
            <a:lstStyle/>
            <a:p>
              <a:pPr>
                <a:lnSpc>
                  <a:spcPct val="120000"/>
                </a:lnSpc>
              </a:pPr>
              <a:r>
                <a:rPr lang="zh-CN" altLang="en-US" sz="79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a:t>
              </a:r>
              <a:endParaRPr lang="en-US" altLang="zh-CN" sz="790" dirty="0">
                <a:gradFill>
                  <a:gsLst>
                    <a:gs pos="0">
                      <a:srgbClr val="934923"/>
                    </a:gs>
                    <a:gs pos="100000">
                      <a:srgbClr val="F4D352"/>
                    </a:gs>
                  </a:gsLst>
                  <a:lin ang="5400000" scaled="0"/>
                </a:gradFill>
                <a:cs typeface="+mn-ea"/>
                <a:sym typeface="+mn-lt"/>
              </a:endParaRPr>
            </a:p>
          </p:txBody>
        </p:sp>
        <p:sp>
          <p:nvSpPr>
            <p:cNvPr id="46" name="TextBox 8"/>
            <p:cNvSpPr txBox="1"/>
            <p:nvPr/>
          </p:nvSpPr>
          <p:spPr>
            <a:xfrm>
              <a:off x="7193392" y="3311760"/>
              <a:ext cx="1160828" cy="233077"/>
            </a:xfrm>
            <a:prstGeom prst="rect">
              <a:avLst/>
            </a:prstGeom>
            <a:noFill/>
          </p:spPr>
          <p:txBody>
            <a:bodyPr wrap="square" tIns="0" bIns="0" rtlCol="0" anchor="t">
              <a:spAutoFit/>
            </a:bodyPr>
            <a:lstStyle/>
            <a:p>
              <a:pPr algn="r">
                <a:lnSpc>
                  <a:spcPct val="120000"/>
                </a:lnSpc>
              </a:pPr>
              <a:r>
                <a:rPr lang="zh-CN" altLang="en-US" sz="1350" dirty="0">
                  <a:gradFill>
                    <a:gsLst>
                      <a:gs pos="0">
                        <a:srgbClr val="934923"/>
                      </a:gs>
                      <a:gs pos="100000">
                        <a:srgbClr val="F4D352"/>
                      </a:gs>
                    </a:gsLst>
                    <a:lin ang="5400000" scaled="0"/>
                  </a:gradFill>
                  <a:cs typeface="+mn-ea"/>
                  <a:sym typeface="+mn-lt"/>
                </a:rPr>
                <a:t>添加标题</a:t>
              </a:r>
            </a:p>
          </p:txBody>
        </p:sp>
      </p:grpSp>
      <p:grpSp>
        <p:nvGrpSpPr>
          <p:cNvPr id="47" name="组合 46"/>
          <p:cNvGrpSpPr/>
          <p:nvPr/>
        </p:nvGrpSpPr>
        <p:grpSpPr>
          <a:xfrm>
            <a:off x="3615932" y="3658612"/>
            <a:ext cx="1679611" cy="1269754"/>
            <a:chOff x="3615931" y="3658610"/>
            <a:chExt cx="1679611" cy="1269753"/>
          </a:xfrm>
        </p:grpSpPr>
        <p:cxnSp>
          <p:nvCxnSpPr>
            <p:cNvPr id="48" name="Elbow Connector 234"/>
            <p:cNvCxnSpPr/>
            <p:nvPr/>
          </p:nvCxnSpPr>
          <p:spPr>
            <a:xfrm rot="5400000">
              <a:off x="4353120" y="3776068"/>
              <a:ext cx="494446" cy="259529"/>
            </a:xfrm>
            <a:prstGeom prst="bentConnector3">
              <a:avLst>
                <a:gd name="adj1" fmla="val 50000"/>
              </a:avLst>
            </a:prstGeom>
            <a:ln w="3175" cmpd="sng">
              <a:solidFill>
                <a:schemeClr val="accent2"/>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9" name="TextBox 7"/>
            <p:cNvSpPr txBox="1"/>
            <p:nvPr/>
          </p:nvSpPr>
          <p:spPr>
            <a:xfrm>
              <a:off x="3615931" y="4398410"/>
              <a:ext cx="1679611" cy="529953"/>
            </a:xfrm>
            <a:prstGeom prst="rect">
              <a:avLst/>
            </a:prstGeom>
            <a:noFill/>
          </p:spPr>
          <p:txBody>
            <a:bodyPr wrap="square" rtlCol="0">
              <a:spAutoFit/>
            </a:bodyPr>
            <a:lstStyle/>
            <a:p>
              <a:pPr algn="ctr">
                <a:lnSpc>
                  <a:spcPct val="120000"/>
                </a:lnSpc>
              </a:pPr>
              <a:r>
                <a:rPr lang="zh-CN" altLang="en-US" sz="79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a:t>
              </a:r>
              <a:endParaRPr lang="en-US" altLang="zh-CN" sz="790" dirty="0">
                <a:gradFill>
                  <a:gsLst>
                    <a:gs pos="0">
                      <a:srgbClr val="934923"/>
                    </a:gs>
                    <a:gs pos="100000">
                      <a:srgbClr val="F4D352"/>
                    </a:gs>
                  </a:gsLst>
                  <a:lin ang="5400000" scaled="0"/>
                </a:gradFill>
                <a:cs typeface="+mn-ea"/>
                <a:sym typeface="+mn-lt"/>
              </a:endParaRPr>
            </a:p>
          </p:txBody>
        </p:sp>
        <p:sp>
          <p:nvSpPr>
            <p:cNvPr id="50" name="TextBox 8"/>
            <p:cNvSpPr txBox="1"/>
            <p:nvPr/>
          </p:nvSpPr>
          <p:spPr>
            <a:xfrm>
              <a:off x="3942127" y="4096731"/>
              <a:ext cx="1160828" cy="233077"/>
            </a:xfrm>
            <a:prstGeom prst="rect">
              <a:avLst/>
            </a:prstGeom>
            <a:noFill/>
          </p:spPr>
          <p:txBody>
            <a:bodyPr wrap="square" tIns="0" bIns="0" rtlCol="0" anchor="t">
              <a:spAutoFit/>
            </a:bodyPr>
            <a:lstStyle/>
            <a:p>
              <a:pPr algn="r">
                <a:lnSpc>
                  <a:spcPct val="120000"/>
                </a:lnSpc>
              </a:pPr>
              <a:r>
                <a:rPr lang="zh-CN" altLang="en-US" sz="1350" dirty="0">
                  <a:gradFill>
                    <a:gsLst>
                      <a:gs pos="0">
                        <a:srgbClr val="934923"/>
                      </a:gs>
                      <a:gs pos="100000">
                        <a:srgbClr val="F4D352"/>
                      </a:gs>
                    </a:gsLst>
                    <a:lin ang="5400000" scaled="0"/>
                  </a:gradFill>
                  <a:cs typeface="+mn-ea"/>
                  <a:sym typeface="+mn-lt"/>
                </a:rPr>
                <a:t>添加标题</a:t>
              </a:r>
            </a:p>
          </p:txBody>
        </p:sp>
      </p:grpSp>
      <p:grpSp>
        <p:nvGrpSpPr>
          <p:cNvPr id="51" name="组合 50"/>
          <p:cNvGrpSpPr/>
          <p:nvPr/>
        </p:nvGrpSpPr>
        <p:grpSpPr>
          <a:xfrm>
            <a:off x="458508" y="2609298"/>
            <a:ext cx="2840440" cy="2011769"/>
            <a:chOff x="458508" y="2609298"/>
            <a:chExt cx="2840440" cy="2011769"/>
          </a:xfrm>
        </p:grpSpPr>
        <p:cxnSp>
          <p:nvCxnSpPr>
            <p:cNvPr id="52" name="Elbow Connector 223"/>
            <p:cNvCxnSpPr/>
            <p:nvPr/>
          </p:nvCxnSpPr>
          <p:spPr>
            <a:xfrm rot="10800000" flipV="1">
              <a:off x="1291200" y="2609298"/>
              <a:ext cx="2007748" cy="1265531"/>
            </a:xfrm>
            <a:prstGeom prst="bentConnector2">
              <a:avLst/>
            </a:prstGeom>
            <a:ln w="3175" cmpd="sng">
              <a:solidFill>
                <a:srgbClr val="934923"/>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3" name="TextBox 7"/>
            <p:cNvSpPr txBox="1"/>
            <p:nvPr/>
          </p:nvSpPr>
          <p:spPr>
            <a:xfrm>
              <a:off x="458508" y="4091114"/>
              <a:ext cx="1679611" cy="529953"/>
            </a:xfrm>
            <a:prstGeom prst="rect">
              <a:avLst/>
            </a:prstGeom>
            <a:noFill/>
          </p:spPr>
          <p:txBody>
            <a:bodyPr wrap="square" rtlCol="0">
              <a:spAutoFit/>
            </a:bodyPr>
            <a:lstStyle/>
            <a:p>
              <a:pPr algn="ctr">
                <a:lnSpc>
                  <a:spcPct val="120000"/>
                </a:lnSpc>
              </a:pPr>
              <a:r>
                <a:rPr lang="zh-CN" altLang="en-US" sz="79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a:t>
              </a:r>
              <a:endParaRPr lang="en-US" altLang="zh-CN" sz="790" dirty="0">
                <a:gradFill>
                  <a:gsLst>
                    <a:gs pos="0">
                      <a:srgbClr val="934923"/>
                    </a:gs>
                    <a:gs pos="100000">
                      <a:srgbClr val="F4D352"/>
                    </a:gs>
                  </a:gsLst>
                  <a:lin ang="5400000" scaled="0"/>
                </a:gradFill>
                <a:cs typeface="+mn-ea"/>
                <a:sym typeface="+mn-lt"/>
              </a:endParaRPr>
            </a:p>
          </p:txBody>
        </p:sp>
        <p:sp>
          <p:nvSpPr>
            <p:cNvPr id="54" name="TextBox 8"/>
            <p:cNvSpPr txBox="1"/>
            <p:nvPr/>
          </p:nvSpPr>
          <p:spPr>
            <a:xfrm>
              <a:off x="665090" y="3789435"/>
              <a:ext cx="1160828" cy="233077"/>
            </a:xfrm>
            <a:prstGeom prst="rect">
              <a:avLst/>
            </a:prstGeom>
            <a:noFill/>
          </p:spPr>
          <p:txBody>
            <a:bodyPr wrap="square" tIns="0" bIns="0" rtlCol="0" anchor="t">
              <a:spAutoFit/>
            </a:bodyPr>
            <a:lstStyle/>
            <a:p>
              <a:pPr algn="r">
                <a:lnSpc>
                  <a:spcPct val="120000"/>
                </a:lnSpc>
              </a:pPr>
              <a:r>
                <a:rPr lang="zh-CN" altLang="en-US" sz="1350" dirty="0">
                  <a:gradFill>
                    <a:gsLst>
                      <a:gs pos="0">
                        <a:srgbClr val="934923"/>
                      </a:gs>
                      <a:gs pos="100000">
                        <a:srgbClr val="F4D352"/>
                      </a:gs>
                    </a:gsLst>
                    <a:lin ang="5400000" scaled="0"/>
                  </a:gradFill>
                  <a:cs typeface="+mn-ea"/>
                  <a:sym typeface="+mn-lt"/>
                </a:rPr>
                <a:t>添加标题</a:t>
              </a:r>
            </a:p>
          </p:txBody>
        </p:sp>
      </p:grpSp>
      <p:grpSp>
        <p:nvGrpSpPr>
          <p:cNvPr id="55" name="组合 54"/>
          <p:cNvGrpSpPr/>
          <p:nvPr/>
        </p:nvGrpSpPr>
        <p:grpSpPr>
          <a:xfrm>
            <a:off x="446105" y="1574834"/>
            <a:ext cx="3724517" cy="849828"/>
            <a:chOff x="446104" y="1574832"/>
            <a:chExt cx="3724517" cy="849827"/>
          </a:xfrm>
        </p:grpSpPr>
        <p:cxnSp>
          <p:nvCxnSpPr>
            <p:cNvPr id="56" name="Elbow Connector 220"/>
            <p:cNvCxnSpPr/>
            <p:nvPr/>
          </p:nvCxnSpPr>
          <p:spPr>
            <a:xfrm rot="10800000">
              <a:off x="1625440" y="1784779"/>
              <a:ext cx="2545181" cy="192878"/>
            </a:xfrm>
            <a:prstGeom prst="bentConnector3">
              <a:avLst>
                <a:gd name="adj1" fmla="val 50000"/>
              </a:avLst>
            </a:prstGeom>
            <a:ln w="3175" cmpd="sng">
              <a:solidFill>
                <a:srgbClr val="934923"/>
              </a:solidFill>
              <a:prstDash val="solid"/>
              <a:round/>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57" name="TextBox 7"/>
            <p:cNvSpPr txBox="1"/>
            <p:nvPr/>
          </p:nvSpPr>
          <p:spPr>
            <a:xfrm>
              <a:off x="493059" y="1894707"/>
              <a:ext cx="1679611" cy="529952"/>
            </a:xfrm>
            <a:prstGeom prst="rect">
              <a:avLst/>
            </a:prstGeom>
            <a:noFill/>
          </p:spPr>
          <p:txBody>
            <a:bodyPr wrap="square" rtlCol="0">
              <a:spAutoFit/>
            </a:bodyPr>
            <a:lstStyle/>
            <a:p>
              <a:pPr algn="ctr">
                <a:lnSpc>
                  <a:spcPct val="120000"/>
                </a:lnSpc>
              </a:pPr>
              <a:r>
                <a:rPr lang="zh-CN" altLang="en-US" sz="790" dirty="0">
                  <a:gradFill>
                    <a:gsLst>
                      <a:gs pos="0">
                        <a:srgbClr val="934923"/>
                      </a:gs>
                      <a:gs pos="100000">
                        <a:srgbClr val="F4D352"/>
                      </a:gs>
                    </a:gsLst>
                    <a:lin ang="5400000" scaled="0"/>
                  </a:gradFill>
                  <a:cs typeface="+mn-ea"/>
                  <a:sym typeface="+mn-lt"/>
                </a:rPr>
                <a:t>点击输入简要文字内容，文字内容概括精炼，不用多余的文字修饰，言短意赅的说明该项内容。</a:t>
              </a:r>
              <a:endParaRPr lang="en-US" altLang="zh-CN" sz="790" dirty="0">
                <a:gradFill>
                  <a:gsLst>
                    <a:gs pos="0">
                      <a:srgbClr val="934923"/>
                    </a:gs>
                    <a:gs pos="100000">
                      <a:srgbClr val="F4D352"/>
                    </a:gs>
                  </a:gsLst>
                  <a:lin ang="5400000" scaled="0"/>
                </a:gradFill>
                <a:cs typeface="+mn-ea"/>
                <a:sym typeface="+mn-lt"/>
              </a:endParaRPr>
            </a:p>
          </p:txBody>
        </p:sp>
        <p:sp>
          <p:nvSpPr>
            <p:cNvPr id="58" name="TextBox 8"/>
            <p:cNvSpPr txBox="1"/>
            <p:nvPr/>
          </p:nvSpPr>
          <p:spPr>
            <a:xfrm>
              <a:off x="446104" y="1574832"/>
              <a:ext cx="1160828" cy="232692"/>
            </a:xfrm>
            <a:prstGeom prst="rect">
              <a:avLst/>
            </a:prstGeom>
            <a:noFill/>
          </p:spPr>
          <p:txBody>
            <a:bodyPr wrap="square" tIns="0" bIns="0" rtlCol="0" anchor="t">
              <a:spAutoFit/>
            </a:bodyPr>
            <a:lstStyle/>
            <a:p>
              <a:pPr algn="r">
                <a:lnSpc>
                  <a:spcPct val="120000"/>
                </a:lnSpc>
              </a:pPr>
              <a:r>
                <a:rPr lang="zh-CN" altLang="en-US" sz="1350" dirty="0">
                  <a:gradFill>
                    <a:gsLst>
                      <a:gs pos="0">
                        <a:srgbClr val="934923"/>
                      </a:gs>
                      <a:gs pos="100000">
                        <a:srgbClr val="F4D352"/>
                      </a:gs>
                    </a:gsLst>
                    <a:lin ang="5400000" scaled="0"/>
                  </a:gradFill>
                  <a:cs typeface="+mn-ea"/>
                  <a:sym typeface="+mn-lt"/>
                </a:rPr>
                <a:t>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400"/>
                                  </p:stCondLst>
                                  <p:childTnLst>
                                    <p:set>
                                      <p:cBhvr>
                                        <p:cTn id="11" dur="1" fill="hold">
                                          <p:stCondLst>
                                            <p:cond delay="0"/>
                                          </p:stCondLst>
                                        </p:cTn>
                                        <p:tgtEl>
                                          <p:spTgt spid="55"/>
                                        </p:tgtEl>
                                        <p:attrNameLst>
                                          <p:attrName>style.visibility</p:attrName>
                                        </p:attrNameLst>
                                      </p:cBhvr>
                                      <p:to>
                                        <p:strVal val="visible"/>
                                      </p:to>
                                    </p:set>
                                    <p:anim calcmode="lin" valueType="num">
                                      <p:cBhvr>
                                        <p:cTn id="12" dur="500" fill="hold"/>
                                        <p:tgtEl>
                                          <p:spTgt spid="55"/>
                                        </p:tgtEl>
                                        <p:attrNameLst>
                                          <p:attrName>ppt_w</p:attrName>
                                        </p:attrNameLst>
                                      </p:cBhvr>
                                      <p:tavLst>
                                        <p:tav tm="0">
                                          <p:val>
                                            <p:fltVal val="0"/>
                                          </p:val>
                                        </p:tav>
                                        <p:tav tm="100000">
                                          <p:val>
                                            <p:strVal val="#ppt_w"/>
                                          </p:val>
                                        </p:tav>
                                      </p:tavLst>
                                    </p:anim>
                                    <p:anim calcmode="lin" valueType="num">
                                      <p:cBhvr>
                                        <p:cTn id="13" dur="500" fill="hold"/>
                                        <p:tgtEl>
                                          <p:spTgt spid="55"/>
                                        </p:tgtEl>
                                        <p:attrNameLst>
                                          <p:attrName>ppt_h</p:attrName>
                                        </p:attrNameLst>
                                      </p:cBhvr>
                                      <p:tavLst>
                                        <p:tav tm="0">
                                          <p:val>
                                            <p:fltVal val="0"/>
                                          </p:val>
                                        </p:tav>
                                        <p:tav tm="100000">
                                          <p:val>
                                            <p:strVal val="#ppt_h"/>
                                          </p:val>
                                        </p:tav>
                                      </p:tavLst>
                                    </p:anim>
                                    <p:animEffect transition="in" filter="fade">
                                      <p:cBhvr>
                                        <p:cTn id="14" dur="500"/>
                                        <p:tgtEl>
                                          <p:spTgt spid="55"/>
                                        </p:tgtEl>
                                      </p:cBhvr>
                                    </p:animEffect>
                                  </p:childTnLst>
                                </p:cTn>
                              </p:par>
                              <p:par>
                                <p:cTn id="15" presetID="53" presetClass="entr" presetSubtype="16" fill="hold" nodeType="withEffect">
                                  <p:stCondLst>
                                    <p:cond delay="80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par>
                                <p:cTn id="20" presetID="53" presetClass="entr" presetSubtype="16" fill="hold" nodeType="withEffect">
                                  <p:stCondLst>
                                    <p:cond delay="130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180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par>
                                <p:cTn id="30" presetID="53" presetClass="entr" presetSubtype="16" fill="hold" nodeType="withEffect">
                                  <p:stCondLst>
                                    <p:cond delay="240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8"/>
          <p:cNvSpPr txBox="1">
            <a:spLocks noChangeArrowheads="1"/>
          </p:cNvSpPr>
          <p:nvPr/>
        </p:nvSpPr>
        <p:spPr bwMode="auto">
          <a:xfrm>
            <a:off x="267868" y="181868"/>
            <a:ext cx="1838138" cy="40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nSpc>
                <a:spcPct val="120000"/>
              </a:lnSpc>
              <a:defRPr/>
            </a:pPr>
            <a:r>
              <a:rPr lang="zh-CN" altLang="en-US" sz="1800" b="1" dirty="0">
                <a:gradFill>
                  <a:gsLst>
                    <a:gs pos="0">
                      <a:srgbClr val="934923"/>
                    </a:gs>
                    <a:gs pos="100000">
                      <a:srgbClr val="F4D352"/>
                    </a:gs>
                  </a:gsLst>
                  <a:lin ang="5400000" scaled="1"/>
                </a:gradFill>
                <a:latin typeface="+mn-lt"/>
                <a:ea typeface="+mn-ea"/>
                <a:cs typeface="+mn-ea"/>
                <a:sym typeface="+mn-lt"/>
              </a:rPr>
              <a:t>签约仪式介绍</a:t>
            </a:r>
          </a:p>
        </p:txBody>
      </p:sp>
      <p:sp>
        <p:nvSpPr>
          <p:cNvPr id="3" name="Content Placeholder 2"/>
          <p:cNvSpPr txBox="1"/>
          <p:nvPr/>
        </p:nvSpPr>
        <p:spPr>
          <a:xfrm>
            <a:off x="267868" y="520371"/>
            <a:ext cx="1730071" cy="25558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120">
              <a:lnSpc>
                <a:spcPct val="120000"/>
              </a:lnSpc>
              <a:spcBef>
                <a:spcPts val="0"/>
              </a:spcBef>
              <a:buNone/>
              <a:defRPr/>
            </a:pPr>
            <a:r>
              <a:rPr lang="zh-CN" altLang="en-US" sz="1000" dirty="0">
                <a:gradFill>
                  <a:gsLst>
                    <a:gs pos="0">
                      <a:srgbClr val="934923"/>
                    </a:gs>
                    <a:gs pos="100000">
                      <a:srgbClr val="F4D352"/>
                    </a:gs>
                  </a:gsLst>
                  <a:lin ang="5400000" scaled="1"/>
                </a:gradFill>
                <a:cs typeface="+mn-ea"/>
                <a:sym typeface="+mn-lt"/>
              </a:rPr>
              <a:t>此处添加文本详细介绍内容</a:t>
            </a:r>
            <a:endParaRPr lang="en-US" altLang="zh-CN" sz="1000" dirty="0">
              <a:gradFill>
                <a:gsLst>
                  <a:gs pos="0">
                    <a:srgbClr val="934923"/>
                  </a:gs>
                  <a:gs pos="100000">
                    <a:srgbClr val="F4D352"/>
                  </a:gs>
                </a:gsLst>
                <a:lin ang="5400000" scaled="1"/>
              </a:gradFill>
              <a:cs typeface="+mn-ea"/>
              <a:sym typeface="+mn-lt"/>
            </a:endParaRPr>
          </a:p>
        </p:txBody>
      </p:sp>
      <p:cxnSp>
        <p:nvCxnSpPr>
          <p:cNvPr id="27" name="直接连接符 26"/>
          <p:cNvCxnSpPr/>
          <p:nvPr/>
        </p:nvCxnSpPr>
        <p:spPr>
          <a:xfrm>
            <a:off x="4997238" y="2253835"/>
            <a:ext cx="3319180"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4996625" y="3333955"/>
            <a:ext cx="3319791" cy="0"/>
          </a:xfrm>
          <a:prstGeom prst="line">
            <a:avLst/>
          </a:prstGeom>
          <a:noFill/>
          <a:ln w="9525">
            <a:gradFill>
              <a:gsLst>
                <a:gs pos="50000">
                  <a:schemeClr val="accent2"/>
                </a:gs>
                <a:gs pos="0">
                  <a:schemeClr val="accent1"/>
                </a:gs>
                <a:gs pos="100000">
                  <a:schemeClr val="accent3"/>
                </a:gs>
              </a:gsLst>
              <a:lin ang="5400000" scaled="1"/>
            </a:gradFill>
            <a:prstDash val="dash"/>
          </a:ln>
          <a:effectLst/>
        </p:spPr>
        <p:style>
          <a:lnRef idx="2">
            <a:schemeClr val="accent1">
              <a:shade val="50000"/>
            </a:schemeClr>
          </a:lnRef>
          <a:fillRef idx="1">
            <a:schemeClr val="accent1"/>
          </a:fillRef>
          <a:effectRef idx="0">
            <a:schemeClr val="accent1"/>
          </a:effectRef>
          <a:fontRef idx="minor">
            <a:schemeClr val="lt1"/>
          </a:fontRef>
        </p:style>
      </p:cxnSp>
      <p:grpSp>
        <p:nvGrpSpPr>
          <p:cNvPr id="29" name="组合 28"/>
          <p:cNvGrpSpPr/>
          <p:nvPr/>
        </p:nvGrpSpPr>
        <p:grpSpPr>
          <a:xfrm>
            <a:off x="4955425" y="1420248"/>
            <a:ext cx="3328597" cy="685049"/>
            <a:chOff x="4955424" y="1420247"/>
            <a:chExt cx="3328597" cy="685049"/>
          </a:xfrm>
        </p:grpSpPr>
        <p:sp>
          <p:nvSpPr>
            <p:cNvPr id="30" name="椭圆 29"/>
            <p:cNvSpPr/>
            <p:nvPr/>
          </p:nvSpPr>
          <p:spPr>
            <a:xfrm>
              <a:off x="4955424" y="1461748"/>
              <a:ext cx="599448" cy="599448"/>
            </a:xfrm>
            <a:prstGeom prst="ellipse">
              <a:avLst/>
            </a:prstGeom>
            <a:gradFill>
              <a:gsLst>
                <a:gs pos="0">
                  <a:srgbClr val="934923"/>
                </a:gs>
                <a:gs pos="100000">
                  <a:srgbClr val="F4D352"/>
                </a:gs>
              </a:gsLst>
              <a:lin ang="54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sp>
          <p:nvSpPr>
            <p:cNvPr id="31" name="Freeform 13"/>
            <p:cNvSpPr>
              <a:spLocks noEditPoints="1"/>
            </p:cNvSpPr>
            <p:nvPr/>
          </p:nvSpPr>
          <p:spPr bwMode="auto">
            <a:xfrm>
              <a:off x="5110341" y="1652267"/>
              <a:ext cx="289613" cy="227488"/>
            </a:xfrm>
            <a:custGeom>
              <a:avLst/>
              <a:gdLst>
                <a:gd name="T0" fmla="*/ 282 w 766"/>
                <a:gd name="T1" fmla="*/ 304 h 600"/>
                <a:gd name="T2" fmla="*/ 391 w 766"/>
                <a:gd name="T3" fmla="*/ 248 h 600"/>
                <a:gd name="T4" fmla="*/ 596 w 766"/>
                <a:gd name="T5" fmla="*/ 213 h 600"/>
                <a:gd name="T6" fmla="*/ 652 w 766"/>
                <a:gd name="T7" fmla="*/ 129 h 600"/>
                <a:gd name="T8" fmla="*/ 570 w 766"/>
                <a:gd name="T9" fmla="*/ 186 h 600"/>
                <a:gd name="T10" fmla="*/ 391 w 766"/>
                <a:gd name="T11" fmla="*/ 195 h 600"/>
                <a:gd name="T12" fmla="*/ 766 w 766"/>
                <a:gd name="T13" fmla="*/ 80 h 600"/>
                <a:gd name="T14" fmla="*/ 465 w 766"/>
                <a:gd name="T15" fmla="*/ 32 h 600"/>
                <a:gd name="T16" fmla="*/ 437 w 766"/>
                <a:gd name="T17" fmla="*/ 0 h 600"/>
                <a:gd name="T18" fmla="*/ 154 w 766"/>
                <a:gd name="T19" fmla="*/ 32 h 600"/>
                <a:gd name="T20" fmla="*/ 175 w 766"/>
                <a:gd name="T21" fmla="*/ 80 h 600"/>
                <a:gd name="T22" fmla="*/ 216 w 766"/>
                <a:gd name="T23" fmla="*/ 135 h 600"/>
                <a:gd name="T24" fmla="*/ 706 w 766"/>
                <a:gd name="T25" fmla="*/ 80 h 600"/>
                <a:gd name="T26" fmla="*/ 355 w 766"/>
                <a:gd name="T27" fmla="*/ 394 h 600"/>
                <a:gd name="T28" fmla="*/ 706 w 766"/>
                <a:gd name="T29" fmla="*/ 410 h 600"/>
                <a:gd name="T30" fmla="*/ 361 w 766"/>
                <a:gd name="T31" fmla="*/ 427 h 600"/>
                <a:gd name="T32" fmla="*/ 362 w 766"/>
                <a:gd name="T33" fmla="*/ 478 h 600"/>
                <a:gd name="T34" fmla="*/ 437 w 766"/>
                <a:gd name="T35" fmla="*/ 595 h 600"/>
                <a:gd name="T36" fmla="*/ 465 w 766"/>
                <a:gd name="T37" fmla="*/ 478 h 600"/>
                <a:gd name="T38" fmla="*/ 603 w 766"/>
                <a:gd name="T39" fmla="*/ 592 h 600"/>
                <a:gd name="T40" fmla="*/ 591 w 766"/>
                <a:gd name="T41" fmla="*/ 478 h 600"/>
                <a:gd name="T42" fmla="*/ 766 w 766"/>
                <a:gd name="T43" fmla="*/ 427 h 600"/>
                <a:gd name="T44" fmla="*/ 747 w 766"/>
                <a:gd name="T45" fmla="*/ 80 h 600"/>
                <a:gd name="T46" fmla="*/ 161 w 766"/>
                <a:gd name="T47" fmla="*/ 310 h 600"/>
                <a:gd name="T48" fmla="*/ 235 w 766"/>
                <a:gd name="T49" fmla="*/ 236 h 600"/>
                <a:gd name="T50" fmla="*/ 86 w 766"/>
                <a:gd name="T51" fmla="*/ 236 h 600"/>
                <a:gd name="T52" fmla="*/ 208 w 766"/>
                <a:gd name="T53" fmla="*/ 325 h 600"/>
                <a:gd name="T54" fmla="*/ 181 w 766"/>
                <a:gd name="T55" fmla="*/ 325 h 600"/>
                <a:gd name="T56" fmla="*/ 188 w 766"/>
                <a:gd name="T57" fmla="*/ 339 h 600"/>
                <a:gd name="T58" fmla="*/ 196 w 766"/>
                <a:gd name="T59" fmla="*/ 510 h 600"/>
                <a:gd name="T60" fmla="*/ 129 w 766"/>
                <a:gd name="T61" fmla="*/ 510 h 600"/>
                <a:gd name="T62" fmla="*/ 137 w 766"/>
                <a:gd name="T63" fmla="*/ 339 h 600"/>
                <a:gd name="T64" fmla="*/ 145 w 766"/>
                <a:gd name="T65" fmla="*/ 325 h 600"/>
                <a:gd name="T66" fmla="*/ 0 w 766"/>
                <a:gd name="T67" fmla="*/ 438 h 600"/>
                <a:gd name="T68" fmla="*/ 66 w 766"/>
                <a:gd name="T69" fmla="*/ 600 h 600"/>
                <a:gd name="T70" fmla="*/ 89 w 766"/>
                <a:gd name="T71" fmla="*/ 432 h 600"/>
                <a:gd name="T72" fmla="*/ 230 w 766"/>
                <a:gd name="T73" fmla="*/ 600 h 600"/>
                <a:gd name="T74" fmla="*/ 253 w 766"/>
                <a:gd name="T75" fmla="*/ 432 h 600"/>
                <a:gd name="T76" fmla="*/ 321 w 766"/>
                <a:gd name="T77" fmla="*/ 600 h 600"/>
                <a:gd name="T78" fmla="*/ 208 w 766"/>
                <a:gd name="T79" fmla="*/ 325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6" h="600">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sz="2400">
                <a:gradFill>
                  <a:gsLst>
                    <a:gs pos="0">
                      <a:srgbClr val="934923"/>
                    </a:gs>
                    <a:gs pos="100000">
                      <a:srgbClr val="F4D352"/>
                    </a:gs>
                  </a:gsLst>
                  <a:lin ang="5400000" scaled="0"/>
                </a:gradFill>
                <a:cs typeface="+mn-ea"/>
                <a:sym typeface="+mn-lt"/>
              </a:endParaRPr>
            </a:p>
          </p:txBody>
        </p:sp>
        <p:grpSp>
          <p:nvGrpSpPr>
            <p:cNvPr id="32" name="组合 31"/>
            <p:cNvGrpSpPr/>
            <p:nvPr/>
          </p:nvGrpSpPr>
          <p:grpSpPr>
            <a:xfrm>
              <a:off x="5601774" y="1420247"/>
              <a:ext cx="2682247" cy="685049"/>
              <a:chOff x="657222" y="1494198"/>
              <a:chExt cx="3576329" cy="913395"/>
            </a:xfrm>
          </p:grpSpPr>
          <p:sp>
            <p:nvSpPr>
              <p:cNvPr id="33" name="TextBox 145"/>
              <p:cNvSpPr txBox="1"/>
              <p:nvPr/>
            </p:nvSpPr>
            <p:spPr>
              <a:xfrm>
                <a:off x="657222" y="1800268"/>
                <a:ext cx="3576329" cy="607325"/>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0">
                          <a:srgbClr val="934923"/>
                        </a:gs>
                        <a:gs pos="100000">
                          <a:srgbClr val="F4D352"/>
                        </a:gs>
                      </a:gsLst>
                      <a:lin ang="5400000" scaled="0"/>
                    </a:gradFill>
                    <a:cs typeface="+mn-ea"/>
                    <a:sym typeface="+mn-lt"/>
                  </a:rPr>
                  <a:t>Office2010</a:t>
                </a:r>
                <a:r>
                  <a:rPr lang="zh-CN" altLang="en-US" sz="900" dirty="0">
                    <a:gradFill>
                      <a:gsLst>
                        <a:gs pos="0">
                          <a:srgbClr val="934923"/>
                        </a:gs>
                        <a:gs pos="100000">
                          <a:srgbClr val="F4D352"/>
                        </a:gs>
                      </a:gsLst>
                      <a:lin ang="5400000" scaled="0"/>
                    </a:gradFill>
                    <a:cs typeface="+mn-ea"/>
                    <a:sym typeface="+mn-lt"/>
                  </a:rPr>
                  <a:t>及以上版本，单击选中图片，右键，设置图片格式，填充，图片或纹理填充</a:t>
                </a:r>
                <a:endParaRPr lang="en-US" altLang="zh-CN" sz="900" dirty="0">
                  <a:gradFill>
                    <a:gsLst>
                      <a:gs pos="0">
                        <a:srgbClr val="934923"/>
                      </a:gs>
                      <a:gs pos="100000">
                        <a:srgbClr val="F4D352"/>
                      </a:gs>
                    </a:gsLst>
                    <a:lin ang="5400000" scaled="0"/>
                  </a:gradFill>
                  <a:cs typeface="+mn-ea"/>
                  <a:sym typeface="+mn-lt"/>
                </a:endParaRPr>
              </a:p>
            </p:txBody>
          </p:sp>
          <p:sp>
            <p:nvSpPr>
              <p:cNvPr id="34" name="TextBox 148"/>
              <p:cNvSpPr txBox="1"/>
              <p:nvPr/>
            </p:nvSpPr>
            <p:spPr>
              <a:xfrm>
                <a:off x="657222" y="1494198"/>
                <a:ext cx="2589134" cy="332397"/>
              </a:xfrm>
              <a:prstGeom prst="rect">
                <a:avLst/>
              </a:prstGeom>
              <a:noFill/>
            </p:spPr>
            <p:txBody>
              <a:bodyPr wrap="square" lIns="121908" tIns="0" rIns="121908" bIns="0" rtlCol="0" anchor="t">
                <a:spAutoFit/>
              </a:bodyPr>
              <a:lstStyle/>
              <a:p>
                <a:pPr>
                  <a:lnSpc>
                    <a:spcPct val="120000"/>
                  </a:lnSpc>
                </a:pPr>
                <a:r>
                  <a:rPr lang="zh-CN" altLang="en-US" sz="1350" dirty="0">
                    <a:gradFill>
                      <a:gsLst>
                        <a:gs pos="0">
                          <a:srgbClr val="934923"/>
                        </a:gs>
                        <a:gs pos="100000">
                          <a:srgbClr val="F4D352"/>
                        </a:gs>
                      </a:gsLst>
                      <a:lin ang="5400000" scaled="0"/>
                    </a:gradFill>
                    <a:cs typeface="+mn-ea"/>
                    <a:sym typeface="+mn-lt"/>
                  </a:rPr>
                  <a:t>点击添加标题</a:t>
                </a:r>
              </a:p>
            </p:txBody>
          </p:sp>
        </p:grpSp>
      </p:grpSp>
      <p:grpSp>
        <p:nvGrpSpPr>
          <p:cNvPr id="35" name="组合 34"/>
          <p:cNvGrpSpPr/>
          <p:nvPr/>
        </p:nvGrpSpPr>
        <p:grpSpPr>
          <a:xfrm>
            <a:off x="4970855" y="2402029"/>
            <a:ext cx="3313167" cy="692206"/>
            <a:chOff x="4970854" y="2402027"/>
            <a:chExt cx="3313167" cy="692206"/>
          </a:xfrm>
        </p:grpSpPr>
        <p:sp>
          <p:nvSpPr>
            <p:cNvPr id="36" name="椭圆 35"/>
            <p:cNvSpPr/>
            <p:nvPr/>
          </p:nvSpPr>
          <p:spPr>
            <a:xfrm>
              <a:off x="4970854" y="2494785"/>
              <a:ext cx="599448" cy="599448"/>
            </a:xfrm>
            <a:prstGeom prst="ellipse">
              <a:avLst/>
            </a:prstGeom>
            <a:gradFill>
              <a:gsLst>
                <a:gs pos="0">
                  <a:srgbClr val="934923"/>
                </a:gs>
                <a:gs pos="100000">
                  <a:srgbClr val="F4D352"/>
                </a:gs>
              </a:gsLst>
              <a:lin ang="54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sp>
          <p:nvSpPr>
            <p:cNvPr id="37" name="Freeform 17"/>
            <p:cNvSpPr>
              <a:spLocks noEditPoints="1"/>
            </p:cNvSpPr>
            <p:nvPr/>
          </p:nvSpPr>
          <p:spPr bwMode="auto">
            <a:xfrm>
              <a:off x="5110341" y="2623155"/>
              <a:ext cx="289614" cy="309707"/>
            </a:xfrm>
            <a:custGeom>
              <a:avLst/>
              <a:gdLst>
                <a:gd name="T0" fmla="*/ 224 w 593"/>
                <a:gd name="T1" fmla="*/ 394 h 633"/>
                <a:gd name="T2" fmla="*/ 213 w 593"/>
                <a:gd name="T3" fmla="*/ 358 h 633"/>
                <a:gd name="T4" fmla="*/ 259 w 593"/>
                <a:gd name="T5" fmla="*/ 173 h 633"/>
                <a:gd name="T6" fmla="*/ 307 w 593"/>
                <a:gd name="T7" fmla="*/ 323 h 633"/>
                <a:gd name="T8" fmla="*/ 367 w 593"/>
                <a:gd name="T9" fmla="*/ 149 h 633"/>
                <a:gd name="T10" fmla="*/ 234 w 593"/>
                <a:gd name="T11" fmla="*/ 296 h 633"/>
                <a:gd name="T12" fmla="*/ 223 w 593"/>
                <a:gd name="T13" fmla="*/ 315 h 633"/>
                <a:gd name="T14" fmla="*/ 304 w 593"/>
                <a:gd name="T15" fmla="*/ 363 h 633"/>
                <a:gd name="T16" fmla="*/ 391 w 593"/>
                <a:gd name="T17" fmla="*/ 127 h 633"/>
                <a:gd name="T18" fmla="*/ 395 w 593"/>
                <a:gd name="T19" fmla="*/ 81 h 633"/>
                <a:gd name="T20" fmla="*/ 391 w 593"/>
                <a:gd name="T21" fmla="*/ 127 h 633"/>
                <a:gd name="T22" fmla="*/ 463 w 593"/>
                <a:gd name="T23" fmla="*/ 149 h 633"/>
                <a:gd name="T24" fmla="*/ 417 w 593"/>
                <a:gd name="T25" fmla="*/ 154 h 633"/>
                <a:gd name="T26" fmla="*/ 338 w 593"/>
                <a:gd name="T27" fmla="*/ 107 h 633"/>
                <a:gd name="T28" fmla="*/ 319 w 593"/>
                <a:gd name="T29" fmla="*/ 65 h 633"/>
                <a:gd name="T30" fmla="*/ 338 w 593"/>
                <a:gd name="T31" fmla="*/ 107 h 633"/>
                <a:gd name="T32" fmla="*/ 261 w 593"/>
                <a:gd name="T33" fmla="*/ 79 h 633"/>
                <a:gd name="T34" fmla="*/ 266 w 593"/>
                <a:gd name="T35" fmla="*/ 125 h 633"/>
                <a:gd name="T36" fmla="*/ 435 w 593"/>
                <a:gd name="T37" fmla="*/ 226 h 633"/>
                <a:gd name="T38" fmla="*/ 477 w 593"/>
                <a:gd name="T39" fmla="*/ 207 h 633"/>
                <a:gd name="T40" fmla="*/ 435 w 593"/>
                <a:gd name="T41" fmla="*/ 226 h 633"/>
                <a:gd name="T42" fmla="*/ 218 w 593"/>
                <a:gd name="T43" fmla="*/ 324 h 633"/>
                <a:gd name="T44" fmla="*/ 206 w 593"/>
                <a:gd name="T45" fmla="*/ 344 h 633"/>
                <a:gd name="T46" fmla="*/ 288 w 593"/>
                <a:gd name="T47" fmla="*/ 391 h 633"/>
                <a:gd name="T48" fmla="*/ 216 w 593"/>
                <a:gd name="T49" fmla="*/ 633 h 633"/>
                <a:gd name="T50" fmla="*/ 231 w 593"/>
                <a:gd name="T51" fmla="*/ 37 h 633"/>
                <a:gd name="T52" fmla="*/ 564 w 593"/>
                <a:gd name="T53" fmla="*/ 180 h 633"/>
                <a:gd name="T54" fmla="*/ 569 w 593"/>
                <a:gd name="T55" fmla="*/ 276 h 633"/>
                <a:gd name="T56" fmla="*/ 586 w 593"/>
                <a:gd name="T57" fmla="*/ 396 h 633"/>
                <a:gd name="T58" fmla="*/ 565 w 593"/>
                <a:gd name="T59" fmla="*/ 498 h 633"/>
                <a:gd name="T60" fmla="*/ 442 w 593"/>
                <a:gd name="T61" fmla="*/ 526 h 633"/>
                <a:gd name="T62" fmla="*/ 216 w 593"/>
                <a:gd name="T6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3" h="63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sz="2400">
                <a:gradFill>
                  <a:gsLst>
                    <a:gs pos="0">
                      <a:srgbClr val="934923"/>
                    </a:gs>
                    <a:gs pos="100000">
                      <a:srgbClr val="F4D352"/>
                    </a:gs>
                  </a:gsLst>
                  <a:lin ang="5400000" scaled="0"/>
                </a:gradFill>
                <a:cs typeface="+mn-ea"/>
                <a:sym typeface="+mn-lt"/>
              </a:endParaRPr>
            </a:p>
          </p:txBody>
        </p:sp>
        <p:grpSp>
          <p:nvGrpSpPr>
            <p:cNvPr id="38" name="组合 37"/>
            <p:cNvGrpSpPr/>
            <p:nvPr/>
          </p:nvGrpSpPr>
          <p:grpSpPr>
            <a:xfrm>
              <a:off x="5601774" y="2402027"/>
              <a:ext cx="2682247" cy="685049"/>
              <a:chOff x="657222" y="1494198"/>
              <a:chExt cx="3576329" cy="913395"/>
            </a:xfrm>
          </p:grpSpPr>
          <p:sp>
            <p:nvSpPr>
              <p:cNvPr id="39" name="TextBox 145"/>
              <p:cNvSpPr txBox="1"/>
              <p:nvPr/>
            </p:nvSpPr>
            <p:spPr>
              <a:xfrm>
                <a:off x="657222" y="1800268"/>
                <a:ext cx="3576329" cy="607325"/>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0">
                          <a:srgbClr val="934923"/>
                        </a:gs>
                        <a:gs pos="100000">
                          <a:srgbClr val="F4D352"/>
                        </a:gs>
                      </a:gsLst>
                      <a:lin ang="5400000" scaled="0"/>
                    </a:gradFill>
                    <a:cs typeface="+mn-ea"/>
                    <a:sym typeface="+mn-lt"/>
                  </a:rPr>
                  <a:t>Office2010</a:t>
                </a:r>
                <a:r>
                  <a:rPr lang="zh-CN" altLang="en-US" sz="900" dirty="0">
                    <a:gradFill>
                      <a:gsLst>
                        <a:gs pos="0">
                          <a:srgbClr val="934923"/>
                        </a:gs>
                        <a:gs pos="100000">
                          <a:srgbClr val="F4D352"/>
                        </a:gs>
                      </a:gsLst>
                      <a:lin ang="5400000" scaled="0"/>
                    </a:gradFill>
                    <a:cs typeface="+mn-ea"/>
                    <a:sym typeface="+mn-lt"/>
                  </a:rPr>
                  <a:t>及以上版本，单击选中图片，右键，设置图片格式，填充，图片或纹理填充</a:t>
                </a:r>
                <a:endParaRPr lang="en-US" altLang="zh-CN" sz="900" dirty="0">
                  <a:gradFill>
                    <a:gsLst>
                      <a:gs pos="0">
                        <a:srgbClr val="934923"/>
                      </a:gs>
                      <a:gs pos="100000">
                        <a:srgbClr val="F4D352"/>
                      </a:gs>
                    </a:gsLst>
                    <a:lin ang="5400000" scaled="0"/>
                  </a:gradFill>
                  <a:cs typeface="+mn-ea"/>
                  <a:sym typeface="+mn-lt"/>
                </a:endParaRPr>
              </a:p>
            </p:txBody>
          </p:sp>
          <p:sp>
            <p:nvSpPr>
              <p:cNvPr id="40" name="TextBox 148"/>
              <p:cNvSpPr txBox="1"/>
              <p:nvPr/>
            </p:nvSpPr>
            <p:spPr>
              <a:xfrm>
                <a:off x="657222" y="1494198"/>
                <a:ext cx="2589134" cy="332397"/>
              </a:xfrm>
              <a:prstGeom prst="rect">
                <a:avLst/>
              </a:prstGeom>
              <a:noFill/>
            </p:spPr>
            <p:txBody>
              <a:bodyPr wrap="square" lIns="121908" tIns="0" rIns="121908" bIns="0" rtlCol="0" anchor="t">
                <a:spAutoFit/>
              </a:bodyPr>
              <a:lstStyle/>
              <a:p>
                <a:pPr>
                  <a:lnSpc>
                    <a:spcPct val="120000"/>
                  </a:lnSpc>
                </a:pPr>
                <a:r>
                  <a:rPr lang="zh-CN" altLang="en-US" sz="1350" dirty="0">
                    <a:gradFill>
                      <a:gsLst>
                        <a:gs pos="0">
                          <a:srgbClr val="934923"/>
                        </a:gs>
                        <a:gs pos="100000">
                          <a:srgbClr val="F4D352"/>
                        </a:gs>
                      </a:gsLst>
                      <a:lin ang="5400000" scaled="0"/>
                    </a:gradFill>
                    <a:cs typeface="+mn-ea"/>
                    <a:sym typeface="+mn-lt"/>
                  </a:rPr>
                  <a:t>点击添加标题</a:t>
                </a:r>
              </a:p>
            </p:txBody>
          </p:sp>
        </p:grpSp>
      </p:grpSp>
      <p:grpSp>
        <p:nvGrpSpPr>
          <p:cNvPr id="41" name="组合 40"/>
          <p:cNvGrpSpPr/>
          <p:nvPr/>
        </p:nvGrpSpPr>
        <p:grpSpPr>
          <a:xfrm>
            <a:off x="4988610" y="3404151"/>
            <a:ext cx="3295412" cy="685049"/>
            <a:chOff x="4988609" y="3404151"/>
            <a:chExt cx="3295412" cy="685049"/>
          </a:xfrm>
        </p:grpSpPr>
        <p:sp>
          <p:nvSpPr>
            <p:cNvPr id="42" name="椭圆 41"/>
            <p:cNvSpPr/>
            <p:nvPr/>
          </p:nvSpPr>
          <p:spPr>
            <a:xfrm>
              <a:off x="4988609" y="3457874"/>
              <a:ext cx="599448" cy="599448"/>
            </a:xfrm>
            <a:prstGeom prst="ellipse">
              <a:avLst/>
            </a:prstGeom>
            <a:gradFill>
              <a:gsLst>
                <a:gs pos="0">
                  <a:srgbClr val="934923"/>
                </a:gs>
                <a:gs pos="100000">
                  <a:srgbClr val="F4D352"/>
                </a:gs>
              </a:gsLst>
              <a:lin ang="5400000" scaled="0"/>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400" dirty="0">
                <a:gradFill>
                  <a:gsLst>
                    <a:gs pos="0">
                      <a:srgbClr val="934923"/>
                    </a:gs>
                    <a:gs pos="100000">
                      <a:srgbClr val="F4D352"/>
                    </a:gs>
                  </a:gsLst>
                  <a:lin ang="5400000" scaled="0"/>
                </a:gradFill>
                <a:cs typeface="+mn-ea"/>
                <a:sym typeface="+mn-lt"/>
              </a:endParaRPr>
            </a:p>
          </p:txBody>
        </p:sp>
        <p:sp>
          <p:nvSpPr>
            <p:cNvPr id="43" name="Freeform 19"/>
            <p:cNvSpPr>
              <a:spLocks noEditPoints="1"/>
            </p:cNvSpPr>
            <p:nvPr/>
          </p:nvSpPr>
          <p:spPr bwMode="auto">
            <a:xfrm>
              <a:off x="5140570" y="3617672"/>
              <a:ext cx="295526" cy="279852"/>
            </a:xfrm>
            <a:custGeom>
              <a:avLst/>
              <a:gdLst>
                <a:gd name="T0" fmla="*/ 522 w 638"/>
                <a:gd name="T1" fmla="*/ 59 h 603"/>
                <a:gd name="T2" fmla="*/ 520 w 638"/>
                <a:gd name="T3" fmla="*/ 186 h 603"/>
                <a:gd name="T4" fmla="*/ 301 w 638"/>
                <a:gd name="T5" fmla="*/ 186 h 603"/>
                <a:gd name="T6" fmla="*/ 299 w 638"/>
                <a:gd name="T7" fmla="*/ 129 h 603"/>
                <a:gd name="T8" fmla="*/ 299 w 638"/>
                <a:gd name="T9" fmla="*/ 119 h 603"/>
                <a:gd name="T10" fmla="*/ 301 w 638"/>
                <a:gd name="T11" fmla="*/ 54 h 603"/>
                <a:gd name="T12" fmla="*/ 305 w 638"/>
                <a:gd name="T13" fmla="*/ 27 h 603"/>
                <a:gd name="T14" fmla="*/ 273 w 638"/>
                <a:gd name="T15" fmla="*/ 59 h 603"/>
                <a:gd name="T16" fmla="*/ 263 w 638"/>
                <a:gd name="T17" fmla="*/ 113 h 603"/>
                <a:gd name="T18" fmla="*/ 111 w 638"/>
                <a:gd name="T19" fmla="*/ 94 h 603"/>
                <a:gd name="T20" fmla="*/ 112 w 638"/>
                <a:gd name="T21" fmla="*/ 207 h 603"/>
                <a:gd name="T22" fmla="*/ 117 w 638"/>
                <a:gd name="T23" fmla="*/ 207 h 603"/>
                <a:gd name="T24" fmla="*/ 148 w 638"/>
                <a:gd name="T25" fmla="*/ 339 h 603"/>
                <a:gd name="T26" fmla="*/ 155 w 638"/>
                <a:gd name="T27" fmla="*/ 339 h 603"/>
                <a:gd name="T28" fmla="*/ 185 w 638"/>
                <a:gd name="T29" fmla="*/ 223 h 603"/>
                <a:gd name="T30" fmla="*/ 185 w 638"/>
                <a:gd name="T31" fmla="*/ 127 h 603"/>
                <a:gd name="T32" fmla="*/ 263 w 638"/>
                <a:gd name="T33" fmla="*/ 136 h 603"/>
                <a:gd name="T34" fmla="*/ 282 w 638"/>
                <a:gd name="T35" fmla="*/ 204 h 603"/>
                <a:gd name="T36" fmla="*/ 305 w 638"/>
                <a:gd name="T37" fmla="*/ 214 h 603"/>
                <a:gd name="T38" fmla="*/ 539 w 638"/>
                <a:gd name="T39" fmla="*/ 204 h 603"/>
                <a:gd name="T40" fmla="*/ 539 w 638"/>
                <a:gd name="T41" fmla="*/ 36 h 603"/>
                <a:gd name="T42" fmla="*/ 520 w 638"/>
                <a:gd name="T43" fmla="*/ 221 h 603"/>
                <a:gd name="T44" fmla="*/ 523 w 638"/>
                <a:gd name="T45" fmla="*/ 341 h 603"/>
                <a:gd name="T46" fmla="*/ 367 w 638"/>
                <a:gd name="T47" fmla="*/ 249 h 603"/>
                <a:gd name="T48" fmla="*/ 334 w 638"/>
                <a:gd name="T49" fmla="*/ 249 h 603"/>
                <a:gd name="T50" fmla="*/ 520 w 638"/>
                <a:gd name="T51" fmla="*/ 221 h 603"/>
                <a:gd name="T52" fmla="*/ 158 w 638"/>
                <a:gd name="T53" fmla="*/ 438 h 603"/>
                <a:gd name="T54" fmla="*/ 113 w 638"/>
                <a:gd name="T55" fmla="*/ 373 h 603"/>
                <a:gd name="T56" fmla="*/ 361 w 638"/>
                <a:gd name="T57" fmla="*/ 438 h 603"/>
                <a:gd name="T58" fmla="*/ 316 w 638"/>
                <a:gd name="T59" fmla="*/ 373 h 603"/>
                <a:gd name="T60" fmla="*/ 567 w 638"/>
                <a:gd name="T61" fmla="*/ 438 h 603"/>
                <a:gd name="T62" fmla="*/ 522 w 638"/>
                <a:gd name="T63" fmla="*/ 373 h 603"/>
                <a:gd name="T64" fmla="*/ 200 w 638"/>
                <a:gd name="T65" fmla="*/ 487 h 603"/>
                <a:gd name="T66" fmla="*/ 221 w 638"/>
                <a:gd name="T67" fmla="*/ 527 h 603"/>
                <a:gd name="T68" fmla="*/ 265 w 638"/>
                <a:gd name="T69" fmla="*/ 448 h 603"/>
                <a:gd name="T70" fmla="*/ 403 w 638"/>
                <a:gd name="T71" fmla="*/ 527 h 603"/>
                <a:gd name="T72" fmla="*/ 433 w 638"/>
                <a:gd name="T73" fmla="*/ 527 h 603"/>
                <a:gd name="T74" fmla="*/ 570 w 638"/>
                <a:gd name="T75" fmla="*/ 448 h 603"/>
                <a:gd name="T76" fmla="*/ 614 w 638"/>
                <a:gd name="T77" fmla="*/ 527 h 603"/>
                <a:gd name="T78" fmla="*/ 638 w 638"/>
                <a:gd name="T79" fmla="*/ 549 h 603"/>
                <a:gd name="T80" fmla="*/ 608 w 638"/>
                <a:gd name="T81" fmla="*/ 549 h 603"/>
                <a:gd name="T82" fmla="*/ 433 w 638"/>
                <a:gd name="T83" fmla="*/ 549 h 603"/>
                <a:gd name="T84" fmla="*/ 403 w 638"/>
                <a:gd name="T85" fmla="*/ 549 h 603"/>
                <a:gd name="T86" fmla="*/ 227 w 638"/>
                <a:gd name="T87" fmla="*/ 549 h 603"/>
                <a:gd name="T88" fmla="*/ 200 w 638"/>
                <a:gd name="T89" fmla="*/ 549 h 603"/>
                <a:gd name="T90" fmla="*/ 24 w 638"/>
                <a:gd name="T91" fmla="*/ 549 h 603"/>
                <a:gd name="T92" fmla="*/ 24 w 638"/>
                <a:gd name="T93" fmla="*/ 527 h 603"/>
                <a:gd name="T94" fmla="*/ 152 w 638"/>
                <a:gd name="T95" fmla="*/ 0 h 603"/>
                <a:gd name="T96" fmla="*/ 108 w 638"/>
                <a:gd name="T97" fmla="*/ 4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8" h="603">
                  <a:moveTo>
                    <a:pt x="516" y="53"/>
                  </a:moveTo>
                  <a:cubicBezTo>
                    <a:pt x="517" y="53"/>
                    <a:pt x="519" y="53"/>
                    <a:pt x="520" y="54"/>
                  </a:cubicBezTo>
                  <a:cubicBezTo>
                    <a:pt x="522" y="56"/>
                    <a:pt x="522" y="57"/>
                    <a:pt x="522" y="59"/>
                  </a:cubicBezTo>
                  <a:lnTo>
                    <a:pt x="522" y="181"/>
                  </a:lnTo>
                  <a:cubicBezTo>
                    <a:pt x="522" y="183"/>
                    <a:pt x="522" y="185"/>
                    <a:pt x="520" y="186"/>
                  </a:cubicBezTo>
                  <a:lnTo>
                    <a:pt x="520" y="186"/>
                  </a:lnTo>
                  <a:cubicBezTo>
                    <a:pt x="519" y="187"/>
                    <a:pt x="517" y="188"/>
                    <a:pt x="516" y="188"/>
                  </a:cubicBezTo>
                  <a:lnTo>
                    <a:pt x="305" y="188"/>
                  </a:lnTo>
                  <a:cubicBezTo>
                    <a:pt x="303" y="188"/>
                    <a:pt x="302" y="187"/>
                    <a:pt x="301" y="186"/>
                  </a:cubicBezTo>
                  <a:lnTo>
                    <a:pt x="300" y="186"/>
                  </a:lnTo>
                  <a:cubicBezTo>
                    <a:pt x="299" y="185"/>
                    <a:pt x="299" y="183"/>
                    <a:pt x="299" y="181"/>
                  </a:cubicBezTo>
                  <a:lnTo>
                    <a:pt x="299" y="129"/>
                  </a:lnTo>
                  <a:lnTo>
                    <a:pt x="403" y="107"/>
                  </a:lnTo>
                  <a:lnTo>
                    <a:pt x="403" y="105"/>
                  </a:lnTo>
                  <a:lnTo>
                    <a:pt x="299" y="119"/>
                  </a:lnTo>
                  <a:lnTo>
                    <a:pt x="299" y="59"/>
                  </a:lnTo>
                  <a:cubicBezTo>
                    <a:pt x="299" y="57"/>
                    <a:pt x="299" y="56"/>
                    <a:pt x="300" y="54"/>
                  </a:cubicBezTo>
                  <a:lnTo>
                    <a:pt x="301" y="54"/>
                  </a:lnTo>
                  <a:cubicBezTo>
                    <a:pt x="302" y="53"/>
                    <a:pt x="303" y="53"/>
                    <a:pt x="305" y="53"/>
                  </a:cubicBezTo>
                  <a:lnTo>
                    <a:pt x="516" y="53"/>
                  </a:lnTo>
                  <a:close/>
                  <a:moveTo>
                    <a:pt x="305" y="27"/>
                  </a:moveTo>
                  <a:cubicBezTo>
                    <a:pt x="296" y="27"/>
                    <a:pt x="288" y="30"/>
                    <a:pt x="282" y="36"/>
                  </a:cubicBezTo>
                  <a:lnTo>
                    <a:pt x="282" y="36"/>
                  </a:lnTo>
                  <a:cubicBezTo>
                    <a:pt x="276" y="42"/>
                    <a:pt x="273" y="50"/>
                    <a:pt x="273" y="59"/>
                  </a:cubicBezTo>
                  <a:lnTo>
                    <a:pt x="273" y="122"/>
                  </a:lnTo>
                  <a:lnTo>
                    <a:pt x="263" y="124"/>
                  </a:lnTo>
                  <a:lnTo>
                    <a:pt x="263" y="113"/>
                  </a:lnTo>
                  <a:lnTo>
                    <a:pt x="217" y="113"/>
                  </a:lnTo>
                  <a:lnTo>
                    <a:pt x="185" y="94"/>
                  </a:lnTo>
                  <a:lnTo>
                    <a:pt x="111" y="94"/>
                  </a:lnTo>
                  <a:cubicBezTo>
                    <a:pt x="96" y="94"/>
                    <a:pt x="84" y="106"/>
                    <a:pt x="84" y="121"/>
                  </a:cubicBezTo>
                  <a:lnTo>
                    <a:pt x="84" y="207"/>
                  </a:lnTo>
                  <a:lnTo>
                    <a:pt x="112" y="207"/>
                  </a:lnTo>
                  <a:lnTo>
                    <a:pt x="112" y="144"/>
                  </a:lnTo>
                  <a:lnTo>
                    <a:pt x="117" y="144"/>
                  </a:lnTo>
                  <a:lnTo>
                    <a:pt x="117" y="207"/>
                  </a:lnTo>
                  <a:lnTo>
                    <a:pt x="117" y="223"/>
                  </a:lnTo>
                  <a:lnTo>
                    <a:pt x="117" y="339"/>
                  </a:lnTo>
                  <a:lnTo>
                    <a:pt x="148" y="339"/>
                  </a:lnTo>
                  <a:lnTo>
                    <a:pt x="148" y="243"/>
                  </a:lnTo>
                  <a:lnTo>
                    <a:pt x="155" y="243"/>
                  </a:lnTo>
                  <a:lnTo>
                    <a:pt x="155" y="339"/>
                  </a:lnTo>
                  <a:lnTo>
                    <a:pt x="185" y="339"/>
                  </a:lnTo>
                  <a:lnTo>
                    <a:pt x="185" y="322"/>
                  </a:lnTo>
                  <a:lnTo>
                    <a:pt x="185" y="223"/>
                  </a:lnTo>
                  <a:lnTo>
                    <a:pt x="185" y="207"/>
                  </a:lnTo>
                  <a:lnTo>
                    <a:pt x="185" y="144"/>
                  </a:lnTo>
                  <a:lnTo>
                    <a:pt x="185" y="127"/>
                  </a:lnTo>
                  <a:lnTo>
                    <a:pt x="217" y="144"/>
                  </a:lnTo>
                  <a:lnTo>
                    <a:pt x="263" y="144"/>
                  </a:lnTo>
                  <a:lnTo>
                    <a:pt x="263" y="136"/>
                  </a:lnTo>
                  <a:lnTo>
                    <a:pt x="273" y="134"/>
                  </a:lnTo>
                  <a:lnTo>
                    <a:pt x="273" y="181"/>
                  </a:lnTo>
                  <a:cubicBezTo>
                    <a:pt x="273" y="190"/>
                    <a:pt x="276" y="198"/>
                    <a:pt x="282" y="204"/>
                  </a:cubicBezTo>
                  <a:lnTo>
                    <a:pt x="282" y="204"/>
                  </a:lnTo>
                  <a:lnTo>
                    <a:pt x="282" y="204"/>
                  </a:lnTo>
                  <a:cubicBezTo>
                    <a:pt x="288" y="210"/>
                    <a:pt x="296" y="214"/>
                    <a:pt x="305" y="214"/>
                  </a:cubicBezTo>
                  <a:lnTo>
                    <a:pt x="516" y="214"/>
                  </a:lnTo>
                  <a:cubicBezTo>
                    <a:pt x="525" y="214"/>
                    <a:pt x="533" y="210"/>
                    <a:pt x="539" y="204"/>
                  </a:cubicBezTo>
                  <a:lnTo>
                    <a:pt x="539" y="204"/>
                  </a:lnTo>
                  <a:cubicBezTo>
                    <a:pt x="545" y="198"/>
                    <a:pt x="548" y="190"/>
                    <a:pt x="548" y="181"/>
                  </a:cubicBezTo>
                  <a:lnTo>
                    <a:pt x="548" y="59"/>
                  </a:lnTo>
                  <a:cubicBezTo>
                    <a:pt x="548" y="50"/>
                    <a:pt x="545" y="42"/>
                    <a:pt x="539" y="36"/>
                  </a:cubicBezTo>
                  <a:cubicBezTo>
                    <a:pt x="533" y="30"/>
                    <a:pt x="525" y="27"/>
                    <a:pt x="516" y="27"/>
                  </a:cubicBezTo>
                  <a:lnTo>
                    <a:pt x="305" y="27"/>
                  </a:lnTo>
                  <a:close/>
                  <a:moveTo>
                    <a:pt x="520" y="221"/>
                  </a:moveTo>
                  <a:lnTo>
                    <a:pt x="520" y="249"/>
                  </a:lnTo>
                  <a:lnTo>
                    <a:pt x="497" y="249"/>
                  </a:lnTo>
                  <a:lnTo>
                    <a:pt x="523" y="341"/>
                  </a:lnTo>
                  <a:lnTo>
                    <a:pt x="490" y="341"/>
                  </a:lnTo>
                  <a:lnTo>
                    <a:pt x="464" y="249"/>
                  </a:lnTo>
                  <a:lnTo>
                    <a:pt x="367" y="249"/>
                  </a:lnTo>
                  <a:lnTo>
                    <a:pt x="341" y="341"/>
                  </a:lnTo>
                  <a:lnTo>
                    <a:pt x="308" y="341"/>
                  </a:lnTo>
                  <a:lnTo>
                    <a:pt x="334" y="249"/>
                  </a:lnTo>
                  <a:lnTo>
                    <a:pt x="306" y="249"/>
                  </a:lnTo>
                  <a:lnTo>
                    <a:pt x="306" y="221"/>
                  </a:lnTo>
                  <a:lnTo>
                    <a:pt x="520" y="221"/>
                  </a:lnTo>
                  <a:close/>
                  <a:moveTo>
                    <a:pt x="113" y="373"/>
                  </a:moveTo>
                  <a:cubicBezTo>
                    <a:pt x="139" y="373"/>
                    <a:pt x="161" y="394"/>
                    <a:pt x="161" y="421"/>
                  </a:cubicBezTo>
                  <a:cubicBezTo>
                    <a:pt x="161" y="427"/>
                    <a:pt x="160" y="433"/>
                    <a:pt x="158" y="438"/>
                  </a:cubicBezTo>
                  <a:lnTo>
                    <a:pt x="68" y="438"/>
                  </a:lnTo>
                  <a:cubicBezTo>
                    <a:pt x="66" y="433"/>
                    <a:pt x="65" y="427"/>
                    <a:pt x="65" y="421"/>
                  </a:cubicBezTo>
                  <a:cubicBezTo>
                    <a:pt x="65" y="394"/>
                    <a:pt x="86" y="373"/>
                    <a:pt x="113" y="373"/>
                  </a:cubicBezTo>
                  <a:close/>
                  <a:moveTo>
                    <a:pt x="316" y="373"/>
                  </a:moveTo>
                  <a:cubicBezTo>
                    <a:pt x="342" y="373"/>
                    <a:pt x="364" y="394"/>
                    <a:pt x="364" y="421"/>
                  </a:cubicBezTo>
                  <a:cubicBezTo>
                    <a:pt x="364" y="427"/>
                    <a:pt x="363" y="433"/>
                    <a:pt x="361" y="438"/>
                  </a:cubicBezTo>
                  <a:lnTo>
                    <a:pt x="271" y="438"/>
                  </a:lnTo>
                  <a:cubicBezTo>
                    <a:pt x="269" y="433"/>
                    <a:pt x="268" y="427"/>
                    <a:pt x="268" y="421"/>
                  </a:cubicBezTo>
                  <a:cubicBezTo>
                    <a:pt x="268" y="394"/>
                    <a:pt x="289" y="373"/>
                    <a:pt x="316" y="373"/>
                  </a:cubicBezTo>
                  <a:close/>
                  <a:moveTo>
                    <a:pt x="522" y="373"/>
                  </a:moveTo>
                  <a:cubicBezTo>
                    <a:pt x="548" y="373"/>
                    <a:pt x="570" y="394"/>
                    <a:pt x="570" y="421"/>
                  </a:cubicBezTo>
                  <a:cubicBezTo>
                    <a:pt x="570" y="427"/>
                    <a:pt x="569" y="433"/>
                    <a:pt x="567" y="438"/>
                  </a:cubicBezTo>
                  <a:lnTo>
                    <a:pt x="477" y="438"/>
                  </a:lnTo>
                  <a:cubicBezTo>
                    <a:pt x="475" y="433"/>
                    <a:pt x="474" y="427"/>
                    <a:pt x="474" y="421"/>
                  </a:cubicBezTo>
                  <a:cubicBezTo>
                    <a:pt x="474" y="394"/>
                    <a:pt x="495" y="373"/>
                    <a:pt x="522" y="373"/>
                  </a:cubicBezTo>
                  <a:close/>
                  <a:moveTo>
                    <a:pt x="62" y="448"/>
                  </a:moveTo>
                  <a:lnTo>
                    <a:pt x="161" y="448"/>
                  </a:lnTo>
                  <a:cubicBezTo>
                    <a:pt x="182" y="448"/>
                    <a:pt x="200" y="466"/>
                    <a:pt x="200" y="487"/>
                  </a:cubicBezTo>
                  <a:lnTo>
                    <a:pt x="200" y="527"/>
                  </a:lnTo>
                  <a:lnTo>
                    <a:pt x="203" y="527"/>
                  </a:lnTo>
                  <a:lnTo>
                    <a:pt x="221" y="527"/>
                  </a:lnTo>
                  <a:lnTo>
                    <a:pt x="227" y="527"/>
                  </a:lnTo>
                  <a:lnTo>
                    <a:pt x="227" y="487"/>
                  </a:lnTo>
                  <a:cubicBezTo>
                    <a:pt x="227" y="466"/>
                    <a:pt x="244" y="448"/>
                    <a:pt x="265" y="448"/>
                  </a:cubicBezTo>
                  <a:lnTo>
                    <a:pt x="364" y="448"/>
                  </a:lnTo>
                  <a:cubicBezTo>
                    <a:pt x="385" y="448"/>
                    <a:pt x="403" y="466"/>
                    <a:pt x="403" y="487"/>
                  </a:cubicBezTo>
                  <a:lnTo>
                    <a:pt x="403" y="527"/>
                  </a:lnTo>
                  <a:lnTo>
                    <a:pt x="409" y="527"/>
                  </a:lnTo>
                  <a:lnTo>
                    <a:pt x="424" y="527"/>
                  </a:lnTo>
                  <a:lnTo>
                    <a:pt x="433" y="527"/>
                  </a:lnTo>
                  <a:lnTo>
                    <a:pt x="433" y="487"/>
                  </a:lnTo>
                  <a:cubicBezTo>
                    <a:pt x="433" y="466"/>
                    <a:pt x="450" y="448"/>
                    <a:pt x="471" y="448"/>
                  </a:cubicBezTo>
                  <a:lnTo>
                    <a:pt x="570" y="448"/>
                  </a:lnTo>
                  <a:cubicBezTo>
                    <a:pt x="591" y="448"/>
                    <a:pt x="608" y="466"/>
                    <a:pt x="608" y="487"/>
                  </a:cubicBezTo>
                  <a:lnTo>
                    <a:pt x="608" y="527"/>
                  </a:lnTo>
                  <a:lnTo>
                    <a:pt x="614" y="527"/>
                  </a:lnTo>
                  <a:lnTo>
                    <a:pt x="630" y="527"/>
                  </a:lnTo>
                  <a:lnTo>
                    <a:pt x="638" y="527"/>
                  </a:lnTo>
                  <a:lnTo>
                    <a:pt x="638" y="549"/>
                  </a:lnTo>
                  <a:lnTo>
                    <a:pt x="630" y="549"/>
                  </a:lnTo>
                  <a:lnTo>
                    <a:pt x="614" y="549"/>
                  </a:lnTo>
                  <a:lnTo>
                    <a:pt x="608" y="549"/>
                  </a:lnTo>
                  <a:lnTo>
                    <a:pt x="608" y="603"/>
                  </a:lnTo>
                  <a:lnTo>
                    <a:pt x="433" y="603"/>
                  </a:lnTo>
                  <a:lnTo>
                    <a:pt x="433" y="549"/>
                  </a:lnTo>
                  <a:lnTo>
                    <a:pt x="424" y="549"/>
                  </a:lnTo>
                  <a:lnTo>
                    <a:pt x="409" y="549"/>
                  </a:lnTo>
                  <a:lnTo>
                    <a:pt x="403" y="549"/>
                  </a:lnTo>
                  <a:lnTo>
                    <a:pt x="403" y="603"/>
                  </a:lnTo>
                  <a:lnTo>
                    <a:pt x="227" y="603"/>
                  </a:lnTo>
                  <a:lnTo>
                    <a:pt x="227" y="549"/>
                  </a:lnTo>
                  <a:lnTo>
                    <a:pt x="221" y="549"/>
                  </a:lnTo>
                  <a:lnTo>
                    <a:pt x="203" y="549"/>
                  </a:lnTo>
                  <a:lnTo>
                    <a:pt x="200" y="549"/>
                  </a:lnTo>
                  <a:lnTo>
                    <a:pt x="200" y="603"/>
                  </a:lnTo>
                  <a:lnTo>
                    <a:pt x="24" y="603"/>
                  </a:lnTo>
                  <a:lnTo>
                    <a:pt x="24" y="549"/>
                  </a:lnTo>
                  <a:lnTo>
                    <a:pt x="0" y="549"/>
                  </a:lnTo>
                  <a:lnTo>
                    <a:pt x="0" y="527"/>
                  </a:lnTo>
                  <a:lnTo>
                    <a:pt x="24" y="527"/>
                  </a:lnTo>
                  <a:lnTo>
                    <a:pt x="24" y="487"/>
                  </a:lnTo>
                  <a:cubicBezTo>
                    <a:pt x="24" y="466"/>
                    <a:pt x="41" y="448"/>
                    <a:pt x="62" y="448"/>
                  </a:cubicBezTo>
                  <a:close/>
                  <a:moveTo>
                    <a:pt x="152" y="0"/>
                  </a:moveTo>
                  <a:cubicBezTo>
                    <a:pt x="176" y="0"/>
                    <a:pt x="196" y="20"/>
                    <a:pt x="196" y="44"/>
                  </a:cubicBezTo>
                  <a:cubicBezTo>
                    <a:pt x="196" y="69"/>
                    <a:pt x="176" y="88"/>
                    <a:pt x="152" y="88"/>
                  </a:cubicBezTo>
                  <a:cubicBezTo>
                    <a:pt x="127" y="88"/>
                    <a:pt x="108" y="69"/>
                    <a:pt x="108" y="44"/>
                  </a:cubicBezTo>
                  <a:cubicBezTo>
                    <a:pt x="108" y="20"/>
                    <a:pt x="127" y="0"/>
                    <a:pt x="152" y="0"/>
                  </a:cubicBezTo>
                  <a:close/>
                </a:path>
              </a:pathLst>
            </a:custGeom>
            <a:solidFill>
              <a:srgbClr val="1B1C27"/>
            </a:solidFill>
            <a:ln>
              <a:noFill/>
            </a:ln>
          </p:spPr>
          <p:txBody>
            <a:bodyPr vert="horz" wrap="square" lIns="91440" tIns="45720" rIns="91440" bIns="45720" numCol="1" anchor="t" anchorCtr="0" compatLnSpc="1"/>
            <a:lstStyle/>
            <a:p>
              <a:pPr>
                <a:lnSpc>
                  <a:spcPct val="120000"/>
                </a:lnSpc>
              </a:pPr>
              <a:endParaRPr lang="zh-CN" altLang="en-US" sz="2400">
                <a:gradFill>
                  <a:gsLst>
                    <a:gs pos="0">
                      <a:srgbClr val="934923"/>
                    </a:gs>
                    <a:gs pos="100000">
                      <a:srgbClr val="F4D352"/>
                    </a:gs>
                  </a:gsLst>
                  <a:lin ang="5400000" scaled="0"/>
                </a:gradFill>
                <a:cs typeface="+mn-ea"/>
                <a:sym typeface="+mn-lt"/>
              </a:endParaRPr>
            </a:p>
          </p:txBody>
        </p:sp>
        <p:grpSp>
          <p:nvGrpSpPr>
            <p:cNvPr id="44" name="组合 43"/>
            <p:cNvGrpSpPr/>
            <p:nvPr/>
          </p:nvGrpSpPr>
          <p:grpSpPr>
            <a:xfrm>
              <a:off x="5601774" y="3404151"/>
              <a:ext cx="2682247" cy="685049"/>
              <a:chOff x="657222" y="1494198"/>
              <a:chExt cx="3576329" cy="913395"/>
            </a:xfrm>
          </p:grpSpPr>
          <p:sp>
            <p:nvSpPr>
              <p:cNvPr id="45" name="TextBox 145"/>
              <p:cNvSpPr txBox="1"/>
              <p:nvPr/>
            </p:nvSpPr>
            <p:spPr>
              <a:xfrm>
                <a:off x="657222" y="1800268"/>
                <a:ext cx="3576329" cy="607325"/>
              </a:xfrm>
              <a:prstGeom prst="rect">
                <a:avLst/>
              </a:prstGeom>
              <a:noFill/>
            </p:spPr>
            <p:txBody>
              <a:bodyPr wrap="square" lIns="121908" tIns="60953" rIns="121908" bIns="60953" rtlCol="0">
                <a:spAutoFit/>
              </a:bodyPr>
              <a:lstStyle/>
              <a:p>
                <a:pPr fontAlgn="base">
                  <a:lnSpc>
                    <a:spcPct val="120000"/>
                  </a:lnSpc>
                  <a:spcBef>
                    <a:spcPct val="0"/>
                  </a:spcBef>
                  <a:spcAft>
                    <a:spcPct val="0"/>
                  </a:spcAft>
                </a:pPr>
                <a:r>
                  <a:rPr lang="en-US" altLang="zh-CN" sz="900" dirty="0">
                    <a:gradFill>
                      <a:gsLst>
                        <a:gs pos="0">
                          <a:srgbClr val="934923"/>
                        </a:gs>
                        <a:gs pos="100000">
                          <a:srgbClr val="F4D352"/>
                        </a:gs>
                      </a:gsLst>
                      <a:lin ang="5400000" scaled="0"/>
                    </a:gradFill>
                    <a:cs typeface="+mn-ea"/>
                    <a:sym typeface="+mn-lt"/>
                  </a:rPr>
                  <a:t>Office2010</a:t>
                </a:r>
                <a:r>
                  <a:rPr lang="zh-CN" altLang="en-US" sz="900" dirty="0">
                    <a:gradFill>
                      <a:gsLst>
                        <a:gs pos="0">
                          <a:srgbClr val="934923"/>
                        </a:gs>
                        <a:gs pos="100000">
                          <a:srgbClr val="F4D352"/>
                        </a:gs>
                      </a:gsLst>
                      <a:lin ang="5400000" scaled="0"/>
                    </a:gradFill>
                    <a:cs typeface="+mn-ea"/>
                    <a:sym typeface="+mn-lt"/>
                  </a:rPr>
                  <a:t>及以上版本，单击选中图片，右键，设置图片格式，填充，图片或纹理填充</a:t>
                </a:r>
                <a:endParaRPr lang="en-US" altLang="zh-CN" sz="900" dirty="0">
                  <a:gradFill>
                    <a:gsLst>
                      <a:gs pos="0">
                        <a:srgbClr val="934923"/>
                      </a:gs>
                      <a:gs pos="100000">
                        <a:srgbClr val="F4D352"/>
                      </a:gs>
                    </a:gsLst>
                    <a:lin ang="5400000" scaled="0"/>
                  </a:gradFill>
                  <a:cs typeface="+mn-ea"/>
                  <a:sym typeface="+mn-lt"/>
                </a:endParaRPr>
              </a:p>
            </p:txBody>
          </p:sp>
          <p:sp>
            <p:nvSpPr>
              <p:cNvPr id="46" name="TextBox 148"/>
              <p:cNvSpPr txBox="1"/>
              <p:nvPr/>
            </p:nvSpPr>
            <p:spPr>
              <a:xfrm>
                <a:off x="657222" y="1494198"/>
                <a:ext cx="2589134" cy="332397"/>
              </a:xfrm>
              <a:prstGeom prst="rect">
                <a:avLst/>
              </a:prstGeom>
              <a:noFill/>
            </p:spPr>
            <p:txBody>
              <a:bodyPr wrap="square" lIns="121908" tIns="0" rIns="121908" bIns="0" rtlCol="0" anchor="t">
                <a:spAutoFit/>
              </a:bodyPr>
              <a:lstStyle/>
              <a:p>
                <a:pPr>
                  <a:lnSpc>
                    <a:spcPct val="120000"/>
                  </a:lnSpc>
                </a:pPr>
                <a:r>
                  <a:rPr lang="zh-CN" altLang="en-US" sz="1350" dirty="0">
                    <a:gradFill>
                      <a:gsLst>
                        <a:gs pos="0">
                          <a:srgbClr val="934923"/>
                        </a:gs>
                        <a:gs pos="100000">
                          <a:srgbClr val="F4D352"/>
                        </a:gs>
                      </a:gsLst>
                      <a:lin ang="5400000" scaled="0"/>
                    </a:gradFill>
                    <a:cs typeface="+mn-ea"/>
                    <a:sym typeface="+mn-lt"/>
                  </a:rPr>
                  <a:t>点击添加标题</a:t>
                </a:r>
              </a:p>
            </p:txBody>
          </p:sp>
        </p:grpSp>
      </p:grpSp>
      <p:grpSp>
        <p:nvGrpSpPr>
          <p:cNvPr id="47" name="组合 46"/>
          <p:cNvGrpSpPr/>
          <p:nvPr/>
        </p:nvGrpSpPr>
        <p:grpSpPr>
          <a:xfrm>
            <a:off x="589789" y="1309572"/>
            <a:ext cx="4005596" cy="3422418"/>
            <a:chOff x="786384" y="1746096"/>
            <a:chExt cx="5340795" cy="4563224"/>
          </a:xfrm>
        </p:grpSpPr>
        <p:pic>
          <p:nvPicPr>
            <p:cNvPr id="4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384" y="1746096"/>
              <a:ext cx="5340795" cy="4563224"/>
            </a:xfrm>
            <a:prstGeom prst="rect">
              <a:avLst/>
            </a:prstGeom>
          </p:spPr>
        </p:pic>
        <p:sp>
          <p:nvSpPr>
            <p:cNvPr id="49" name="矩形 48"/>
            <p:cNvSpPr/>
            <p:nvPr/>
          </p:nvSpPr>
          <p:spPr>
            <a:xfrm>
              <a:off x="1069848" y="1993392"/>
              <a:ext cx="4788000" cy="3024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zh-CN" altLang="en-US" sz="1350">
                <a:gradFill>
                  <a:gsLst>
                    <a:gs pos="0">
                      <a:srgbClr val="934923"/>
                    </a:gs>
                    <a:gs pos="100000">
                      <a:srgbClr val="F4D352"/>
                    </a:gs>
                  </a:gsLst>
                  <a:lin ang="5400000" scaled="0"/>
                </a:gra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90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3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170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500"/>
                                        <p:tgtEl>
                                          <p:spTgt spid="27"/>
                                        </p:tgtEl>
                                      </p:cBhvr>
                                    </p:animEffect>
                                  </p:childTnLst>
                                </p:cTn>
                              </p:par>
                              <p:par>
                                <p:cTn id="24" presetID="22" presetClass="entr" presetSubtype="8" fill="hold" nodeType="withEffect">
                                  <p:stCondLst>
                                    <p:cond delay="200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5"/>
          <p:cNvSpPr>
            <a:spLocks noChangeArrowheads="1"/>
          </p:cNvSpPr>
          <p:nvPr/>
        </p:nvSpPr>
        <p:spPr bwMode="auto">
          <a:xfrm>
            <a:off x="2425984" y="1576662"/>
            <a:ext cx="4568398" cy="99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1" tIns="34270" rIns="68541" bIns="34270">
            <a:spAutoFit/>
          </a:bodyPr>
          <a:lstStyle/>
          <a:p>
            <a:pPr algn="ctr">
              <a:lnSpc>
                <a:spcPct val="120000"/>
              </a:lnSpc>
              <a:defRPr/>
            </a:pPr>
            <a:r>
              <a:rPr lang="zh-CN" altLang="en-US" sz="5400" b="1" i="1" dirty="0">
                <a:gradFill>
                  <a:gsLst>
                    <a:gs pos="0">
                      <a:srgbClr val="934923"/>
                    </a:gs>
                    <a:gs pos="100000">
                      <a:srgbClr val="F4D352"/>
                    </a:gs>
                  </a:gsLst>
                  <a:lin ang="5400000" scaled="1"/>
                </a:gradFill>
                <a:cs typeface="+mn-ea"/>
                <a:sym typeface="+mn-lt"/>
              </a:rPr>
              <a:t>项目发展规划</a:t>
            </a:r>
          </a:p>
        </p:txBody>
      </p:sp>
      <p:sp>
        <p:nvSpPr>
          <p:cNvPr id="3" name="文本框 2"/>
          <p:cNvSpPr txBox="1"/>
          <p:nvPr/>
        </p:nvSpPr>
        <p:spPr>
          <a:xfrm>
            <a:off x="1792811" y="2741959"/>
            <a:ext cx="5834744" cy="368300"/>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dist"/>
            <a:r>
              <a:rPr lang="en-US" altLang="zh-CN" sz="1800" b="1"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2018</a:t>
            </a:r>
            <a:r>
              <a:rPr lang="zh-CN" altLang="en-US" sz="1800" b="1" i="1" dirty="0">
                <a:solidFill>
                  <a:srgbClr val="AC851E"/>
                </a:solidFill>
                <a:effectLst>
                  <a:outerShdw blurRad="406400" dist="38100" dir="5400000" algn="t" rotWithShape="0">
                    <a:prstClr val="black">
                      <a:alpha val="83000"/>
                    </a:prstClr>
                  </a:outerShdw>
                </a:effectLst>
                <a:latin typeface="微软雅黑" panose="020B0503020204020204" pitchFamily="34" charset="-122"/>
                <a:ea typeface="微软雅黑" panose="020B0503020204020204" pitchFamily="34" charset="-122"/>
              </a:rPr>
              <a:t>年</a:t>
            </a:r>
            <a:r>
              <a:rPr lang="en-US" altLang="zh-CN" sz="1800" b="1" i="1" dirty="0">
                <a:solidFill>
                  <a:srgbClr val="AC851E"/>
                </a:solidFill>
                <a:effectLst>
                  <a:outerShdw blurRad="406400" dist="38100" dir="5400000" algn="t" rotWithShape="0">
                    <a:prstClr val="black">
                      <a:alpha val="83000"/>
                    </a:prstClr>
                  </a:outerShdw>
                </a:effectLst>
                <a:latin typeface="+mn-ea"/>
              </a:rPr>
              <a:t>XXXX</a:t>
            </a:r>
            <a:r>
              <a:rPr lang="zh-CN" altLang="en-US" sz="1800" b="1" i="1" dirty="0">
                <a:solidFill>
                  <a:srgbClr val="AC851E"/>
                </a:solidFill>
                <a:effectLst>
                  <a:outerShdw blurRad="406400" dist="38100" dir="5400000" algn="t" rotWithShape="0">
                    <a:prstClr val="black">
                      <a:alpha val="83000"/>
                    </a:prstClr>
                  </a:outerShdw>
                </a:effectLst>
                <a:latin typeface="+mn-ea"/>
              </a:rPr>
              <a:t>有限公司</a:t>
            </a:r>
          </a:p>
        </p:txBody>
      </p:sp>
      <p:sp>
        <p:nvSpPr>
          <p:cNvPr id="4" name="文本框 3"/>
          <p:cNvSpPr txBox="1"/>
          <p:nvPr/>
        </p:nvSpPr>
        <p:spPr>
          <a:xfrm>
            <a:off x="2081283" y="3144724"/>
            <a:ext cx="5257800" cy="415498"/>
          </a:xfrm>
          <a:prstGeom prst="rect">
            <a:avLst/>
          </a:prstGeom>
          <a:noFill/>
        </p:spPr>
        <p:txBody>
          <a:bodyPr wrap="square" rtlCol="0">
            <a:spAutoFit/>
            <a:scene3d>
              <a:camera prst="orthographicFront"/>
              <a:lightRig rig="glow" dir="t"/>
            </a:scene3d>
            <a:sp3d extrusionH="57150">
              <a:bevelT w="82550" h="38100" prst="coolSlant"/>
              <a:bevelB w="38100" h="38100" prst="angle"/>
            </a:sp3d>
          </a:bodyPr>
          <a:lstStyle/>
          <a:p>
            <a:pPr algn="ctr"/>
            <a:r>
              <a:rPr lang="en-US" altLang="zh-CN" sz="1050" i="1" dirty="0">
                <a:solidFill>
                  <a:srgbClr val="AC851E"/>
                </a:solidFill>
                <a:effectLst>
                  <a:outerShdw blurRad="406400" dist="38100" dir="5400000" algn="t" rotWithShape="0">
                    <a:prstClr val="black">
                      <a:alpha val="83000"/>
                    </a:prstClr>
                  </a:outerShdw>
                </a:effectLst>
                <a:latin typeface="Century Gothic" panose="020B0502020202020204" pitchFamily="34" charset="0"/>
                <a:ea typeface="李旭科书法" panose="02000603000000000000" pitchFamily="2" charset="-122"/>
              </a:rPr>
              <a:t>The user can demonstrate on a projector or computer, or print the presentation and make it into a film to be used in a wider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2577</Words>
  <Application>Microsoft Office PowerPoint</Application>
  <PresentationFormat>全屏显示(16:9)</PresentationFormat>
  <Paragraphs>201</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等线</vt:lpstr>
      <vt:lpstr>等线 Light</vt:lpstr>
      <vt:lpstr>微软雅黑</vt:lpstr>
      <vt:lpstr>Arial</vt:lpstr>
      <vt:lpstr>Calibri</vt:lpstr>
      <vt:lpstr>Calibri Light</vt:lpstr>
      <vt:lpstr>Century Gothic</vt:lpstr>
      <vt:lpstr>Vrinda</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2018-05-22T10:49:00Z</dcterms:created>
  <dcterms:modified xsi:type="dcterms:W3CDTF">2021-01-06T01:00:35Z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