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8"/>
  </p:notesMasterIdLst>
  <p:handoutMasterIdLst>
    <p:handoutMasterId r:id="rId39"/>
  </p:handoutMasterIdLst>
  <p:sldIdLst>
    <p:sldId id="4025" r:id="rId2"/>
    <p:sldId id="4027" r:id="rId3"/>
    <p:sldId id="4028" r:id="rId4"/>
    <p:sldId id="261" r:id="rId5"/>
    <p:sldId id="264" r:id="rId6"/>
    <p:sldId id="262" r:id="rId7"/>
    <p:sldId id="265" r:id="rId8"/>
    <p:sldId id="266" r:id="rId9"/>
    <p:sldId id="263" r:id="rId10"/>
    <p:sldId id="4029" r:id="rId11"/>
    <p:sldId id="270" r:id="rId12"/>
    <p:sldId id="269" r:id="rId13"/>
    <p:sldId id="271" r:id="rId14"/>
    <p:sldId id="272" r:id="rId15"/>
    <p:sldId id="273" r:id="rId16"/>
    <p:sldId id="4030" r:id="rId17"/>
    <p:sldId id="274" r:id="rId18"/>
    <p:sldId id="275" r:id="rId19"/>
    <p:sldId id="276" r:id="rId20"/>
    <p:sldId id="277" r:id="rId21"/>
    <p:sldId id="279" r:id="rId22"/>
    <p:sldId id="278" r:id="rId23"/>
    <p:sldId id="4031" r:id="rId24"/>
    <p:sldId id="280" r:id="rId25"/>
    <p:sldId id="281" r:id="rId26"/>
    <p:sldId id="282" r:id="rId27"/>
    <p:sldId id="285" r:id="rId28"/>
    <p:sldId id="286" r:id="rId29"/>
    <p:sldId id="287" r:id="rId30"/>
    <p:sldId id="4032" r:id="rId31"/>
    <p:sldId id="288" r:id="rId32"/>
    <p:sldId id="284" r:id="rId33"/>
    <p:sldId id="290" r:id="rId34"/>
    <p:sldId id="289" r:id="rId35"/>
    <p:sldId id="297" r:id="rId36"/>
    <p:sldId id="4026" r:id="rId37"/>
  </p:sldIdLst>
  <p:sldSz cx="12858750" cy="7232650"/>
  <p:notesSz cx="6858000" cy="9144000"/>
  <p:custDataLst>
    <p:tags r:id="rId4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6A"/>
    <a:srgbClr val="FF6D3A"/>
    <a:srgbClr val="005490"/>
    <a:srgbClr val="5CBA46"/>
    <a:srgbClr val="57CE95"/>
    <a:srgbClr val="0B97F1"/>
    <a:srgbClr val="000000"/>
    <a:srgbClr val="341801"/>
    <a:srgbClr val="682F03"/>
    <a:srgbClr val="F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6314" autoAdjust="0"/>
  </p:normalViewPr>
  <p:slideViewPr>
    <p:cSldViewPr>
      <p:cViewPr varScale="1">
        <p:scale>
          <a:sx n="103" d="100"/>
          <a:sy n="103" d="100"/>
        </p:scale>
        <p:origin x="894" y="108"/>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48.xml"/></Relationships>
</file>

<file path=ppt/slides/_rels/slide2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slideLayout" Target="../slideLayouts/slideLayout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notesSlide" Target="../notesSlides/notesSlide24.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25.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notesSlide" Target="../notesSlides/notesSlide25.xml"/><Relationship Id="rId4" Type="http://schemas.openxmlformats.org/officeDocument/2006/relationships/tags" Target="../tags/tag69.xml"/><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tags" Target="../tags/tag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7.xml"/></Relationships>
</file>

<file path=ppt/slides/_rels/slide3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tags" Target="../tags/tag8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notesSlide" Target="../notesSlides/notesSlide7.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3394" y="-12477"/>
            <a:ext cx="12872145" cy="7244210"/>
          </a:xfrm>
          <a:prstGeom prst="rect">
            <a:avLst/>
          </a:prstGeom>
          <a:solidFill>
            <a:schemeClr val="accent1">
              <a:alpha val="89803"/>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b="1">
              <a:latin typeface="微软雅黑" panose="020B0503020204020204" pitchFamily="34" charset="-122"/>
              <a:ea typeface="微软雅黑" panose="020B0503020204020204" pitchFamily="34" charset="-122"/>
            </a:endParaRPr>
          </a:p>
        </p:txBody>
      </p:sp>
      <p:sp>
        <p:nvSpPr>
          <p:cNvPr id="4099" name="Rectangle 3"/>
          <p:cNvSpPr>
            <a:spLocks noChangeArrowheads="1"/>
          </p:cNvSpPr>
          <p:nvPr/>
        </p:nvSpPr>
        <p:spPr bwMode="auto">
          <a:xfrm>
            <a:off x="156270" y="206301"/>
            <a:ext cx="12532816" cy="6858000"/>
          </a:xfrm>
          <a:prstGeom prst="rect">
            <a:avLst/>
          </a:prstGeom>
          <a:noFill/>
          <a:ln w="6350">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b="1">
              <a:latin typeface="微软雅黑" panose="020B0503020204020204" pitchFamily="34" charset="-122"/>
              <a:ea typeface="微软雅黑" panose="020B0503020204020204" pitchFamily="34" charset="-122"/>
            </a:endParaRPr>
          </a:p>
        </p:txBody>
      </p:sp>
      <p:grpSp>
        <p:nvGrpSpPr>
          <p:cNvPr id="4100" name="Group 4"/>
          <p:cNvGrpSpPr/>
          <p:nvPr/>
        </p:nvGrpSpPr>
        <p:grpSpPr bwMode="auto">
          <a:xfrm>
            <a:off x="3000375" y="2507886"/>
            <a:ext cx="6858000" cy="0"/>
            <a:chOff x="0" y="0"/>
            <a:chExt cx="3072" cy="0"/>
          </a:xfrm>
        </p:grpSpPr>
        <p:sp>
          <p:nvSpPr>
            <p:cNvPr id="4110" name="Line 5"/>
            <p:cNvSpPr>
              <a:spLocks noChangeShapeType="1"/>
            </p:cNvSpPr>
            <p:nvPr/>
          </p:nvSpPr>
          <p:spPr bwMode="auto">
            <a:xfrm rot="10800000" flipV="1">
              <a:off x="2126" y="0"/>
              <a:ext cx="946"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dirty="0">
                <a:solidFill>
                  <a:schemeClr val="accent2"/>
                </a:solidFill>
                <a:latin typeface="微软雅黑" panose="020B0503020204020204" pitchFamily="34" charset="-122"/>
                <a:ea typeface="微软雅黑" panose="020B0503020204020204" pitchFamily="34" charset="-122"/>
              </a:endParaRPr>
            </a:p>
          </p:txBody>
        </p:sp>
        <p:sp>
          <p:nvSpPr>
            <p:cNvPr id="4111" name="Line 6"/>
            <p:cNvSpPr>
              <a:spLocks noChangeShapeType="1"/>
            </p:cNvSpPr>
            <p:nvPr/>
          </p:nvSpPr>
          <p:spPr bwMode="auto">
            <a:xfrm rot="10800000" flipV="1">
              <a:off x="0" y="0"/>
              <a:ext cx="98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dirty="0">
                <a:solidFill>
                  <a:schemeClr val="accent2"/>
                </a:solidFill>
                <a:latin typeface="微软雅黑" panose="020B0503020204020204" pitchFamily="34" charset="-122"/>
                <a:ea typeface="微软雅黑" panose="020B0503020204020204" pitchFamily="34" charset="-122"/>
              </a:endParaRPr>
            </a:p>
          </p:txBody>
        </p:sp>
      </p:grpSp>
      <p:sp>
        <p:nvSpPr>
          <p:cNvPr id="4103" name="Text Box 9"/>
          <p:cNvSpPr txBox="1">
            <a:spLocks noChangeArrowheads="1"/>
          </p:cNvSpPr>
          <p:nvPr/>
        </p:nvSpPr>
        <p:spPr bwMode="auto">
          <a:xfrm>
            <a:off x="5198910" y="1951180"/>
            <a:ext cx="2460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7200" b="1" dirty="0">
                <a:solidFill>
                  <a:schemeClr val="accent2"/>
                </a:solidFill>
                <a:latin typeface="微软雅黑" panose="020B0503020204020204" pitchFamily="34" charset="-122"/>
                <a:ea typeface="微软雅黑" panose="020B0503020204020204" pitchFamily="34" charset="-122"/>
              </a:rPr>
              <a:t>20</a:t>
            </a:r>
            <a:r>
              <a:rPr lang="en-US" altLang="zh-CN" sz="7200" b="1" dirty="0">
                <a:solidFill>
                  <a:schemeClr val="accent2"/>
                </a:solidFill>
                <a:latin typeface="微软雅黑" panose="020B0503020204020204" pitchFamily="34" charset="-122"/>
                <a:ea typeface="微软雅黑" panose="020B0503020204020204" pitchFamily="34" charset="-122"/>
              </a:rPr>
              <a:t>20</a:t>
            </a:r>
            <a:endParaRPr lang="zh-CN" altLang="zh-CN" sz="7200" b="1" dirty="0">
              <a:solidFill>
                <a:schemeClr val="accent2"/>
              </a:solidFill>
              <a:latin typeface="微软雅黑" panose="020B0503020204020204" pitchFamily="34" charset="-122"/>
              <a:ea typeface="微软雅黑" panose="020B0503020204020204" pitchFamily="34" charset="-122"/>
            </a:endParaRPr>
          </a:p>
        </p:txBody>
      </p:sp>
      <p:grpSp>
        <p:nvGrpSpPr>
          <p:cNvPr id="4104" name="Group 10"/>
          <p:cNvGrpSpPr/>
          <p:nvPr/>
        </p:nvGrpSpPr>
        <p:grpSpPr bwMode="auto">
          <a:xfrm>
            <a:off x="3000375" y="4912469"/>
            <a:ext cx="6858000" cy="0"/>
            <a:chOff x="0" y="0"/>
            <a:chExt cx="3072" cy="0"/>
          </a:xfrm>
        </p:grpSpPr>
        <p:sp>
          <p:nvSpPr>
            <p:cNvPr id="4107" name="Line 11"/>
            <p:cNvSpPr>
              <a:spLocks noChangeShapeType="1"/>
            </p:cNvSpPr>
            <p:nvPr/>
          </p:nvSpPr>
          <p:spPr bwMode="auto">
            <a:xfrm rot="10800000" flipV="1">
              <a:off x="1181" y="0"/>
              <a:ext cx="1891"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a:solidFill>
                  <a:schemeClr val="accent2"/>
                </a:solidFill>
                <a:latin typeface="微软雅黑" panose="020B0503020204020204" pitchFamily="34" charset="-122"/>
                <a:ea typeface="微软雅黑" panose="020B0503020204020204" pitchFamily="34" charset="-122"/>
              </a:endParaRPr>
            </a:p>
          </p:txBody>
        </p:sp>
        <p:sp>
          <p:nvSpPr>
            <p:cNvPr id="4108" name="Line 12"/>
            <p:cNvSpPr>
              <a:spLocks noChangeShapeType="1"/>
            </p:cNvSpPr>
            <p:nvPr/>
          </p:nvSpPr>
          <p:spPr bwMode="auto">
            <a:xfrm rot="10800000" flipV="1">
              <a:off x="0" y="0"/>
              <a:ext cx="130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a:solidFill>
                  <a:schemeClr val="accent2"/>
                </a:solidFill>
                <a:latin typeface="微软雅黑" panose="020B0503020204020204" pitchFamily="34" charset="-122"/>
                <a:ea typeface="微软雅黑" panose="020B0503020204020204" pitchFamily="34" charset="-122"/>
              </a:endParaRPr>
            </a:p>
          </p:txBody>
        </p:sp>
      </p:grpSp>
      <p:sp>
        <p:nvSpPr>
          <p:cNvPr id="16" name="矩形 259"/>
          <p:cNvSpPr>
            <a:spLocks noChangeArrowheads="1"/>
          </p:cNvSpPr>
          <p:nvPr/>
        </p:nvSpPr>
        <p:spPr bwMode="auto">
          <a:xfrm>
            <a:off x="2196746" y="3064593"/>
            <a:ext cx="846525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chemeClr val="accent2"/>
                </a:solidFill>
                <a:cs typeface="Arial" panose="020B0604020202020204" pitchFamily="34" charset="0"/>
              </a:rPr>
              <a:t>上半年工作总结</a:t>
            </a:r>
            <a:r>
              <a:rPr lang="en-US" altLang="zh-CN" sz="4400" b="1" cap="all" dirty="0">
                <a:solidFill>
                  <a:schemeClr val="accent2"/>
                </a:solidFill>
                <a:cs typeface="Arial" panose="020B0604020202020204" pitchFamily="34" charset="0"/>
              </a:rPr>
              <a:t>&amp;</a:t>
            </a:r>
            <a:r>
              <a:rPr lang="zh-CN" altLang="en-US" sz="4400" b="1" cap="all" dirty="0">
                <a:solidFill>
                  <a:schemeClr val="accent2"/>
                </a:solidFill>
                <a:cs typeface="Arial" panose="020B0604020202020204" pitchFamily="34" charset="0"/>
              </a:rPr>
              <a:t>下半年工作计划</a:t>
            </a:r>
          </a:p>
        </p:txBody>
      </p:sp>
      <p:sp>
        <p:nvSpPr>
          <p:cNvPr id="17" name="矩形 259"/>
          <p:cNvSpPr>
            <a:spLocks noChangeArrowheads="1"/>
          </p:cNvSpPr>
          <p:nvPr/>
        </p:nvSpPr>
        <p:spPr bwMode="auto">
          <a:xfrm>
            <a:off x="3331653" y="3761645"/>
            <a:ext cx="619544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a:solidFill>
                  <a:schemeClr val="accent2"/>
                </a:solidFill>
                <a:cs typeface="Arial" panose="020B0604020202020204" pitchFamily="34" charset="0"/>
              </a:rPr>
              <a:t>REPORTING ON ACTIVITIES REPORT POWERPOINT</a:t>
            </a:r>
          </a:p>
        </p:txBody>
      </p:sp>
      <p:sp>
        <p:nvSpPr>
          <p:cNvPr id="18" name="矩形 259"/>
          <p:cNvSpPr>
            <a:spLocks noChangeArrowheads="1"/>
          </p:cNvSpPr>
          <p:nvPr/>
        </p:nvSpPr>
        <p:spPr bwMode="auto">
          <a:xfrm>
            <a:off x="2884164" y="4459889"/>
            <a:ext cx="709042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a:solidFill>
                  <a:schemeClr val="accent2"/>
                </a:solidFill>
                <a:cs typeface="Arial" panose="020B0604020202020204" pitchFamily="34" charset="0"/>
              </a:rPr>
              <a:t>汇报人：</a:t>
            </a:r>
            <a:r>
              <a:rPr lang="en-US" altLang="zh-CN" sz="1200">
                <a:solidFill>
                  <a:schemeClr val="accent2"/>
                </a:solidFill>
                <a:cs typeface="Arial" panose="020B0604020202020204" pitchFamily="34" charset="0"/>
              </a:rPr>
              <a:t>xiazaii 	</a:t>
            </a:r>
            <a:r>
              <a:rPr lang="zh-CN" altLang="en-US" sz="1200">
                <a:solidFill>
                  <a:schemeClr val="accent2"/>
                </a:solidFill>
                <a:cs typeface="Arial" panose="020B0604020202020204" pitchFamily="34" charset="0"/>
              </a:rPr>
              <a:t>汇报日期：</a:t>
            </a:r>
            <a:r>
              <a:rPr lang="en-US" altLang="zh-CN" sz="1200">
                <a:solidFill>
                  <a:schemeClr val="accent2"/>
                </a:solidFill>
                <a:cs typeface="Arial" panose="020B0604020202020204" pitchFamily="34" charset="0"/>
              </a:rPr>
              <a:t>20XX</a:t>
            </a:r>
            <a:r>
              <a:rPr lang="zh-CN" altLang="en-US" sz="1200">
                <a:solidFill>
                  <a:schemeClr val="accent2"/>
                </a:solidFill>
                <a:cs typeface="Arial" panose="020B0604020202020204" pitchFamily="34" charset="0"/>
              </a:rPr>
              <a:t>年</a:t>
            </a:r>
            <a:r>
              <a:rPr lang="en-US" altLang="zh-CN" sz="1200">
                <a:solidFill>
                  <a:schemeClr val="accent2"/>
                </a:solidFill>
                <a:cs typeface="Arial" panose="020B0604020202020204" pitchFamily="34" charset="0"/>
              </a:rPr>
              <a:t>X</a:t>
            </a:r>
            <a:r>
              <a:rPr lang="zh-CN" altLang="en-US" sz="1200">
                <a:solidFill>
                  <a:schemeClr val="accent2"/>
                </a:solidFill>
                <a:cs typeface="Arial" panose="020B0604020202020204" pitchFamily="34" charset="0"/>
              </a:rPr>
              <a:t>月</a:t>
            </a:r>
            <a:r>
              <a:rPr lang="en-US" altLang="zh-CN" sz="1200">
                <a:solidFill>
                  <a:schemeClr val="accent2"/>
                </a:solidFill>
                <a:cs typeface="Arial" panose="020B0604020202020204" pitchFamily="34" charset="0"/>
              </a:rPr>
              <a:t>X</a:t>
            </a:r>
            <a:r>
              <a:rPr lang="zh-CN" altLang="en-US" sz="1200">
                <a:solidFill>
                  <a:schemeClr val="accent2"/>
                </a:solidFill>
                <a:cs typeface="Arial" panose="020B0604020202020204" pitchFamily="34" charset="0"/>
              </a:rPr>
              <a:t>日</a:t>
            </a:r>
            <a:endParaRPr lang="zh-CN" altLang="en-US" sz="1200" dirty="0">
              <a:solidFill>
                <a:schemeClr val="accent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heel(1)">
                                      <p:cBhvr>
                                        <p:cTn id="12" dur="2000"/>
                                        <p:tgtEl>
                                          <p:spTgt spid="4099"/>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par>
                          <p:cTn id="21" fill="hold">
                            <p:stCondLst>
                              <p:cond delay="32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p:stCondLst>
                              <p:cond delay="37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gtEl>
                                        <p:attrNameLst>
                                          <p:attrName>ppt_y</p:attrName>
                                        </p:attrNameLst>
                                      </p:cBhvr>
                                      <p:tavLst>
                                        <p:tav tm="0">
                                          <p:val>
                                            <p:strVal val="#ppt_y"/>
                                          </p:val>
                                        </p:tav>
                                        <p:tav tm="100000">
                                          <p:val>
                                            <p:strVal val="#ppt_y"/>
                                          </p:val>
                                        </p:tav>
                                      </p:tavLst>
                                    </p:anim>
                                    <p:anim calcmode="lin" valueType="num">
                                      <p:cBhvr>
                                        <p:cTn id="3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gtEl>
                                      </p:cBhvr>
                                    </p:animEffect>
                                  </p:childTnLst>
                                </p:cTn>
                              </p:par>
                            </p:childTnLst>
                          </p:cTn>
                        </p:par>
                        <p:par>
                          <p:cTn id="33" fill="hold">
                            <p:stCondLst>
                              <p:cond delay="6199"/>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7"/>
                                        </p:tgtEl>
                                      </p:cBhvr>
                                    </p:animEffect>
                                    <p:animScale>
                                      <p:cBhvr>
                                        <p:cTn id="36" dur="250" autoRev="1" fill="hold"/>
                                        <p:tgtEl>
                                          <p:spTgt spid="17"/>
                                        </p:tgtEl>
                                      </p:cBhvr>
                                      <p:by x="105000" y="105000"/>
                                    </p:animScale>
                                  </p:childTnLst>
                                </p:cTn>
                              </p:par>
                            </p:childTnLst>
                          </p:cTn>
                        </p:par>
                        <p:par>
                          <p:cTn id="37" fill="hold">
                            <p:stCondLst>
                              <p:cond delay="66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anim calcmode="lin" valueType="num">
                                      <p:cBhvr>
                                        <p:cTn id="4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8"/>
                                        </p:tgtEl>
                                      </p:cBhvr>
                                    </p:animEffect>
                                  </p:childTnLst>
                                </p:cTn>
                              </p:par>
                            </p:childTnLst>
                          </p:cTn>
                        </p:par>
                        <p:par>
                          <p:cTn id="45" fill="hold">
                            <p:stCondLst>
                              <p:cond delay="8399"/>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18"/>
                                        </p:tgtEl>
                                      </p:cBhvr>
                                    </p:animEffect>
                                    <p:animScale>
                                      <p:cBhvr>
                                        <p:cTn id="48" dur="250" autoRev="1" fill="hold"/>
                                        <p:tgtEl>
                                          <p:spTgt spid="18"/>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104"/>
                                        </p:tgtEl>
                                        <p:attrNameLst>
                                          <p:attrName>style.visibility</p:attrName>
                                        </p:attrNameLst>
                                      </p:cBhvr>
                                      <p:to>
                                        <p:strVal val="visible"/>
                                      </p:to>
                                    </p:set>
                                    <p:animEffect transition="in" filter="barn(inVertical)">
                                      <p:cBhvr>
                                        <p:cTn id="53" dur="500"/>
                                        <p:tgtEl>
                                          <p:spTgt spid="4104"/>
                                        </p:tgtEl>
                                      </p:cBhvr>
                                    </p:animEffect>
                                  </p:childTnLst>
                                </p:cTn>
                              </p:par>
                              <p:par>
                                <p:cTn id="54" presetID="16" presetClass="entr" presetSubtype="21" fill="hold" nodeType="withEffect">
                                  <p:stCondLst>
                                    <p:cond delay="0"/>
                                  </p:stCondLst>
                                  <p:childTnLst>
                                    <p:set>
                                      <p:cBhvr>
                                        <p:cTn id="55" dur="1" fill="hold">
                                          <p:stCondLst>
                                            <p:cond delay="0"/>
                                          </p:stCondLst>
                                        </p:cTn>
                                        <p:tgtEl>
                                          <p:spTgt spid="4100"/>
                                        </p:tgtEl>
                                        <p:attrNameLst>
                                          <p:attrName>style.visibility</p:attrName>
                                        </p:attrNameLst>
                                      </p:cBhvr>
                                      <p:to>
                                        <p:strVal val="visible"/>
                                      </p:to>
                                    </p:set>
                                    <p:animEffect transition="in" filter="barn(inVertical)">
                                      <p:cBhvr>
                                        <p:cTn id="56" dur="500"/>
                                        <p:tgtEl>
                                          <p:spTgt spid="410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103"/>
                                        </p:tgtEl>
                                        <p:attrNameLst>
                                          <p:attrName>style.visibility</p:attrName>
                                        </p:attrNameLst>
                                      </p:cBhvr>
                                      <p:to>
                                        <p:strVal val="visible"/>
                                      </p:to>
                                    </p:set>
                                    <p:animEffect transition="in" filter="fade">
                                      <p:cBhvr>
                                        <p:cTn id="61" dur="1000"/>
                                        <p:tgtEl>
                                          <p:spTgt spid="4103"/>
                                        </p:tgtEl>
                                      </p:cBhvr>
                                    </p:animEffect>
                                    <p:anim calcmode="lin" valueType="num">
                                      <p:cBhvr>
                                        <p:cTn id="62" dur="1000" fill="hold"/>
                                        <p:tgtEl>
                                          <p:spTgt spid="4103"/>
                                        </p:tgtEl>
                                        <p:attrNameLst>
                                          <p:attrName>ppt_x</p:attrName>
                                        </p:attrNameLst>
                                      </p:cBhvr>
                                      <p:tavLst>
                                        <p:tav tm="0">
                                          <p:val>
                                            <p:strVal val="#ppt_x"/>
                                          </p:val>
                                        </p:tav>
                                        <p:tav tm="100000">
                                          <p:val>
                                            <p:strVal val="#ppt_x"/>
                                          </p:val>
                                        </p:tav>
                                      </p:tavLst>
                                    </p:anim>
                                    <p:anim calcmode="lin" valueType="num">
                                      <p:cBhvr>
                                        <p:cTn id="63"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P spid="4103" grpId="0"/>
      <p:bldP spid="16" grpId="0"/>
      <p:bldP spid="16" grpId="1"/>
      <p:bldP spid="17" grpId="0"/>
      <p:bldP spid="17" grpId="1"/>
      <p:bldP spid="18" grpId="0" bldLvl="0" animBg="1"/>
      <p:bldP spid="18"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09621" y="2748544"/>
            <a:ext cx="5480646" cy="830997"/>
          </a:xfrm>
          <a:prstGeom prst="rect">
            <a:avLst/>
          </a:prstGeom>
        </p:spPr>
        <p:txBody>
          <a:bodyPr wrap="square" lIns="0" tIns="0" rIns="0" bIns="0">
            <a:spAutoFit/>
          </a:bodyPr>
          <a:lstStyle/>
          <a:p>
            <a:pPr algn="ctr"/>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上半年工作结果</a:t>
            </a:r>
          </a:p>
        </p:txBody>
      </p:sp>
      <p:sp>
        <p:nvSpPr>
          <p:cNvPr id="11" name="TextBox 11"/>
          <p:cNvSpPr txBox="1"/>
          <p:nvPr/>
        </p:nvSpPr>
        <p:spPr>
          <a:xfrm>
            <a:off x="668210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82639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68210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82639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6319941"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6"/>
          <p:cNvSpPr>
            <a:spLocks noChangeArrowheads="1"/>
          </p:cNvSpPr>
          <p:nvPr/>
        </p:nvSpPr>
        <p:spPr bwMode="auto">
          <a:xfrm flipH="1">
            <a:off x="1982949" y="1725918"/>
            <a:ext cx="4488516" cy="4486844"/>
          </a:xfrm>
          <a:prstGeom prst="ellipse">
            <a:avLst/>
          </a:prstGeom>
          <a:noFill/>
          <a:ln w="11">
            <a:solidFill>
              <a:srgbClr val="3E3D4F"/>
            </a:solidFill>
            <a:prstDash val="dash"/>
            <a:round/>
          </a:ln>
          <a:extLst>
            <a:ext uri="{909E8E84-426E-40DD-AFC4-6F175D3DCCD1}">
              <a14:hiddenFill xmlns:a14="http://schemas.microsoft.com/office/drawing/2010/main">
                <a:solidFill>
                  <a:srgbClr val="FFFFFF"/>
                </a:solidFill>
              </a14:hiddenFill>
            </a:ext>
          </a:extLst>
        </p:spPr>
        <p:txBody>
          <a:bodyPr lIns="96435" tIns="48218" rIns="96435" bIns="482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30">
              <a:solidFill>
                <a:schemeClr val="tx1"/>
              </a:solidFill>
              <a:ea typeface="宋体" panose="02010600030101010101" pitchFamily="2" charset="-122"/>
            </a:endParaRPr>
          </a:p>
        </p:txBody>
      </p:sp>
      <p:sp>
        <p:nvSpPr>
          <p:cNvPr id="42" name="Line 16"/>
          <p:cNvSpPr>
            <a:spLocks noChangeShapeType="1"/>
          </p:cNvSpPr>
          <p:nvPr/>
        </p:nvSpPr>
        <p:spPr bwMode="auto">
          <a:xfrm flipH="1">
            <a:off x="3731829" y="2373591"/>
            <a:ext cx="833439" cy="848500"/>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43" name="Line 17"/>
          <p:cNvSpPr>
            <a:spLocks noChangeShapeType="1"/>
          </p:cNvSpPr>
          <p:nvPr/>
        </p:nvSpPr>
        <p:spPr bwMode="auto">
          <a:xfrm flipH="1" flipV="1">
            <a:off x="3845634" y="4186069"/>
            <a:ext cx="1804110" cy="426761"/>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44" name="Line 18"/>
          <p:cNvSpPr>
            <a:spLocks noChangeShapeType="1"/>
          </p:cNvSpPr>
          <p:nvPr/>
        </p:nvSpPr>
        <p:spPr bwMode="auto">
          <a:xfrm flipH="1">
            <a:off x="3889146" y="3250545"/>
            <a:ext cx="1755576" cy="431781"/>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45" name="Oval 8"/>
          <p:cNvSpPr>
            <a:spLocks noChangeArrowheads="1"/>
          </p:cNvSpPr>
          <p:nvPr/>
        </p:nvSpPr>
        <p:spPr bwMode="auto">
          <a:xfrm flipH="1">
            <a:off x="1179636" y="2617933"/>
            <a:ext cx="2542154" cy="2542154"/>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lIns="96435" tIns="48218" rIns="96435" bIns="482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30">
              <a:solidFill>
                <a:schemeClr val="tx1"/>
              </a:solidFill>
              <a:ea typeface="宋体" panose="02010600030101010101" pitchFamily="2" charset="-122"/>
            </a:endParaRPr>
          </a:p>
        </p:txBody>
      </p:sp>
      <p:sp>
        <p:nvSpPr>
          <p:cNvPr id="46" name="Oval 9"/>
          <p:cNvSpPr>
            <a:spLocks noChangeArrowheads="1"/>
          </p:cNvSpPr>
          <p:nvPr/>
        </p:nvSpPr>
        <p:spPr bwMode="auto">
          <a:xfrm flipH="1">
            <a:off x="1294400" y="2731792"/>
            <a:ext cx="2312627" cy="2314436"/>
          </a:xfrm>
          <a:prstGeom prst="ellipse">
            <a:avLst/>
          </a:prstGeom>
          <a:solidFill>
            <a:srgbClr val="FF6D3A"/>
          </a:solidFill>
          <a:ln>
            <a:noFill/>
          </a:ln>
        </p:spPr>
        <p:txBody>
          <a:bodyPr lIns="96435" tIns="48218" rIns="96435" bIns="482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30">
              <a:solidFill>
                <a:schemeClr val="tx1"/>
              </a:solidFill>
              <a:ea typeface="宋体" panose="02010600030101010101" pitchFamily="2" charset="-122"/>
            </a:endParaRPr>
          </a:p>
        </p:txBody>
      </p:sp>
      <p:sp>
        <p:nvSpPr>
          <p:cNvPr id="47" name="TextBox 20"/>
          <p:cNvSpPr txBox="1">
            <a:spLocks noChangeArrowheads="1"/>
          </p:cNvSpPr>
          <p:nvPr/>
        </p:nvSpPr>
        <p:spPr bwMode="auto">
          <a:xfrm flipH="1">
            <a:off x="1820612" y="3354304"/>
            <a:ext cx="1258526" cy="10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95" b="1" dirty="0">
                <a:solidFill>
                  <a:schemeClr val="bg1"/>
                </a:solidFill>
                <a:latin typeface="微软雅黑" panose="020B0503020204020204" pitchFamily="34" charset="-122"/>
              </a:rPr>
              <a:t>完成情况</a:t>
            </a:r>
            <a:endParaRPr lang="en-US" altLang="zh-CN" sz="3095" b="1" dirty="0">
              <a:solidFill>
                <a:schemeClr val="bg1"/>
              </a:solidFill>
              <a:latin typeface="微软雅黑" panose="020B0503020204020204" pitchFamily="34" charset="-122"/>
            </a:endParaRPr>
          </a:p>
        </p:txBody>
      </p:sp>
      <p:grpSp>
        <p:nvGrpSpPr>
          <p:cNvPr id="48" name="组合 47"/>
          <p:cNvGrpSpPr/>
          <p:nvPr/>
        </p:nvGrpSpPr>
        <p:grpSpPr>
          <a:xfrm>
            <a:off x="4392891" y="1382838"/>
            <a:ext cx="2423331" cy="5189743"/>
            <a:chOff x="4230623" y="1234346"/>
            <a:chExt cx="2297803" cy="4920914"/>
          </a:xfrm>
        </p:grpSpPr>
        <p:grpSp>
          <p:nvGrpSpPr>
            <p:cNvPr id="49" name="组合 8"/>
            <p:cNvGrpSpPr/>
            <p:nvPr/>
          </p:nvGrpSpPr>
          <p:grpSpPr bwMode="auto">
            <a:xfrm flipH="1">
              <a:off x="4230623" y="1234346"/>
              <a:ext cx="1037820" cy="1037820"/>
              <a:chOff x="0" y="0"/>
              <a:chExt cx="1038225" cy="1038225"/>
            </a:xfrm>
            <a:solidFill>
              <a:srgbClr val="113E6A"/>
            </a:solidFill>
          </p:grpSpPr>
          <p:sp>
            <p:nvSpPr>
              <p:cNvPr id="97" name="Oval 10"/>
              <p:cNvSpPr>
                <a:spLocks noChangeArrowheads="1"/>
              </p:cNvSpPr>
              <p:nvPr/>
            </p:nvSpPr>
            <p:spPr bwMode="auto">
              <a:xfrm>
                <a:off x="0" y="0"/>
                <a:ext cx="1038225" cy="1038225"/>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bg1"/>
                  </a:solidFill>
                </a:endParaRPr>
              </a:p>
            </p:txBody>
          </p:sp>
          <p:sp>
            <p:nvSpPr>
              <p:cNvPr id="98" name="TextBox 10"/>
              <p:cNvSpPr txBox="1">
                <a:spLocks noChangeArrowheads="1"/>
              </p:cNvSpPr>
              <p:nvPr/>
            </p:nvSpPr>
            <p:spPr bwMode="auto">
              <a:xfrm>
                <a:off x="112953" y="165168"/>
                <a:ext cx="812317" cy="703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0" name="组合 11"/>
            <p:cNvGrpSpPr/>
            <p:nvPr/>
          </p:nvGrpSpPr>
          <p:grpSpPr bwMode="auto">
            <a:xfrm flipH="1">
              <a:off x="5490606" y="2334053"/>
              <a:ext cx="1037820" cy="1037820"/>
              <a:chOff x="0" y="0"/>
              <a:chExt cx="1038225" cy="1038225"/>
            </a:xfrm>
            <a:solidFill>
              <a:srgbClr val="113E6A"/>
            </a:solidFill>
          </p:grpSpPr>
          <p:sp>
            <p:nvSpPr>
              <p:cNvPr id="95" name="Oval 12"/>
              <p:cNvSpPr>
                <a:spLocks noChangeArrowheads="1"/>
              </p:cNvSpPr>
              <p:nvPr/>
            </p:nvSpPr>
            <p:spPr bwMode="auto">
              <a:xfrm>
                <a:off x="0" y="0"/>
                <a:ext cx="1038225" cy="1038225"/>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6" name="TextBox 14"/>
              <p:cNvSpPr txBox="1">
                <a:spLocks noChangeArrowheads="1"/>
              </p:cNvSpPr>
              <p:nvPr/>
            </p:nvSpPr>
            <p:spPr bwMode="auto">
              <a:xfrm>
                <a:off x="80801" y="158962"/>
                <a:ext cx="812317" cy="703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1" name="组合 15"/>
            <p:cNvGrpSpPr/>
            <p:nvPr/>
          </p:nvGrpSpPr>
          <p:grpSpPr bwMode="auto">
            <a:xfrm flipH="1">
              <a:off x="5409675" y="4022494"/>
              <a:ext cx="1037820" cy="1039407"/>
              <a:chOff x="0" y="0"/>
              <a:chExt cx="1038225" cy="1039812"/>
            </a:xfrm>
            <a:solidFill>
              <a:srgbClr val="113E6A"/>
            </a:solidFill>
          </p:grpSpPr>
          <p:sp>
            <p:nvSpPr>
              <p:cNvPr id="55" name="Oval 11"/>
              <p:cNvSpPr>
                <a:spLocks noChangeArrowheads="1"/>
              </p:cNvSpPr>
              <p:nvPr/>
            </p:nvSpPr>
            <p:spPr bwMode="auto">
              <a:xfrm>
                <a:off x="0" y="0"/>
                <a:ext cx="1038225" cy="1039812"/>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17"/>
              <p:cNvSpPr txBox="1">
                <a:spLocks noChangeArrowheads="1"/>
              </p:cNvSpPr>
              <p:nvPr/>
            </p:nvSpPr>
            <p:spPr bwMode="auto">
              <a:xfrm>
                <a:off x="126601" y="172445"/>
                <a:ext cx="812317" cy="7033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2" name="组合 21"/>
            <p:cNvGrpSpPr/>
            <p:nvPr/>
          </p:nvGrpSpPr>
          <p:grpSpPr bwMode="auto">
            <a:xfrm flipH="1">
              <a:off x="4243318" y="5115854"/>
              <a:ext cx="1037820" cy="1039406"/>
              <a:chOff x="0" y="0"/>
              <a:chExt cx="1038225" cy="1039812"/>
            </a:xfrm>
            <a:solidFill>
              <a:srgbClr val="113E6A"/>
            </a:solidFill>
          </p:grpSpPr>
          <p:sp>
            <p:nvSpPr>
              <p:cNvPr id="53" name="Oval 11"/>
              <p:cNvSpPr>
                <a:spLocks noChangeArrowheads="1"/>
              </p:cNvSpPr>
              <p:nvPr/>
            </p:nvSpPr>
            <p:spPr bwMode="auto">
              <a:xfrm>
                <a:off x="0" y="0"/>
                <a:ext cx="1038225" cy="1039812"/>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TextBox 23"/>
              <p:cNvSpPr txBox="1">
                <a:spLocks noChangeArrowheads="1"/>
              </p:cNvSpPr>
              <p:nvPr/>
            </p:nvSpPr>
            <p:spPr bwMode="auto">
              <a:xfrm>
                <a:off x="126601" y="172445"/>
                <a:ext cx="812317" cy="703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sp>
        <p:nvSpPr>
          <p:cNvPr id="99" name="Line 16"/>
          <p:cNvSpPr>
            <a:spLocks noChangeShapeType="1"/>
          </p:cNvSpPr>
          <p:nvPr/>
        </p:nvSpPr>
        <p:spPr bwMode="auto">
          <a:xfrm flipH="1" flipV="1">
            <a:off x="3716767" y="4761776"/>
            <a:ext cx="835113" cy="848502"/>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100" name="TextBox 25"/>
          <p:cNvSpPr txBox="1">
            <a:spLocks noChangeArrowheads="1"/>
          </p:cNvSpPr>
          <p:nvPr/>
        </p:nvSpPr>
        <p:spPr bwMode="auto">
          <a:xfrm>
            <a:off x="5736769" y="1287445"/>
            <a:ext cx="616041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dirty="0">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1" name="TextBox 26"/>
          <p:cNvSpPr txBox="1">
            <a:spLocks noChangeArrowheads="1"/>
          </p:cNvSpPr>
          <p:nvPr/>
        </p:nvSpPr>
        <p:spPr bwMode="auto">
          <a:xfrm>
            <a:off x="6876470" y="2477354"/>
            <a:ext cx="477302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2" name="TextBox 28"/>
          <p:cNvSpPr txBox="1">
            <a:spLocks noChangeArrowheads="1"/>
          </p:cNvSpPr>
          <p:nvPr/>
        </p:nvSpPr>
        <p:spPr bwMode="auto">
          <a:xfrm>
            <a:off x="6876470" y="4318282"/>
            <a:ext cx="477302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3" name="TextBox 29"/>
          <p:cNvSpPr txBox="1">
            <a:spLocks noChangeArrowheads="1"/>
          </p:cNvSpPr>
          <p:nvPr/>
        </p:nvSpPr>
        <p:spPr bwMode="auto">
          <a:xfrm>
            <a:off x="5736769" y="5774288"/>
            <a:ext cx="616041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a:solidFill>
                  <a:srgbClr val="3E3D4F"/>
                </a:solidFill>
                <a:latin typeface="微软雅黑" panose="020B0503020204020204" pitchFamily="34" charset="-122"/>
              </a:rPr>
              <a:t>这里可以添加主要内容这里可以添加主要内容这里可以添加主要内容这里可以添加主要内容</a:t>
            </a:r>
          </a:p>
        </p:txBody>
      </p:sp>
      <p:grpSp>
        <p:nvGrpSpPr>
          <p:cNvPr id="28" name="组合 27"/>
          <p:cNvGrpSpPr/>
          <p:nvPr/>
        </p:nvGrpSpPr>
        <p:grpSpPr>
          <a:xfrm>
            <a:off x="-1708812" y="-3944515"/>
            <a:ext cx="6515217" cy="5087249"/>
            <a:chOff x="-1708812" y="-3944515"/>
            <a:chExt cx="6515217" cy="5087249"/>
          </a:xfrm>
        </p:grpSpPr>
        <p:sp>
          <p:nvSpPr>
            <p:cNvPr id="29"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30" name="矩形 29"/>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5"/>
                                        </p:tgtEl>
                                        <p:attrNameLst>
                                          <p:attrName>ppt_x</p:attrName>
                                          <p:attrName>ppt_y</p:attrName>
                                        </p:attrNameLst>
                                      </p:cBhvr>
                                      <p:rCtr x="0" y="0"/>
                                    </p:animMotion>
                                    <p:animEffect transition="in" filter="fade">
                                      <p:cBhvr>
                                        <p:cTn id="9" dur="1000"/>
                                        <p:tgtEl>
                                          <p:spTgt spid="4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6"/>
                                        </p:tgtEl>
                                        <p:attrNameLst>
                                          <p:attrName>ppt_x</p:attrName>
                                          <p:attrName>ppt_y</p:attrName>
                                        </p:attrNameLst>
                                      </p:cBhvr>
                                      <p:rCtr x="0" y="0"/>
                                    </p:animMotion>
                                    <p:animEffect transition="in" filter="fade">
                                      <p:cBhvr>
                                        <p:cTn id="14" dur="1000"/>
                                        <p:tgtEl>
                                          <p:spTgt spid="4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Scale>
                                      <p:cBhvr>
                                        <p:cTn id="1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47"/>
                                        </p:tgtEl>
                                        <p:attrNameLst>
                                          <p:attrName>ppt_x</p:attrName>
                                          <p:attrName>ppt_y</p:attrName>
                                        </p:attrNameLst>
                                      </p:cBhvr>
                                      <p:rCtr x="0" y="0"/>
                                    </p:animMotion>
                                    <p:animEffect transition="in" filter="fade">
                                      <p:cBhvr>
                                        <p:cTn id="19" dur="1000"/>
                                        <p:tgtEl>
                                          <p:spTgt spid="47"/>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heel(1)">
                                      <p:cBhvr>
                                        <p:cTn id="23" dur="1000"/>
                                        <p:tgtEl>
                                          <p:spTgt spid="4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wipe(left)">
                                      <p:cBhvr>
                                        <p:cTn id="46" dur="500"/>
                                        <p:tgtEl>
                                          <p:spTgt spid="100"/>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01"/>
                                        </p:tgtEl>
                                        <p:attrNameLst>
                                          <p:attrName>style.visibility</p:attrName>
                                        </p:attrNameLst>
                                      </p:cBhvr>
                                      <p:to>
                                        <p:strVal val="visible"/>
                                      </p:to>
                                    </p:set>
                                    <p:animEffect transition="in" filter="wipe(left)">
                                      <p:cBhvr>
                                        <p:cTn id="49" dur="500"/>
                                        <p:tgtEl>
                                          <p:spTgt spid="101"/>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102"/>
                                        </p:tgtEl>
                                        <p:attrNameLst>
                                          <p:attrName>style.visibility</p:attrName>
                                        </p:attrNameLst>
                                      </p:cBhvr>
                                      <p:to>
                                        <p:strVal val="visible"/>
                                      </p:to>
                                    </p:set>
                                    <p:animEffect transition="in" filter="wipe(left)">
                                      <p:cBhvr>
                                        <p:cTn id="52" dur="500"/>
                                        <p:tgtEl>
                                          <p:spTgt spid="102"/>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103"/>
                                        </p:tgtEl>
                                        <p:attrNameLst>
                                          <p:attrName>style.visibility</p:attrName>
                                        </p:attrNameLst>
                                      </p:cBhvr>
                                      <p:to>
                                        <p:strVal val="visible"/>
                                      </p:to>
                                    </p:set>
                                    <p:animEffect transition="in" filter="wipe(left)">
                                      <p:cBhvr>
                                        <p:cTn id="5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utoUpdateAnimBg="0"/>
      <p:bldP spid="42" grpId="0" animBg="1"/>
      <p:bldP spid="43" grpId="0" animBg="1"/>
      <p:bldP spid="44" grpId="0" animBg="1"/>
      <p:bldP spid="45" grpId="0" animBg="1" autoUpdateAnimBg="0"/>
      <p:bldP spid="46" grpId="0" animBg="1" autoUpdateAnimBg="0"/>
      <p:bldP spid="47" grpId="0" autoUpdateAnimBg="0"/>
      <p:bldP spid="99" grpId="0" animBg="1"/>
      <p:bldP spid="100" grpId="0" autoUpdateAnimBg="0"/>
      <p:bldP spid="101" grpId="0" autoUpdateAnimBg="0"/>
      <p:bldP spid="102" grpId="0" autoUpdateAnimBg="0"/>
      <p:bldP spid="10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3173019" y="2324774"/>
            <a:ext cx="1428272" cy="1425229"/>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Freeform 7"/>
          <p:cNvSpPr/>
          <p:nvPr/>
        </p:nvSpPr>
        <p:spPr bwMode="auto">
          <a:xfrm>
            <a:off x="4081416" y="3230951"/>
            <a:ext cx="1792958" cy="1787964"/>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FF6D3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Freeform 8"/>
          <p:cNvSpPr/>
          <p:nvPr/>
        </p:nvSpPr>
        <p:spPr bwMode="auto">
          <a:xfrm>
            <a:off x="5659798" y="2861778"/>
            <a:ext cx="1174039" cy="1191976"/>
          </a:xfrm>
          <a:custGeom>
            <a:avLst/>
            <a:gdLst>
              <a:gd name="T0" fmla="*/ 465 w 522"/>
              <a:gd name="T1" fmla="*/ 265 h 530"/>
              <a:gd name="T2" fmla="*/ 491 w 522"/>
              <a:gd name="T3" fmla="*/ 226 h 530"/>
              <a:gd name="T4" fmla="*/ 504 w 522"/>
              <a:gd name="T5" fmla="*/ 155 h 530"/>
              <a:gd name="T6" fmla="*/ 442 w 522"/>
              <a:gd name="T7" fmla="*/ 170 h 530"/>
              <a:gd name="T8" fmla="*/ 424 w 522"/>
              <a:gd name="T9" fmla="*/ 98 h 530"/>
              <a:gd name="T10" fmla="*/ 394 w 522"/>
              <a:gd name="T11" fmla="*/ 33 h 530"/>
              <a:gd name="T12" fmla="*/ 352 w 522"/>
              <a:gd name="T13" fmla="*/ 81 h 530"/>
              <a:gd name="T14" fmla="*/ 295 w 522"/>
              <a:gd name="T15" fmla="*/ 35 h 530"/>
              <a:gd name="T16" fmla="*/ 233 w 522"/>
              <a:gd name="T17" fmla="*/ 0 h 530"/>
              <a:gd name="T18" fmla="*/ 227 w 522"/>
              <a:gd name="T19" fmla="*/ 63 h 530"/>
              <a:gd name="T20" fmla="*/ 153 w 522"/>
              <a:gd name="T21" fmla="*/ 59 h 530"/>
              <a:gd name="T22" fmla="*/ 83 w 522"/>
              <a:gd name="T23" fmla="*/ 66 h 530"/>
              <a:gd name="T24" fmla="*/ 116 w 522"/>
              <a:gd name="T25" fmla="*/ 122 h 530"/>
              <a:gd name="T26" fmla="*/ 53 w 522"/>
              <a:gd name="T27" fmla="*/ 161 h 530"/>
              <a:gd name="T28" fmla="*/ 0 w 522"/>
              <a:gd name="T29" fmla="*/ 209 h 530"/>
              <a:gd name="T30" fmla="*/ 59 w 522"/>
              <a:gd name="T31" fmla="*/ 235 h 530"/>
              <a:gd name="T32" fmla="*/ 59 w 522"/>
              <a:gd name="T33" fmla="*/ 294 h 530"/>
              <a:gd name="T34" fmla="*/ 0 w 522"/>
              <a:gd name="T35" fmla="*/ 319 h 530"/>
              <a:gd name="T36" fmla="*/ 53 w 522"/>
              <a:gd name="T37" fmla="*/ 367 h 530"/>
              <a:gd name="T38" fmla="*/ 116 w 522"/>
              <a:gd name="T39" fmla="*/ 408 h 530"/>
              <a:gd name="T40" fmla="*/ 83 w 522"/>
              <a:gd name="T41" fmla="*/ 462 h 530"/>
              <a:gd name="T42" fmla="*/ 153 w 522"/>
              <a:gd name="T43" fmla="*/ 471 h 530"/>
              <a:gd name="T44" fmla="*/ 227 w 522"/>
              <a:gd name="T45" fmla="*/ 465 h 530"/>
              <a:gd name="T46" fmla="*/ 233 w 522"/>
              <a:gd name="T47" fmla="*/ 530 h 530"/>
              <a:gd name="T48" fmla="*/ 295 w 522"/>
              <a:gd name="T49" fmla="*/ 495 h 530"/>
              <a:gd name="T50" fmla="*/ 352 w 522"/>
              <a:gd name="T51" fmla="*/ 447 h 530"/>
              <a:gd name="T52" fmla="*/ 394 w 522"/>
              <a:gd name="T53" fmla="*/ 495 h 530"/>
              <a:gd name="T54" fmla="*/ 424 w 522"/>
              <a:gd name="T55" fmla="*/ 431 h 530"/>
              <a:gd name="T56" fmla="*/ 442 w 522"/>
              <a:gd name="T57" fmla="*/ 360 h 530"/>
              <a:gd name="T58" fmla="*/ 504 w 522"/>
              <a:gd name="T59" fmla="*/ 373 h 530"/>
              <a:gd name="T60" fmla="*/ 491 w 522"/>
              <a:gd name="T61" fmla="*/ 303 h 530"/>
              <a:gd name="T62" fmla="*/ 463 w 522"/>
              <a:gd name="T63" fmla="*/ 29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30">
                <a:moveTo>
                  <a:pt x="463" y="294"/>
                </a:moveTo>
                <a:cubicBezTo>
                  <a:pt x="465" y="285"/>
                  <a:pt x="465" y="274"/>
                  <a:pt x="465" y="265"/>
                </a:cubicBezTo>
                <a:cubicBezTo>
                  <a:pt x="465" y="254"/>
                  <a:pt x="465" y="244"/>
                  <a:pt x="463" y="235"/>
                </a:cubicBezTo>
                <a:cubicBezTo>
                  <a:pt x="491" y="226"/>
                  <a:pt x="491" y="226"/>
                  <a:pt x="491" y="226"/>
                </a:cubicBezTo>
                <a:cubicBezTo>
                  <a:pt x="522" y="209"/>
                  <a:pt x="522" y="209"/>
                  <a:pt x="522" y="209"/>
                </a:cubicBezTo>
                <a:cubicBezTo>
                  <a:pt x="504" y="155"/>
                  <a:pt x="504" y="155"/>
                  <a:pt x="504" y="155"/>
                </a:cubicBezTo>
                <a:cubicBezTo>
                  <a:pt x="470" y="161"/>
                  <a:pt x="470" y="161"/>
                  <a:pt x="470" y="161"/>
                </a:cubicBezTo>
                <a:cubicBezTo>
                  <a:pt x="442" y="170"/>
                  <a:pt x="442" y="170"/>
                  <a:pt x="442" y="170"/>
                </a:cubicBezTo>
                <a:cubicBezTo>
                  <a:pt x="433" y="152"/>
                  <a:pt x="421" y="136"/>
                  <a:pt x="408" y="122"/>
                </a:cubicBezTo>
                <a:cubicBezTo>
                  <a:pt x="424" y="98"/>
                  <a:pt x="424" y="98"/>
                  <a:pt x="424" y="98"/>
                </a:cubicBezTo>
                <a:cubicBezTo>
                  <a:pt x="439" y="66"/>
                  <a:pt x="439" y="66"/>
                  <a:pt x="439" y="66"/>
                </a:cubicBezTo>
                <a:cubicBezTo>
                  <a:pt x="394" y="33"/>
                  <a:pt x="394" y="33"/>
                  <a:pt x="394" y="33"/>
                </a:cubicBezTo>
                <a:cubicBezTo>
                  <a:pt x="369" y="59"/>
                  <a:pt x="369" y="59"/>
                  <a:pt x="369" y="59"/>
                </a:cubicBezTo>
                <a:cubicBezTo>
                  <a:pt x="352" y="81"/>
                  <a:pt x="352" y="81"/>
                  <a:pt x="352" y="81"/>
                </a:cubicBezTo>
                <a:cubicBezTo>
                  <a:pt x="334" y="72"/>
                  <a:pt x="316" y="66"/>
                  <a:pt x="295" y="63"/>
                </a:cubicBezTo>
                <a:cubicBezTo>
                  <a:pt x="295" y="35"/>
                  <a:pt x="295" y="35"/>
                  <a:pt x="295" y="35"/>
                </a:cubicBezTo>
                <a:cubicBezTo>
                  <a:pt x="289" y="0"/>
                  <a:pt x="289" y="0"/>
                  <a:pt x="289" y="0"/>
                </a:cubicBezTo>
                <a:cubicBezTo>
                  <a:pt x="233" y="0"/>
                  <a:pt x="233" y="0"/>
                  <a:pt x="233" y="0"/>
                </a:cubicBezTo>
                <a:cubicBezTo>
                  <a:pt x="227" y="35"/>
                  <a:pt x="227" y="35"/>
                  <a:pt x="227" y="35"/>
                </a:cubicBezTo>
                <a:cubicBezTo>
                  <a:pt x="227" y="63"/>
                  <a:pt x="227" y="63"/>
                  <a:pt x="227" y="63"/>
                </a:cubicBezTo>
                <a:cubicBezTo>
                  <a:pt x="208" y="66"/>
                  <a:pt x="188" y="72"/>
                  <a:pt x="170" y="81"/>
                </a:cubicBezTo>
                <a:cubicBezTo>
                  <a:pt x="153" y="59"/>
                  <a:pt x="153" y="59"/>
                  <a:pt x="153" y="59"/>
                </a:cubicBezTo>
                <a:cubicBezTo>
                  <a:pt x="128" y="33"/>
                  <a:pt x="128" y="33"/>
                  <a:pt x="128" y="33"/>
                </a:cubicBezTo>
                <a:cubicBezTo>
                  <a:pt x="83" y="66"/>
                  <a:pt x="83" y="66"/>
                  <a:pt x="83" y="66"/>
                </a:cubicBezTo>
                <a:cubicBezTo>
                  <a:pt x="98" y="98"/>
                  <a:pt x="98" y="98"/>
                  <a:pt x="98" y="98"/>
                </a:cubicBezTo>
                <a:cubicBezTo>
                  <a:pt x="116" y="122"/>
                  <a:pt x="116" y="122"/>
                  <a:pt x="116" y="122"/>
                </a:cubicBezTo>
                <a:cubicBezTo>
                  <a:pt x="101" y="136"/>
                  <a:pt x="90" y="152"/>
                  <a:pt x="80" y="170"/>
                </a:cubicBezTo>
                <a:cubicBezTo>
                  <a:pt x="53" y="161"/>
                  <a:pt x="53" y="161"/>
                  <a:pt x="53" y="161"/>
                </a:cubicBezTo>
                <a:cubicBezTo>
                  <a:pt x="18" y="155"/>
                  <a:pt x="18" y="155"/>
                  <a:pt x="18" y="155"/>
                </a:cubicBezTo>
                <a:cubicBezTo>
                  <a:pt x="0" y="209"/>
                  <a:pt x="0" y="209"/>
                  <a:pt x="0" y="209"/>
                </a:cubicBezTo>
                <a:cubicBezTo>
                  <a:pt x="32" y="226"/>
                  <a:pt x="32" y="226"/>
                  <a:pt x="32" y="226"/>
                </a:cubicBezTo>
                <a:cubicBezTo>
                  <a:pt x="59" y="235"/>
                  <a:pt x="59" y="235"/>
                  <a:pt x="59" y="235"/>
                </a:cubicBezTo>
                <a:cubicBezTo>
                  <a:pt x="57" y="244"/>
                  <a:pt x="57" y="254"/>
                  <a:pt x="57" y="265"/>
                </a:cubicBezTo>
                <a:cubicBezTo>
                  <a:pt x="57" y="274"/>
                  <a:pt x="57" y="285"/>
                  <a:pt x="59" y="294"/>
                </a:cubicBezTo>
                <a:cubicBezTo>
                  <a:pt x="32" y="303"/>
                  <a:pt x="32" y="303"/>
                  <a:pt x="32" y="303"/>
                </a:cubicBezTo>
                <a:cubicBezTo>
                  <a:pt x="0" y="319"/>
                  <a:pt x="0" y="319"/>
                  <a:pt x="0" y="319"/>
                </a:cubicBezTo>
                <a:cubicBezTo>
                  <a:pt x="18" y="373"/>
                  <a:pt x="18" y="373"/>
                  <a:pt x="18" y="373"/>
                </a:cubicBezTo>
                <a:cubicBezTo>
                  <a:pt x="53" y="367"/>
                  <a:pt x="53" y="367"/>
                  <a:pt x="53" y="367"/>
                </a:cubicBezTo>
                <a:cubicBezTo>
                  <a:pt x="80" y="360"/>
                  <a:pt x="80" y="360"/>
                  <a:pt x="80" y="360"/>
                </a:cubicBezTo>
                <a:cubicBezTo>
                  <a:pt x="90" y="376"/>
                  <a:pt x="101" y="393"/>
                  <a:pt x="116" y="408"/>
                </a:cubicBezTo>
                <a:cubicBezTo>
                  <a:pt x="98" y="431"/>
                  <a:pt x="98" y="431"/>
                  <a:pt x="98" y="431"/>
                </a:cubicBezTo>
                <a:cubicBezTo>
                  <a:pt x="83" y="462"/>
                  <a:pt x="83" y="462"/>
                  <a:pt x="83" y="462"/>
                </a:cubicBezTo>
                <a:cubicBezTo>
                  <a:pt x="128" y="495"/>
                  <a:pt x="128" y="495"/>
                  <a:pt x="128" y="495"/>
                </a:cubicBezTo>
                <a:cubicBezTo>
                  <a:pt x="153" y="471"/>
                  <a:pt x="153" y="471"/>
                  <a:pt x="153" y="471"/>
                </a:cubicBezTo>
                <a:cubicBezTo>
                  <a:pt x="170" y="447"/>
                  <a:pt x="170" y="447"/>
                  <a:pt x="170" y="447"/>
                </a:cubicBezTo>
                <a:cubicBezTo>
                  <a:pt x="188" y="456"/>
                  <a:pt x="208" y="462"/>
                  <a:pt x="227" y="465"/>
                </a:cubicBezTo>
                <a:cubicBezTo>
                  <a:pt x="227" y="495"/>
                  <a:pt x="227" y="495"/>
                  <a:pt x="227" y="495"/>
                </a:cubicBezTo>
                <a:cubicBezTo>
                  <a:pt x="233" y="530"/>
                  <a:pt x="233" y="530"/>
                  <a:pt x="233" y="530"/>
                </a:cubicBezTo>
                <a:cubicBezTo>
                  <a:pt x="289" y="530"/>
                  <a:pt x="289" y="530"/>
                  <a:pt x="289" y="530"/>
                </a:cubicBezTo>
                <a:cubicBezTo>
                  <a:pt x="295" y="495"/>
                  <a:pt x="295" y="495"/>
                  <a:pt x="295" y="495"/>
                </a:cubicBezTo>
                <a:cubicBezTo>
                  <a:pt x="295" y="465"/>
                  <a:pt x="295" y="465"/>
                  <a:pt x="295" y="465"/>
                </a:cubicBezTo>
                <a:cubicBezTo>
                  <a:pt x="316" y="462"/>
                  <a:pt x="334" y="456"/>
                  <a:pt x="352" y="447"/>
                </a:cubicBezTo>
                <a:cubicBezTo>
                  <a:pt x="369" y="471"/>
                  <a:pt x="369" y="471"/>
                  <a:pt x="369" y="471"/>
                </a:cubicBezTo>
                <a:cubicBezTo>
                  <a:pt x="394" y="495"/>
                  <a:pt x="394" y="495"/>
                  <a:pt x="394" y="495"/>
                </a:cubicBezTo>
                <a:cubicBezTo>
                  <a:pt x="439" y="462"/>
                  <a:pt x="439" y="462"/>
                  <a:pt x="439" y="462"/>
                </a:cubicBezTo>
                <a:cubicBezTo>
                  <a:pt x="424" y="431"/>
                  <a:pt x="424" y="431"/>
                  <a:pt x="424" y="431"/>
                </a:cubicBezTo>
                <a:cubicBezTo>
                  <a:pt x="408" y="408"/>
                  <a:pt x="408" y="408"/>
                  <a:pt x="408" y="408"/>
                </a:cubicBezTo>
                <a:cubicBezTo>
                  <a:pt x="421" y="393"/>
                  <a:pt x="433" y="376"/>
                  <a:pt x="442" y="360"/>
                </a:cubicBezTo>
                <a:cubicBezTo>
                  <a:pt x="470" y="367"/>
                  <a:pt x="470" y="367"/>
                  <a:pt x="470" y="367"/>
                </a:cubicBezTo>
                <a:cubicBezTo>
                  <a:pt x="504" y="373"/>
                  <a:pt x="504" y="373"/>
                  <a:pt x="504" y="373"/>
                </a:cubicBezTo>
                <a:cubicBezTo>
                  <a:pt x="522" y="319"/>
                  <a:pt x="522" y="319"/>
                  <a:pt x="522" y="319"/>
                </a:cubicBezTo>
                <a:cubicBezTo>
                  <a:pt x="491" y="303"/>
                  <a:pt x="491" y="303"/>
                  <a:pt x="491" y="303"/>
                </a:cubicBezTo>
                <a:cubicBezTo>
                  <a:pt x="463" y="294"/>
                  <a:pt x="463" y="294"/>
                  <a:pt x="463" y="294"/>
                </a:cubicBezTo>
                <a:cubicBezTo>
                  <a:pt x="463" y="294"/>
                  <a:pt x="463" y="294"/>
                  <a:pt x="463" y="294"/>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536506" y="2691631"/>
            <a:ext cx="701302" cy="703441"/>
          </a:xfrm>
          <a:prstGeom prst="rect">
            <a:avLst/>
          </a:prstGeom>
          <a:noFill/>
        </p:spPr>
        <p:txBody>
          <a:bodyPr wrap="none" lIns="96435" tIns="48218" rIns="96435" bIns="48218"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rPr>
              <a:t>添加</a:t>
            </a:r>
            <a:endParaRPr lang="en-US" altLang="zh-CN" sz="1970" b="1" dirty="0">
              <a:solidFill>
                <a:schemeClr val="bg1"/>
              </a:solidFill>
              <a:latin typeface="微软雅黑" panose="020B0503020204020204" pitchFamily="34" charset="-122"/>
              <a:ea typeface="微软雅黑" panose="020B0503020204020204" pitchFamily="34" charset="-122"/>
            </a:endParaRPr>
          </a:p>
          <a:p>
            <a:pPr algn="ctr"/>
            <a:r>
              <a:rPr lang="zh-CN" altLang="en-US" sz="1970" b="1" dirty="0">
                <a:solidFill>
                  <a:schemeClr val="bg1"/>
                </a:solidFill>
                <a:latin typeface="微软雅黑" panose="020B0503020204020204" pitchFamily="34" charset="-122"/>
                <a:ea typeface="微软雅黑" panose="020B0503020204020204" pitchFamily="34" charset="-122"/>
              </a:rPr>
              <a:t>文字</a:t>
            </a:r>
          </a:p>
        </p:txBody>
      </p:sp>
      <p:sp>
        <p:nvSpPr>
          <p:cNvPr id="40" name="TextBox 39"/>
          <p:cNvSpPr txBox="1"/>
          <p:nvPr/>
        </p:nvSpPr>
        <p:spPr>
          <a:xfrm>
            <a:off x="4627244" y="3784114"/>
            <a:ext cx="701302" cy="703441"/>
          </a:xfrm>
          <a:prstGeom prst="rect">
            <a:avLst/>
          </a:prstGeom>
          <a:noFill/>
        </p:spPr>
        <p:txBody>
          <a:bodyPr wrap="none" lIns="96435" tIns="48218" rIns="96435" bIns="48218"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970" dirty="0">
                <a:solidFill>
                  <a:schemeClr val="bg1"/>
                </a:solidFill>
              </a:rPr>
              <a:t>添加</a:t>
            </a:r>
            <a:endParaRPr lang="en-US" altLang="zh-CN" sz="1970" dirty="0">
              <a:solidFill>
                <a:schemeClr val="bg1"/>
              </a:solidFill>
            </a:endParaRPr>
          </a:p>
          <a:p>
            <a:pPr algn="ctr"/>
            <a:r>
              <a:rPr lang="zh-CN" altLang="en-US" sz="1970" dirty="0">
                <a:solidFill>
                  <a:schemeClr val="bg1"/>
                </a:solidFill>
              </a:rPr>
              <a:t>文字</a:t>
            </a:r>
          </a:p>
        </p:txBody>
      </p:sp>
      <p:sp>
        <p:nvSpPr>
          <p:cNvPr id="41" name="TextBox 40"/>
          <p:cNvSpPr txBox="1"/>
          <p:nvPr/>
        </p:nvSpPr>
        <p:spPr>
          <a:xfrm>
            <a:off x="5949874" y="3171121"/>
            <a:ext cx="627564" cy="616622"/>
          </a:xfrm>
          <a:prstGeom prst="rect">
            <a:avLst/>
          </a:prstGeom>
          <a:noFill/>
        </p:spPr>
        <p:txBody>
          <a:bodyPr wrap="none" lIns="96435" tIns="48218" rIns="96435" bIns="48218"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a:t>
            </a:r>
            <a:endParaRPr lang="en-US" altLang="zh-CN" sz="1685" dirty="0">
              <a:solidFill>
                <a:schemeClr val="bg1"/>
              </a:solidFill>
              <a:latin typeface="微软雅黑" panose="020B0503020204020204" pitchFamily="34" charset="-122"/>
              <a:ea typeface="微软雅黑" panose="020B0503020204020204" pitchFamily="34" charset="-122"/>
            </a:endParaRPr>
          </a:p>
          <a:p>
            <a:pPr algn="ctr"/>
            <a:r>
              <a:rPr lang="zh-CN" altLang="en-US" sz="1685" dirty="0">
                <a:solidFill>
                  <a:schemeClr val="bg1"/>
                </a:solidFill>
                <a:latin typeface="微软雅黑" panose="020B0503020204020204" pitchFamily="34" charset="-122"/>
                <a:ea typeface="微软雅黑" panose="020B0503020204020204" pitchFamily="34" charset="-122"/>
              </a:rPr>
              <a:t>文字</a:t>
            </a:r>
          </a:p>
        </p:txBody>
      </p:sp>
      <p:sp>
        <p:nvSpPr>
          <p:cNvPr id="42" name="Freeform 6"/>
          <p:cNvSpPr/>
          <p:nvPr/>
        </p:nvSpPr>
        <p:spPr bwMode="auto">
          <a:xfrm>
            <a:off x="6705839" y="2398932"/>
            <a:ext cx="1428272" cy="1425229"/>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FF6D3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069324" y="2792886"/>
            <a:ext cx="701302" cy="703441"/>
          </a:xfrm>
          <a:prstGeom prst="rect">
            <a:avLst/>
          </a:prstGeom>
          <a:noFill/>
        </p:spPr>
        <p:txBody>
          <a:bodyPr wrap="none" lIns="96435" tIns="48218" rIns="96435" bIns="48218" rtlCol="0">
            <a:spAutoFit/>
          </a:bodyPr>
          <a:lstStyle/>
          <a:p>
            <a:pPr algn="ctr"/>
            <a:r>
              <a:rPr lang="zh-CN" altLang="en-US" sz="1970" dirty="0">
                <a:solidFill>
                  <a:schemeClr val="bg1"/>
                </a:solidFill>
                <a:latin typeface="微软雅黑" panose="020B0503020204020204" pitchFamily="34" charset="-122"/>
                <a:ea typeface="微软雅黑" panose="020B0503020204020204" pitchFamily="34" charset="-122"/>
              </a:rPr>
              <a:t>添加</a:t>
            </a:r>
            <a:endParaRPr lang="en-US" altLang="zh-CN" sz="1970" dirty="0">
              <a:solidFill>
                <a:schemeClr val="bg1"/>
              </a:solidFill>
              <a:latin typeface="微软雅黑" panose="020B0503020204020204" pitchFamily="34" charset="-122"/>
              <a:ea typeface="微软雅黑" panose="020B0503020204020204" pitchFamily="34" charset="-122"/>
            </a:endParaRPr>
          </a:p>
          <a:p>
            <a:pPr algn="ctr"/>
            <a:r>
              <a:rPr lang="zh-CN" altLang="en-US" sz="1970" dirty="0">
                <a:solidFill>
                  <a:schemeClr val="bg1"/>
                </a:solidFill>
                <a:latin typeface="微软雅黑" panose="020B0503020204020204" pitchFamily="34" charset="-122"/>
                <a:ea typeface="微软雅黑" panose="020B0503020204020204" pitchFamily="34" charset="-122"/>
              </a:rPr>
              <a:t>文字</a:t>
            </a:r>
          </a:p>
        </p:txBody>
      </p:sp>
      <p:sp>
        <p:nvSpPr>
          <p:cNvPr id="44" name="Freeform 7"/>
          <p:cNvSpPr/>
          <p:nvPr/>
        </p:nvSpPr>
        <p:spPr bwMode="auto">
          <a:xfrm>
            <a:off x="7820563" y="3031795"/>
            <a:ext cx="1792958" cy="1787964"/>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366391" y="3584958"/>
            <a:ext cx="701302" cy="703441"/>
          </a:xfrm>
          <a:prstGeom prst="rect">
            <a:avLst/>
          </a:prstGeom>
          <a:noFill/>
        </p:spPr>
        <p:txBody>
          <a:bodyPr wrap="none" lIns="96435" tIns="48218" rIns="96435" bIns="48218"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970" dirty="0">
                <a:solidFill>
                  <a:schemeClr val="bg1"/>
                </a:solidFill>
              </a:rPr>
              <a:t>添加</a:t>
            </a:r>
            <a:endParaRPr lang="en-US" altLang="zh-CN" sz="1970" dirty="0">
              <a:solidFill>
                <a:schemeClr val="bg1"/>
              </a:solidFill>
            </a:endParaRPr>
          </a:p>
          <a:p>
            <a:pPr algn="ctr"/>
            <a:r>
              <a:rPr lang="zh-CN" altLang="en-US" sz="1970" dirty="0">
                <a:solidFill>
                  <a:schemeClr val="bg1"/>
                </a:solidFill>
              </a:rPr>
              <a:t>文字</a:t>
            </a:r>
          </a:p>
        </p:txBody>
      </p:sp>
      <p:cxnSp>
        <p:nvCxnSpPr>
          <p:cNvPr id="46" name="肘形连接符 45"/>
          <p:cNvCxnSpPr/>
          <p:nvPr/>
        </p:nvCxnSpPr>
        <p:spPr>
          <a:xfrm rot="10800000" flipV="1">
            <a:off x="860313" y="3031793"/>
            <a:ext cx="2308033" cy="669418"/>
          </a:xfrm>
          <a:prstGeom prst="bentConnector3">
            <a:avLst>
              <a:gd name="adj1" fmla="val 12855"/>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9056" y="2203037"/>
            <a:ext cx="1993512" cy="1521037"/>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49" name="肘形连接符 48"/>
          <p:cNvCxnSpPr/>
          <p:nvPr/>
        </p:nvCxnSpPr>
        <p:spPr>
          <a:xfrm rot="10800000" flipV="1">
            <a:off x="860315" y="4126247"/>
            <a:ext cx="3156806" cy="1260464"/>
          </a:xfrm>
          <a:prstGeom prst="bentConnector3">
            <a:avLst>
              <a:gd name="adj1" fmla="val 16392"/>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59056" y="4120753"/>
            <a:ext cx="2550716" cy="1315853"/>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51" name="肘形连接符 50"/>
          <p:cNvCxnSpPr/>
          <p:nvPr/>
        </p:nvCxnSpPr>
        <p:spPr>
          <a:xfrm rot="16200000" flipH="1">
            <a:off x="6229974" y="4141774"/>
            <a:ext cx="893983" cy="860301"/>
          </a:xfrm>
          <a:prstGeom prst="bentConnector3">
            <a:avLst>
              <a:gd name="adj1" fmla="val 50000"/>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298825" y="5121767"/>
            <a:ext cx="4039788" cy="905484"/>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en-US" altLang="zh-CN" sz="1265" dirty="0">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只保留文字。您的内容打在这里，或者通过复制您的文本后，在此框中选择粘贴，并选择只保留文字。</a:t>
            </a:r>
          </a:p>
        </p:txBody>
      </p:sp>
      <p:cxnSp>
        <p:nvCxnSpPr>
          <p:cNvPr id="53" name="肘形连接符 52"/>
          <p:cNvCxnSpPr/>
          <p:nvPr/>
        </p:nvCxnSpPr>
        <p:spPr>
          <a:xfrm rot="10800000">
            <a:off x="7802003" y="2421655"/>
            <a:ext cx="3946980" cy="339834"/>
          </a:xfrm>
          <a:prstGeom prst="bentConnector3">
            <a:avLst>
              <a:gd name="adj1" fmla="val 78237"/>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31537" y="1800810"/>
            <a:ext cx="2761878" cy="905484"/>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a:t>
            </a:r>
            <a:r>
              <a:rPr lang="en-US" altLang="zh-CN" sz="1265"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中选择粘贴，并选择只保留文字。您的内容打在这里，或者通过复制您的文本后。</a:t>
            </a:r>
          </a:p>
        </p:txBody>
      </p:sp>
      <p:cxnSp>
        <p:nvCxnSpPr>
          <p:cNvPr id="55" name="肘形连接符 54"/>
          <p:cNvCxnSpPr/>
          <p:nvPr/>
        </p:nvCxnSpPr>
        <p:spPr>
          <a:xfrm rot="10800000">
            <a:off x="9613526" y="3883839"/>
            <a:ext cx="2278547" cy="1502874"/>
          </a:xfrm>
          <a:prstGeom prst="bentConnector3">
            <a:avLst>
              <a:gd name="adj1" fmla="val 85979"/>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037442" y="3849376"/>
            <a:ext cx="2163508" cy="1521037"/>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en-US" altLang="zh-CN" sz="1265"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保留文字。您的内容打在这里，或者通过复制您的文本后，在此框中选择粘贴，并选择只保留文字。</a:t>
            </a:r>
          </a:p>
        </p:txBody>
      </p:sp>
      <p:grpSp>
        <p:nvGrpSpPr>
          <p:cNvPr id="23" name="组合 22"/>
          <p:cNvGrpSpPr/>
          <p:nvPr/>
        </p:nvGrpSpPr>
        <p:grpSpPr>
          <a:xfrm>
            <a:off x="-1708812" y="-3944515"/>
            <a:ext cx="6515217" cy="5087249"/>
            <a:chOff x="-1708812" y="-3944515"/>
            <a:chExt cx="6515217" cy="5087249"/>
          </a:xfrm>
        </p:grpSpPr>
        <p:sp>
          <p:nvSpPr>
            <p:cNvPr id="2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25" name="矩形 2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8" presetClass="emph" presetSubtype="0" repeatCount="indefinite" fill="hold" grpId="1" nodeType="withEffect">
                                  <p:stCondLst>
                                    <p:cond delay="0"/>
                                  </p:stCondLst>
                                  <p:childTnLst>
                                    <p:animRot by="-86400000">
                                      <p:cBhvr>
                                        <p:cTn id="9" dur="8000" fill="hold"/>
                                        <p:tgtEl>
                                          <p:spTgt spid="36"/>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8" fill="hold" grpId="0" nodeType="withEffect">
                                  <p:stCondLst>
                                    <p:cond delay="0"/>
                                  </p:stCondLst>
                                  <p:iterate type="lt">
                                    <p:tmPct val="30000"/>
                                  </p:iterate>
                                  <p:childTnLst>
                                    <p:set>
                                      <p:cBhvr>
                                        <p:cTn id="17" dur="1" fill="hold">
                                          <p:stCondLst>
                                            <p:cond delay="0"/>
                                          </p:stCondLst>
                                        </p:cTn>
                                        <p:tgtEl>
                                          <p:spTgt spid="47">
                                            <p:txEl>
                                              <p:pRg st="0" end="0"/>
                                            </p:txEl>
                                          </p:spTgt>
                                        </p:tgtEl>
                                        <p:attrNameLst>
                                          <p:attrName>style.visibility</p:attrName>
                                        </p:attrNameLst>
                                      </p:cBhvr>
                                      <p:to>
                                        <p:strVal val="visible"/>
                                      </p:to>
                                    </p:set>
                                    <p:animEffect transition="in" filter="wipe(left)">
                                      <p:cBhvr>
                                        <p:cTn id="18" dur="100"/>
                                        <p:tgtEl>
                                          <p:spTgt spid="47">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500"/>
                                  </p:stCondLst>
                                  <p:childTnLst>
                                    <p:animRot by="76680000">
                                      <p:cBhvr>
                                        <p:cTn id="23" dur="7500" fill="hold"/>
                                        <p:tgtEl>
                                          <p:spTgt spid="37"/>
                                        </p:tgtEl>
                                        <p:attrNameLst>
                                          <p:attrName>r</p:attrName>
                                        </p:attrNameLst>
                                      </p:cBhvr>
                                    </p:animRot>
                                  </p:childTnLst>
                                </p:cTn>
                              </p:par>
                              <p:par>
                                <p:cTn id="24" presetID="10" presetClass="entr" presetSubtype="0" fill="hold" grpId="0" nodeType="withEffect">
                                  <p:stCondLst>
                                    <p:cond delay="5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22" presetClass="entr" presetSubtype="2" fill="hold" nodeType="withEffect">
                                  <p:stCondLst>
                                    <p:cond delay="500"/>
                                  </p:stCondLst>
                                  <p:childTnLst>
                                    <p:set>
                                      <p:cBhvr>
                                        <p:cTn id="28" dur="1" fill="hold">
                                          <p:stCondLst>
                                            <p:cond delay="0"/>
                                          </p:stCondLst>
                                        </p:cTn>
                                        <p:tgtEl>
                                          <p:spTgt spid="49"/>
                                        </p:tgtEl>
                                        <p:attrNameLst>
                                          <p:attrName>style.visibility</p:attrName>
                                        </p:attrNameLst>
                                      </p:cBhvr>
                                      <p:to>
                                        <p:strVal val="visible"/>
                                      </p:to>
                                    </p:set>
                                    <p:animEffect transition="in" filter="wipe(right)">
                                      <p:cBhvr>
                                        <p:cTn id="29" dur="500"/>
                                        <p:tgtEl>
                                          <p:spTgt spid="49"/>
                                        </p:tgtEl>
                                      </p:cBhvr>
                                    </p:animEffect>
                                  </p:childTnLst>
                                </p:cTn>
                              </p:par>
                              <p:par>
                                <p:cTn id="30" presetID="22" presetClass="entr" presetSubtype="8" fill="hold" grpId="0" nodeType="withEffect">
                                  <p:stCondLst>
                                    <p:cond delay="500"/>
                                  </p:stCondLst>
                                  <p:iterate type="lt">
                                    <p:tmPct val="30000"/>
                                  </p:iterate>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wipe(left)">
                                      <p:cBhvr>
                                        <p:cTn id="32" dur="100"/>
                                        <p:tgtEl>
                                          <p:spTgt spid="50">
                                            <p:txEl>
                                              <p:pRg st="0" end="0"/>
                                            </p:txEl>
                                          </p:spTgt>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8" presetClass="emph" presetSubtype="0" repeatCount="indefinite" fill="hold" grpId="1" nodeType="withEffect">
                                  <p:stCondLst>
                                    <p:cond delay="1000"/>
                                  </p:stCondLst>
                                  <p:childTnLst>
                                    <p:animRot by="-108000000">
                                      <p:cBhvr>
                                        <p:cTn id="37" dur="7000" fill="hold"/>
                                        <p:tgtEl>
                                          <p:spTgt spid="38"/>
                                        </p:tgtEl>
                                        <p:attrNameLst>
                                          <p:attrName>r</p:attrName>
                                        </p:attrNameLst>
                                      </p:cBhvr>
                                    </p:animRot>
                                  </p:childTnLst>
                                </p:cTn>
                              </p:par>
                              <p:par>
                                <p:cTn id="38" presetID="10" presetClass="entr" presetSubtype="0" fill="hold" grpId="0" nodeType="withEffect">
                                  <p:stCondLst>
                                    <p:cond delay="10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22" presetClass="entr" presetSubtype="1"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par>
                                <p:cTn id="44" presetID="22" presetClass="entr" presetSubtype="8" fill="hold" grpId="0" nodeType="withEffect">
                                  <p:stCondLst>
                                    <p:cond delay="1000"/>
                                  </p:stCondLst>
                                  <p:iterate type="lt">
                                    <p:tmPct val="30000"/>
                                  </p:iterate>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wipe(left)">
                                      <p:cBhvr>
                                        <p:cTn id="46" dur="100"/>
                                        <p:tgtEl>
                                          <p:spTgt spid="52">
                                            <p:txEl>
                                              <p:pRg st="0" end="0"/>
                                            </p:txEl>
                                          </p:spTgt>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8" presetClass="emph" presetSubtype="0" repeatCount="indefinite" fill="hold" grpId="1" nodeType="withEffect">
                                  <p:stCondLst>
                                    <p:cond delay="1500"/>
                                  </p:stCondLst>
                                  <p:childTnLst>
                                    <p:animRot by="86400000">
                                      <p:cBhvr>
                                        <p:cTn id="51" dur="6500" fill="hold"/>
                                        <p:tgtEl>
                                          <p:spTgt spid="42"/>
                                        </p:tgtEl>
                                        <p:attrNameLst>
                                          <p:attrName>r</p:attrName>
                                        </p:attrNameLst>
                                      </p:cBhvr>
                                    </p:animRot>
                                  </p:childTnLst>
                                </p:cTn>
                              </p:par>
                              <p:par>
                                <p:cTn id="52" presetID="10" presetClass="entr" presetSubtype="0" fill="hold" grpId="0" nodeType="withEffect">
                                  <p:stCondLst>
                                    <p:cond delay="1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2" presetClass="entr" presetSubtype="8" fill="hold" nodeType="withEffect">
                                  <p:stCondLst>
                                    <p:cond delay="150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1500"/>
                                  </p:stCondLst>
                                  <p:iterate type="lt">
                                    <p:tmPct val="30000"/>
                                  </p:iterate>
                                  <p:childTnLst>
                                    <p:set>
                                      <p:cBhvr>
                                        <p:cTn id="59" dur="1" fill="hold">
                                          <p:stCondLst>
                                            <p:cond delay="0"/>
                                          </p:stCondLst>
                                        </p:cTn>
                                        <p:tgtEl>
                                          <p:spTgt spid="54">
                                            <p:txEl>
                                              <p:pRg st="0" end="0"/>
                                            </p:txEl>
                                          </p:spTgt>
                                        </p:tgtEl>
                                        <p:attrNameLst>
                                          <p:attrName>style.visibility</p:attrName>
                                        </p:attrNameLst>
                                      </p:cBhvr>
                                      <p:to>
                                        <p:strVal val="visible"/>
                                      </p:to>
                                    </p:set>
                                    <p:animEffect transition="in" filter="wipe(left)">
                                      <p:cBhvr>
                                        <p:cTn id="60" dur="100"/>
                                        <p:tgtEl>
                                          <p:spTgt spid="54">
                                            <p:txEl>
                                              <p:pRg st="0" end="0"/>
                                            </p:txEl>
                                          </p:spTgt>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8" presetClass="emph" presetSubtype="0" repeatCount="indefinite" fill="hold" grpId="1" nodeType="withEffect">
                                  <p:stCondLst>
                                    <p:cond delay="2000"/>
                                  </p:stCondLst>
                                  <p:childTnLst>
                                    <p:animRot by="-76680000">
                                      <p:cBhvr>
                                        <p:cTn id="65" dur="6000" fill="hold"/>
                                        <p:tgtEl>
                                          <p:spTgt spid="44"/>
                                        </p:tgtEl>
                                        <p:attrNameLst>
                                          <p:attrName>r</p:attrName>
                                        </p:attrNameLst>
                                      </p:cBhvr>
                                    </p:animRot>
                                  </p:childTnLst>
                                </p:cTn>
                              </p:par>
                              <p:par>
                                <p:cTn id="66" presetID="10" presetClass="entr" presetSubtype="0" fill="hold" grpId="0" nodeType="withEffect">
                                  <p:stCondLst>
                                    <p:cond delay="200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22" presetClass="entr" presetSubtype="8" fill="hold" nodeType="withEffect">
                                  <p:stCondLst>
                                    <p:cond delay="200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par>
                                <p:cTn id="72" presetID="22" presetClass="entr" presetSubtype="8" fill="hold" grpId="0" nodeType="withEffect">
                                  <p:stCondLst>
                                    <p:cond delay="2000"/>
                                  </p:stCondLst>
                                  <p:iterate type="lt">
                                    <p:tmPct val="30000"/>
                                  </p:iterate>
                                  <p:childTnLst>
                                    <p:set>
                                      <p:cBhvr>
                                        <p:cTn id="73" dur="1" fill="hold">
                                          <p:stCondLst>
                                            <p:cond delay="0"/>
                                          </p:stCondLst>
                                        </p:cTn>
                                        <p:tgtEl>
                                          <p:spTgt spid="56">
                                            <p:txEl>
                                              <p:pRg st="0" end="0"/>
                                            </p:txEl>
                                          </p:spTgt>
                                        </p:tgtEl>
                                        <p:attrNameLst>
                                          <p:attrName>style.visibility</p:attrName>
                                        </p:attrNameLst>
                                      </p:cBhvr>
                                      <p:to>
                                        <p:strVal val="visible"/>
                                      </p:to>
                                    </p:set>
                                    <p:animEffect transition="in" filter="wipe(left)">
                                      <p:cBhvr>
                                        <p:cTn id="74" dur="1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p:bldP spid="40" grpId="0"/>
      <p:bldP spid="41" grpId="0"/>
      <p:bldP spid="42" grpId="0" animBg="1"/>
      <p:bldP spid="42" grpId="1" animBg="1"/>
      <p:bldP spid="43" grpId="0"/>
      <p:bldP spid="44" grpId="0" animBg="1"/>
      <p:bldP spid="44" grpId="1" animBg="1"/>
      <p:bldP spid="45" grpId="0"/>
      <p:bldP spid="47" grpId="0" build="p"/>
      <p:bldP spid="50" grpId="0" build="p"/>
      <p:bldP spid="52" grpId="0" build="p"/>
      <p:bldP spid="54" grpId="0" build="p"/>
      <p:bldP spid="5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平行四边形 72"/>
          <p:cNvSpPr/>
          <p:nvPr/>
        </p:nvSpPr>
        <p:spPr>
          <a:xfrm>
            <a:off x="3822857" y="2659678"/>
            <a:ext cx="3037852" cy="1650024"/>
          </a:xfrm>
          <a:prstGeom prst="parallelogram">
            <a:avLst>
              <a:gd name="adj" fmla="val 35443"/>
            </a:avLst>
          </a:prstGeom>
          <a:solidFill>
            <a:srgbClr val="FF6D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sp>
        <p:nvSpPr>
          <p:cNvPr id="74" name="平行四边形 73"/>
          <p:cNvSpPr/>
          <p:nvPr/>
        </p:nvSpPr>
        <p:spPr>
          <a:xfrm>
            <a:off x="6363767" y="1553172"/>
            <a:ext cx="3037852" cy="1650024"/>
          </a:xfrm>
          <a:prstGeom prst="parallelogram">
            <a:avLst>
              <a:gd name="adj" fmla="val 35443"/>
            </a:avLst>
          </a:prstGeom>
          <a:solidFill>
            <a:srgbClr val="3C536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sp>
        <p:nvSpPr>
          <p:cNvPr id="75" name="平行四边形 74"/>
          <p:cNvSpPr/>
          <p:nvPr/>
        </p:nvSpPr>
        <p:spPr>
          <a:xfrm>
            <a:off x="3054896" y="4872686"/>
            <a:ext cx="3037852" cy="1650024"/>
          </a:xfrm>
          <a:prstGeom prst="parallelogram">
            <a:avLst>
              <a:gd name="adj" fmla="val 35443"/>
            </a:avLst>
          </a:prstGeom>
          <a:solidFill>
            <a:srgbClr val="FF6D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sp>
        <p:nvSpPr>
          <p:cNvPr id="76" name="平行四边形 75"/>
          <p:cNvSpPr/>
          <p:nvPr/>
        </p:nvSpPr>
        <p:spPr>
          <a:xfrm>
            <a:off x="5546779" y="3766182"/>
            <a:ext cx="3037852" cy="1650024"/>
          </a:xfrm>
          <a:prstGeom prst="parallelogram">
            <a:avLst>
              <a:gd name="adj" fmla="val 35443"/>
            </a:avLst>
          </a:prstGeom>
          <a:solidFill>
            <a:srgbClr val="3C536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831894" y="1521681"/>
            <a:ext cx="2402278" cy="1473398"/>
            <a:chOff x="13290180" y="2434361"/>
            <a:chExt cx="4507038" cy="2787036"/>
          </a:xfrm>
        </p:grpSpPr>
        <p:sp>
          <p:nvSpPr>
            <p:cNvPr id="78" name="TextBox 77"/>
            <p:cNvSpPr txBox="1"/>
            <p:nvPr/>
          </p:nvSpPr>
          <p:spPr>
            <a:xfrm>
              <a:off x="16578588" y="2434361"/>
              <a:ext cx="1218630" cy="1075337"/>
            </a:xfrm>
            <a:prstGeom prst="rect">
              <a:avLst/>
            </a:prstGeom>
            <a:noFill/>
          </p:spPr>
          <p:txBody>
            <a:bodyPr wrap="none" rtlCol="0">
              <a:spAutoFit/>
            </a:bodyPr>
            <a:lstStyle/>
            <a:p>
              <a:r>
                <a:rPr lang="en-US" altLang="zh-CN" sz="3095" dirty="0">
                  <a:solidFill>
                    <a:schemeClr val="bg1"/>
                  </a:solidFill>
                  <a:latin typeface="微软雅黑" panose="020B0503020204020204" pitchFamily="34" charset="-122"/>
                  <a:ea typeface="微软雅黑" panose="020B0503020204020204" pitchFamily="34" charset="-122"/>
                  <a:cs typeface="Raavi" pitchFamily="34" charset="0"/>
                </a:rPr>
                <a:t>01</a:t>
              </a:r>
              <a:endParaRPr lang="zh-CN" altLang="en-US" sz="3095" dirty="0">
                <a:solidFill>
                  <a:schemeClr val="bg1"/>
                </a:solidFill>
                <a:latin typeface="微软雅黑" panose="020B0503020204020204" pitchFamily="34" charset="-122"/>
                <a:ea typeface="微软雅黑" panose="020B0503020204020204" pitchFamily="34" charset="-122"/>
                <a:cs typeface="Raavi" pitchFamily="34" charset="0"/>
              </a:endParaRPr>
            </a:p>
          </p:txBody>
        </p:sp>
        <p:sp>
          <p:nvSpPr>
            <p:cNvPr id="79" name="矩形 24"/>
            <p:cNvSpPr>
              <a:spLocks noChangeArrowheads="1"/>
            </p:cNvSpPr>
            <p:nvPr/>
          </p:nvSpPr>
          <p:spPr bwMode="auto">
            <a:xfrm>
              <a:off x="13290180" y="3118871"/>
              <a:ext cx="3718193"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80" name="组合 79"/>
          <p:cNvGrpSpPr/>
          <p:nvPr/>
        </p:nvGrpSpPr>
        <p:grpSpPr>
          <a:xfrm>
            <a:off x="3946651" y="2934647"/>
            <a:ext cx="2427362" cy="1405237"/>
            <a:chOff x="7877028" y="5107084"/>
            <a:chExt cx="4554103" cy="2658105"/>
          </a:xfrm>
        </p:grpSpPr>
        <p:sp>
          <p:nvSpPr>
            <p:cNvPr id="81" name="矩形 24"/>
            <p:cNvSpPr>
              <a:spLocks noChangeArrowheads="1"/>
            </p:cNvSpPr>
            <p:nvPr/>
          </p:nvSpPr>
          <p:spPr bwMode="auto">
            <a:xfrm>
              <a:off x="8902890" y="5107084"/>
              <a:ext cx="3528241"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2" name="TextBox 81"/>
            <p:cNvSpPr txBox="1"/>
            <p:nvPr/>
          </p:nvSpPr>
          <p:spPr>
            <a:xfrm>
              <a:off x="7877028" y="6812715"/>
              <a:ext cx="1098332" cy="952474"/>
            </a:xfrm>
            <a:prstGeom prst="rect">
              <a:avLst/>
            </a:prstGeom>
            <a:noFill/>
          </p:spPr>
          <p:txBody>
            <a:bodyPr wrap="none" rtlCol="0">
              <a:spAutoFit/>
            </a:bodyPr>
            <a:lstStyle/>
            <a:p>
              <a:r>
                <a:rPr lang="en-US" altLang="zh-CN" sz="2670" dirty="0">
                  <a:solidFill>
                    <a:schemeClr val="bg1"/>
                  </a:solidFill>
                  <a:latin typeface="微软雅黑" panose="020B0503020204020204" pitchFamily="34" charset="-122"/>
                  <a:ea typeface="微软雅黑" panose="020B0503020204020204" pitchFamily="34" charset="-122"/>
                  <a:cs typeface="Raavi" pitchFamily="34" charset="0"/>
                </a:rPr>
                <a:t>02</a:t>
              </a:r>
              <a:endParaRPr lang="zh-CN" altLang="en-US" sz="2670"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grpSp>
        <p:nvGrpSpPr>
          <p:cNvPr id="83" name="组合 82"/>
          <p:cNvGrpSpPr/>
          <p:nvPr/>
        </p:nvGrpSpPr>
        <p:grpSpPr>
          <a:xfrm>
            <a:off x="6087383" y="3742101"/>
            <a:ext cx="2318355" cy="1454363"/>
            <a:chOff x="11893375" y="6634441"/>
            <a:chExt cx="4349588" cy="2751031"/>
          </a:xfrm>
        </p:grpSpPr>
        <p:sp>
          <p:nvSpPr>
            <p:cNvPr id="84" name="矩形 24"/>
            <p:cNvSpPr>
              <a:spLocks noChangeArrowheads="1"/>
            </p:cNvSpPr>
            <p:nvPr/>
          </p:nvSpPr>
          <p:spPr bwMode="auto">
            <a:xfrm>
              <a:off x="11893375" y="7282945"/>
              <a:ext cx="3528242"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5" name="TextBox 84"/>
            <p:cNvSpPr txBox="1"/>
            <p:nvPr/>
          </p:nvSpPr>
          <p:spPr>
            <a:xfrm>
              <a:off x="15144631" y="6634441"/>
              <a:ext cx="1098332" cy="952474"/>
            </a:xfrm>
            <a:prstGeom prst="rect">
              <a:avLst/>
            </a:prstGeom>
            <a:noFill/>
          </p:spPr>
          <p:txBody>
            <a:bodyPr wrap="none" rtlCol="0">
              <a:spAutoFit/>
            </a:bodyPr>
            <a:lstStyle/>
            <a:p>
              <a:r>
                <a:rPr lang="en-US" altLang="zh-CN" sz="2670" dirty="0">
                  <a:solidFill>
                    <a:schemeClr val="bg1"/>
                  </a:solidFill>
                  <a:latin typeface="微软雅黑" panose="020B0503020204020204" pitchFamily="34" charset="-122"/>
                  <a:ea typeface="微软雅黑" panose="020B0503020204020204" pitchFamily="34" charset="-122"/>
                  <a:cs typeface="Raavi" pitchFamily="34" charset="0"/>
                </a:rPr>
                <a:t>03</a:t>
              </a:r>
              <a:endParaRPr lang="zh-CN" altLang="en-US" sz="2670"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grpSp>
        <p:nvGrpSpPr>
          <p:cNvPr id="86" name="组合 85"/>
          <p:cNvGrpSpPr/>
          <p:nvPr/>
        </p:nvGrpSpPr>
        <p:grpSpPr>
          <a:xfrm>
            <a:off x="3192433" y="5084472"/>
            <a:ext cx="2372589" cy="1435902"/>
            <a:chOff x="6461996" y="9173637"/>
            <a:chExt cx="4451341" cy="2716111"/>
          </a:xfrm>
        </p:grpSpPr>
        <p:sp>
          <p:nvSpPr>
            <p:cNvPr id="87" name="矩形 24"/>
            <p:cNvSpPr>
              <a:spLocks noChangeArrowheads="1"/>
            </p:cNvSpPr>
            <p:nvPr/>
          </p:nvSpPr>
          <p:spPr bwMode="auto">
            <a:xfrm>
              <a:off x="7385095" y="9173637"/>
              <a:ext cx="3528242"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8" name="TextBox 87"/>
            <p:cNvSpPr txBox="1"/>
            <p:nvPr/>
          </p:nvSpPr>
          <p:spPr>
            <a:xfrm>
              <a:off x="6461996" y="10937274"/>
              <a:ext cx="1098332" cy="952474"/>
            </a:xfrm>
            <a:prstGeom prst="rect">
              <a:avLst/>
            </a:prstGeom>
            <a:noFill/>
          </p:spPr>
          <p:txBody>
            <a:bodyPr wrap="none" rtlCol="0">
              <a:spAutoFit/>
            </a:bodyPr>
            <a:lstStyle/>
            <a:p>
              <a:r>
                <a:rPr lang="en-US" altLang="zh-CN" sz="2670" dirty="0">
                  <a:solidFill>
                    <a:schemeClr val="bg1"/>
                  </a:solidFill>
                  <a:latin typeface="微软雅黑" panose="020B0503020204020204" pitchFamily="34" charset="-122"/>
                  <a:ea typeface="微软雅黑" panose="020B0503020204020204" pitchFamily="34" charset="-122"/>
                  <a:cs typeface="Raavi" pitchFamily="34" charset="0"/>
                </a:rPr>
                <a:t>04</a:t>
              </a:r>
              <a:endParaRPr lang="zh-CN" altLang="en-US" sz="2670"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sp>
        <p:nvSpPr>
          <p:cNvPr id="89" name="燕尾形 88"/>
          <p:cNvSpPr/>
          <p:nvPr/>
        </p:nvSpPr>
        <p:spPr>
          <a:xfrm>
            <a:off x="8741179" y="3254512"/>
            <a:ext cx="379308" cy="502182"/>
          </a:xfrm>
          <a:prstGeom prst="chevron">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0" name="燕尾形 89"/>
          <p:cNvSpPr/>
          <p:nvPr/>
        </p:nvSpPr>
        <p:spPr>
          <a:xfrm flipH="1">
            <a:off x="3301606" y="4084939"/>
            <a:ext cx="379308" cy="502182"/>
          </a:xfrm>
          <a:prstGeom prst="chevron">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9216536" y="3203194"/>
            <a:ext cx="2073112" cy="1306437"/>
          </a:xfrm>
          <a:prstGeom prst="rect">
            <a:avLst/>
          </a:prstGeom>
          <a:noFill/>
        </p:spPr>
        <p:txBody>
          <a:bodyPr wrap="square" lIns="46155" tIns="23077" rIns="46155" bIns="23077" rtlCol="0">
            <a:spAutoFit/>
          </a:bodyPr>
          <a:lstStyle/>
          <a:p>
            <a:pPr>
              <a:lnSpc>
                <a:spcPct val="150000"/>
              </a:lnSpc>
            </a:pPr>
            <a:r>
              <a:rPr lang="zh-CN" altLang="en-US" sz="140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2" name="TextBox 91"/>
          <p:cNvSpPr txBox="1"/>
          <p:nvPr/>
        </p:nvSpPr>
        <p:spPr>
          <a:xfrm>
            <a:off x="1164079" y="3717581"/>
            <a:ext cx="1947968" cy="1306437"/>
          </a:xfrm>
          <a:prstGeom prst="rect">
            <a:avLst/>
          </a:prstGeom>
          <a:noFill/>
        </p:spPr>
        <p:txBody>
          <a:bodyPr wrap="square" lIns="46155" tIns="23077" rIns="46155" bIns="23077" rtlCol="0">
            <a:spAutoFit/>
          </a:bodyPr>
          <a:lstStyle/>
          <a:p>
            <a:pPr>
              <a:lnSpc>
                <a:spcPct val="150000"/>
              </a:lnSpc>
            </a:pPr>
            <a:r>
              <a:rPr lang="zh-CN" altLang="en-US" sz="140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3" name="组合 22"/>
          <p:cNvGrpSpPr/>
          <p:nvPr/>
        </p:nvGrpSpPr>
        <p:grpSpPr>
          <a:xfrm>
            <a:off x="-1708812" y="-3944515"/>
            <a:ext cx="6515217" cy="5087249"/>
            <a:chOff x="-1708812" y="-3944515"/>
            <a:chExt cx="6515217" cy="5087249"/>
          </a:xfrm>
        </p:grpSpPr>
        <p:sp>
          <p:nvSpPr>
            <p:cNvPr id="2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25" name="矩形 2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anim calcmode="lin" valueType="num">
                                      <p:cBhvr>
                                        <p:cTn id="19" dur="500" fill="hold"/>
                                        <p:tgtEl>
                                          <p:spTgt spid="73"/>
                                        </p:tgtEl>
                                        <p:attrNameLst>
                                          <p:attrName>ppt_x</p:attrName>
                                        </p:attrNameLst>
                                      </p:cBhvr>
                                      <p:tavLst>
                                        <p:tav tm="0">
                                          <p:val>
                                            <p:strVal val="#ppt_x"/>
                                          </p:val>
                                        </p:tav>
                                        <p:tav tm="100000">
                                          <p:val>
                                            <p:strVal val="#ppt_x"/>
                                          </p:val>
                                        </p:tav>
                                      </p:tavLst>
                                    </p:anim>
                                    <p:anim calcmode="lin" valueType="num">
                                      <p:cBhvr>
                                        <p:cTn id="20" dur="5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anim calcmode="lin" valueType="num">
                                      <p:cBhvr>
                                        <p:cTn id="24" dur="500" fill="hold"/>
                                        <p:tgtEl>
                                          <p:spTgt spid="80"/>
                                        </p:tgtEl>
                                        <p:attrNameLst>
                                          <p:attrName>ppt_x</p:attrName>
                                        </p:attrNameLst>
                                      </p:cBhvr>
                                      <p:tavLst>
                                        <p:tav tm="0">
                                          <p:val>
                                            <p:strVal val="#ppt_x"/>
                                          </p:val>
                                        </p:tav>
                                        <p:tav tm="100000">
                                          <p:val>
                                            <p:strVal val="#ppt_x"/>
                                          </p:val>
                                        </p:tav>
                                      </p:tavLst>
                                    </p:anim>
                                    <p:anim calcmode="lin" valueType="num">
                                      <p:cBhvr>
                                        <p:cTn id="25" dur="500" fill="hold"/>
                                        <p:tgtEl>
                                          <p:spTgt spid="8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anim calcmode="lin" valueType="num">
                                      <p:cBhvr>
                                        <p:cTn id="30" dur="500" fill="hold"/>
                                        <p:tgtEl>
                                          <p:spTgt spid="76"/>
                                        </p:tgtEl>
                                        <p:attrNameLst>
                                          <p:attrName>ppt_x</p:attrName>
                                        </p:attrNameLst>
                                      </p:cBhvr>
                                      <p:tavLst>
                                        <p:tav tm="0">
                                          <p:val>
                                            <p:strVal val="#ppt_x"/>
                                          </p:val>
                                        </p:tav>
                                        <p:tav tm="100000">
                                          <p:val>
                                            <p:strVal val="#ppt_x"/>
                                          </p:val>
                                        </p:tav>
                                      </p:tavLst>
                                    </p:anim>
                                    <p:anim calcmode="lin" valueType="num">
                                      <p:cBhvr>
                                        <p:cTn id="31" dur="500" fill="hold"/>
                                        <p:tgtEl>
                                          <p:spTgt spid="7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anim calcmode="lin" valueType="num">
                                      <p:cBhvr>
                                        <p:cTn id="35" dur="500" fill="hold"/>
                                        <p:tgtEl>
                                          <p:spTgt spid="83"/>
                                        </p:tgtEl>
                                        <p:attrNameLst>
                                          <p:attrName>ppt_x</p:attrName>
                                        </p:attrNameLst>
                                      </p:cBhvr>
                                      <p:tavLst>
                                        <p:tav tm="0">
                                          <p:val>
                                            <p:strVal val="#ppt_x"/>
                                          </p:val>
                                        </p:tav>
                                        <p:tav tm="100000">
                                          <p:val>
                                            <p:strVal val="#ppt_x"/>
                                          </p:val>
                                        </p:tav>
                                      </p:tavLst>
                                    </p:anim>
                                    <p:anim calcmode="lin" valueType="num">
                                      <p:cBhvr>
                                        <p:cTn id="36" dur="5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anim calcmode="lin" valueType="num">
                                      <p:cBhvr>
                                        <p:cTn id="46" dur="500" fill="hold"/>
                                        <p:tgtEl>
                                          <p:spTgt spid="86"/>
                                        </p:tgtEl>
                                        <p:attrNameLst>
                                          <p:attrName>ppt_x</p:attrName>
                                        </p:attrNameLst>
                                      </p:cBhvr>
                                      <p:tavLst>
                                        <p:tav tm="0">
                                          <p:val>
                                            <p:strVal val="#ppt_x"/>
                                          </p:val>
                                        </p:tav>
                                        <p:tav tm="100000">
                                          <p:val>
                                            <p:strVal val="#ppt_x"/>
                                          </p:val>
                                        </p:tav>
                                      </p:tavLst>
                                    </p:anim>
                                    <p:anim calcmode="lin" valueType="num">
                                      <p:cBhvr>
                                        <p:cTn id="47" dur="500" fill="hold"/>
                                        <p:tgtEl>
                                          <p:spTgt spid="86"/>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500" fill="hold"/>
                                        <p:tgtEl>
                                          <p:spTgt spid="89"/>
                                        </p:tgtEl>
                                        <p:attrNameLst>
                                          <p:attrName>ppt_x</p:attrName>
                                        </p:attrNameLst>
                                      </p:cBhvr>
                                      <p:tavLst>
                                        <p:tav tm="0">
                                          <p:val>
                                            <p:strVal val="0-#ppt_w/2"/>
                                          </p:val>
                                        </p:tav>
                                        <p:tav tm="100000">
                                          <p:val>
                                            <p:strVal val="#ppt_x"/>
                                          </p:val>
                                        </p:tav>
                                      </p:tavLst>
                                    </p:anim>
                                    <p:anim calcmode="lin" valueType="num">
                                      <p:cBhvr additive="base">
                                        <p:cTn id="52" dur="500" fill="hold"/>
                                        <p:tgtEl>
                                          <p:spTgt spid="8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1+#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randombar(horizontal)">
                                      <p:cBhvr>
                                        <p:cTn id="60" dur="500"/>
                                        <p:tgtEl>
                                          <p:spTgt spid="9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randombar(horizontal)">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89" grpId="0" animBg="1"/>
      <p:bldP spid="90"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7"/>
          <p:cNvGrpSpPr/>
          <p:nvPr/>
        </p:nvGrpSpPr>
        <p:grpSpPr bwMode="auto">
          <a:xfrm>
            <a:off x="1697353" y="1733591"/>
            <a:ext cx="4607466" cy="2144682"/>
            <a:chOff x="0" y="0"/>
            <a:chExt cx="4368800" cy="2032681"/>
          </a:xfrm>
        </p:grpSpPr>
        <p:sp>
          <p:nvSpPr>
            <p:cNvPr id="48" name="矩形 5"/>
            <p:cNvSpPr>
              <a:spLocks noChangeArrowheads="1"/>
            </p:cNvSpPr>
            <p:nvPr/>
          </p:nvSpPr>
          <p:spPr bwMode="auto">
            <a:xfrm>
              <a:off x="0" y="0"/>
              <a:ext cx="4368800" cy="20326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49" name="文本框 11"/>
            <p:cNvSpPr>
              <a:spLocks noChangeArrowheads="1"/>
            </p:cNvSpPr>
            <p:nvPr/>
          </p:nvSpPr>
          <p:spPr bwMode="auto">
            <a:xfrm>
              <a:off x="83231" y="25399"/>
              <a:ext cx="837806" cy="7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64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endParaRPr lang="zh-CN" altLang="en-US" sz="464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bwMode="auto">
          <a:xfrm>
            <a:off x="6304820" y="3869901"/>
            <a:ext cx="4678278" cy="2144682"/>
            <a:chOff x="0" y="0"/>
            <a:chExt cx="4435945" cy="2032681"/>
          </a:xfrm>
        </p:grpSpPr>
        <p:sp>
          <p:nvSpPr>
            <p:cNvPr id="56" name="矩形 6"/>
            <p:cNvSpPr>
              <a:spLocks noChangeArrowheads="1"/>
            </p:cNvSpPr>
            <p:nvPr/>
          </p:nvSpPr>
          <p:spPr bwMode="auto">
            <a:xfrm>
              <a:off x="0" y="0"/>
              <a:ext cx="4368800" cy="203268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7" name="文本框 15"/>
            <p:cNvSpPr>
              <a:spLocks noChangeArrowheads="1"/>
            </p:cNvSpPr>
            <p:nvPr/>
          </p:nvSpPr>
          <p:spPr bwMode="auto">
            <a:xfrm>
              <a:off x="3598139" y="361861"/>
              <a:ext cx="837806" cy="7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640" dirty="0">
                  <a:solidFill>
                    <a:srgbClr val="FFFFFF"/>
                  </a:solidFill>
                  <a:latin typeface="微软雅黑" panose="020B0503020204020204" pitchFamily="34" charset="-122"/>
                  <a:ea typeface="微软雅黑" panose="020B0503020204020204" pitchFamily="34" charset="-122"/>
                  <a:cs typeface="+mn-ea"/>
                  <a:sym typeface="+mn-lt"/>
                </a:rPr>
                <a:t>04</a:t>
              </a:r>
              <a:endParaRPr lang="zh-CN" altLang="en-US" sz="464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58" name="组合 28"/>
          <p:cNvGrpSpPr/>
          <p:nvPr/>
        </p:nvGrpSpPr>
        <p:grpSpPr bwMode="auto">
          <a:xfrm>
            <a:off x="2953023" y="3876596"/>
            <a:ext cx="3351797" cy="1560378"/>
            <a:chOff x="0" y="0"/>
            <a:chExt cx="3178629" cy="1478928"/>
          </a:xfrm>
          <a:solidFill>
            <a:srgbClr val="C00000"/>
          </a:solidFill>
        </p:grpSpPr>
        <p:sp>
          <p:nvSpPr>
            <p:cNvPr id="59" name="矩形 10"/>
            <p:cNvSpPr>
              <a:spLocks noChangeArrowheads="1"/>
            </p:cNvSpPr>
            <p:nvPr/>
          </p:nvSpPr>
          <p:spPr bwMode="auto">
            <a:xfrm>
              <a:off x="0" y="0"/>
              <a:ext cx="3178629" cy="1478928"/>
            </a:xfrm>
            <a:prstGeom prst="rect">
              <a:avLst/>
            </a:prstGeom>
            <a:solidFill>
              <a:srgbClr val="3C536A"/>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0" name="文本框 19"/>
            <p:cNvSpPr>
              <a:spLocks noChangeArrowheads="1"/>
            </p:cNvSpPr>
            <p:nvPr/>
          </p:nvSpPr>
          <p:spPr bwMode="auto">
            <a:xfrm>
              <a:off x="217994" y="40837"/>
              <a:ext cx="655504" cy="5797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75"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3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1" name="组合 20"/>
            <p:cNvGrpSpPr/>
            <p:nvPr/>
          </p:nvGrpSpPr>
          <p:grpSpPr bwMode="auto">
            <a:xfrm>
              <a:off x="172239" y="565018"/>
              <a:ext cx="2964508" cy="823755"/>
              <a:chOff x="0" y="0"/>
              <a:chExt cx="2964508" cy="823755"/>
            </a:xfrm>
            <a:grpFill/>
          </p:grpSpPr>
          <p:sp>
            <p:nvSpPr>
              <p:cNvPr id="62" name="文本框 21"/>
              <p:cNvSpPr>
                <a:spLocks noChangeArrowheads="1"/>
              </p:cNvSpPr>
              <p:nvPr/>
            </p:nvSpPr>
            <p:spPr bwMode="auto">
              <a:xfrm>
                <a:off x="0" y="0"/>
                <a:ext cx="1117640" cy="3131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45" b="1">
                    <a:solidFill>
                      <a:schemeClr val="bg1"/>
                    </a:solidFill>
                    <a:latin typeface="微软雅黑" panose="020B0503020204020204" pitchFamily="34" charset="-122"/>
                    <a:ea typeface="微软雅黑" panose="020B0503020204020204" pitchFamily="34" charset="-122"/>
                    <a:cs typeface="+mn-ea"/>
                    <a:sym typeface="+mn-lt"/>
                  </a:rPr>
                  <a:t>请输入标题</a:t>
                </a:r>
                <a:endParaRPr lang="zh-CN" altLang="en-US">
                  <a:latin typeface="微软雅黑" panose="020B0503020204020204" pitchFamily="34" charset="-122"/>
                  <a:ea typeface="微软雅黑" panose="020B0503020204020204" pitchFamily="34" charset="-122"/>
                  <a:cs typeface="+mn-ea"/>
                  <a:sym typeface="+mn-lt"/>
                </a:endParaRPr>
              </a:p>
            </p:txBody>
          </p:sp>
          <p:sp>
            <p:nvSpPr>
              <p:cNvPr id="63" name="矩形 22"/>
              <p:cNvSpPr>
                <a:spLocks noChangeArrowheads="1"/>
              </p:cNvSpPr>
              <p:nvPr/>
            </p:nvSpPr>
            <p:spPr bwMode="auto">
              <a:xfrm>
                <a:off x="0" y="366984"/>
                <a:ext cx="2964508" cy="4567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65" dirty="0">
                    <a:solidFill>
                      <a:srgbClr val="FFFFFF"/>
                    </a:solidFill>
                    <a:latin typeface="微软雅黑" panose="020B0503020204020204" pitchFamily="34" charset="-122"/>
                    <a:ea typeface="微软雅黑" panose="020B0503020204020204" pitchFamily="34" charset="-122"/>
                    <a:cs typeface="+mn-ea"/>
                    <a:sym typeface="+mn-lt"/>
                  </a:rPr>
                  <a:t>在这里输入内容文本在这里输入内容文本在这里输入内容</a:t>
                </a:r>
              </a:p>
            </p:txBody>
          </p:sp>
        </p:grpSp>
      </p:grpSp>
      <p:grpSp>
        <p:nvGrpSpPr>
          <p:cNvPr id="64" name="组合 8"/>
          <p:cNvGrpSpPr/>
          <p:nvPr/>
        </p:nvGrpSpPr>
        <p:grpSpPr bwMode="auto">
          <a:xfrm>
            <a:off x="6304820" y="2317894"/>
            <a:ext cx="3378586" cy="1560378"/>
            <a:chOff x="0" y="0"/>
            <a:chExt cx="3203221" cy="1478928"/>
          </a:xfrm>
          <a:solidFill>
            <a:srgbClr val="C00000"/>
          </a:solidFill>
        </p:grpSpPr>
        <p:sp>
          <p:nvSpPr>
            <p:cNvPr id="65" name="矩形 9"/>
            <p:cNvSpPr>
              <a:spLocks noChangeArrowheads="1"/>
            </p:cNvSpPr>
            <p:nvPr/>
          </p:nvSpPr>
          <p:spPr bwMode="auto">
            <a:xfrm>
              <a:off x="0" y="0"/>
              <a:ext cx="3178629" cy="1478928"/>
            </a:xfrm>
            <a:prstGeom prst="rect">
              <a:avLst/>
            </a:prstGeom>
            <a:solidFill>
              <a:srgbClr val="FF6D3A"/>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6" name="文本框 23"/>
            <p:cNvSpPr>
              <a:spLocks noChangeArrowheads="1"/>
            </p:cNvSpPr>
            <p:nvPr/>
          </p:nvSpPr>
          <p:spPr bwMode="auto">
            <a:xfrm>
              <a:off x="2518092" y="0"/>
              <a:ext cx="655338" cy="5797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75"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3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7" name="组合 24"/>
            <p:cNvGrpSpPr/>
            <p:nvPr/>
          </p:nvGrpSpPr>
          <p:grpSpPr bwMode="auto">
            <a:xfrm>
              <a:off x="238713" y="564196"/>
              <a:ext cx="2964508" cy="764709"/>
              <a:chOff x="0" y="0"/>
              <a:chExt cx="2964508" cy="764709"/>
            </a:xfrm>
            <a:grpFill/>
          </p:grpSpPr>
          <p:sp>
            <p:nvSpPr>
              <p:cNvPr id="68" name="文本框 25"/>
              <p:cNvSpPr>
                <a:spLocks noChangeArrowheads="1"/>
              </p:cNvSpPr>
              <p:nvPr/>
            </p:nvSpPr>
            <p:spPr bwMode="auto">
              <a:xfrm>
                <a:off x="1798929" y="0"/>
                <a:ext cx="1117357" cy="3131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45" b="1" dirty="0">
                    <a:solidFill>
                      <a:schemeClr val="bg1"/>
                    </a:solidFill>
                    <a:latin typeface="微软雅黑" panose="020B0503020204020204" pitchFamily="34" charset="-122"/>
                    <a:ea typeface="微软雅黑" panose="020B0503020204020204" pitchFamily="34" charset="-122"/>
                    <a:cs typeface="+mn-ea"/>
                    <a:sym typeface="+mn-lt"/>
                  </a:rPr>
                  <a:t>请输入标题</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9" name="矩形 26"/>
              <p:cNvSpPr>
                <a:spLocks noChangeArrowheads="1"/>
              </p:cNvSpPr>
              <p:nvPr/>
            </p:nvSpPr>
            <p:spPr bwMode="auto">
              <a:xfrm>
                <a:off x="0" y="307938"/>
                <a:ext cx="2964508" cy="4567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65" dirty="0">
                    <a:solidFill>
                      <a:srgbClr val="FFFFFF"/>
                    </a:solidFill>
                    <a:latin typeface="微软雅黑" panose="020B0503020204020204" pitchFamily="34" charset="-122"/>
                    <a:ea typeface="微软雅黑" panose="020B0503020204020204" pitchFamily="34" charset="-122"/>
                    <a:cs typeface="+mn-ea"/>
                    <a:sym typeface="+mn-lt"/>
                  </a:rPr>
                  <a:t>在这里输入内容文本在这里输入内容文本在这里输入内容</a:t>
                </a:r>
              </a:p>
            </p:txBody>
          </p:sp>
        </p:grpSp>
      </p:grpSp>
      <p:grpSp>
        <p:nvGrpSpPr>
          <p:cNvPr id="70" name="Group 21"/>
          <p:cNvGrpSpPr/>
          <p:nvPr/>
        </p:nvGrpSpPr>
        <p:grpSpPr bwMode="auto">
          <a:xfrm>
            <a:off x="9308378" y="1430557"/>
            <a:ext cx="480503" cy="527381"/>
            <a:chOff x="0" y="0"/>
            <a:chExt cx="419" cy="461"/>
          </a:xfrm>
        </p:grpSpPr>
        <p:sp>
          <p:nvSpPr>
            <p:cNvPr id="71"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3C536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2"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3"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4"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5"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6"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7"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78" name="矩形 56"/>
          <p:cNvSpPr>
            <a:spLocks noChangeArrowheads="1"/>
          </p:cNvSpPr>
          <p:nvPr/>
        </p:nvSpPr>
        <p:spPr bwMode="auto">
          <a:xfrm>
            <a:off x="9788881" y="1388700"/>
            <a:ext cx="1655808" cy="64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p>
            <a:pPr algn="just">
              <a:lnSpc>
                <a:spcPct val="150000"/>
              </a:lnSpc>
            </a:pPr>
            <a:r>
              <a:rPr lang="zh-CN" altLang="en-US" sz="1265" dirty="0">
                <a:solidFill>
                  <a:srgbClr val="404040"/>
                </a:solidFill>
                <a:latin typeface="微软雅黑" panose="020B0503020204020204" pitchFamily="34" charset="-122"/>
                <a:ea typeface="微软雅黑" panose="020B0503020204020204" pitchFamily="34" charset="-122"/>
                <a:cs typeface="+mn-ea"/>
                <a:sym typeface="+mn-lt"/>
              </a:rPr>
              <a:t>在这里输入内容文本在这里输入内容文本</a:t>
            </a:r>
          </a:p>
        </p:txBody>
      </p:sp>
      <p:sp>
        <p:nvSpPr>
          <p:cNvPr id="79" name="Freeform 32"/>
          <p:cNvSpPr>
            <a:spLocks noChangeArrowheads="1"/>
          </p:cNvSpPr>
          <p:nvPr/>
        </p:nvSpPr>
        <p:spPr bwMode="auto">
          <a:xfrm>
            <a:off x="2812387" y="5805305"/>
            <a:ext cx="363837" cy="428601"/>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0" name="Freeform 33"/>
          <p:cNvSpPr>
            <a:spLocks noChangeArrowheads="1"/>
          </p:cNvSpPr>
          <p:nvPr/>
        </p:nvSpPr>
        <p:spPr bwMode="auto">
          <a:xfrm>
            <a:off x="2958855" y="6104605"/>
            <a:ext cx="43304" cy="4324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1" name="Freeform 34"/>
          <p:cNvSpPr>
            <a:spLocks noChangeArrowheads="1"/>
          </p:cNvSpPr>
          <p:nvPr/>
        </p:nvSpPr>
        <p:spPr bwMode="auto">
          <a:xfrm>
            <a:off x="2992395" y="5878647"/>
            <a:ext cx="235199" cy="236981"/>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2" name="Freeform 35"/>
          <p:cNvSpPr>
            <a:spLocks noChangeArrowheads="1"/>
          </p:cNvSpPr>
          <p:nvPr/>
        </p:nvSpPr>
        <p:spPr bwMode="auto">
          <a:xfrm>
            <a:off x="2890080" y="5926128"/>
            <a:ext cx="211425" cy="35611"/>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3" name="Freeform 36"/>
          <p:cNvSpPr>
            <a:spLocks noChangeArrowheads="1"/>
          </p:cNvSpPr>
          <p:nvPr/>
        </p:nvSpPr>
        <p:spPr bwMode="auto">
          <a:xfrm>
            <a:off x="2890079" y="6002012"/>
            <a:ext cx="144346" cy="35187"/>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4" name="Freeform 37"/>
          <p:cNvSpPr>
            <a:spLocks noChangeArrowheads="1"/>
          </p:cNvSpPr>
          <p:nvPr/>
        </p:nvSpPr>
        <p:spPr bwMode="auto">
          <a:xfrm>
            <a:off x="2890080" y="6077474"/>
            <a:ext cx="76843" cy="35187"/>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5" name="Freeform 38"/>
          <p:cNvSpPr>
            <a:spLocks noChangeArrowheads="1"/>
          </p:cNvSpPr>
          <p:nvPr/>
        </p:nvSpPr>
        <p:spPr bwMode="auto">
          <a:xfrm>
            <a:off x="2812387" y="5805305"/>
            <a:ext cx="363837" cy="428601"/>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6" name="Freeform 39"/>
          <p:cNvSpPr>
            <a:spLocks noChangeArrowheads="1"/>
          </p:cNvSpPr>
          <p:nvPr/>
        </p:nvSpPr>
        <p:spPr bwMode="auto">
          <a:xfrm>
            <a:off x="2958855" y="6104605"/>
            <a:ext cx="43304" cy="4324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7" name="Freeform 40"/>
          <p:cNvSpPr>
            <a:spLocks noChangeArrowheads="1"/>
          </p:cNvSpPr>
          <p:nvPr/>
        </p:nvSpPr>
        <p:spPr bwMode="auto">
          <a:xfrm>
            <a:off x="2992395" y="5878647"/>
            <a:ext cx="235199" cy="236981"/>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8" name="Freeform 41"/>
          <p:cNvSpPr>
            <a:spLocks noChangeArrowheads="1"/>
          </p:cNvSpPr>
          <p:nvPr/>
        </p:nvSpPr>
        <p:spPr bwMode="auto">
          <a:xfrm>
            <a:off x="2890080" y="5926128"/>
            <a:ext cx="211425" cy="35611"/>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9" name="Freeform 42"/>
          <p:cNvSpPr>
            <a:spLocks noChangeArrowheads="1"/>
          </p:cNvSpPr>
          <p:nvPr/>
        </p:nvSpPr>
        <p:spPr bwMode="auto">
          <a:xfrm>
            <a:off x="2890079" y="6002012"/>
            <a:ext cx="144346" cy="35187"/>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0" name="Freeform 43"/>
          <p:cNvSpPr>
            <a:spLocks noChangeArrowheads="1"/>
          </p:cNvSpPr>
          <p:nvPr/>
        </p:nvSpPr>
        <p:spPr bwMode="auto">
          <a:xfrm>
            <a:off x="2890080" y="6077474"/>
            <a:ext cx="76843" cy="35187"/>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1" name="矩形 72"/>
          <p:cNvSpPr>
            <a:spLocks noChangeArrowheads="1"/>
          </p:cNvSpPr>
          <p:nvPr/>
        </p:nvSpPr>
        <p:spPr bwMode="auto">
          <a:xfrm>
            <a:off x="1062823" y="5806979"/>
            <a:ext cx="1796442" cy="64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p>
            <a:pPr algn="just">
              <a:lnSpc>
                <a:spcPct val="150000"/>
              </a:lnSpc>
            </a:pPr>
            <a:r>
              <a:rPr lang="zh-CN" altLang="en-US" sz="12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在这里输入内容文本在这里输入内容文本</a:t>
            </a:r>
          </a:p>
        </p:txBody>
      </p:sp>
      <p:grpSp>
        <p:nvGrpSpPr>
          <p:cNvPr id="43" name="组合 42"/>
          <p:cNvGrpSpPr/>
          <p:nvPr/>
        </p:nvGrpSpPr>
        <p:grpSpPr>
          <a:xfrm>
            <a:off x="-1708812" y="-3944515"/>
            <a:ext cx="6515217" cy="5087249"/>
            <a:chOff x="-1708812" y="-3944515"/>
            <a:chExt cx="6515217" cy="5087249"/>
          </a:xfrm>
        </p:grpSpPr>
        <p:sp>
          <p:nvSpPr>
            <p:cNvPr id="4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45" name="矩形 4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矩形 4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矩形 5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7"/>
                                        </p:tgtEl>
                                      </p:cBhvr>
                                    </p:animEffect>
                                    <p:animScale>
                                      <p:cBhvr>
                                        <p:cTn id="69" dur="250" autoRev="1" fill="hold"/>
                                        <p:tgtEl>
                                          <p:spTgt spid="47"/>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50"/>
                                        </p:tgtEl>
                                      </p:cBhvr>
                                    </p:animEffect>
                                    <p:animScale>
                                      <p:cBhvr>
                                        <p:cTn id="72"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868129" y="2461804"/>
            <a:ext cx="2863155" cy="1473463"/>
            <a:chOff x="685800" y="2299204"/>
            <a:chExt cx="2714844" cy="1397137"/>
          </a:xfrm>
        </p:grpSpPr>
        <p:sp>
          <p:nvSpPr>
            <p:cNvPr id="57" name="矩形 56"/>
            <p:cNvSpPr/>
            <p:nvPr/>
          </p:nvSpPr>
          <p:spPr>
            <a:xfrm>
              <a:off x="1932601" y="2299204"/>
              <a:ext cx="1459473" cy="395313"/>
            </a:xfrm>
            <a:prstGeom prst="rect">
              <a:avLst/>
            </a:prstGeom>
          </p:spPr>
          <p:txBody>
            <a:bodyPr wrap="none">
              <a:spAutoFit/>
            </a:bodyPr>
            <a:lstStyle/>
            <a:p>
              <a:pPr algn="r"/>
              <a:r>
                <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rPr>
                <a:t>有利于民生</a:t>
              </a:r>
            </a:p>
          </p:txBody>
        </p:sp>
        <p:sp>
          <p:nvSpPr>
            <p:cNvPr id="58" name="矩形 57"/>
            <p:cNvSpPr/>
            <p:nvPr/>
          </p:nvSpPr>
          <p:spPr>
            <a:xfrm>
              <a:off x="685800" y="2632729"/>
              <a:ext cx="2714844" cy="1063612"/>
            </a:xfrm>
            <a:prstGeom prst="rect">
              <a:avLst/>
            </a:prstGeom>
          </p:spPr>
          <p:txBody>
            <a:bodyPr wrap="square">
              <a:spAutoFit/>
            </a:bodyPr>
            <a:lstStyle/>
            <a:p>
              <a:pPr algn="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59" name="组合 58"/>
          <p:cNvGrpSpPr/>
          <p:nvPr/>
        </p:nvGrpSpPr>
        <p:grpSpPr>
          <a:xfrm>
            <a:off x="5999488" y="2894964"/>
            <a:ext cx="2906566" cy="2540473"/>
            <a:chOff x="5551356" y="2709927"/>
            <a:chExt cx="2756006" cy="2408877"/>
          </a:xfrm>
          <a:solidFill>
            <a:schemeClr val="tx2">
              <a:lumMod val="75000"/>
            </a:schemeClr>
          </a:solidFill>
        </p:grpSpPr>
        <p:sp>
          <p:nvSpPr>
            <p:cNvPr id="60" name="任意多边形 59"/>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rcRect l="30879" t="2197" r="5625" b="2559"/>
            <a:stretch>
              <a:fillRect/>
            </a:stretch>
          </p:blipFill>
          <p:spPr>
            <a:xfrm>
              <a:off x="5802390" y="2916074"/>
              <a:ext cx="1901138" cy="1901138"/>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62" name="组合 61"/>
          <p:cNvGrpSpPr/>
          <p:nvPr/>
        </p:nvGrpSpPr>
        <p:grpSpPr>
          <a:xfrm>
            <a:off x="5409823" y="1179252"/>
            <a:ext cx="2136130" cy="1867077"/>
            <a:chOff x="4992234" y="1083088"/>
            <a:chExt cx="2025479" cy="1770362"/>
          </a:xfrm>
          <a:solidFill>
            <a:schemeClr val="tx2">
              <a:lumMod val="75000"/>
            </a:schemeClr>
          </a:solidFill>
        </p:grpSpPr>
        <p:sp>
          <p:nvSpPr>
            <p:cNvPr id="63" name="任意多边形 62"/>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rcRect l="17202" t="1907" r="18808" b="2109"/>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65" name="组合 64"/>
          <p:cNvGrpSpPr/>
          <p:nvPr/>
        </p:nvGrpSpPr>
        <p:grpSpPr>
          <a:xfrm>
            <a:off x="3686652" y="2463734"/>
            <a:ext cx="2383488" cy="2083279"/>
            <a:chOff x="3358324" y="2301035"/>
            <a:chExt cx="2260024" cy="1975365"/>
          </a:xfrm>
          <a:solidFill>
            <a:srgbClr val="0070C0"/>
          </a:solidFill>
        </p:grpSpPr>
        <p:sp>
          <p:nvSpPr>
            <p:cNvPr id="66" name="任意多边形 65"/>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rcRect l="32928" t="5460" r="14429" b="15576"/>
            <a:stretch>
              <a:fillRect/>
            </a:stretch>
          </p:blipFill>
          <p:spPr>
            <a:xfrm>
              <a:off x="3849446" y="2605454"/>
              <a:ext cx="1518986" cy="1518986"/>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68" name="组合 67"/>
          <p:cNvGrpSpPr/>
          <p:nvPr/>
        </p:nvGrpSpPr>
        <p:grpSpPr>
          <a:xfrm>
            <a:off x="4264043" y="4560204"/>
            <a:ext cx="2213174" cy="1934417"/>
            <a:chOff x="3905806" y="4288907"/>
            <a:chExt cx="2098532" cy="1834214"/>
          </a:xfrm>
          <a:solidFill>
            <a:srgbClr val="0070C0"/>
          </a:solidFill>
        </p:grpSpPr>
        <p:sp>
          <p:nvSpPr>
            <p:cNvPr id="69" name="任意多边形 68"/>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70" name="图片 69"/>
            <p:cNvPicPr>
              <a:picLocks noChangeAspect="1"/>
            </p:cNvPicPr>
            <p:nvPr/>
          </p:nvPicPr>
          <p:blipFill>
            <a:blip r:embed="rId6" cstate="print">
              <a:extLst>
                <a:ext uri="{28A0092B-C50C-407E-A947-70E740481C1C}">
                  <a14:useLocalDpi xmlns:a14="http://schemas.microsoft.com/office/drawing/2010/main" val="0"/>
                </a:ext>
              </a:extLst>
            </a:blip>
            <a:srcRect l="30388" t="1397" r="5843" b="2949"/>
            <a:stretch>
              <a:fillRect/>
            </a:stretch>
          </p:blipFill>
          <p:spPr>
            <a:xfrm>
              <a:off x="4379125" y="4474686"/>
              <a:ext cx="1418436" cy="1418436"/>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71" name="组合 70"/>
          <p:cNvGrpSpPr/>
          <p:nvPr/>
        </p:nvGrpSpPr>
        <p:grpSpPr>
          <a:xfrm>
            <a:off x="1304047" y="4921533"/>
            <a:ext cx="2863155" cy="1543683"/>
            <a:chOff x="1099137" y="4631520"/>
            <a:chExt cx="2714844" cy="1463721"/>
          </a:xfrm>
        </p:grpSpPr>
        <p:sp>
          <p:nvSpPr>
            <p:cNvPr id="72" name="矩形 71"/>
            <p:cNvSpPr/>
            <p:nvPr/>
          </p:nvSpPr>
          <p:spPr>
            <a:xfrm>
              <a:off x="1840759" y="4631520"/>
              <a:ext cx="1973222" cy="395313"/>
            </a:xfrm>
            <a:prstGeom prst="rect">
              <a:avLst/>
            </a:prstGeom>
          </p:spPr>
          <p:txBody>
            <a:bodyPr wrap="none">
              <a:spAutoFit/>
            </a:bodyPr>
            <a:lstStyle/>
            <a:p>
              <a:pPr algn="r"/>
              <a:r>
                <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rPr>
                <a:t>有利于品牌效应</a:t>
              </a:r>
            </a:p>
          </p:txBody>
        </p:sp>
        <p:sp>
          <p:nvSpPr>
            <p:cNvPr id="73" name="矩形 72"/>
            <p:cNvSpPr/>
            <p:nvPr/>
          </p:nvSpPr>
          <p:spPr>
            <a:xfrm>
              <a:off x="1099137" y="5031629"/>
              <a:ext cx="2714844" cy="1063612"/>
            </a:xfrm>
            <a:prstGeom prst="rect">
              <a:avLst/>
            </a:prstGeom>
          </p:spPr>
          <p:txBody>
            <a:bodyPr wrap="square">
              <a:spAutoFit/>
            </a:bodyPr>
            <a:lstStyle/>
            <a:p>
              <a:pPr algn="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4" name="组合 73"/>
          <p:cNvGrpSpPr/>
          <p:nvPr/>
        </p:nvGrpSpPr>
        <p:grpSpPr>
          <a:xfrm>
            <a:off x="7753718" y="1444868"/>
            <a:ext cx="2863155" cy="1530289"/>
            <a:chOff x="7214717" y="1334945"/>
            <a:chExt cx="2714844" cy="1451021"/>
          </a:xfrm>
        </p:grpSpPr>
        <p:sp>
          <p:nvSpPr>
            <p:cNvPr id="75" name="矩形 74"/>
            <p:cNvSpPr/>
            <p:nvPr/>
          </p:nvSpPr>
          <p:spPr>
            <a:xfrm>
              <a:off x="7329800" y="1334945"/>
              <a:ext cx="1459473" cy="395313"/>
            </a:xfrm>
            <a:prstGeom prst="rect">
              <a:avLst/>
            </a:prstGeom>
          </p:spPr>
          <p:txBody>
            <a:bodyPr wrap="none">
              <a:spAutoFit/>
            </a:bodyPr>
            <a:lstStyle/>
            <a:p>
              <a:r>
                <a:rPr lang="zh-CN" altLang="en-US" sz="2110" dirty="0">
                  <a:solidFill>
                    <a:schemeClr val="tx2">
                      <a:lumMod val="75000"/>
                    </a:schemeClr>
                  </a:solidFill>
                  <a:latin typeface="微软雅黑" panose="020B0503020204020204" pitchFamily="34" charset="-122"/>
                  <a:ea typeface="微软雅黑" panose="020B0503020204020204" pitchFamily="34" charset="-122"/>
                </a:rPr>
                <a:t>有经济效益</a:t>
              </a:r>
            </a:p>
          </p:txBody>
        </p:sp>
        <p:sp>
          <p:nvSpPr>
            <p:cNvPr id="76" name="矩形 75"/>
            <p:cNvSpPr/>
            <p:nvPr/>
          </p:nvSpPr>
          <p:spPr>
            <a:xfrm>
              <a:off x="7214717" y="1722354"/>
              <a:ext cx="2714844" cy="1063612"/>
            </a:xfrm>
            <a:prstGeom prst="rect">
              <a:avLst/>
            </a:prstGeom>
          </p:spPr>
          <p:txBody>
            <a:bodyPr wrap="square">
              <a:spAutoFit/>
            </a:bodyPr>
            <a:lstStyle/>
            <a:p>
              <a:pPr algn="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7" name="组合 76"/>
          <p:cNvGrpSpPr/>
          <p:nvPr/>
        </p:nvGrpSpPr>
        <p:grpSpPr>
          <a:xfrm>
            <a:off x="8932771" y="4071379"/>
            <a:ext cx="2863154" cy="1627502"/>
            <a:chOff x="8332698" y="3825402"/>
            <a:chExt cx="2714844" cy="1543198"/>
          </a:xfrm>
        </p:grpSpPr>
        <p:sp>
          <p:nvSpPr>
            <p:cNvPr id="78" name="矩形 77"/>
            <p:cNvSpPr/>
            <p:nvPr/>
          </p:nvSpPr>
          <p:spPr>
            <a:xfrm>
              <a:off x="8338717" y="3825402"/>
              <a:ext cx="2486971" cy="395313"/>
            </a:xfrm>
            <a:prstGeom prst="rect">
              <a:avLst/>
            </a:prstGeom>
          </p:spPr>
          <p:txBody>
            <a:bodyPr wrap="none">
              <a:spAutoFit/>
            </a:bodyPr>
            <a:lstStyle/>
            <a:p>
              <a:pPr algn="r"/>
              <a:r>
                <a:rPr lang="zh-CN" altLang="en-US" sz="2110" dirty="0">
                  <a:solidFill>
                    <a:schemeClr val="tx2">
                      <a:lumMod val="75000"/>
                    </a:schemeClr>
                  </a:solidFill>
                  <a:latin typeface="微软雅黑" panose="020B0503020204020204" pitchFamily="34" charset="-122"/>
                  <a:ea typeface="微软雅黑" panose="020B0503020204020204" pitchFamily="34" charset="-122"/>
                </a:rPr>
                <a:t>有利于提升政府形象</a:t>
              </a:r>
            </a:p>
          </p:txBody>
        </p:sp>
        <p:sp>
          <p:nvSpPr>
            <p:cNvPr id="79" name="矩形 78"/>
            <p:cNvSpPr/>
            <p:nvPr/>
          </p:nvSpPr>
          <p:spPr>
            <a:xfrm>
              <a:off x="8332698" y="4304987"/>
              <a:ext cx="2714844" cy="1063613"/>
            </a:xfrm>
            <a:prstGeom prst="rect">
              <a:avLst/>
            </a:prstGeom>
          </p:spPr>
          <p:txBody>
            <a:bodyPr wrap="square">
              <a:spAutoFit/>
            </a:bodyPr>
            <a:lstStyle/>
            <a:p>
              <a:pP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27" name="组合 26"/>
          <p:cNvGrpSpPr/>
          <p:nvPr/>
        </p:nvGrpSpPr>
        <p:grpSpPr>
          <a:xfrm>
            <a:off x="-1708812" y="-3944515"/>
            <a:ext cx="6515217" cy="5087249"/>
            <a:chOff x="-1708812" y="-3944515"/>
            <a:chExt cx="6515217" cy="5087249"/>
          </a:xfrm>
        </p:grpSpPr>
        <p:sp>
          <p:nvSpPr>
            <p:cNvPr id="2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29" name="矩形 2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52000">
                                          <p:cBhvr additive="base">
                                            <p:cTn id="7" dur="500" fill="hold"/>
                                            <p:tgtEl>
                                              <p:spTgt spid="68"/>
                                            </p:tgtEl>
                                            <p:attrNameLst>
                                              <p:attrName>ppt_x</p:attrName>
                                            </p:attrNameLst>
                                          </p:cBhvr>
                                          <p:tavLst>
                                            <p:tav tm="0">
                                              <p:val>
                                                <p:strVal val="1+#ppt_w/2"/>
                                              </p:val>
                                            </p:tav>
                                            <p:tav tm="100000">
                                              <p:val>
                                                <p:strVal val="#ppt_x"/>
                                              </p:val>
                                            </p:tav>
                                          </p:tavLst>
                                        </p:anim>
                                        <p:anim calcmode="lin" valueType="num" p14:bounceEnd="52000">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14:presetBounceEnd="52000">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14:bounceEnd="52000">
                                          <p:cBhvr additive="base">
                                            <p:cTn id="11" dur="500" fill="hold"/>
                                            <p:tgtEl>
                                              <p:spTgt spid="59"/>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52000">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14:bounceEnd="52000">
                                          <p:cBhvr additive="base">
                                            <p:cTn id="15" dur="500" fill="hold"/>
                                            <p:tgtEl>
                                              <p:spTgt spid="65"/>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14:presetBounceEnd="52000">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14:bounceEnd="52000">
                                          <p:cBhvr additive="base">
                                            <p:cTn id="19" dur="500" fill="hold"/>
                                            <p:tgtEl>
                                              <p:spTgt spid="62"/>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14:presetBounceEnd="52000">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14:bounceEnd="52000">
                                          <p:cBhvr additive="base">
                                            <p:cTn id="24" dur="500" fill="hold"/>
                                            <p:tgtEl>
                                              <p:spTgt spid="56"/>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14:bounceEnd="52000">
                                          <p:cBhvr additive="base">
                                            <p:cTn id="28" dur="500" fill="hold"/>
                                            <p:tgtEl>
                                              <p:spTgt spid="74"/>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52000">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14:bounceEnd="52000">
                                          <p:cBhvr additive="base">
                                            <p:cTn id="32" dur="500" fill="hold"/>
                                            <p:tgtEl>
                                              <p:spTgt spid="7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52000">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14:bounceEnd="52000">
                                          <p:cBhvr additive="base">
                                            <p:cTn id="36" dur="500" fill="hold"/>
                                            <p:tgtEl>
                                              <p:spTgt spid="71"/>
                                            </p:tgtEl>
                                            <p:attrNameLst>
                                              <p:attrName>ppt_x</p:attrName>
                                            </p:attrNameLst>
                                          </p:cBhvr>
                                          <p:tavLst>
                                            <p:tav tm="0">
                                              <p:val>
                                                <p:strVal val="0-#ppt_w/2"/>
                                              </p:val>
                                            </p:tav>
                                            <p:tav tm="100000">
                                              <p:val>
                                                <p:strVal val="#ppt_x"/>
                                              </p:val>
                                            </p:tav>
                                          </p:tavLst>
                                        </p:anim>
                                        <p:anim calcmode="lin" valueType="num" p14:bounceEnd="52000">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1+#ppt_w/2"/>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0-#ppt_w/2"/>
                                              </p:val>
                                            </p:tav>
                                            <p:tav tm="100000">
                                              <p:val>
                                                <p:strVal val="#ppt_x"/>
                                              </p:val>
                                            </p:tav>
                                          </p:tavLst>
                                        </p:anim>
                                        <p:anim calcmode="lin" valueType="num">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0-#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1+#ppt_w/2"/>
                                              </p:val>
                                            </p:tav>
                                            <p:tav tm="100000">
                                              <p:val>
                                                <p:strVal val="#ppt_x"/>
                                              </p:val>
                                            </p:tav>
                                          </p:tavLst>
                                        </p:anim>
                                        <p:anim calcmode="lin" valueType="num">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1+#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0-#ppt_w/2"/>
                                              </p:val>
                                            </p:tav>
                                            <p:tav tm="100000">
                                              <p:val>
                                                <p:strVal val="#ppt_x"/>
                                              </p:val>
                                            </p:tav>
                                          </p:tavLst>
                                        </p:anim>
                                        <p:anim calcmode="lin" valueType="num">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13930" y="2748544"/>
            <a:ext cx="5258005" cy="830997"/>
          </a:xfrm>
          <a:prstGeom prst="rect">
            <a:avLst/>
          </a:prstGeom>
        </p:spPr>
        <p:txBody>
          <a:bodyPr wrap="square" lIns="0" tIns="0" rIns="0" bIns="0">
            <a:spAutoFit/>
          </a:bodyPr>
          <a:lstStyle/>
          <a:p>
            <a:pPr algn="ctr"/>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上半年成功项目</a:t>
            </a:r>
          </a:p>
        </p:txBody>
      </p:sp>
      <p:sp>
        <p:nvSpPr>
          <p:cNvPr id="11" name="TextBox 11"/>
          <p:cNvSpPr txBox="1"/>
          <p:nvPr/>
        </p:nvSpPr>
        <p:spPr>
          <a:xfrm>
            <a:off x="6439935"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584225"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439935"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584225"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6017503"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1" y="2155847"/>
            <a:ext cx="6050850" cy="3721273"/>
          </a:xfrm>
          <a:prstGeom prst="rect">
            <a:avLst/>
          </a:prstGeom>
        </p:spPr>
      </p:pic>
      <p:grpSp>
        <p:nvGrpSpPr>
          <p:cNvPr id="16" name="组合 15"/>
          <p:cNvGrpSpPr/>
          <p:nvPr/>
        </p:nvGrpSpPr>
        <p:grpSpPr>
          <a:xfrm>
            <a:off x="5982191" y="1613080"/>
            <a:ext cx="1012557" cy="1012557"/>
            <a:chOff x="3995936" y="1495374"/>
            <a:chExt cx="720080" cy="720080"/>
          </a:xfrm>
        </p:grpSpPr>
        <p:sp>
          <p:nvSpPr>
            <p:cNvPr id="17" name="椭圆 16"/>
            <p:cNvSpPr/>
            <p:nvPr/>
          </p:nvSpPr>
          <p:spPr>
            <a:xfrm>
              <a:off x="3995936" y="1495374"/>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07811" y="1532248"/>
              <a:ext cx="671674" cy="619646"/>
            </a:xfrm>
            <a:prstGeom prst="rect">
              <a:avLst/>
            </a:prstGeom>
            <a:noFill/>
          </p:spPr>
          <p:txBody>
            <a:bodyPr wrap="none" rtlCol="0">
              <a:spAutoFit/>
            </a:bodyPr>
            <a:lstStyle/>
            <a:p>
              <a:r>
                <a:rPr lang="en-US" altLang="zh-CN" sz="5060" dirty="0">
                  <a:solidFill>
                    <a:schemeClr val="bg1"/>
                  </a:solidFill>
                  <a:latin typeface="微软雅黑" panose="020B0503020204020204" pitchFamily="34" charset="-122"/>
                  <a:ea typeface="微软雅黑" panose="020B0503020204020204" pitchFamily="34" charset="-122"/>
                </a:rPr>
                <a:t>01</a:t>
              </a:r>
              <a:endParaRPr lang="zh-CN" altLang="en-US" sz="506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982191" y="3428725"/>
            <a:ext cx="1012557" cy="1012557"/>
            <a:chOff x="3995936" y="2786571"/>
            <a:chExt cx="720080" cy="720080"/>
          </a:xfrm>
        </p:grpSpPr>
        <p:sp>
          <p:nvSpPr>
            <p:cNvPr id="20" name="椭圆 19"/>
            <p:cNvSpPr/>
            <p:nvPr/>
          </p:nvSpPr>
          <p:spPr>
            <a:xfrm>
              <a:off x="3995936" y="2786571"/>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007811" y="2860320"/>
              <a:ext cx="671674" cy="619646"/>
            </a:xfrm>
            <a:prstGeom prst="rect">
              <a:avLst/>
            </a:prstGeom>
            <a:noFill/>
          </p:spPr>
          <p:txBody>
            <a:bodyPr wrap="none" rtlCol="0">
              <a:spAutoFit/>
            </a:bodyPr>
            <a:lstStyle/>
            <a:p>
              <a:r>
                <a:rPr lang="en-US" altLang="zh-CN" sz="506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506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982189" y="5258286"/>
            <a:ext cx="1012557" cy="1012557"/>
            <a:chOff x="3995936" y="4087662"/>
            <a:chExt cx="720080" cy="720080"/>
          </a:xfrm>
        </p:grpSpPr>
        <p:sp>
          <p:nvSpPr>
            <p:cNvPr id="23" name="椭圆 22"/>
            <p:cNvSpPr/>
            <p:nvPr/>
          </p:nvSpPr>
          <p:spPr>
            <a:xfrm>
              <a:off x="3995936" y="4087662"/>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995936" y="4124536"/>
              <a:ext cx="671673" cy="619646"/>
            </a:xfrm>
            <a:prstGeom prst="rect">
              <a:avLst/>
            </a:prstGeom>
            <a:noFill/>
          </p:spPr>
          <p:txBody>
            <a:bodyPr wrap="none" rtlCol="0">
              <a:spAutoFit/>
            </a:bodyPr>
            <a:lstStyle/>
            <a:p>
              <a:r>
                <a:rPr lang="en-US" altLang="zh-CN" sz="5060" dirty="0">
                  <a:solidFill>
                    <a:schemeClr val="bg1"/>
                  </a:solidFill>
                  <a:latin typeface="微软雅黑" panose="020B0503020204020204" pitchFamily="34" charset="-122"/>
                  <a:ea typeface="微软雅黑" panose="020B0503020204020204" pitchFamily="34" charset="-122"/>
                </a:rPr>
                <a:t>03</a:t>
              </a:r>
              <a:endParaRPr lang="zh-CN" altLang="en-US" sz="506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bwMode="auto">
          <a:xfrm>
            <a:off x="7235000" y="1908454"/>
            <a:ext cx="4987089" cy="826829"/>
          </a:xfrm>
          <a:prstGeom prst="rect">
            <a:avLst/>
          </a:prstGeom>
          <a:noFill/>
        </p:spPr>
        <p:txBody>
          <a:bodyPr wrap="square">
            <a:spAutoFit/>
          </a:bodyPr>
          <a:lstStyle/>
          <a:p>
            <a:pPr>
              <a:lnSpc>
                <a:spcPct val="150000"/>
              </a:lnSpc>
            </a:pPr>
            <a:r>
              <a:rPr lang="zh-CN" altLang="en-US" sz="1685"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26" name="矩形 25"/>
          <p:cNvSpPr/>
          <p:nvPr/>
        </p:nvSpPr>
        <p:spPr bwMode="auto">
          <a:xfrm>
            <a:off x="7255200" y="1503349"/>
            <a:ext cx="2841716" cy="438582"/>
          </a:xfrm>
          <a:prstGeom prst="rect">
            <a:avLst/>
          </a:prstGeom>
        </p:spPr>
        <p:txBody>
          <a:bodyPr>
            <a:spAutoFit/>
          </a:bodyPr>
          <a:lstStyle/>
          <a:p>
            <a:pPr>
              <a:defRPr/>
            </a:pPr>
            <a:r>
              <a:rPr lang="zh-CN" altLang="en-US" sz="2250" b="1" dirty="0">
                <a:solidFill>
                  <a:srgbClr val="FF6D3A"/>
                </a:solidFill>
                <a:latin typeface="微软雅黑" panose="020B0503020204020204" pitchFamily="34" charset="-122"/>
                <a:ea typeface="微软雅黑" panose="020B0503020204020204" pitchFamily="34" charset="-122"/>
              </a:rPr>
              <a:t>部门管理问题</a:t>
            </a:r>
          </a:p>
        </p:txBody>
      </p:sp>
      <p:sp>
        <p:nvSpPr>
          <p:cNvPr id="27" name="TextBox 26"/>
          <p:cNvSpPr txBox="1"/>
          <p:nvPr/>
        </p:nvSpPr>
        <p:spPr bwMode="auto">
          <a:xfrm>
            <a:off x="7272954" y="3616325"/>
            <a:ext cx="4987089" cy="826829"/>
          </a:xfrm>
          <a:prstGeom prst="rect">
            <a:avLst/>
          </a:prstGeom>
          <a:noFill/>
        </p:spPr>
        <p:txBody>
          <a:bodyPr wrap="square">
            <a:spAutoFit/>
          </a:bodyPr>
          <a:lstStyle/>
          <a:p>
            <a:pPr>
              <a:lnSpc>
                <a:spcPct val="150000"/>
              </a:lnSpc>
            </a:pPr>
            <a:r>
              <a:rPr lang="zh-CN" altLang="en-US" sz="1685"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28" name="矩形 27"/>
          <p:cNvSpPr/>
          <p:nvPr/>
        </p:nvSpPr>
        <p:spPr bwMode="auto">
          <a:xfrm>
            <a:off x="7293154" y="3233170"/>
            <a:ext cx="2841716" cy="438582"/>
          </a:xfrm>
          <a:prstGeom prst="rect">
            <a:avLst/>
          </a:prstGeom>
        </p:spPr>
        <p:txBody>
          <a:bodyPr>
            <a:spAutoFit/>
          </a:bodyPr>
          <a:lstStyle/>
          <a:p>
            <a:pPr>
              <a:defRPr/>
            </a:pPr>
            <a:r>
              <a:rPr lang="zh-CN" altLang="en-US" sz="2250" b="1" dirty="0">
                <a:solidFill>
                  <a:srgbClr val="FF6D3A"/>
                </a:solidFill>
                <a:latin typeface="微软雅黑" panose="020B0503020204020204" pitchFamily="34" charset="-122"/>
                <a:ea typeface="微软雅黑" panose="020B0503020204020204" pitchFamily="34" charset="-122"/>
              </a:rPr>
              <a:t>团队管理问题</a:t>
            </a:r>
          </a:p>
        </p:txBody>
      </p:sp>
      <p:sp>
        <p:nvSpPr>
          <p:cNvPr id="29" name="TextBox 28"/>
          <p:cNvSpPr txBox="1"/>
          <p:nvPr/>
        </p:nvSpPr>
        <p:spPr bwMode="auto">
          <a:xfrm>
            <a:off x="7298514" y="5494354"/>
            <a:ext cx="4987089" cy="826829"/>
          </a:xfrm>
          <a:prstGeom prst="rect">
            <a:avLst/>
          </a:prstGeom>
          <a:noFill/>
        </p:spPr>
        <p:txBody>
          <a:bodyPr wrap="square">
            <a:spAutoFit/>
          </a:bodyPr>
          <a:lstStyle/>
          <a:p>
            <a:pPr>
              <a:lnSpc>
                <a:spcPct val="150000"/>
              </a:lnSpc>
            </a:pPr>
            <a:r>
              <a:rPr lang="zh-CN" altLang="en-US" sz="1685"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30" name="矩形 29"/>
          <p:cNvSpPr/>
          <p:nvPr/>
        </p:nvSpPr>
        <p:spPr bwMode="auto">
          <a:xfrm>
            <a:off x="7318714" y="5055772"/>
            <a:ext cx="2841716" cy="438582"/>
          </a:xfrm>
          <a:prstGeom prst="rect">
            <a:avLst/>
          </a:prstGeom>
        </p:spPr>
        <p:txBody>
          <a:bodyPr>
            <a:spAutoFit/>
          </a:bodyPr>
          <a:lstStyle/>
          <a:p>
            <a:pPr>
              <a:defRPr/>
            </a:pPr>
            <a:r>
              <a:rPr lang="zh-CN" altLang="en-US" sz="2250" b="1" dirty="0">
                <a:solidFill>
                  <a:srgbClr val="FF6D3A"/>
                </a:solidFill>
                <a:latin typeface="微软雅黑" panose="020B0503020204020204" pitchFamily="34" charset="-122"/>
                <a:ea typeface="微软雅黑" panose="020B0503020204020204" pitchFamily="34" charset="-122"/>
              </a:rPr>
              <a:t>绩效管理问题</a:t>
            </a:r>
          </a:p>
        </p:txBody>
      </p:sp>
      <p:sp>
        <p:nvSpPr>
          <p:cNvPr id="34" name="矩形 33"/>
          <p:cNvSpPr/>
          <p:nvPr/>
        </p:nvSpPr>
        <p:spPr>
          <a:xfrm>
            <a:off x="1153258" y="2591806"/>
            <a:ext cx="3872492" cy="23944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708812" y="-3944515"/>
            <a:ext cx="6515217" cy="5087249"/>
            <a:chOff x="-1708812" y="-3944515"/>
            <a:chExt cx="6515217" cy="5087249"/>
          </a:xfrm>
        </p:grpSpPr>
        <p:sp>
          <p:nvSpPr>
            <p:cNvPr id="35"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36" name="矩形 35"/>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矩形 36"/>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1"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par>
                          <p:cTn id="46" fill="hold">
                            <p:stCondLst>
                              <p:cond delay="80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05156" y="1963551"/>
            <a:ext cx="1995131" cy="1935510"/>
            <a:chOff x="2206179" y="2251200"/>
            <a:chExt cx="1995240" cy="1935510"/>
          </a:xfrm>
        </p:grpSpPr>
        <p:sp>
          <p:nvSpPr>
            <p:cNvPr id="21" name="Rectangle 6" descr="001e90bc453a118d6b4237"/>
            <p:cNvSpPr>
              <a:spLocks noChangeArrowheads="1"/>
            </p:cNvSpPr>
            <p:nvPr/>
          </p:nvSpPr>
          <p:spPr bwMode="auto">
            <a:xfrm>
              <a:off x="2225726" y="2251200"/>
              <a:ext cx="1975693" cy="19355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Rectangle 11"/>
            <p:cNvSpPr>
              <a:spLocks noChangeArrowheads="1"/>
            </p:cNvSpPr>
            <p:nvPr/>
          </p:nvSpPr>
          <p:spPr bwMode="auto">
            <a:xfrm>
              <a:off x="2225726" y="3668788"/>
              <a:ext cx="370582"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Text Box 15"/>
            <p:cNvSpPr txBox="1">
              <a:spLocks noChangeArrowheads="1"/>
            </p:cNvSpPr>
            <p:nvPr/>
          </p:nvSpPr>
          <p:spPr bwMode="auto">
            <a:xfrm>
              <a:off x="2206179" y="3695577"/>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01</a:t>
              </a:r>
            </a:p>
          </p:txBody>
        </p:sp>
      </p:grpSp>
      <p:grpSp>
        <p:nvGrpSpPr>
          <p:cNvPr id="24" name="组合 23"/>
          <p:cNvGrpSpPr/>
          <p:nvPr/>
        </p:nvGrpSpPr>
        <p:grpSpPr>
          <a:xfrm>
            <a:off x="6612162" y="1963551"/>
            <a:ext cx="1992899" cy="1935510"/>
            <a:chOff x="6713436" y="2251200"/>
            <a:chExt cx="1993010" cy="1935510"/>
          </a:xfrm>
        </p:grpSpPr>
        <p:sp>
          <p:nvSpPr>
            <p:cNvPr id="25" name="Rectangle 8" descr="160621-20121008052951-1"/>
            <p:cNvSpPr>
              <a:spLocks noChangeArrowheads="1"/>
            </p:cNvSpPr>
            <p:nvPr/>
          </p:nvSpPr>
          <p:spPr bwMode="auto">
            <a:xfrm>
              <a:off x="6726288" y="2251200"/>
              <a:ext cx="1980158" cy="193551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Rectangle 12"/>
            <p:cNvSpPr>
              <a:spLocks noChangeArrowheads="1"/>
            </p:cNvSpPr>
            <p:nvPr/>
          </p:nvSpPr>
          <p:spPr bwMode="auto">
            <a:xfrm>
              <a:off x="6726289" y="3668788"/>
              <a:ext cx="370582"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Text Box 16"/>
            <p:cNvSpPr txBox="1">
              <a:spLocks noChangeArrowheads="1"/>
            </p:cNvSpPr>
            <p:nvPr/>
          </p:nvSpPr>
          <p:spPr bwMode="auto">
            <a:xfrm>
              <a:off x="6713436" y="3695577"/>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03</a:t>
              </a:r>
            </a:p>
          </p:txBody>
        </p:sp>
      </p:grpSp>
      <p:grpSp>
        <p:nvGrpSpPr>
          <p:cNvPr id="28" name="组合 27"/>
          <p:cNvGrpSpPr/>
          <p:nvPr/>
        </p:nvGrpSpPr>
        <p:grpSpPr>
          <a:xfrm>
            <a:off x="4350846" y="3895256"/>
            <a:ext cx="1983971" cy="1939315"/>
            <a:chOff x="4451994" y="4182904"/>
            <a:chExt cx="1984080" cy="1939315"/>
          </a:xfrm>
        </p:grpSpPr>
        <p:sp>
          <p:nvSpPr>
            <p:cNvPr id="29" name="Rectangle 7" descr="160621-20121008053042-5"/>
            <p:cNvSpPr>
              <a:spLocks noChangeArrowheads="1"/>
            </p:cNvSpPr>
            <p:nvPr/>
          </p:nvSpPr>
          <p:spPr bwMode="auto">
            <a:xfrm>
              <a:off x="4455915" y="4186710"/>
              <a:ext cx="1980159" cy="19355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Rectangle 13"/>
            <p:cNvSpPr>
              <a:spLocks noChangeArrowheads="1"/>
            </p:cNvSpPr>
            <p:nvPr/>
          </p:nvSpPr>
          <p:spPr bwMode="auto">
            <a:xfrm>
              <a:off x="4455915" y="4182904"/>
              <a:ext cx="372815"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Text Box 17"/>
            <p:cNvSpPr txBox="1">
              <a:spLocks noChangeArrowheads="1"/>
            </p:cNvSpPr>
            <p:nvPr/>
          </p:nvSpPr>
          <p:spPr bwMode="auto">
            <a:xfrm>
              <a:off x="4451994" y="4191175"/>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02</a:t>
              </a:r>
            </a:p>
          </p:txBody>
        </p:sp>
      </p:grpSp>
      <p:grpSp>
        <p:nvGrpSpPr>
          <p:cNvPr id="32" name="组合 31"/>
          <p:cNvGrpSpPr/>
          <p:nvPr/>
        </p:nvGrpSpPr>
        <p:grpSpPr>
          <a:xfrm>
            <a:off x="8906965" y="3899064"/>
            <a:ext cx="1977272" cy="1935508"/>
            <a:chOff x="9008367" y="4186710"/>
            <a:chExt cx="1977382" cy="1935509"/>
          </a:xfrm>
        </p:grpSpPr>
        <p:sp>
          <p:nvSpPr>
            <p:cNvPr id="33" name="Rectangle 9" descr="160621-20121008053041-4"/>
            <p:cNvSpPr>
              <a:spLocks noChangeArrowheads="1"/>
            </p:cNvSpPr>
            <p:nvPr/>
          </p:nvSpPr>
          <p:spPr bwMode="auto">
            <a:xfrm>
              <a:off x="9010055" y="4186710"/>
              <a:ext cx="1975694" cy="193550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Rectangle 14"/>
            <p:cNvSpPr>
              <a:spLocks noChangeArrowheads="1"/>
            </p:cNvSpPr>
            <p:nvPr/>
          </p:nvSpPr>
          <p:spPr bwMode="auto">
            <a:xfrm>
              <a:off x="9010055" y="4190058"/>
              <a:ext cx="370582"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Text Box 18"/>
            <p:cNvSpPr txBox="1">
              <a:spLocks noChangeArrowheads="1"/>
            </p:cNvSpPr>
            <p:nvPr/>
          </p:nvSpPr>
          <p:spPr bwMode="auto">
            <a:xfrm>
              <a:off x="9008367" y="4191175"/>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04</a:t>
              </a:r>
            </a:p>
          </p:txBody>
        </p:sp>
      </p:grpSp>
      <p:sp>
        <p:nvSpPr>
          <p:cNvPr id="36" name="Rectangle 10"/>
          <p:cNvSpPr>
            <a:spLocks noChangeArrowheads="1"/>
          </p:cNvSpPr>
          <p:nvPr/>
        </p:nvSpPr>
        <p:spPr bwMode="auto">
          <a:xfrm>
            <a:off x="354" y="3765118"/>
            <a:ext cx="12871438" cy="133945"/>
          </a:xfrm>
          <a:prstGeom prst="rect">
            <a:avLst/>
          </a:prstGeom>
          <a:solidFill>
            <a:srgbClr val="FF6D3A"/>
          </a:solidFill>
          <a:ln>
            <a:noFill/>
          </a:ln>
        </p:spPr>
        <p:txBody>
          <a:bodyPr lIns="91434" tIns="45716" rIns="91434" bIns="45716"/>
          <a:lstStyle/>
          <a:p>
            <a:endParaRPr lang="zh-CN" altLang="en-US">
              <a:latin typeface="微软雅黑" panose="020B0503020204020204" pitchFamily="34" charset="-122"/>
              <a:ea typeface="微软雅黑" panose="020B0503020204020204" pitchFamily="34" charset="-122"/>
            </a:endParaRPr>
          </a:p>
        </p:txBody>
      </p:sp>
      <p:sp>
        <p:nvSpPr>
          <p:cNvPr id="37" name="TextBox 23"/>
          <p:cNvSpPr txBox="1"/>
          <p:nvPr/>
        </p:nvSpPr>
        <p:spPr>
          <a:xfrm>
            <a:off x="1974123" y="4714065"/>
            <a:ext cx="2352600"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24"/>
          <p:cNvSpPr txBox="1"/>
          <p:nvPr/>
        </p:nvSpPr>
        <p:spPr>
          <a:xfrm>
            <a:off x="2007876" y="4423680"/>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39" name="TextBox 23"/>
          <p:cNvSpPr txBox="1"/>
          <p:nvPr/>
        </p:nvSpPr>
        <p:spPr>
          <a:xfrm>
            <a:off x="4209200" y="2669364"/>
            <a:ext cx="2332326"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24"/>
          <p:cNvSpPr txBox="1"/>
          <p:nvPr/>
        </p:nvSpPr>
        <p:spPr>
          <a:xfrm>
            <a:off x="4242953" y="2378981"/>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41" name="TextBox 23"/>
          <p:cNvSpPr txBox="1"/>
          <p:nvPr/>
        </p:nvSpPr>
        <p:spPr>
          <a:xfrm>
            <a:off x="6507774" y="4625165"/>
            <a:ext cx="2349370"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24"/>
          <p:cNvSpPr txBox="1"/>
          <p:nvPr/>
        </p:nvSpPr>
        <p:spPr>
          <a:xfrm>
            <a:off x="6541526" y="4334780"/>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43" name="TextBox 23"/>
          <p:cNvSpPr txBox="1"/>
          <p:nvPr/>
        </p:nvSpPr>
        <p:spPr>
          <a:xfrm>
            <a:off x="8857145" y="2656665"/>
            <a:ext cx="2331246"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24"/>
          <p:cNvSpPr txBox="1"/>
          <p:nvPr/>
        </p:nvSpPr>
        <p:spPr>
          <a:xfrm>
            <a:off x="8890898" y="2366280"/>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grpSp>
        <p:nvGrpSpPr>
          <p:cNvPr id="45" name="组合 44"/>
          <p:cNvGrpSpPr/>
          <p:nvPr/>
        </p:nvGrpSpPr>
        <p:grpSpPr>
          <a:xfrm>
            <a:off x="-1708812" y="-3944515"/>
            <a:ext cx="6515217" cy="5087249"/>
            <a:chOff x="-1708812" y="-3944515"/>
            <a:chExt cx="6515217" cy="5087249"/>
          </a:xfrm>
        </p:grpSpPr>
        <p:sp>
          <p:nvSpPr>
            <p:cNvPr id="46"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47" name="矩形 46"/>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矩形 49"/>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childTnLst>
                          </p:cTn>
                        </p:par>
                        <p:par>
                          <p:cTn id="12" fill="hold">
                            <p:stCondLst>
                              <p:cond delay="1500"/>
                            </p:stCondLst>
                            <p:childTnLst>
                              <p:par>
                                <p:cTn id="13" presetID="22" presetClass="entr" presetSubtype="1" fill="hold" nodeType="after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1000"/>
                                        <p:tgtEl>
                                          <p:spTgt spid="28"/>
                                        </p:tgtEl>
                                      </p:cBhvr>
                                    </p:animEffect>
                                  </p:childTnLst>
                                </p:cTn>
                              </p:par>
                            </p:childTnLst>
                          </p:cTn>
                        </p:par>
                        <p:par>
                          <p:cTn id="16" fill="hold">
                            <p:stCondLst>
                              <p:cond delay="2750"/>
                            </p:stCondLst>
                            <p:childTnLst>
                              <p:par>
                                <p:cTn id="17" presetID="22" presetClass="entr" presetSubtype="4"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1000"/>
                                        <p:tgtEl>
                                          <p:spTgt spid="24"/>
                                        </p:tgtEl>
                                      </p:cBhvr>
                                    </p:animEffect>
                                  </p:childTnLst>
                                </p:cTn>
                              </p:par>
                            </p:childTnLst>
                          </p:cTn>
                        </p:par>
                        <p:par>
                          <p:cTn id="20" fill="hold">
                            <p:stCondLst>
                              <p:cond delay="4250"/>
                            </p:stCondLst>
                            <p:childTnLst>
                              <p:par>
                                <p:cTn id="21" presetID="22" presetClass="entr" presetSubtype="1" fill="hold" nodeType="afterEffect">
                                  <p:stCondLst>
                                    <p:cond delay="7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par>
                          <p:cTn id="24" fill="hold">
                            <p:stCondLst>
                              <p:cond delay="6000"/>
                            </p:stCondLst>
                            <p:childTnLst>
                              <p:par>
                                <p:cTn id="25" presetID="1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up)">
                                      <p:cBhvr>
                                        <p:cTn id="28" dur="500"/>
                                        <p:tgtEl>
                                          <p:spTgt spid="37"/>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p:tgtEl>
                                          <p:spTgt spid="38"/>
                                        </p:tgtEl>
                                        <p:attrNameLst>
                                          <p:attrName>ppt_y</p:attrName>
                                        </p:attrNameLst>
                                      </p:cBhvr>
                                      <p:tavLst>
                                        <p:tav tm="0">
                                          <p:val>
                                            <p:strVal val="#ppt_y-#ppt_h*1.125000"/>
                                          </p:val>
                                        </p:tav>
                                        <p:tav tm="100000">
                                          <p:val>
                                            <p:strVal val="#ppt_y"/>
                                          </p:val>
                                        </p:tav>
                                      </p:tavLst>
                                    </p:anim>
                                    <p:animEffect transition="in" filter="wipe(down)">
                                      <p:cBhvr>
                                        <p:cTn id="32" dur="500"/>
                                        <p:tgtEl>
                                          <p:spTgt spid="38"/>
                                        </p:tgtEl>
                                      </p:cBhvr>
                                    </p:animEffect>
                                  </p:childTnLst>
                                </p:cTn>
                              </p:par>
                            </p:childTnLst>
                          </p:cTn>
                        </p:par>
                        <p:par>
                          <p:cTn id="33" fill="hold">
                            <p:stCondLst>
                              <p:cond delay="6500"/>
                            </p:stCondLst>
                            <p:childTnLst>
                              <p:par>
                                <p:cTn id="34" presetID="1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p:tgtEl>
                                          <p:spTgt spid="39"/>
                                        </p:tgtEl>
                                        <p:attrNameLst>
                                          <p:attrName>ppt_y</p:attrName>
                                        </p:attrNameLst>
                                      </p:cBhvr>
                                      <p:tavLst>
                                        <p:tav tm="0">
                                          <p:val>
                                            <p:strVal val="#ppt_y+#ppt_h*1.125000"/>
                                          </p:val>
                                        </p:tav>
                                        <p:tav tm="100000">
                                          <p:val>
                                            <p:strVal val="#ppt_y"/>
                                          </p:val>
                                        </p:tav>
                                      </p:tavLst>
                                    </p:anim>
                                    <p:animEffect transition="in" filter="wipe(up)">
                                      <p:cBhvr>
                                        <p:cTn id="37" dur="500"/>
                                        <p:tgtEl>
                                          <p:spTgt spid="39"/>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p:tgtEl>
                                          <p:spTgt spid="40"/>
                                        </p:tgtEl>
                                        <p:attrNameLst>
                                          <p:attrName>ppt_y</p:attrName>
                                        </p:attrNameLst>
                                      </p:cBhvr>
                                      <p:tavLst>
                                        <p:tav tm="0">
                                          <p:val>
                                            <p:strVal val="#ppt_y-#ppt_h*1.125000"/>
                                          </p:val>
                                        </p:tav>
                                        <p:tav tm="100000">
                                          <p:val>
                                            <p:strVal val="#ppt_y"/>
                                          </p:val>
                                        </p:tav>
                                      </p:tavLst>
                                    </p:anim>
                                    <p:animEffect transition="in" filter="wipe(down)">
                                      <p:cBhvr>
                                        <p:cTn id="41" dur="500"/>
                                        <p:tgtEl>
                                          <p:spTgt spid="40"/>
                                        </p:tgtEl>
                                      </p:cBhvr>
                                    </p:animEffect>
                                  </p:childTnLst>
                                </p:cTn>
                              </p:par>
                            </p:childTnLst>
                          </p:cTn>
                        </p:par>
                        <p:par>
                          <p:cTn id="42" fill="hold">
                            <p:stCondLst>
                              <p:cond delay="7000"/>
                            </p:stCondLst>
                            <p:childTnLst>
                              <p:par>
                                <p:cTn id="43" presetID="1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p:tgtEl>
                                          <p:spTgt spid="41"/>
                                        </p:tgtEl>
                                        <p:attrNameLst>
                                          <p:attrName>ppt_y</p:attrName>
                                        </p:attrNameLst>
                                      </p:cBhvr>
                                      <p:tavLst>
                                        <p:tav tm="0">
                                          <p:val>
                                            <p:strVal val="#ppt_y+#ppt_h*1.125000"/>
                                          </p:val>
                                        </p:tav>
                                        <p:tav tm="100000">
                                          <p:val>
                                            <p:strVal val="#ppt_y"/>
                                          </p:val>
                                        </p:tav>
                                      </p:tavLst>
                                    </p:anim>
                                    <p:animEffect transition="in" filter="wipe(up)">
                                      <p:cBhvr>
                                        <p:cTn id="46" dur="500"/>
                                        <p:tgtEl>
                                          <p:spTgt spid="41"/>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down)">
                                      <p:cBhvr>
                                        <p:cTn id="50" dur="500"/>
                                        <p:tgtEl>
                                          <p:spTgt spid="42"/>
                                        </p:tgtEl>
                                      </p:cBhvr>
                                    </p:animEffect>
                                  </p:childTnLst>
                                </p:cTn>
                              </p:par>
                            </p:childTnLst>
                          </p:cTn>
                        </p:par>
                        <p:par>
                          <p:cTn id="51" fill="hold">
                            <p:stCondLst>
                              <p:cond delay="7500"/>
                            </p:stCondLst>
                            <p:childTnLst>
                              <p:par>
                                <p:cTn id="52" presetID="1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p:tgtEl>
                                          <p:spTgt spid="43"/>
                                        </p:tgtEl>
                                        <p:attrNameLst>
                                          <p:attrName>ppt_y</p:attrName>
                                        </p:attrNameLst>
                                      </p:cBhvr>
                                      <p:tavLst>
                                        <p:tav tm="0">
                                          <p:val>
                                            <p:strVal val="#ppt_y+#ppt_h*1.125000"/>
                                          </p:val>
                                        </p:tav>
                                        <p:tav tm="100000">
                                          <p:val>
                                            <p:strVal val="#ppt_y"/>
                                          </p:val>
                                        </p:tav>
                                      </p:tavLst>
                                    </p:anim>
                                    <p:animEffect transition="in" filter="wipe(up)">
                                      <p:cBhvr>
                                        <p:cTn id="55" dur="500"/>
                                        <p:tgtEl>
                                          <p:spTgt spid="43"/>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p:tgtEl>
                                          <p:spTgt spid="44"/>
                                        </p:tgtEl>
                                        <p:attrNameLst>
                                          <p:attrName>ppt_y</p:attrName>
                                        </p:attrNameLst>
                                      </p:cBhvr>
                                      <p:tavLst>
                                        <p:tav tm="0">
                                          <p:val>
                                            <p:strVal val="#ppt_y-#ppt_h*1.125000"/>
                                          </p:val>
                                        </p:tav>
                                        <p:tav tm="100000">
                                          <p:val>
                                            <p:strVal val="#ppt_y"/>
                                          </p:val>
                                        </p:tav>
                                      </p:tavLst>
                                    </p:anim>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六边形 55"/>
          <p:cNvSpPr/>
          <p:nvPr/>
        </p:nvSpPr>
        <p:spPr>
          <a:xfrm>
            <a:off x="4581367" y="2415895"/>
            <a:ext cx="2298581" cy="1983441"/>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7" name="六边形 56"/>
          <p:cNvSpPr/>
          <p:nvPr/>
        </p:nvSpPr>
        <p:spPr>
          <a:xfrm>
            <a:off x="6547804" y="3496127"/>
            <a:ext cx="2298581" cy="1983441"/>
          </a:xfrm>
          <a:prstGeom prst="hexagon">
            <a:avLst>
              <a:gd name="adj" fmla="val 25000"/>
              <a:gd name="vf" fmla="val 11547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8" name="六边形 57"/>
          <p:cNvSpPr/>
          <p:nvPr/>
        </p:nvSpPr>
        <p:spPr>
          <a:xfrm>
            <a:off x="8550747" y="2441334"/>
            <a:ext cx="2298581" cy="1983441"/>
          </a:xfrm>
          <a:prstGeom prst="hexagon">
            <a:avLst>
              <a:gd name="adj" fmla="val 25000"/>
              <a:gd name="vf" fmla="val 11547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59" name="组合 58"/>
          <p:cNvGrpSpPr/>
          <p:nvPr/>
        </p:nvGrpSpPr>
        <p:grpSpPr>
          <a:xfrm>
            <a:off x="1716132" y="3103984"/>
            <a:ext cx="3152677" cy="2720437"/>
            <a:chOff x="195473" y="1923678"/>
            <a:chExt cx="2654349" cy="2288511"/>
          </a:xfrm>
        </p:grpSpPr>
        <p:sp>
          <p:nvSpPr>
            <p:cNvPr id="60" name="六边形 59"/>
            <p:cNvSpPr/>
            <p:nvPr/>
          </p:nvSpPr>
          <p:spPr>
            <a:xfrm>
              <a:off x="195473" y="1923678"/>
              <a:ext cx="2654349" cy="2288511"/>
            </a:xfrm>
            <a:prstGeom prst="hexagon">
              <a:avLst>
                <a:gd name="adj" fmla="val 25000"/>
                <a:gd name="vf" fmla="val 115470"/>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1" name="TextBox 60"/>
            <p:cNvSpPr txBox="1"/>
            <p:nvPr/>
          </p:nvSpPr>
          <p:spPr>
            <a:xfrm>
              <a:off x="539552" y="2427734"/>
              <a:ext cx="1944216" cy="1097026"/>
            </a:xfrm>
            <a:prstGeom prst="rect">
              <a:avLst/>
            </a:prstGeom>
            <a:noFill/>
          </p:spPr>
          <p:txBody>
            <a:bodyPr wrap="square" rtlCol="0">
              <a:spAutoFit/>
            </a:bodyPr>
            <a:lstStyle/>
            <a:p>
              <a:pPr algn="ctr"/>
              <a:r>
                <a:rPr lang="zh-CN" altLang="en-US" sz="3935" b="1" dirty="0">
                  <a:solidFill>
                    <a:schemeClr val="bg1"/>
                  </a:solidFill>
                  <a:latin typeface="微软雅黑" panose="020B0503020204020204" pitchFamily="34" charset="-122"/>
                  <a:ea typeface="微软雅黑" panose="020B0503020204020204" pitchFamily="34" charset="-122"/>
                  <a:cs typeface="+mn-ea"/>
                  <a:sym typeface="+mn-lt"/>
                </a:rPr>
                <a:t>成功项</a:t>
              </a:r>
              <a:endParaRPr lang="en-US" altLang="zh-CN" sz="3935" b="1" dirty="0">
                <a:solidFill>
                  <a:schemeClr val="bg1"/>
                </a:solidFill>
                <a:latin typeface="微软雅黑" panose="020B0503020204020204" pitchFamily="34" charset="-122"/>
                <a:ea typeface="微软雅黑" panose="020B0503020204020204" pitchFamily="34" charset="-122"/>
                <a:cs typeface="+mn-ea"/>
                <a:sym typeface="+mn-lt"/>
              </a:endParaRPr>
            </a:p>
            <a:p>
              <a:pPr algn="ctr"/>
              <a:r>
                <a:rPr lang="zh-CN" altLang="en-US" sz="3935" b="1" dirty="0">
                  <a:solidFill>
                    <a:schemeClr val="bg1"/>
                  </a:solidFill>
                  <a:latin typeface="微软雅黑" panose="020B0503020204020204" pitchFamily="34" charset="-122"/>
                  <a:ea typeface="微软雅黑" panose="020B0503020204020204" pitchFamily="34" charset="-122"/>
                  <a:cs typeface="+mn-ea"/>
                  <a:sym typeface="+mn-lt"/>
                </a:rPr>
                <a:t>目展示</a:t>
              </a:r>
            </a:p>
          </p:txBody>
        </p:sp>
      </p:grpSp>
      <p:grpSp>
        <p:nvGrpSpPr>
          <p:cNvPr id="62" name="组合 61"/>
          <p:cNvGrpSpPr/>
          <p:nvPr/>
        </p:nvGrpSpPr>
        <p:grpSpPr>
          <a:xfrm>
            <a:off x="4519528" y="4587394"/>
            <a:ext cx="2342501" cy="1983441"/>
            <a:chOff x="2555776" y="3171564"/>
            <a:chExt cx="1972234" cy="1668527"/>
          </a:xfrm>
        </p:grpSpPr>
        <p:sp>
          <p:nvSpPr>
            <p:cNvPr id="63" name="六边形 62"/>
            <p:cNvSpPr/>
            <p:nvPr/>
          </p:nvSpPr>
          <p:spPr>
            <a:xfrm>
              <a:off x="2592755" y="3171564"/>
              <a:ext cx="1935255" cy="1668527"/>
            </a:xfrm>
            <a:prstGeom prst="hexagon">
              <a:avLst>
                <a:gd name="adj" fmla="val 25000"/>
                <a:gd name="vf" fmla="val 115470"/>
              </a:avLst>
            </a:prstGeom>
            <a:solidFill>
              <a:srgbClr val="FF6D3A"/>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TextBox 63"/>
            <p:cNvSpPr txBox="1"/>
            <p:nvPr/>
          </p:nvSpPr>
          <p:spPr>
            <a:xfrm>
              <a:off x="2555776" y="3651870"/>
              <a:ext cx="1944216" cy="623866"/>
            </a:xfrm>
            <a:prstGeom prst="rect">
              <a:avLst/>
            </a:prstGeom>
            <a:noFill/>
          </p:spPr>
          <p:txBody>
            <a:bodyPr wrap="square"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970" b="1" dirty="0">
                  <a:solidFill>
                    <a:schemeClr val="bg1"/>
                  </a:solidFill>
                  <a:latin typeface="微软雅黑" panose="020B0503020204020204" pitchFamily="34" charset="-122"/>
                  <a:ea typeface="微软雅黑" panose="020B0503020204020204" pitchFamily="34" charset="-122"/>
                  <a:cs typeface="+mn-ea"/>
                  <a:sym typeface="+mn-lt"/>
                </a:rPr>
                <a:t>-1</a:t>
              </a:r>
            </a:p>
            <a:p>
              <a:pPr algn="ctr"/>
              <a:r>
                <a:rPr lang="zh-CN" altLang="en-US" sz="2250"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grpSp>
        <p:nvGrpSpPr>
          <p:cNvPr id="65" name="组合 64"/>
          <p:cNvGrpSpPr/>
          <p:nvPr/>
        </p:nvGrpSpPr>
        <p:grpSpPr>
          <a:xfrm>
            <a:off x="6547804" y="1337227"/>
            <a:ext cx="2319181" cy="1983441"/>
            <a:chOff x="4263453" y="437431"/>
            <a:chExt cx="1952600" cy="1668527"/>
          </a:xfrm>
        </p:grpSpPr>
        <p:sp>
          <p:nvSpPr>
            <p:cNvPr id="66" name="六边形 65"/>
            <p:cNvSpPr/>
            <p:nvPr/>
          </p:nvSpPr>
          <p:spPr>
            <a:xfrm>
              <a:off x="4263453" y="437431"/>
              <a:ext cx="1935255" cy="1668527"/>
            </a:xfrm>
            <a:prstGeom prst="hexagon">
              <a:avLst>
                <a:gd name="adj" fmla="val 25000"/>
                <a:gd name="vf" fmla="val 115470"/>
              </a:avLst>
            </a:prstGeom>
            <a:solidFill>
              <a:srgbClr val="3C536A"/>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TextBox 66"/>
            <p:cNvSpPr txBox="1"/>
            <p:nvPr/>
          </p:nvSpPr>
          <p:spPr>
            <a:xfrm>
              <a:off x="4271837" y="948527"/>
              <a:ext cx="1944216" cy="623866"/>
            </a:xfrm>
            <a:prstGeom prst="rect">
              <a:avLst/>
            </a:prstGeom>
            <a:noFill/>
          </p:spPr>
          <p:txBody>
            <a:bodyPr wrap="square"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970" b="1" dirty="0">
                  <a:solidFill>
                    <a:schemeClr val="bg1"/>
                  </a:solidFill>
                  <a:latin typeface="微软雅黑" panose="020B0503020204020204" pitchFamily="34" charset="-122"/>
                  <a:ea typeface="微软雅黑" panose="020B0503020204020204" pitchFamily="34" charset="-122"/>
                  <a:cs typeface="+mn-ea"/>
                  <a:sym typeface="+mn-lt"/>
                </a:rPr>
                <a:t>-2</a:t>
              </a:r>
            </a:p>
            <a:p>
              <a:pPr algn="ctr"/>
              <a:r>
                <a:rPr lang="zh-CN" altLang="en-US" sz="2250"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grpSp>
        <p:nvGrpSpPr>
          <p:cNvPr id="68" name="组合 67"/>
          <p:cNvGrpSpPr/>
          <p:nvPr/>
        </p:nvGrpSpPr>
        <p:grpSpPr>
          <a:xfrm>
            <a:off x="8514920" y="4587394"/>
            <a:ext cx="2309224" cy="1983441"/>
            <a:chOff x="5919637" y="3171564"/>
            <a:chExt cx="1944216" cy="1668527"/>
          </a:xfrm>
        </p:grpSpPr>
        <p:sp>
          <p:nvSpPr>
            <p:cNvPr id="69" name="六边形 68"/>
            <p:cNvSpPr/>
            <p:nvPr/>
          </p:nvSpPr>
          <p:spPr>
            <a:xfrm>
              <a:off x="5919637" y="3171564"/>
              <a:ext cx="1935255" cy="1668527"/>
            </a:xfrm>
            <a:prstGeom prst="hexagon">
              <a:avLst>
                <a:gd name="adj" fmla="val 25000"/>
                <a:gd name="vf" fmla="val 115470"/>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0" name="TextBox 69"/>
            <p:cNvSpPr txBox="1"/>
            <p:nvPr/>
          </p:nvSpPr>
          <p:spPr>
            <a:xfrm>
              <a:off x="5919637" y="3682660"/>
              <a:ext cx="1944216" cy="623866"/>
            </a:xfrm>
            <a:prstGeom prst="rect">
              <a:avLst/>
            </a:prstGeom>
            <a:noFill/>
          </p:spPr>
          <p:txBody>
            <a:bodyPr wrap="square"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970" b="1" dirty="0">
                  <a:solidFill>
                    <a:schemeClr val="bg1"/>
                  </a:solidFill>
                  <a:latin typeface="微软雅黑" panose="020B0503020204020204" pitchFamily="34" charset="-122"/>
                  <a:ea typeface="微软雅黑" panose="020B0503020204020204" pitchFamily="34" charset="-122"/>
                  <a:cs typeface="+mn-ea"/>
                  <a:sym typeface="+mn-lt"/>
                </a:rPr>
                <a:t>-3</a:t>
              </a:r>
            </a:p>
            <a:p>
              <a:pPr algn="ctr"/>
              <a:r>
                <a:rPr lang="zh-CN" altLang="en-US" sz="2250"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sp>
        <p:nvSpPr>
          <p:cNvPr id="71" name="直接连接符 70"/>
          <p:cNvSpPr>
            <a:spLocks noChangeShapeType="1"/>
          </p:cNvSpPr>
          <p:nvPr/>
        </p:nvSpPr>
        <p:spPr bwMode="auto">
          <a:xfrm flipH="1">
            <a:off x="1863265" y="2052824"/>
            <a:ext cx="2819393" cy="2233"/>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a:xfrm>
            <a:off x="1916792" y="1571476"/>
            <a:ext cx="2725197" cy="395365"/>
          </a:xfrm>
          <a:prstGeom prst="rect">
            <a:avLst/>
          </a:prstGeom>
        </p:spPr>
        <p:txBody>
          <a:bodyPr wrap="square">
            <a:spAutoFit/>
          </a:bodyPr>
          <a:lstStyle/>
          <a:p>
            <a:r>
              <a:rPr lang="zh-CN" altLang="en-US" sz="1970" b="1" dirty="0">
                <a:solidFill>
                  <a:srgbClr val="3C536A"/>
                </a:solidFill>
                <a:latin typeface="微软雅黑" panose="020B0503020204020204" pitchFamily="34" charset="-122"/>
                <a:ea typeface="微软雅黑" panose="020B0503020204020204" pitchFamily="34" charset="-122"/>
                <a:cs typeface="+mn-ea"/>
                <a:sym typeface="+mn-lt"/>
              </a:rPr>
              <a:t>点击添加文字</a:t>
            </a:r>
            <a:endParaRPr lang="en-US" altLang="zh-CN" sz="1970" b="1" dirty="0">
              <a:solidFill>
                <a:srgbClr val="3C536A"/>
              </a:solidFill>
              <a:latin typeface="微软雅黑" panose="020B0503020204020204" pitchFamily="34" charset="-122"/>
              <a:ea typeface="微软雅黑" panose="020B0503020204020204" pitchFamily="34" charset="-122"/>
              <a:cs typeface="+mn-ea"/>
              <a:sym typeface="+mn-lt"/>
            </a:endParaRPr>
          </a:p>
        </p:txBody>
      </p:sp>
      <p:sp>
        <p:nvSpPr>
          <p:cNvPr id="73" name="TextBox 72"/>
          <p:cNvSpPr txBox="1"/>
          <p:nvPr/>
        </p:nvSpPr>
        <p:spPr>
          <a:xfrm>
            <a:off x="1916791" y="2062207"/>
            <a:ext cx="2725195" cy="681212"/>
          </a:xfrm>
          <a:prstGeom prst="rect">
            <a:avLst/>
          </a:prstGeom>
          <a:noFill/>
        </p:spPr>
        <p:txBody>
          <a:bodyPr wrap="square" rtlCol="0">
            <a:spAutoFit/>
          </a:bodyPr>
          <a:lstStyle/>
          <a:p>
            <a:pPr>
              <a:lnSpc>
                <a:spcPct val="130000"/>
              </a:lnSpc>
              <a:spcBef>
                <a:spcPts val="845"/>
              </a:spcBef>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点击此处添加文本内容点击此处添加文本内容</a:t>
            </a:r>
          </a:p>
        </p:txBody>
      </p:sp>
      <p:grpSp>
        <p:nvGrpSpPr>
          <p:cNvPr id="21" name="组合 20"/>
          <p:cNvGrpSpPr/>
          <p:nvPr/>
        </p:nvGrpSpPr>
        <p:grpSpPr>
          <a:xfrm>
            <a:off x="-1708812" y="-3944515"/>
            <a:ext cx="6515217" cy="5087249"/>
            <a:chOff x="-1708812" y="-3944515"/>
            <a:chExt cx="6515217" cy="5087249"/>
          </a:xfrm>
        </p:grpSpPr>
        <p:sp>
          <p:nvSpPr>
            <p:cNvPr id="22"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23" name="矩形 22"/>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10" presetClass="entr" presetSubtype="0" fill="hold" nodeType="withEffect">
                                  <p:stCondLst>
                                    <p:cond delay="5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500"/>
                                        <p:tgtEl>
                                          <p:spTgt spid="56"/>
                                        </p:tgtEl>
                                      </p:cBhvr>
                                    </p:animEffect>
                                  </p:childTnLst>
                                </p:cTn>
                              </p:par>
                              <p:par>
                                <p:cTn id="13" presetID="10" presetClass="entr" presetSubtype="0" fill="hold" nodeType="withEffect">
                                  <p:stCondLst>
                                    <p:cond delay="50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500"/>
                                        <p:tgtEl>
                                          <p:spTgt spid="62"/>
                                        </p:tgtEl>
                                      </p:cBhvr>
                                    </p:animEffect>
                                  </p:childTnLst>
                                </p:cTn>
                              </p:par>
                              <p:par>
                                <p:cTn id="16" presetID="10" presetClass="entr" presetSubtype="0" fill="hold" nodeType="withEffect">
                                  <p:stCondLst>
                                    <p:cond delay="50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500"/>
                                        <p:tgtEl>
                                          <p:spTgt spid="57"/>
                                        </p:tgtEl>
                                      </p:cBhvr>
                                    </p:animEffect>
                                  </p:childTnLst>
                                </p:cTn>
                              </p:par>
                              <p:par>
                                <p:cTn id="19" presetID="10" presetClass="entr" presetSubtype="0"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500"/>
                                        <p:tgtEl>
                                          <p:spTgt spid="65"/>
                                        </p:tgtEl>
                                      </p:cBhvr>
                                    </p:animEffect>
                                  </p:childTnLst>
                                </p:cTn>
                              </p:par>
                              <p:par>
                                <p:cTn id="22" presetID="10" presetClass="entr" presetSubtype="0" fill="hold"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500"/>
                                        <p:tgtEl>
                                          <p:spTgt spid="58"/>
                                        </p:tgtEl>
                                      </p:cBhvr>
                                    </p:animEffect>
                                  </p:childTnLst>
                                </p:cTn>
                              </p:par>
                              <p:par>
                                <p:cTn id="25" presetID="10" presetClass="entr" presetSubtype="0" fill="hold" nodeType="withEffect">
                                  <p:stCondLst>
                                    <p:cond delay="50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500"/>
                                        <p:tgtEl>
                                          <p:spTgt spid="68"/>
                                        </p:tgtEl>
                                      </p:cBhvr>
                                    </p:animEffect>
                                  </p:childTnLst>
                                </p:cTn>
                              </p:par>
                              <p:par>
                                <p:cTn id="28" presetID="8" presetClass="emph" presetSubtype="0" decel="58000" fill="hold" nodeType="withEffect">
                                  <p:stCondLst>
                                    <p:cond delay="500"/>
                                  </p:stCondLst>
                                  <p:childTnLst>
                                    <p:animRot by="-21600000">
                                      <p:cBhvr>
                                        <p:cTn id="29" dur="1500" fill="hold"/>
                                        <p:tgtEl>
                                          <p:spTgt spid="56"/>
                                        </p:tgtEl>
                                        <p:attrNameLst>
                                          <p:attrName>r</p:attrName>
                                        </p:attrNameLst>
                                      </p:cBhvr>
                                    </p:animRot>
                                  </p:childTnLst>
                                </p:cTn>
                              </p:par>
                              <p:par>
                                <p:cTn id="30" presetID="8" presetClass="emph" presetSubtype="0" decel="58000" fill="hold" nodeType="withEffect">
                                  <p:stCondLst>
                                    <p:cond delay="500"/>
                                  </p:stCondLst>
                                  <p:childTnLst>
                                    <p:animRot by="21600000">
                                      <p:cBhvr>
                                        <p:cTn id="31" dur="1500" fill="hold"/>
                                        <p:tgtEl>
                                          <p:spTgt spid="62"/>
                                        </p:tgtEl>
                                        <p:attrNameLst>
                                          <p:attrName>r</p:attrName>
                                        </p:attrNameLst>
                                      </p:cBhvr>
                                    </p:animRot>
                                  </p:childTnLst>
                                </p:cTn>
                              </p:par>
                              <p:par>
                                <p:cTn id="32" presetID="8" presetClass="emph" presetSubtype="0" decel="58000" fill="hold" nodeType="withEffect">
                                  <p:stCondLst>
                                    <p:cond delay="500"/>
                                  </p:stCondLst>
                                  <p:childTnLst>
                                    <p:animRot by="-21600000">
                                      <p:cBhvr>
                                        <p:cTn id="33" dur="1500" fill="hold"/>
                                        <p:tgtEl>
                                          <p:spTgt spid="57"/>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65"/>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58"/>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68"/>
                                        </p:tgtEl>
                                        <p:attrNameLst>
                                          <p:attrName>r</p:attrName>
                                        </p:attrNameLst>
                                      </p:cBhvr>
                                    </p:animRot>
                                  </p:childTnLst>
                                </p:cTn>
                              </p:par>
                              <p:par>
                                <p:cTn id="40"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1" dur="1500" fill="hold"/>
                                        <p:tgtEl>
                                          <p:spTgt spid="56"/>
                                        </p:tgtEl>
                                        <p:attrNameLst>
                                          <p:attrName>ppt_x</p:attrName>
                                          <p:attrName>ppt_y</p:attrName>
                                        </p:attrNameLst>
                                      </p:cBhvr>
                                    </p:animMotion>
                                  </p:childTnLst>
                                </p:cTn>
                              </p:par>
                              <p:par>
                                <p:cTn id="42"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3" dur="1500" fill="hold"/>
                                        <p:tgtEl>
                                          <p:spTgt spid="62"/>
                                        </p:tgtEl>
                                        <p:attrNameLst>
                                          <p:attrName>ppt_x</p:attrName>
                                          <p:attrName>ppt_y</p:attrName>
                                        </p:attrNameLst>
                                      </p:cBhvr>
                                    </p:animMotion>
                                  </p:childTnLst>
                                </p:cTn>
                              </p:par>
                              <p:par>
                                <p:cTn id="44"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5" dur="1500" fill="hold"/>
                                        <p:tgtEl>
                                          <p:spTgt spid="65"/>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7" dur="1500" fill="hold"/>
                                        <p:tgtEl>
                                          <p:spTgt spid="57"/>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9" dur="1500" fill="hold"/>
                                        <p:tgtEl>
                                          <p:spTgt spid="58"/>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1" dur="1500" fill="hold"/>
                                        <p:tgtEl>
                                          <p:spTgt spid="68"/>
                                        </p:tgtEl>
                                        <p:attrNameLst>
                                          <p:attrName>ppt_x</p:attrName>
                                          <p:attrName>ppt_y</p:attrName>
                                        </p:attrNameLst>
                                      </p:cBhvr>
                                    </p:animMotion>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right)">
                                      <p:cBhvr>
                                        <p:cTn id="55" dur="500"/>
                                        <p:tgtEl>
                                          <p:spTgt spid="71"/>
                                        </p:tgtEl>
                                      </p:cBhvr>
                                    </p:animEffect>
                                  </p:childTnLst>
                                </p:cTn>
                              </p:par>
                            </p:childTnLst>
                          </p:cTn>
                        </p:par>
                        <p:par>
                          <p:cTn id="56" fill="hold">
                            <p:stCondLst>
                              <p:cond delay="1000"/>
                            </p:stCondLst>
                            <p:childTnLst>
                              <p:par>
                                <p:cTn id="57" presetID="17" presetClass="entr" presetSubtype="1" fill="hold" grpId="0" nodeType="afterEffect">
                                  <p:stCondLst>
                                    <p:cond delay="0"/>
                                  </p:stCondLst>
                                  <p:iterate type="lt">
                                    <p:tmPct val="10000"/>
                                  </p:iterate>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ppt_x</p:attrName>
                                        </p:attrNameLst>
                                      </p:cBhvr>
                                      <p:tavLst>
                                        <p:tav tm="0">
                                          <p:val>
                                            <p:strVal val="#ppt_x"/>
                                          </p:val>
                                        </p:tav>
                                        <p:tav tm="100000">
                                          <p:val>
                                            <p:strVal val="#ppt_x"/>
                                          </p:val>
                                        </p:tav>
                                      </p:tavLst>
                                    </p:anim>
                                    <p:anim calcmode="lin" valueType="num">
                                      <p:cBhvr>
                                        <p:cTn id="60" dur="500" fill="hold"/>
                                        <p:tgtEl>
                                          <p:spTgt spid="72"/>
                                        </p:tgtEl>
                                        <p:attrNameLst>
                                          <p:attrName>ppt_y</p:attrName>
                                        </p:attrNameLst>
                                      </p:cBhvr>
                                      <p:tavLst>
                                        <p:tav tm="0">
                                          <p:val>
                                            <p:strVal val="#ppt_y-#ppt_h/2"/>
                                          </p:val>
                                        </p:tav>
                                        <p:tav tm="100000">
                                          <p:val>
                                            <p:strVal val="#ppt_y"/>
                                          </p:val>
                                        </p:tav>
                                      </p:tavLst>
                                    </p:anim>
                                    <p:anim calcmode="lin" valueType="num">
                                      <p:cBhvr>
                                        <p:cTn id="61" dur="500" fill="hold"/>
                                        <p:tgtEl>
                                          <p:spTgt spid="72"/>
                                        </p:tgtEl>
                                        <p:attrNameLst>
                                          <p:attrName>ppt_w</p:attrName>
                                        </p:attrNameLst>
                                      </p:cBhvr>
                                      <p:tavLst>
                                        <p:tav tm="0">
                                          <p:val>
                                            <p:strVal val="#ppt_w"/>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childTnLst>
                                </p:cTn>
                              </p:par>
                              <p:par>
                                <p:cTn id="63" presetID="10" presetClass="entr" presetSubtype="0" fill="hold" grpId="0" nodeType="withEffect">
                                  <p:stCondLst>
                                    <p:cond delay="25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54398" y="1490506"/>
            <a:ext cx="3695456" cy="574003"/>
            <a:chOff x="7054398" y="1490506"/>
            <a:chExt cx="3695456" cy="574003"/>
          </a:xfrm>
        </p:grpSpPr>
        <p:sp>
          <p:nvSpPr>
            <p:cNvPr id="11" name="MH_Number_1"/>
            <p:cNvSpPr/>
            <p:nvPr>
              <p:custDataLst>
                <p:tags r:id="rId11"/>
              </p:custDataLst>
            </p:nvPr>
          </p:nvSpPr>
          <p:spPr>
            <a:xfrm>
              <a:off x="7054398" y="1550940"/>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12"/>
              </p:custDataLst>
            </p:nvPr>
          </p:nvSpPr>
          <p:spPr>
            <a:xfrm>
              <a:off x="7759353" y="1490506"/>
              <a:ext cx="2990501"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上半年工作概述</a:t>
              </a:r>
              <a:endParaRPr lang="en-US" altLang="zh-CN"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r>
                <a:rPr lang="en-US" altLang="zh-CN"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An overview of the first half of the year</a:t>
              </a:r>
              <a:endParaRPr lang="zh-CN" altLang="en-US"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3"/>
          <p:cNvGrpSpPr/>
          <p:nvPr/>
        </p:nvGrpSpPr>
        <p:grpSpPr>
          <a:xfrm>
            <a:off x="7054398" y="2466650"/>
            <a:ext cx="3839472" cy="574003"/>
            <a:chOff x="7054398" y="2466650"/>
            <a:chExt cx="3839472" cy="574003"/>
          </a:xfrm>
        </p:grpSpPr>
        <p:sp>
          <p:nvSpPr>
            <p:cNvPr id="13" name="MH_Number_2"/>
            <p:cNvSpPr/>
            <p:nvPr>
              <p:custDataLst>
                <p:tags r:id="rId9"/>
              </p:custDataLst>
            </p:nvPr>
          </p:nvSpPr>
          <p:spPr>
            <a:xfrm>
              <a:off x="7054398" y="2527084"/>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10"/>
              </p:custDataLst>
            </p:nvPr>
          </p:nvSpPr>
          <p:spPr>
            <a:xfrm>
              <a:off x="7759353" y="2466650"/>
              <a:ext cx="3134517"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上半年工作结果</a:t>
              </a:r>
              <a:endParaRPr lang="en-US" altLang="zh-CN"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Work results in the first half of the year</a:t>
              </a:r>
              <a:endParaRPr lang="zh-CN" altLang="en-US"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7054398" y="3498634"/>
            <a:ext cx="3407424" cy="574003"/>
            <a:chOff x="7054398" y="3498634"/>
            <a:chExt cx="3407424" cy="574003"/>
          </a:xfrm>
        </p:grpSpPr>
        <p:sp>
          <p:nvSpPr>
            <p:cNvPr id="15" name="MH_Number_3"/>
            <p:cNvSpPr/>
            <p:nvPr>
              <p:custDataLst>
                <p:tags r:id="rId7"/>
              </p:custDataLst>
            </p:nvPr>
          </p:nvSpPr>
          <p:spPr>
            <a:xfrm>
              <a:off x="7054398" y="3559068"/>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7759354" y="3498634"/>
              <a:ext cx="2702468"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上半年成功项目</a:t>
              </a:r>
              <a:endParaRPr lang="en-US" altLang="zh-CN"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Success in the first half of the year</a:t>
              </a:r>
              <a:endParaRPr lang="zh-CN" altLang="en-US"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7054398" y="4530618"/>
            <a:ext cx="3695456" cy="574003"/>
            <a:chOff x="7054398" y="4530618"/>
            <a:chExt cx="3695456" cy="574003"/>
          </a:xfrm>
        </p:grpSpPr>
        <p:sp>
          <p:nvSpPr>
            <p:cNvPr id="17" name="MH_Number_4"/>
            <p:cNvSpPr/>
            <p:nvPr>
              <p:custDataLst>
                <p:tags r:id="rId5"/>
              </p:custDataLst>
            </p:nvPr>
          </p:nvSpPr>
          <p:spPr>
            <a:xfrm>
              <a:off x="7054398" y="4591053"/>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6"/>
              </p:custDataLst>
            </p:nvPr>
          </p:nvSpPr>
          <p:spPr>
            <a:xfrm>
              <a:off x="7759353" y="4530618"/>
              <a:ext cx="2990501"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上半年存在不足</a:t>
              </a:r>
              <a:endParaRPr lang="en-US" altLang="zh-CN"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Inadequacy in the first half of the year</a:t>
              </a:r>
              <a:endParaRPr lang="zh-CN" altLang="en-US"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9" name="MH_Others_1"/>
          <p:cNvSpPr txBox="1"/>
          <p:nvPr>
            <p:custDataLst>
              <p:tags r:id="rId1"/>
            </p:custDataLst>
          </p:nvPr>
        </p:nvSpPr>
        <p:spPr>
          <a:xfrm>
            <a:off x="3189144" y="1719134"/>
            <a:ext cx="1769715" cy="3794384"/>
          </a:xfrm>
          <a:prstGeom prst="rect">
            <a:avLst/>
          </a:prstGeom>
          <a:noFill/>
        </p:spPr>
        <p:txBody>
          <a:bodyPr vert="eaVert" wrap="square" lIns="0" tIns="0" rIns="0" bIns="0" rtlCol="0" anchor="ctr" anchorCtr="0">
            <a:spAutoFit/>
          </a:bodyPr>
          <a:lstStyle/>
          <a:p>
            <a:pPr algn="ctr"/>
            <a:r>
              <a:rPr lang="zh-CN" altLang="en-US" sz="115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目录</a:t>
            </a:r>
          </a:p>
        </p:txBody>
      </p:sp>
      <p:sp>
        <p:nvSpPr>
          <p:cNvPr id="20" name="MH_Others_2"/>
          <p:cNvSpPr txBox="1"/>
          <p:nvPr>
            <p:custDataLst>
              <p:tags r:id="rId2"/>
            </p:custDataLst>
          </p:nvPr>
        </p:nvSpPr>
        <p:spPr>
          <a:xfrm rot="5400000">
            <a:off x="1341513" y="3277772"/>
            <a:ext cx="3299115" cy="677108"/>
          </a:xfrm>
          <a:prstGeom prst="rect">
            <a:avLst/>
          </a:prstGeom>
          <a:noFill/>
        </p:spPr>
        <p:txBody>
          <a:bodyPr wrap="square" lIns="0" tIns="0" rIns="0" bIns="0">
            <a:spAutoFit/>
          </a:bodyPr>
          <a:lstStyle/>
          <a:p>
            <a:pPr algn="ctr">
              <a:defRPr/>
            </a:pPr>
            <a:r>
              <a:rPr lang="en-US" altLang="zh-CN" sz="44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44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a:xfrm>
            <a:off x="7054398" y="5562602"/>
            <a:ext cx="3839472" cy="574003"/>
            <a:chOff x="7054398" y="5562602"/>
            <a:chExt cx="3839472" cy="574003"/>
          </a:xfrm>
        </p:grpSpPr>
        <p:sp>
          <p:nvSpPr>
            <p:cNvPr id="21" name="MH_Number_3"/>
            <p:cNvSpPr/>
            <p:nvPr>
              <p:custDataLst>
                <p:tags r:id="rId3"/>
              </p:custDataLst>
            </p:nvPr>
          </p:nvSpPr>
          <p:spPr>
            <a:xfrm>
              <a:off x="7054398" y="5623036"/>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5</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MH_Entry_3"/>
            <p:cNvSpPr/>
            <p:nvPr>
              <p:custDataLst>
                <p:tags r:id="rId4"/>
              </p:custDataLst>
            </p:nvPr>
          </p:nvSpPr>
          <p:spPr>
            <a:xfrm>
              <a:off x="7759354" y="5562602"/>
              <a:ext cx="3134516"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下半年工作计划</a:t>
              </a:r>
              <a:endParaRPr lang="en-US" altLang="zh-CN"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Work plan for the second half of the year</a:t>
              </a:r>
              <a:endParaRPr lang="zh-CN" altLang="en-US"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by="(-#ppt_w*2)" calcmode="lin" valueType="num">
                                      <p:cBhvr rctx="PPT">
                                        <p:cTn id="13" dur="500" autoRev="1" fill="hold">
                                          <p:stCondLst>
                                            <p:cond delay="0"/>
                                          </p:stCondLst>
                                        </p:cTn>
                                        <p:tgtEl>
                                          <p:spTgt spid="20"/>
                                        </p:tgtEl>
                                        <p:attrNameLst>
                                          <p:attrName>ppt_w</p:attrName>
                                        </p:attrNameLst>
                                      </p:cBhvr>
                                    </p:anim>
                                    <p:anim by="(#ppt_w*0.50)" calcmode="lin" valueType="num">
                                      <p:cBhvr>
                                        <p:cTn id="14" dur="500" decel="50000" autoRev="1" fill="hold">
                                          <p:stCondLst>
                                            <p:cond delay="0"/>
                                          </p:stCondLst>
                                        </p:cTn>
                                        <p:tgtEl>
                                          <p:spTgt spid="20"/>
                                        </p:tgtEl>
                                        <p:attrNameLst>
                                          <p:attrName>ppt_x</p:attrName>
                                        </p:attrNameLst>
                                      </p:cBhvr>
                                    </p:anim>
                                    <p:anim from="(-#ppt_h/2)" to="(#ppt_y)" calcmode="lin" valueType="num">
                                      <p:cBhvr>
                                        <p:cTn id="15" dur="1000" fill="hold">
                                          <p:stCondLst>
                                            <p:cond delay="0"/>
                                          </p:stCondLst>
                                        </p:cTn>
                                        <p:tgtEl>
                                          <p:spTgt spid="20"/>
                                        </p:tgtEl>
                                        <p:attrNameLst>
                                          <p:attrName>ppt_y</p:attrName>
                                        </p:attrNameLst>
                                      </p:cBhvr>
                                    </p:anim>
                                    <p:animRot by="21600000">
                                      <p:cBhvr>
                                        <p:cTn id="16" dur="1000" fill="hold">
                                          <p:stCondLst>
                                            <p:cond delay="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a:fillRect/>
          </a:stretch>
        </p:blipFill>
        <p:spPr bwMode="auto">
          <a:xfrm>
            <a:off x="8220581" y="1908334"/>
            <a:ext cx="3554408" cy="20864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643" y="1908331"/>
            <a:ext cx="3554408" cy="208644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609200" y="1908328"/>
            <a:ext cx="3554408" cy="2086440"/>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nSpc>
                <a:spcPct val="150000"/>
              </a:lnSpc>
            </a:pPr>
            <a:r>
              <a:rPr lang="zh-CN" altLang="en-US" sz="1545"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545" dirty="0">
                <a:latin typeface="微软雅黑" panose="020B0503020204020204" pitchFamily="34" charset="-122"/>
                <a:ea typeface="微软雅黑" panose="020B0503020204020204" pitchFamily="34" charset="-122"/>
              </a:rPr>
              <a:t>200</a:t>
            </a:r>
            <a:r>
              <a:rPr lang="zh-CN" altLang="en-US" sz="1545" dirty="0">
                <a:latin typeface="微软雅黑" panose="020B0503020204020204" pitchFamily="34" charset="-122"/>
                <a:ea typeface="微软雅黑" panose="020B0503020204020204" pitchFamily="34" charset="-122"/>
              </a:rPr>
              <a:t>字以内</a:t>
            </a:r>
          </a:p>
        </p:txBody>
      </p:sp>
      <p:sp>
        <p:nvSpPr>
          <p:cNvPr id="17" name="Rectangle 5"/>
          <p:cNvSpPr/>
          <p:nvPr/>
        </p:nvSpPr>
        <p:spPr bwMode="auto">
          <a:xfrm>
            <a:off x="1009643" y="4495864"/>
            <a:ext cx="10765346" cy="105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a:t>
            </a:r>
            <a:endParaRPr lang="en-US" sz="154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7" name="组合 6"/>
          <p:cNvGrpSpPr/>
          <p:nvPr/>
        </p:nvGrpSpPr>
        <p:grpSpPr>
          <a:xfrm>
            <a:off x="-1708812" y="-3944515"/>
            <a:ext cx="6515217" cy="5087249"/>
            <a:chOff x="-1708812" y="-3944515"/>
            <a:chExt cx="6515217" cy="5087249"/>
          </a:xfrm>
        </p:grpSpPr>
        <p:sp>
          <p:nvSpPr>
            <p:cNvPr id="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9" name="矩形 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left)">
                                      <p:cBhvr>
                                        <p:cTn id="14" dur="500"/>
                                        <p:tgtEl>
                                          <p:spTgt spid="15"/>
                                        </p:tgtEl>
                                      </p:cBhvr>
                                    </p:animEffect>
                                  </p:childTnLst>
                                </p:cTn>
                              </p:par>
                              <p:par>
                                <p:cTn id="15" presetID="1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7"/>
          <p:cNvSpPr>
            <a:spLocks noChangeArrowheads="1"/>
          </p:cNvSpPr>
          <p:nvPr/>
        </p:nvSpPr>
        <p:spPr bwMode="auto">
          <a:xfrm>
            <a:off x="1578252" y="2272558"/>
            <a:ext cx="2348809" cy="2348939"/>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4" name="AutoShape 8"/>
          <p:cNvSpPr>
            <a:spLocks noChangeArrowheads="1"/>
          </p:cNvSpPr>
          <p:nvPr/>
        </p:nvSpPr>
        <p:spPr bwMode="auto">
          <a:xfrm>
            <a:off x="3927061" y="2272558"/>
            <a:ext cx="2350483" cy="2348939"/>
          </a:xfrm>
          <a:prstGeom prst="diamond">
            <a:avLst/>
          </a:prstGeom>
          <a:solidFill>
            <a:srgbClr val="FF6D3A"/>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5" name="AutoShape 9"/>
          <p:cNvSpPr>
            <a:spLocks noChangeArrowheads="1"/>
          </p:cNvSpPr>
          <p:nvPr/>
        </p:nvSpPr>
        <p:spPr bwMode="auto">
          <a:xfrm>
            <a:off x="6260803" y="2272558"/>
            <a:ext cx="2350483" cy="2348939"/>
          </a:xfrm>
          <a:prstGeom prst="diamond">
            <a:avLst/>
          </a:prstGeom>
          <a:solidFill>
            <a:srgbClr val="3C536A"/>
          </a:solidFill>
          <a:ln w="25400" cap="flat" cmpd="sng" algn="ctr">
            <a:noFill/>
            <a:prstDash val="solid"/>
          </a:ln>
          <a:effectLst/>
        </p:spPr>
        <p:txBody>
          <a:bodyPr rot="0" spcFirstLastPara="0" vertOverflow="overflow" horzOverflow="overflow" vert="horz" wrap="square" lIns="96410" tIns="48205" rIns="96410" bIns="48205" numCol="1" spcCol="0" rtlCol="0" fromWordArt="0" anchor="ctr" anchorCtr="0" forceAA="0" compatLnSpc="1">
            <a:noAutofit/>
          </a:bodyPr>
          <a:lstStyle/>
          <a:p>
            <a:pPr algn="ctr">
              <a:lnSpc>
                <a:spcPct val="130000"/>
              </a:lnSpc>
            </a:pPr>
            <a:endParaRPr lang="es-ES" altLang="en-US" sz="197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10"/>
          <p:cNvSpPr>
            <a:spLocks noChangeArrowheads="1"/>
          </p:cNvSpPr>
          <p:nvPr/>
        </p:nvSpPr>
        <p:spPr bwMode="auto">
          <a:xfrm>
            <a:off x="8611284" y="2257491"/>
            <a:ext cx="2348806" cy="2348936"/>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1" name="AutoShape 11"/>
          <p:cNvSpPr>
            <a:spLocks noChangeArrowheads="1"/>
          </p:cNvSpPr>
          <p:nvPr/>
        </p:nvSpPr>
        <p:spPr bwMode="auto">
          <a:xfrm>
            <a:off x="2743449" y="3638725"/>
            <a:ext cx="2348809" cy="2348939"/>
          </a:xfrm>
          <a:prstGeom prst="diamond">
            <a:avLst/>
          </a:prstGeom>
          <a:solidFill>
            <a:srgbClr val="3C536A"/>
          </a:solidFill>
          <a:ln w="25400" cap="flat" cmpd="sng" algn="ctr">
            <a:noFill/>
            <a:prstDash val="solid"/>
          </a:ln>
          <a:effectLst/>
        </p:spPr>
        <p:txBody>
          <a:bodyPr rot="0" spcFirstLastPara="0" vertOverflow="overflow" horzOverflow="overflow" vert="horz" wrap="square" lIns="96410" tIns="48205" rIns="96410" bIns="48205" numCol="1" spcCol="0" rtlCol="0" fromWordArt="0" anchor="ctr" anchorCtr="0" forceAA="0" compatLnSpc="1">
            <a:noAutofit/>
          </a:bodyPr>
          <a:lstStyle/>
          <a:p>
            <a:pPr algn="ctr">
              <a:lnSpc>
                <a:spcPct val="130000"/>
              </a:lnSpc>
            </a:pPr>
            <a:endParaRPr lang="es-ES" altLang="en-US" sz="197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
          <p:cNvSpPr>
            <a:spLocks noChangeArrowheads="1"/>
          </p:cNvSpPr>
          <p:nvPr/>
        </p:nvSpPr>
        <p:spPr bwMode="auto">
          <a:xfrm>
            <a:off x="5092258" y="3638725"/>
            <a:ext cx="2350483" cy="2348939"/>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3" name="AutoShape 13"/>
          <p:cNvSpPr>
            <a:spLocks noChangeArrowheads="1"/>
          </p:cNvSpPr>
          <p:nvPr/>
        </p:nvSpPr>
        <p:spPr bwMode="auto">
          <a:xfrm>
            <a:off x="7425998" y="3638725"/>
            <a:ext cx="2350483" cy="2348939"/>
          </a:xfrm>
          <a:prstGeom prst="diamond">
            <a:avLst/>
          </a:prstGeom>
          <a:solidFill>
            <a:srgbClr val="FF6D3A"/>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4" name="AutoShape 10"/>
          <p:cNvSpPr/>
          <p:nvPr/>
        </p:nvSpPr>
        <p:spPr bwMode="auto">
          <a:xfrm>
            <a:off x="3687661" y="4217419"/>
            <a:ext cx="492196" cy="410186"/>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1"/>
          <p:cNvSpPr>
            <a:spLocks noChangeArrowheads="1"/>
          </p:cNvSpPr>
          <p:nvPr/>
        </p:nvSpPr>
        <p:spPr bwMode="auto">
          <a:xfrm>
            <a:off x="3416105" y="4746430"/>
            <a:ext cx="1001824"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8"/>
          <p:cNvSpPr/>
          <p:nvPr/>
        </p:nvSpPr>
        <p:spPr bwMode="auto">
          <a:xfrm>
            <a:off x="4839463" y="2985190"/>
            <a:ext cx="550789" cy="375026"/>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21"/>
          <p:cNvSpPr>
            <a:spLocks noChangeArrowheads="1"/>
          </p:cNvSpPr>
          <p:nvPr/>
        </p:nvSpPr>
        <p:spPr bwMode="auto">
          <a:xfrm>
            <a:off x="4571256" y="3433838"/>
            <a:ext cx="1001824"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21"/>
          <p:cNvSpPr/>
          <p:nvPr/>
        </p:nvSpPr>
        <p:spPr bwMode="auto">
          <a:xfrm>
            <a:off x="7258585" y="3010304"/>
            <a:ext cx="462060" cy="385072"/>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6"/>
          <p:cNvSpPr/>
          <p:nvPr/>
        </p:nvSpPr>
        <p:spPr bwMode="auto">
          <a:xfrm>
            <a:off x="8433828" y="4402446"/>
            <a:ext cx="425229" cy="411860"/>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21"/>
          <p:cNvSpPr>
            <a:spLocks noChangeArrowheads="1"/>
          </p:cNvSpPr>
          <p:nvPr/>
        </p:nvSpPr>
        <p:spPr bwMode="auto">
          <a:xfrm>
            <a:off x="6994016" y="3433838"/>
            <a:ext cx="1002918"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21"/>
          <p:cNvSpPr>
            <a:spLocks noChangeArrowheads="1"/>
          </p:cNvSpPr>
          <p:nvPr/>
        </p:nvSpPr>
        <p:spPr bwMode="auto">
          <a:xfrm>
            <a:off x="8155574" y="4795841"/>
            <a:ext cx="1001824"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23"/>
          <p:cNvSpPr txBox="1"/>
          <p:nvPr/>
        </p:nvSpPr>
        <p:spPr>
          <a:xfrm>
            <a:off x="970701" y="5778865"/>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3" name="TextBox 24"/>
          <p:cNvSpPr txBox="1"/>
          <p:nvPr/>
        </p:nvSpPr>
        <p:spPr>
          <a:xfrm>
            <a:off x="970700" y="5488895"/>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sp>
        <p:nvSpPr>
          <p:cNvPr id="54" name="TextBox 23"/>
          <p:cNvSpPr txBox="1"/>
          <p:nvPr/>
        </p:nvSpPr>
        <p:spPr>
          <a:xfrm>
            <a:off x="3309295" y="1460720"/>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5" name="TextBox 24"/>
          <p:cNvSpPr txBox="1"/>
          <p:nvPr/>
        </p:nvSpPr>
        <p:spPr>
          <a:xfrm>
            <a:off x="3309296" y="1170751"/>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sp>
        <p:nvSpPr>
          <p:cNvPr id="56" name="TextBox 23"/>
          <p:cNvSpPr txBox="1"/>
          <p:nvPr/>
        </p:nvSpPr>
        <p:spPr>
          <a:xfrm>
            <a:off x="6745014" y="1422621"/>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24"/>
          <p:cNvSpPr txBox="1"/>
          <p:nvPr/>
        </p:nvSpPr>
        <p:spPr>
          <a:xfrm>
            <a:off x="6794082" y="1156508"/>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sp>
        <p:nvSpPr>
          <p:cNvPr id="58" name="TextBox 23"/>
          <p:cNvSpPr txBox="1"/>
          <p:nvPr/>
        </p:nvSpPr>
        <p:spPr>
          <a:xfrm>
            <a:off x="9009359" y="5836015"/>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9" name="TextBox 24"/>
          <p:cNvSpPr txBox="1"/>
          <p:nvPr/>
        </p:nvSpPr>
        <p:spPr>
          <a:xfrm>
            <a:off x="9058427" y="5569903"/>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grpSp>
        <p:nvGrpSpPr>
          <p:cNvPr id="26" name="组合 25"/>
          <p:cNvGrpSpPr/>
          <p:nvPr/>
        </p:nvGrpSpPr>
        <p:grpSpPr>
          <a:xfrm>
            <a:off x="-1708812" y="-3944515"/>
            <a:ext cx="6515217" cy="5087249"/>
            <a:chOff x="-1708812" y="-3944515"/>
            <a:chExt cx="6515217" cy="5087249"/>
          </a:xfrm>
        </p:grpSpPr>
        <p:sp>
          <p:nvSpPr>
            <p:cNvPr id="2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28" name="矩形 2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800" decel="100000"/>
                                        <p:tgtEl>
                                          <p:spTgt spid="41"/>
                                        </p:tgtEl>
                                      </p:cBhvr>
                                    </p:animEffect>
                                    <p:anim calcmode="lin" valueType="num">
                                      <p:cBhvr>
                                        <p:cTn id="8" dur="800" decel="100000" fill="hold"/>
                                        <p:tgtEl>
                                          <p:spTgt spid="41"/>
                                        </p:tgtEl>
                                        <p:attrNameLst>
                                          <p:attrName>style.rotation</p:attrName>
                                        </p:attrNameLst>
                                      </p:cBhvr>
                                      <p:tavLst>
                                        <p:tav tm="0">
                                          <p:val>
                                            <p:fltVal val="-90"/>
                                          </p:val>
                                        </p:tav>
                                        <p:tav tm="100000">
                                          <p:val>
                                            <p:fltVal val="0"/>
                                          </p:val>
                                        </p:tav>
                                      </p:tavLst>
                                    </p:anim>
                                    <p:anim calcmode="lin" valueType="num">
                                      <p:cBhvr>
                                        <p:cTn id="9" dur="800" decel="100000" fill="hold"/>
                                        <p:tgtEl>
                                          <p:spTgt spid="41"/>
                                        </p:tgtEl>
                                        <p:attrNameLst>
                                          <p:attrName>ppt_x</p:attrName>
                                        </p:attrNameLst>
                                      </p:cBhvr>
                                      <p:tavLst>
                                        <p:tav tm="0">
                                          <p:val>
                                            <p:strVal val="#ppt_x+0.4"/>
                                          </p:val>
                                        </p:tav>
                                        <p:tav tm="100000">
                                          <p:val>
                                            <p:strVal val="#ppt_x-0.05"/>
                                          </p:val>
                                        </p:tav>
                                      </p:tavLst>
                                    </p:anim>
                                    <p:anim calcmode="lin" valueType="num">
                                      <p:cBhvr>
                                        <p:cTn id="10" dur="800" decel="100000" fill="hold"/>
                                        <p:tgtEl>
                                          <p:spTgt spid="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800" decel="100000"/>
                                        <p:tgtEl>
                                          <p:spTgt spid="44"/>
                                        </p:tgtEl>
                                      </p:cBhvr>
                                    </p:animEffect>
                                    <p:anim calcmode="lin" valueType="num">
                                      <p:cBhvr>
                                        <p:cTn id="18" dur="800" decel="100000" fill="hold"/>
                                        <p:tgtEl>
                                          <p:spTgt spid="44"/>
                                        </p:tgtEl>
                                        <p:attrNameLst>
                                          <p:attrName>style.rotation</p:attrName>
                                        </p:attrNameLst>
                                      </p:cBhvr>
                                      <p:tavLst>
                                        <p:tav tm="0">
                                          <p:val>
                                            <p:fltVal val="-90"/>
                                          </p:val>
                                        </p:tav>
                                        <p:tav tm="100000">
                                          <p:val>
                                            <p:fltVal val="0"/>
                                          </p:val>
                                        </p:tav>
                                      </p:tavLst>
                                    </p:anim>
                                    <p:anim calcmode="lin" valueType="num">
                                      <p:cBhvr>
                                        <p:cTn id="19" dur="800" decel="100000" fill="hold"/>
                                        <p:tgtEl>
                                          <p:spTgt spid="44"/>
                                        </p:tgtEl>
                                        <p:attrNameLst>
                                          <p:attrName>ppt_x</p:attrName>
                                        </p:attrNameLst>
                                      </p:cBhvr>
                                      <p:tavLst>
                                        <p:tav tm="0">
                                          <p:val>
                                            <p:strVal val="#ppt_x+0.4"/>
                                          </p:val>
                                        </p:tav>
                                        <p:tav tm="100000">
                                          <p:val>
                                            <p:strVal val="#ppt_x-0.05"/>
                                          </p:val>
                                        </p:tav>
                                      </p:tavLst>
                                    </p:anim>
                                    <p:anim calcmode="lin" valueType="num">
                                      <p:cBhvr>
                                        <p:cTn id="20" dur="800" decel="100000" fill="hold"/>
                                        <p:tgtEl>
                                          <p:spTgt spid="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800" decel="100000"/>
                                        <p:tgtEl>
                                          <p:spTgt spid="45"/>
                                        </p:tgtEl>
                                      </p:cBhvr>
                                    </p:animEffect>
                                    <p:anim calcmode="lin" valueType="num">
                                      <p:cBhvr>
                                        <p:cTn id="28" dur="800" decel="100000" fill="hold"/>
                                        <p:tgtEl>
                                          <p:spTgt spid="45"/>
                                        </p:tgtEl>
                                        <p:attrNameLst>
                                          <p:attrName>style.rotation</p:attrName>
                                        </p:attrNameLst>
                                      </p:cBhvr>
                                      <p:tavLst>
                                        <p:tav tm="0">
                                          <p:val>
                                            <p:fltVal val="-90"/>
                                          </p:val>
                                        </p:tav>
                                        <p:tav tm="100000">
                                          <p:val>
                                            <p:fltVal val="0"/>
                                          </p:val>
                                        </p:tav>
                                      </p:tavLst>
                                    </p:anim>
                                    <p:anim calcmode="lin" valueType="num">
                                      <p:cBhvr>
                                        <p:cTn id="29" dur="800" decel="100000" fill="hold"/>
                                        <p:tgtEl>
                                          <p:spTgt spid="45"/>
                                        </p:tgtEl>
                                        <p:attrNameLst>
                                          <p:attrName>ppt_x</p:attrName>
                                        </p:attrNameLst>
                                      </p:cBhvr>
                                      <p:tavLst>
                                        <p:tav tm="0">
                                          <p:val>
                                            <p:strVal val="#ppt_x+0.4"/>
                                          </p:val>
                                        </p:tav>
                                        <p:tav tm="100000">
                                          <p:val>
                                            <p:strVal val="#ppt_x-0.05"/>
                                          </p:val>
                                        </p:tav>
                                      </p:tavLst>
                                    </p:anim>
                                    <p:anim calcmode="lin" valueType="num">
                                      <p:cBhvr>
                                        <p:cTn id="30" dur="800" decel="100000" fill="hold"/>
                                        <p:tgtEl>
                                          <p:spTgt spid="4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800" decel="100000"/>
                                        <p:tgtEl>
                                          <p:spTgt spid="34"/>
                                        </p:tgtEl>
                                      </p:cBhvr>
                                    </p:animEffect>
                                    <p:anim calcmode="lin" valueType="num">
                                      <p:cBhvr>
                                        <p:cTn id="38" dur="800" decel="100000" fill="hold"/>
                                        <p:tgtEl>
                                          <p:spTgt spid="34"/>
                                        </p:tgtEl>
                                        <p:attrNameLst>
                                          <p:attrName>style.rotation</p:attrName>
                                        </p:attrNameLst>
                                      </p:cBhvr>
                                      <p:tavLst>
                                        <p:tav tm="0">
                                          <p:val>
                                            <p:fltVal val="-90"/>
                                          </p:val>
                                        </p:tav>
                                        <p:tav tm="100000">
                                          <p:val>
                                            <p:fltVal val="0"/>
                                          </p:val>
                                        </p:tav>
                                      </p:tavLst>
                                    </p:anim>
                                    <p:anim calcmode="lin" valueType="num">
                                      <p:cBhvr>
                                        <p:cTn id="39" dur="800" decel="100000" fill="hold"/>
                                        <p:tgtEl>
                                          <p:spTgt spid="34"/>
                                        </p:tgtEl>
                                        <p:attrNameLst>
                                          <p:attrName>ppt_x</p:attrName>
                                        </p:attrNameLst>
                                      </p:cBhvr>
                                      <p:tavLst>
                                        <p:tav tm="0">
                                          <p:val>
                                            <p:strVal val="#ppt_x+0.4"/>
                                          </p:val>
                                        </p:tav>
                                        <p:tav tm="100000">
                                          <p:val>
                                            <p:strVal val="#ppt_x-0.05"/>
                                          </p:val>
                                        </p:tav>
                                      </p:tavLst>
                                    </p:anim>
                                    <p:anim calcmode="lin" valueType="num">
                                      <p:cBhvr>
                                        <p:cTn id="40" dur="800" decel="100000" fill="hold"/>
                                        <p:tgtEl>
                                          <p:spTgt spid="3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800" decel="100000"/>
                                        <p:tgtEl>
                                          <p:spTgt spid="46"/>
                                        </p:tgtEl>
                                      </p:cBhvr>
                                    </p:animEffect>
                                    <p:anim calcmode="lin" valueType="num">
                                      <p:cBhvr>
                                        <p:cTn id="48" dur="800" decel="100000" fill="hold"/>
                                        <p:tgtEl>
                                          <p:spTgt spid="46"/>
                                        </p:tgtEl>
                                        <p:attrNameLst>
                                          <p:attrName>style.rotation</p:attrName>
                                        </p:attrNameLst>
                                      </p:cBhvr>
                                      <p:tavLst>
                                        <p:tav tm="0">
                                          <p:val>
                                            <p:fltVal val="-90"/>
                                          </p:val>
                                        </p:tav>
                                        <p:tav tm="100000">
                                          <p:val>
                                            <p:fltVal val="0"/>
                                          </p:val>
                                        </p:tav>
                                      </p:tavLst>
                                    </p:anim>
                                    <p:anim calcmode="lin" valueType="num">
                                      <p:cBhvr>
                                        <p:cTn id="49" dur="800" decel="100000" fill="hold"/>
                                        <p:tgtEl>
                                          <p:spTgt spid="46"/>
                                        </p:tgtEl>
                                        <p:attrNameLst>
                                          <p:attrName>ppt_x</p:attrName>
                                        </p:attrNameLst>
                                      </p:cBhvr>
                                      <p:tavLst>
                                        <p:tav tm="0">
                                          <p:val>
                                            <p:strVal val="#ppt_x+0.4"/>
                                          </p:val>
                                        </p:tav>
                                        <p:tav tm="100000">
                                          <p:val>
                                            <p:strVal val="#ppt_x-0.05"/>
                                          </p:val>
                                        </p:tav>
                                      </p:tavLst>
                                    </p:anim>
                                    <p:anim calcmode="lin" valueType="num">
                                      <p:cBhvr>
                                        <p:cTn id="50" dur="800" decel="100000" fill="hold"/>
                                        <p:tgtEl>
                                          <p:spTgt spid="4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800" decel="100000"/>
                                        <p:tgtEl>
                                          <p:spTgt spid="47"/>
                                        </p:tgtEl>
                                      </p:cBhvr>
                                    </p:animEffect>
                                    <p:anim calcmode="lin" valueType="num">
                                      <p:cBhvr>
                                        <p:cTn id="58" dur="800" decel="100000" fill="hold"/>
                                        <p:tgtEl>
                                          <p:spTgt spid="47"/>
                                        </p:tgtEl>
                                        <p:attrNameLst>
                                          <p:attrName>style.rotation</p:attrName>
                                        </p:attrNameLst>
                                      </p:cBhvr>
                                      <p:tavLst>
                                        <p:tav tm="0">
                                          <p:val>
                                            <p:fltVal val="-90"/>
                                          </p:val>
                                        </p:tav>
                                        <p:tav tm="100000">
                                          <p:val>
                                            <p:fltVal val="0"/>
                                          </p:val>
                                        </p:tav>
                                      </p:tavLst>
                                    </p:anim>
                                    <p:anim calcmode="lin" valueType="num">
                                      <p:cBhvr>
                                        <p:cTn id="59" dur="800" decel="100000" fill="hold"/>
                                        <p:tgtEl>
                                          <p:spTgt spid="47"/>
                                        </p:tgtEl>
                                        <p:attrNameLst>
                                          <p:attrName>ppt_x</p:attrName>
                                        </p:attrNameLst>
                                      </p:cBhvr>
                                      <p:tavLst>
                                        <p:tav tm="0">
                                          <p:val>
                                            <p:strVal val="#ppt_x+0.4"/>
                                          </p:val>
                                        </p:tav>
                                        <p:tav tm="100000">
                                          <p:val>
                                            <p:strVal val="#ppt_x-0.05"/>
                                          </p:val>
                                        </p:tav>
                                      </p:tavLst>
                                    </p:anim>
                                    <p:anim calcmode="lin" valueType="num">
                                      <p:cBhvr>
                                        <p:cTn id="60" dur="800" decel="100000" fill="hold"/>
                                        <p:tgtEl>
                                          <p:spTgt spid="4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800" decel="100000"/>
                                        <p:tgtEl>
                                          <p:spTgt spid="35"/>
                                        </p:tgtEl>
                                      </p:cBhvr>
                                    </p:animEffect>
                                    <p:anim calcmode="lin" valueType="num">
                                      <p:cBhvr>
                                        <p:cTn id="68" dur="800" decel="100000" fill="hold"/>
                                        <p:tgtEl>
                                          <p:spTgt spid="35"/>
                                        </p:tgtEl>
                                        <p:attrNameLst>
                                          <p:attrName>style.rotation</p:attrName>
                                        </p:attrNameLst>
                                      </p:cBhvr>
                                      <p:tavLst>
                                        <p:tav tm="0">
                                          <p:val>
                                            <p:fltVal val="-90"/>
                                          </p:val>
                                        </p:tav>
                                        <p:tav tm="100000">
                                          <p:val>
                                            <p:fltVal val="0"/>
                                          </p:val>
                                        </p:tav>
                                      </p:tavLst>
                                    </p:anim>
                                    <p:anim calcmode="lin" valueType="num">
                                      <p:cBhvr>
                                        <p:cTn id="69" dur="800" decel="100000" fill="hold"/>
                                        <p:tgtEl>
                                          <p:spTgt spid="35"/>
                                        </p:tgtEl>
                                        <p:attrNameLst>
                                          <p:attrName>ppt_x</p:attrName>
                                        </p:attrNameLst>
                                      </p:cBhvr>
                                      <p:tavLst>
                                        <p:tav tm="0">
                                          <p:val>
                                            <p:strVal val="#ppt_x+0.4"/>
                                          </p:val>
                                        </p:tav>
                                        <p:tav tm="100000">
                                          <p:val>
                                            <p:strVal val="#ppt_x-0.05"/>
                                          </p:val>
                                        </p:tav>
                                      </p:tavLst>
                                    </p:anim>
                                    <p:anim calcmode="lin" valueType="num">
                                      <p:cBhvr>
                                        <p:cTn id="70" dur="800" decel="100000" fill="hold"/>
                                        <p:tgtEl>
                                          <p:spTgt spid="3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800" decel="100000"/>
                                        <p:tgtEl>
                                          <p:spTgt spid="48"/>
                                        </p:tgtEl>
                                      </p:cBhvr>
                                    </p:animEffect>
                                    <p:anim calcmode="lin" valueType="num">
                                      <p:cBhvr>
                                        <p:cTn id="78" dur="800" decel="100000" fill="hold"/>
                                        <p:tgtEl>
                                          <p:spTgt spid="48"/>
                                        </p:tgtEl>
                                        <p:attrNameLst>
                                          <p:attrName>style.rotation</p:attrName>
                                        </p:attrNameLst>
                                      </p:cBhvr>
                                      <p:tavLst>
                                        <p:tav tm="0">
                                          <p:val>
                                            <p:fltVal val="-90"/>
                                          </p:val>
                                        </p:tav>
                                        <p:tav tm="100000">
                                          <p:val>
                                            <p:fltVal val="0"/>
                                          </p:val>
                                        </p:tav>
                                      </p:tavLst>
                                    </p:anim>
                                    <p:anim calcmode="lin" valueType="num">
                                      <p:cBhvr>
                                        <p:cTn id="79" dur="800" decel="100000" fill="hold"/>
                                        <p:tgtEl>
                                          <p:spTgt spid="48"/>
                                        </p:tgtEl>
                                        <p:attrNameLst>
                                          <p:attrName>ppt_x</p:attrName>
                                        </p:attrNameLst>
                                      </p:cBhvr>
                                      <p:tavLst>
                                        <p:tav tm="0">
                                          <p:val>
                                            <p:strVal val="#ppt_x+0.4"/>
                                          </p:val>
                                        </p:tav>
                                        <p:tav tm="100000">
                                          <p:val>
                                            <p:strVal val="#ppt_x-0.05"/>
                                          </p:val>
                                        </p:tav>
                                      </p:tavLst>
                                    </p:anim>
                                    <p:anim calcmode="lin" valueType="num">
                                      <p:cBhvr>
                                        <p:cTn id="80" dur="800" decel="100000" fill="hold"/>
                                        <p:tgtEl>
                                          <p:spTgt spid="48"/>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800" decel="100000"/>
                                        <p:tgtEl>
                                          <p:spTgt spid="50"/>
                                        </p:tgtEl>
                                      </p:cBhvr>
                                    </p:animEffect>
                                    <p:anim calcmode="lin" valueType="num">
                                      <p:cBhvr>
                                        <p:cTn id="88" dur="800" decel="100000" fill="hold"/>
                                        <p:tgtEl>
                                          <p:spTgt spid="50"/>
                                        </p:tgtEl>
                                        <p:attrNameLst>
                                          <p:attrName>style.rotation</p:attrName>
                                        </p:attrNameLst>
                                      </p:cBhvr>
                                      <p:tavLst>
                                        <p:tav tm="0">
                                          <p:val>
                                            <p:fltVal val="-90"/>
                                          </p:val>
                                        </p:tav>
                                        <p:tav tm="100000">
                                          <p:val>
                                            <p:fltVal val="0"/>
                                          </p:val>
                                        </p:tav>
                                      </p:tavLst>
                                    </p:anim>
                                    <p:anim calcmode="lin" valueType="num">
                                      <p:cBhvr>
                                        <p:cTn id="89" dur="800" decel="100000" fill="hold"/>
                                        <p:tgtEl>
                                          <p:spTgt spid="50"/>
                                        </p:tgtEl>
                                        <p:attrNameLst>
                                          <p:attrName>ppt_x</p:attrName>
                                        </p:attrNameLst>
                                      </p:cBhvr>
                                      <p:tavLst>
                                        <p:tav tm="0">
                                          <p:val>
                                            <p:strVal val="#ppt_x+0.4"/>
                                          </p:val>
                                        </p:tav>
                                        <p:tav tm="100000">
                                          <p:val>
                                            <p:strVal val="#ppt_x-0.05"/>
                                          </p:val>
                                        </p:tav>
                                      </p:tavLst>
                                    </p:anim>
                                    <p:anim calcmode="lin" valueType="num">
                                      <p:cBhvr>
                                        <p:cTn id="90" dur="800" decel="100000" fill="hold"/>
                                        <p:tgtEl>
                                          <p:spTgt spid="50"/>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800" decel="100000"/>
                                        <p:tgtEl>
                                          <p:spTgt spid="43"/>
                                        </p:tgtEl>
                                      </p:cBhvr>
                                    </p:animEffect>
                                    <p:anim calcmode="lin" valueType="num">
                                      <p:cBhvr>
                                        <p:cTn id="98" dur="800" decel="100000" fill="hold"/>
                                        <p:tgtEl>
                                          <p:spTgt spid="43"/>
                                        </p:tgtEl>
                                        <p:attrNameLst>
                                          <p:attrName>style.rotation</p:attrName>
                                        </p:attrNameLst>
                                      </p:cBhvr>
                                      <p:tavLst>
                                        <p:tav tm="0">
                                          <p:val>
                                            <p:fltVal val="-90"/>
                                          </p:val>
                                        </p:tav>
                                        <p:tav tm="100000">
                                          <p:val>
                                            <p:fltVal val="0"/>
                                          </p:val>
                                        </p:tav>
                                      </p:tavLst>
                                    </p:anim>
                                    <p:anim calcmode="lin" valueType="num">
                                      <p:cBhvr>
                                        <p:cTn id="99" dur="800" decel="100000" fill="hold"/>
                                        <p:tgtEl>
                                          <p:spTgt spid="43"/>
                                        </p:tgtEl>
                                        <p:attrNameLst>
                                          <p:attrName>ppt_x</p:attrName>
                                        </p:attrNameLst>
                                      </p:cBhvr>
                                      <p:tavLst>
                                        <p:tav tm="0">
                                          <p:val>
                                            <p:strVal val="#ppt_x+0.4"/>
                                          </p:val>
                                        </p:tav>
                                        <p:tav tm="100000">
                                          <p:val>
                                            <p:strVal val="#ppt_x-0.05"/>
                                          </p:val>
                                        </p:tav>
                                      </p:tavLst>
                                    </p:anim>
                                    <p:anim calcmode="lin" valueType="num">
                                      <p:cBhvr>
                                        <p:cTn id="100" dur="800" decel="100000" fill="hold"/>
                                        <p:tgtEl>
                                          <p:spTgt spid="43"/>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800" decel="100000"/>
                                        <p:tgtEl>
                                          <p:spTgt spid="49"/>
                                        </p:tgtEl>
                                      </p:cBhvr>
                                    </p:animEffect>
                                    <p:anim calcmode="lin" valueType="num">
                                      <p:cBhvr>
                                        <p:cTn id="108" dur="800" decel="100000" fill="hold"/>
                                        <p:tgtEl>
                                          <p:spTgt spid="49"/>
                                        </p:tgtEl>
                                        <p:attrNameLst>
                                          <p:attrName>style.rotation</p:attrName>
                                        </p:attrNameLst>
                                      </p:cBhvr>
                                      <p:tavLst>
                                        <p:tav tm="0">
                                          <p:val>
                                            <p:fltVal val="-90"/>
                                          </p:val>
                                        </p:tav>
                                        <p:tav tm="100000">
                                          <p:val>
                                            <p:fltVal val="0"/>
                                          </p:val>
                                        </p:tav>
                                      </p:tavLst>
                                    </p:anim>
                                    <p:anim calcmode="lin" valueType="num">
                                      <p:cBhvr>
                                        <p:cTn id="109" dur="800" decel="100000" fill="hold"/>
                                        <p:tgtEl>
                                          <p:spTgt spid="49"/>
                                        </p:tgtEl>
                                        <p:attrNameLst>
                                          <p:attrName>ppt_x</p:attrName>
                                        </p:attrNameLst>
                                      </p:cBhvr>
                                      <p:tavLst>
                                        <p:tav tm="0">
                                          <p:val>
                                            <p:strVal val="#ppt_x+0.4"/>
                                          </p:val>
                                        </p:tav>
                                        <p:tav tm="100000">
                                          <p:val>
                                            <p:strVal val="#ppt_x-0.05"/>
                                          </p:val>
                                        </p:tav>
                                      </p:tavLst>
                                    </p:anim>
                                    <p:anim calcmode="lin" valueType="num">
                                      <p:cBhvr>
                                        <p:cTn id="110" dur="800" decel="100000" fill="hold"/>
                                        <p:tgtEl>
                                          <p:spTgt spid="49"/>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800" decel="100000"/>
                                        <p:tgtEl>
                                          <p:spTgt spid="51"/>
                                        </p:tgtEl>
                                      </p:cBhvr>
                                    </p:animEffect>
                                    <p:anim calcmode="lin" valueType="num">
                                      <p:cBhvr>
                                        <p:cTn id="118" dur="800" decel="100000" fill="hold"/>
                                        <p:tgtEl>
                                          <p:spTgt spid="51"/>
                                        </p:tgtEl>
                                        <p:attrNameLst>
                                          <p:attrName>style.rotation</p:attrName>
                                        </p:attrNameLst>
                                      </p:cBhvr>
                                      <p:tavLst>
                                        <p:tav tm="0">
                                          <p:val>
                                            <p:fltVal val="-90"/>
                                          </p:val>
                                        </p:tav>
                                        <p:tav tm="100000">
                                          <p:val>
                                            <p:fltVal val="0"/>
                                          </p:val>
                                        </p:tav>
                                      </p:tavLst>
                                    </p:anim>
                                    <p:anim calcmode="lin" valueType="num">
                                      <p:cBhvr>
                                        <p:cTn id="119" dur="800" decel="100000" fill="hold"/>
                                        <p:tgtEl>
                                          <p:spTgt spid="51"/>
                                        </p:tgtEl>
                                        <p:attrNameLst>
                                          <p:attrName>ppt_x</p:attrName>
                                        </p:attrNameLst>
                                      </p:cBhvr>
                                      <p:tavLst>
                                        <p:tav tm="0">
                                          <p:val>
                                            <p:strVal val="#ppt_x+0.4"/>
                                          </p:val>
                                        </p:tav>
                                        <p:tav tm="100000">
                                          <p:val>
                                            <p:strVal val="#ppt_x-0.05"/>
                                          </p:val>
                                        </p:tav>
                                      </p:tavLst>
                                    </p:anim>
                                    <p:anim calcmode="lin" valueType="num">
                                      <p:cBhvr>
                                        <p:cTn id="120" dur="800" decel="100000" fill="hold"/>
                                        <p:tgtEl>
                                          <p:spTgt spid="5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9" fill="hold" grpId="0" nodeType="clickEffect">
                                  <p:stCondLst>
                                    <p:cond delay="0"/>
                                  </p:stCondLst>
                                  <p:iterate type="lt">
                                    <p:tmPct val="10000"/>
                                  </p:iterate>
                                  <p:childTnLst>
                                    <p:set>
                                      <p:cBhvr>
                                        <p:cTn id="147" dur="1" fill="hold">
                                          <p:stCondLst>
                                            <p:cond delay="0"/>
                                          </p:stCondLst>
                                        </p:cTn>
                                        <p:tgtEl>
                                          <p:spTgt spid="52">
                                            <p:txEl>
                                              <p:pRg st="0" end="0"/>
                                            </p:txEl>
                                          </p:spTgt>
                                        </p:tgtEl>
                                        <p:attrNameLst>
                                          <p:attrName>style.visibility</p:attrName>
                                        </p:attrNameLst>
                                      </p:cBhvr>
                                      <p:to>
                                        <p:strVal val="visible"/>
                                      </p:to>
                                    </p:set>
                                    <p:anim calcmode="lin" valueType="num">
                                      <p:cBhvr additive="base">
                                        <p:cTn id="148"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149" dur="500" fill="hold"/>
                                        <p:tgtEl>
                                          <p:spTgt spid="52">
                                            <p:txEl>
                                              <p:pRg st="0" end="0"/>
                                            </p:txEl>
                                          </p:spTgt>
                                        </p:tgtEl>
                                        <p:attrNameLst>
                                          <p:attrName>ppt_y</p:attrName>
                                        </p:attrNameLst>
                                      </p:cBhvr>
                                      <p:tavLst>
                                        <p:tav tm="0">
                                          <p:val>
                                            <p:strVal val="0-#ppt_h/2"/>
                                          </p:val>
                                        </p:tav>
                                        <p:tav tm="100000">
                                          <p:val>
                                            <p:strVal val="#ppt_y"/>
                                          </p:val>
                                        </p:tav>
                                      </p:tavLst>
                                    </p:anim>
                                  </p:childTnLst>
                                </p:cTn>
                              </p:par>
                              <p:par>
                                <p:cTn id="150" presetID="2" presetClass="entr" presetSubtype="9" fill="hold" grpId="0" nodeType="withEffect">
                                  <p:stCondLst>
                                    <p:cond delay="0"/>
                                  </p:stCondLst>
                                  <p:iterate type="lt">
                                    <p:tmPct val="10000"/>
                                  </p:iterate>
                                  <p:childTnLst>
                                    <p:set>
                                      <p:cBhvr>
                                        <p:cTn id="151" dur="1" fill="hold">
                                          <p:stCondLst>
                                            <p:cond delay="0"/>
                                          </p:stCondLst>
                                        </p:cTn>
                                        <p:tgtEl>
                                          <p:spTgt spid="53">
                                            <p:txEl>
                                              <p:pRg st="0" end="0"/>
                                            </p:txEl>
                                          </p:spTgt>
                                        </p:tgtEl>
                                        <p:attrNameLst>
                                          <p:attrName>style.visibility</p:attrName>
                                        </p:attrNameLst>
                                      </p:cBhvr>
                                      <p:to>
                                        <p:strVal val="visible"/>
                                      </p:to>
                                    </p:set>
                                    <p:anim calcmode="lin" valueType="num">
                                      <p:cBhvr additive="base">
                                        <p:cTn id="152"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153" dur="500" fill="hold"/>
                                        <p:tgtEl>
                                          <p:spTgt spid="5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9" fill="hold" grpId="0" nodeType="clickEffect">
                                  <p:stCondLst>
                                    <p:cond delay="0"/>
                                  </p:stCondLst>
                                  <p:iterate type="lt">
                                    <p:tmPct val="10000"/>
                                  </p:iterate>
                                  <p:childTnLst>
                                    <p:set>
                                      <p:cBhvr>
                                        <p:cTn id="157" dur="1" fill="hold">
                                          <p:stCondLst>
                                            <p:cond delay="0"/>
                                          </p:stCondLst>
                                        </p:cTn>
                                        <p:tgtEl>
                                          <p:spTgt spid="54">
                                            <p:txEl>
                                              <p:pRg st="0" end="0"/>
                                            </p:txEl>
                                          </p:spTgt>
                                        </p:tgtEl>
                                        <p:attrNameLst>
                                          <p:attrName>style.visibility</p:attrName>
                                        </p:attrNameLst>
                                      </p:cBhvr>
                                      <p:to>
                                        <p:strVal val="visible"/>
                                      </p:to>
                                    </p:set>
                                    <p:anim calcmode="lin" valueType="num">
                                      <p:cBhvr additive="base">
                                        <p:cTn id="158"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159"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160" presetID="2" presetClass="entr" presetSubtype="9" fill="hold" grpId="0" nodeType="withEffect">
                                  <p:stCondLst>
                                    <p:cond delay="0"/>
                                  </p:stCondLst>
                                  <p:iterate type="lt">
                                    <p:tmPct val="10000"/>
                                  </p:iterate>
                                  <p:childTnLst>
                                    <p:set>
                                      <p:cBhvr>
                                        <p:cTn id="161" dur="1" fill="hold">
                                          <p:stCondLst>
                                            <p:cond delay="0"/>
                                          </p:stCondLst>
                                        </p:cTn>
                                        <p:tgtEl>
                                          <p:spTgt spid="55">
                                            <p:txEl>
                                              <p:pRg st="0" end="0"/>
                                            </p:txEl>
                                          </p:spTgt>
                                        </p:tgtEl>
                                        <p:attrNameLst>
                                          <p:attrName>style.visibility</p:attrName>
                                        </p:attrNameLst>
                                      </p:cBhvr>
                                      <p:to>
                                        <p:strVal val="visible"/>
                                      </p:to>
                                    </p:set>
                                    <p:anim calcmode="lin" valueType="num">
                                      <p:cBhvr additive="base">
                                        <p:cTn id="162"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9" fill="hold" grpId="0" nodeType="clickEffect">
                                  <p:stCondLst>
                                    <p:cond delay="0"/>
                                  </p:stCondLst>
                                  <p:iterate type="lt">
                                    <p:tmPct val="10000"/>
                                  </p:iterate>
                                  <p:childTnLst>
                                    <p:set>
                                      <p:cBhvr>
                                        <p:cTn id="167" dur="1" fill="hold">
                                          <p:stCondLst>
                                            <p:cond delay="0"/>
                                          </p:stCondLst>
                                        </p:cTn>
                                        <p:tgtEl>
                                          <p:spTgt spid="56">
                                            <p:txEl>
                                              <p:pRg st="0" end="0"/>
                                            </p:txEl>
                                          </p:spTgt>
                                        </p:tgtEl>
                                        <p:attrNameLst>
                                          <p:attrName>style.visibility</p:attrName>
                                        </p:attrNameLst>
                                      </p:cBhvr>
                                      <p:to>
                                        <p:strVal val="visible"/>
                                      </p:to>
                                    </p:set>
                                    <p:anim calcmode="lin" valueType="num">
                                      <p:cBhvr additive="base">
                                        <p:cTn id="168"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9" dur="500" fill="hold"/>
                                        <p:tgtEl>
                                          <p:spTgt spid="56">
                                            <p:txEl>
                                              <p:pRg st="0" end="0"/>
                                            </p:txEl>
                                          </p:spTgt>
                                        </p:tgtEl>
                                        <p:attrNameLst>
                                          <p:attrName>ppt_y</p:attrName>
                                        </p:attrNameLst>
                                      </p:cBhvr>
                                      <p:tavLst>
                                        <p:tav tm="0">
                                          <p:val>
                                            <p:strVal val="0-#ppt_h/2"/>
                                          </p:val>
                                        </p:tav>
                                        <p:tav tm="100000">
                                          <p:val>
                                            <p:strVal val="#ppt_y"/>
                                          </p:val>
                                        </p:tav>
                                      </p:tavLst>
                                    </p:anim>
                                  </p:childTnLst>
                                </p:cTn>
                              </p:par>
                              <p:par>
                                <p:cTn id="170" presetID="2" presetClass="entr" presetSubtype="9" fill="hold" grpId="0" nodeType="withEffect">
                                  <p:stCondLst>
                                    <p:cond delay="0"/>
                                  </p:stCondLst>
                                  <p:iterate type="lt">
                                    <p:tmPct val="10000"/>
                                  </p:iterate>
                                  <p:childTnLst>
                                    <p:set>
                                      <p:cBhvr>
                                        <p:cTn id="171" dur="1" fill="hold">
                                          <p:stCondLst>
                                            <p:cond delay="0"/>
                                          </p:stCondLst>
                                        </p:cTn>
                                        <p:tgtEl>
                                          <p:spTgt spid="57">
                                            <p:txEl>
                                              <p:pRg st="0" end="0"/>
                                            </p:txEl>
                                          </p:spTgt>
                                        </p:tgtEl>
                                        <p:attrNameLst>
                                          <p:attrName>style.visibility</p:attrName>
                                        </p:attrNameLst>
                                      </p:cBhvr>
                                      <p:to>
                                        <p:strVal val="visible"/>
                                      </p:to>
                                    </p:set>
                                    <p:anim calcmode="lin" valueType="num">
                                      <p:cBhvr additive="base">
                                        <p:cTn id="172"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73" dur="500" fill="hold"/>
                                        <p:tgtEl>
                                          <p:spTgt spid="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9" fill="hold" grpId="0" nodeType="clickEffect">
                                  <p:stCondLst>
                                    <p:cond delay="0"/>
                                  </p:stCondLst>
                                  <p:iterate type="lt">
                                    <p:tmPct val="10000"/>
                                  </p:iterate>
                                  <p:childTnLst>
                                    <p:set>
                                      <p:cBhvr>
                                        <p:cTn id="177" dur="1" fill="hold">
                                          <p:stCondLst>
                                            <p:cond delay="0"/>
                                          </p:stCondLst>
                                        </p:cTn>
                                        <p:tgtEl>
                                          <p:spTgt spid="58">
                                            <p:txEl>
                                              <p:pRg st="0" end="0"/>
                                            </p:txEl>
                                          </p:spTgt>
                                        </p:tgtEl>
                                        <p:attrNameLst>
                                          <p:attrName>style.visibility</p:attrName>
                                        </p:attrNameLst>
                                      </p:cBhvr>
                                      <p:to>
                                        <p:strVal val="visible"/>
                                      </p:to>
                                    </p:set>
                                    <p:anim calcmode="lin" valueType="num">
                                      <p:cBhvr additive="base">
                                        <p:cTn id="178"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179" dur="500" fill="hold"/>
                                        <p:tgtEl>
                                          <p:spTgt spid="58">
                                            <p:txEl>
                                              <p:pRg st="0" end="0"/>
                                            </p:txEl>
                                          </p:spTgt>
                                        </p:tgtEl>
                                        <p:attrNameLst>
                                          <p:attrName>ppt_y</p:attrName>
                                        </p:attrNameLst>
                                      </p:cBhvr>
                                      <p:tavLst>
                                        <p:tav tm="0">
                                          <p:val>
                                            <p:strVal val="0-#ppt_h/2"/>
                                          </p:val>
                                        </p:tav>
                                        <p:tav tm="100000">
                                          <p:val>
                                            <p:strVal val="#ppt_y"/>
                                          </p:val>
                                        </p:tav>
                                      </p:tavLst>
                                    </p:anim>
                                  </p:childTnLst>
                                </p:cTn>
                              </p:par>
                              <p:par>
                                <p:cTn id="180" presetID="2" presetClass="entr" presetSubtype="9" fill="hold" grpId="0" nodeType="withEffect">
                                  <p:stCondLst>
                                    <p:cond delay="0"/>
                                  </p:stCondLst>
                                  <p:iterate type="lt">
                                    <p:tmPct val="10000"/>
                                  </p:iterate>
                                  <p:childTnLst>
                                    <p:set>
                                      <p:cBhvr>
                                        <p:cTn id="181" dur="1" fill="hold">
                                          <p:stCondLst>
                                            <p:cond delay="0"/>
                                          </p:stCondLst>
                                        </p:cTn>
                                        <p:tgtEl>
                                          <p:spTgt spid="59">
                                            <p:txEl>
                                              <p:pRg st="0" end="0"/>
                                            </p:txEl>
                                          </p:spTgt>
                                        </p:tgtEl>
                                        <p:attrNameLst>
                                          <p:attrName>style.visibility</p:attrName>
                                        </p:attrNameLst>
                                      </p:cBhvr>
                                      <p:to>
                                        <p:strVal val="visible"/>
                                      </p:to>
                                    </p:set>
                                    <p:anim calcmode="lin" valueType="num">
                                      <p:cBhvr additive="base">
                                        <p:cTn id="182"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18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1" grpId="0" animBg="1"/>
      <p:bldP spid="42" grpId="0" animBg="1"/>
      <p:bldP spid="43" grpId="0" animBg="1"/>
      <p:bldP spid="44" grpId="0" animBg="1"/>
      <p:bldP spid="45" grpId="0"/>
      <p:bldP spid="46" grpId="0" animBg="1"/>
      <p:bldP spid="47" grpId="0"/>
      <p:bldP spid="48" grpId="0" animBg="1"/>
      <p:bldP spid="49" grpId="0" animBg="1"/>
      <p:bldP spid="50" grpId="0"/>
      <p:bldP spid="51" grpId="0"/>
      <p:bldP spid="52" grpId="0" build="p"/>
      <p:bldP spid="53" grpId="0" build="p"/>
      <p:bldP spid="54" grpId="0" build="p"/>
      <p:bldP spid="55" grpId="0" build="p"/>
      <p:bldP spid="56" grpId="0" build="p"/>
      <p:bldP spid="57" grpId="0" build="p"/>
      <p:bldP spid="58" grpId="0" build="p"/>
      <p:bldP spid="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982945" y="1846498"/>
            <a:ext cx="3908889" cy="914609"/>
          </a:xfrm>
          <a:prstGeom prst="rect">
            <a:avLst/>
          </a:prstGeom>
          <a:noFill/>
        </p:spPr>
        <p:txBody>
          <a:bodyPr wrap="square" rtlCol="0">
            <a:spAutoFit/>
          </a:bodyPr>
          <a:lstStyle/>
          <a:p>
            <a:r>
              <a:rPr lang="zh-CN" altLang="en-US" sz="197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97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985620" y="3299128"/>
            <a:ext cx="3908889" cy="914609"/>
          </a:xfrm>
          <a:prstGeom prst="rect">
            <a:avLst/>
          </a:prstGeom>
          <a:noFill/>
        </p:spPr>
        <p:txBody>
          <a:bodyPr wrap="square" rtlCol="0">
            <a:spAutoFit/>
          </a:bodyPr>
          <a:lstStyle/>
          <a:p>
            <a:r>
              <a:rPr lang="zh-CN" altLang="en-US" sz="197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97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985620" y="4682848"/>
            <a:ext cx="3908889" cy="914609"/>
          </a:xfrm>
          <a:prstGeom prst="rect">
            <a:avLst/>
          </a:prstGeom>
          <a:noFill/>
        </p:spPr>
        <p:txBody>
          <a:bodyPr wrap="square" rtlCol="0">
            <a:spAutoFit/>
          </a:bodyPr>
          <a:lstStyle/>
          <a:p>
            <a:r>
              <a:rPr lang="zh-CN" altLang="en-US" sz="197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97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7024656" y="2960310"/>
            <a:ext cx="4667341" cy="0"/>
          </a:xfrm>
          <a:prstGeom prst="line">
            <a:avLst/>
          </a:prstGeom>
          <a:noFill/>
          <a:ln w="9525" cap="flat" cmpd="sng" algn="ctr">
            <a:solidFill>
              <a:schemeClr val="tx1">
                <a:lumMod val="50000"/>
                <a:lumOff val="50000"/>
              </a:schemeClr>
            </a:solidFill>
            <a:prstDash val="dash"/>
          </a:ln>
          <a:effectLst/>
        </p:spPr>
      </p:cxnSp>
      <p:cxnSp>
        <p:nvCxnSpPr>
          <p:cNvPr id="25" name="直接连接符 24"/>
          <p:cNvCxnSpPr/>
          <p:nvPr/>
        </p:nvCxnSpPr>
        <p:spPr>
          <a:xfrm>
            <a:off x="7023797" y="4479146"/>
            <a:ext cx="4668200" cy="0"/>
          </a:xfrm>
          <a:prstGeom prst="line">
            <a:avLst/>
          </a:prstGeom>
          <a:noFill/>
          <a:ln w="9525" cap="flat" cmpd="sng" algn="ctr">
            <a:solidFill>
              <a:schemeClr val="tx1">
                <a:lumMod val="50000"/>
                <a:lumOff val="50000"/>
              </a:schemeClr>
            </a:solidFill>
            <a:prstDash val="dash"/>
          </a:ln>
          <a:effectLst/>
        </p:spPr>
      </p:cxnSp>
      <p:grpSp>
        <p:nvGrpSpPr>
          <p:cNvPr id="26" name="组合 25"/>
          <p:cNvGrpSpPr/>
          <p:nvPr/>
        </p:nvGrpSpPr>
        <p:grpSpPr>
          <a:xfrm>
            <a:off x="1156162" y="1632513"/>
            <a:ext cx="5303420" cy="4812511"/>
            <a:chOff x="512440" y="949532"/>
            <a:chExt cx="3771528" cy="3422418"/>
          </a:xfrm>
        </p:grpSpPr>
        <p:pic>
          <p:nvPicPr>
            <p:cNvPr id="2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40" y="949532"/>
              <a:ext cx="3771528" cy="3422418"/>
            </a:xfrm>
            <a:prstGeom prst="rect">
              <a:avLst/>
            </a:prstGeom>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grpSp>
        <p:nvGrpSpPr>
          <p:cNvPr id="30" name="组合 29"/>
          <p:cNvGrpSpPr/>
          <p:nvPr/>
        </p:nvGrpSpPr>
        <p:grpSpPr>
          <a:xfrm>
            <a:off x="6965861" y="1899851"/>
            <a:ext cx="842927" cy="842927"/>
            <a:chOff x="4955424" y="1457564"/>
            <a:chExt cx="599448" cy="599448"/>
          </a:xfrm>
        </p:grpSpPr>
        <p:sp>
          <p:nvSpPr>
            <p:cNvPr id="31" name="椭圆 30"/>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dirty="0">
                <a:solidFill>
                  <a:schemeClr val="tx1">
                    <a:lumMod val="65000"/>
                    <a:lumOff val="35000"/>
                  </a:schemeClr>
                </a:solidFill>
              </a:endParaRPr>
            </a:p>
          </p:txBody>
        </p:sp>
        <p:sp>
          <p:nvSpPr>
            <p:cNvPr id="32"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3C536A"/>
            </a:solidFill>
            <a:ln>
              <a:noFill/>
            </a:ln>
          </p:spPr>
          <p:txBody>
            <a:bodyPr vert="horz" wrap="square" lIns="128580" tIns="64290" rIns="128580" bIns="64290" numCol="1" anchor="t" anchorCtr="0" compatLnSpc="1"/>
            <a:lstStyle/>
            <a:p>
              <a:endParaRPr lang="zh-CN" altLang="en-US"/>
            </a:p>
          </p:txBody>
        </p:sp>
      </p:grpSp>
      <p:grpSp>
        <p:nvGrpSpPr>
          <p:cNvPr id="33" name="组合 32"/>
          <p:cNvGrpSpPr/>
          <p:nvPr/>
        </p:nvGrpSpPr>
        <p:grpSpPr>
          <a:xfrm>
            <a:off x="6987558" y="3299128"/>
            <a:ext cx="842927" cy="842927"/>
            <a:chOff x="4970854" y="2513407"/>
            <a:chExt cx="599448" cy="599448"/>
          </a:xfrm>
        </p:grpSpPr>
        <p:sp>
          <p:nvSpPr>
            <p:cNvPr id="34" name="椭圆 33"/>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endParaRPr>
            </a:p>
          </p:txBody>
        </p:sp>
        <p:sp>
          <p:nvSpPr>
            <p:cNvPr id="5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3C536A"/>
            </a:solidFill>
            <a:ln>
              <a:noFill/>
            </a:ln>
          </p:spPr>
          <p:txBody>
            <a:bodyPr vert="horz" wrap="square" lIns="128580" tIns="64290" rIns="128580" bIns="64290" numCol="1" anchor="t" anchorCtr="0" compatLnSpc="1"/>
            <a:lstStyle/>
            <a:p>
              <a:endParaRPr lang="zh-CN" altLang="en-US" dirty="0"/>
            </a:p>
          </p:txBody>
        </p:sp>
      </p:grpSp>
      <p:grpSp>
        <p:nvGrpSpPr>
          <p:cNvPr id="53" name="组合 52"/>
          <p:cNvGrpSpPr/>
          <p:nvPr/>
        </p:nvGrpSpPr>
        <p:grpSpPr>
          <a:xfrm>
            <a:off x="7012525" y="4653397"/>
            <a:ext cx="842927" cy="842927"/>
            <a:chOff x="4988609" y="3551062"/>
            <a:chExt cx="599448" cy="599448"/>
          </a:xfrm>
        </p:grpSpPr>
        <p:sp>
          <p:nvSpPr>
            <p:cNvPr id="54" name="椭圆 53"/>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dirty="0">
                <a:solidFill>
                  <a:schemeClr val="tx1">
                    <a:lumMod val="65000"/>
                    <a:lumOff val="35000"/>
                  </a:schemeClr>
                </a:solidFill>
              </a:endParaRPr>
            </a:p>
          </p:txBody>
        </p:sp>
        <p:sp>
          <p:nvSpPr>
            <p:cNvPr id="5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3C536A"/>
            </a:solidFill>
            <a:ln>
              <a:noFill/>
            </a:ln>
          </p:spPr>
          <p:txBody>
            <a:bodyPr vert="horz" wrap="square" lIns="128580" tIns="64290" rIns="128580" bIns="64290" numCol="1" anchor="t" anchorCtr="0" compatLnSpc="1"/>
            <a:lstStyle/>
            <a:p>
              <a:endParaRPr lang="zh-CN" altLang="en-US"/>
            </a:p>
          </p:txBody>
        </p:sp>
      </p:grpSp>
      <p:grpSp>
        <p:nvGrpSpPr>
          <p:cNvPr id="35" name="组合 34"/>
          <p:cNvGrpSpPr/>
          <p:nvPr/>
        </p:nvGrpSpPr>
        <p:grpSpPr>
          <a:xfrm>
            <a:off x="-1708812" y="-3944515"/>
            <a:ext cx="6515217" cy="5087249"/>
            <a:chOff x="-1708812" y="-3944515"/>
            <a:chExt cx="6515217" cy="5087249"/>
          </a:xfrm>
        </p:grpSpPr>
        <p:sp>
          <p:nvSpPr>
            <p:cNvPr id="36"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37" name="矩形 36"/>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0"/>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33"/>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3"/>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33"/>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0"/>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3"/>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22" presetClass="entr" presetSubtype="8"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13931" y="2748544"/>
            <a:ext cx="4860006" cy="830997"/>
          </a:xfrm>
          <a:prstGeom prst="rect">
            <a:avLst/>
          </a:prstGeom>
        </p:spPr>
        <p:txBody>
          <a:bodyPr wrap="square" lIns="0" tIns="0" rIns="0" bIns="0">
            <a:spAutoFit/>
          </a:bodyPr>
          <a:lstStyle/>
          <a:p>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上半年存在不足</a:t>
            </a:r>
          </a:p>
        </p:txBody>
      </p:sp>
      <p:sp>
        <p:nvSpPr>
          <p:cNvPr id="11" name="TextBox 11"/>
          <p:cNvSpPr txBox="1"/>
          <p:nvPr/>
        </p:nvSpPr>
        <p:spPr>
          <a:xfrm>
            <a:off x="620531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34960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34960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930"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MH_Other_4"/>
          <p:cNvCxnSpPr/>
          <p:nvPr>
            <p:custDataLst>
              <p:tags r:id="rId1"/>
            </p:custDataLst>
          </p:nvPr>
        </p:nvCxnSpPr>
        <p:spPr>
          <a:xfrm>
            <a:off x="4043435" y="2271986"/>
            <a:ext cx="16881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218302" y="1671379"/>
            <a:ext cx="5170606" cy="1065518"/>
            <a:chOff x="6041001" y="1937629"/>
            <a:chExt cx="4902769" cy="1010324"/>
          </a:xfrm>
        </p:grpSpPr>
        <p:sp>
          <p:nvSpPr>
            <p:cNvPr id="22"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3"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sp>
        <p:nvSpPr>
          <p:cNvPr id="24" name="MH_Other_1"/>
          <p:cNvSpPr/>
          <p:nvPr>
            <p:custDataLst>
              <p:tags r:id="rId2"/>
            </p:custDataLst>
          </p:nvPr>
        </p:nvSpPr>
        <p:spPr>
          <a:xfrm rot="21439215">
            <a:off x="3262376" y="2884509"/>
            <a:ext cx="1044218"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3</a:t>
            </a:r>
            <a:endParaRPr lang="zh-CN" altLang="en-US" sz="6330" dirty="0">
              <a:solidFill>
                <a:srgbClr val="FFFFFF"/>
              </a:solidFill>
              <a:latin typeface="微软雅黑" panose="020B0503020204020204" pitchFamily="34" charset="-122"/>
              <a:ea typeface="微软雅黑" panose="020B0503020204020204" pitchFamily="34" charset="-122"/>
            </a:endParaRPr>
          </a:p>
        </p:txBody>
      </p:sp>
      <p:sp>
        <p:nvSpPr>
          <p:cNvPr id="25" name="MH_Other_3"/>
          <p:cNvSpPr/>
          <p:nvPr>
            <p:custDataLst>
              <p:tags r:id="rId3"/>
            </p:custDataLst>
          </p:nvPr>
        </p:nvSpPr>
        <p:spPr>
          <a:xfrm rot="183635">
            <a:off x="2970369" y="1809141"/>
            <a:ext cx="1045572"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4</a:t>
            </a:r>
            <a:endParaRPr lang="zh-CN" altLang="en-US" sz="6330" dirty="0">
              <a:solidFill>
                <a:srgbClr val="FFFFFF"/>
              </a:solidFill>
              <a:latin typeface="微软雅黑" panose="020B0503020204020204" pitchFamily="34" charset="-122"/>
              <a:ea typeface="微软雅黑" panose="020B0503020204020204" pitchFamily="34" charset="-122"/>
            </a:endParaRPr>
          </a:p>
        </p:txBody>
      </p:sp>
      <p:sp>
        <p:nvSpPr>
          <p:cNvPr id="26" name="MH_Other_1"/>
          <p:cNvSpPr/>
          <p:nvPr>
            <p:custDataLst>
              <p:tags r:id="rId4"/>
            </p:custDataLst>
          </p:nvPr>
        </p:nvSpPr>
        <p:spPr>
          <a:xfrm>
            <a:off x="2868415" y="3981411"/>
            <a:ext cx="1044218"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2</a:t>
            </a:r>
            <a:endParaRPr lang="zh-CN" altLang="en-US" sz="6330" dirty="0">
              <a:solidFill>
                <a:srgbClr val="FFFFFF"/>
              </a:solidFill>
              <a:latin typeface="微软雅黑" panose="020B0503020204020204" pitchFamily="34" charset="-122"/>
              <a:ea typeface="微软雅黑" panose="020B0503020204020204" pitchFamily="34" charset="-122"/>
            </a:endParaRPr>
          </a:p>
        </p:txBody>
      </p:sp>
      <p:sp>
        <p:nvSpPr>
          <p:cNvPr id="27" name="MH_Other_1"/>
          <p:cNvSpPr/>
          <p:nvPr>
            <p:custDataLst>
              <p:tags r:id="rId5"/>
            </p:custDataLst>
          </p:nvPr>
        </p:nvSpPr>
        <p:spPr>
          <a:xfrm rot="21261977">
            <a:off x="3226610" y="5041952"/>
            <a:ext cx="1044218"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1</a:t>
            </a:r>
            <a:endParaRPr lang="zh-CN" altLang="en-US" sz="6330" dirty="0">
              <a:solidFill>
                <a:srgbClr val="FFFFFF"/>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464826" y="1977205"/>
            <a:ext cx="1668486" cy="4186517"/>
            <a:chOff x="1388612" y="1908306"/>
            <a:chExt cx="1582058" cy="3969656"/>
          </a:xfrm>
        </p:grpSpPr>
        <p:sp>
          <p:nvSpPr>
            <p:cNvPr id="29"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sp>
          <p:nvSpPr>
            <p:cNvPr id="30" name="梯形 29"/>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grpSp>
      <p:cxnSp>
        <p:nvCxnSpPr>
          <p:cNvPr id="31" name="MH_Other_4"/>
          <p:cNvCxnSpPr/>
          <p:nvPr>
            <p:custDataLst>
              <p:tags r:id="rId6"/>
            </p:custDataLst>
          </p:nvPr>
        </p:nvCxnSpPr>
        <p:spPr>
          <a:xfrm>
            <a:off x="4320226" y="3356096"/>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MH_Other_4"/>
          <p:cNvCxnSpPr/>
          <p:nvPr>
            <p:custDataLst>
              <p:tags r:id="rId7"/>
            </p:custDataLst>
          </p:nvPr>
        </p:nvCxnSpPr>
        <p:spPr>
          <a:xfrm>
            <a:off x="3912634" y="4440207"/>
            <a:ext cx="18189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MH_Other_4"/>
          <p:cNvCxnSpPr/>
          <p:nvPr>
            <p:custDataLst>
              <p:tags r:id="rId8"/>
            </p:custDataLst>
          </p:nvPr>
        </p:nvCxnSpPr>
        <p:spPr>
          <a:xfrm>
            <a:off x="4320226" y="5524316"/>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218302" y="2819121"/>
            <a:ext cx="5170606" cy="1050211"/>
            <a:chOff x="6041001" y="1952143"/>
            <a:chExt cx="4902769" cy="995810"/>
          </a:xfrm>
        </p:grpSpPr>
        <p:sp>
          <p:nvSpPr>
            <p:cNvPr id="35"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5"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46" name="组合 45"/>
          <p:cNvGrpSpPr/>
          <p:nvPr/>
        </p:nvGrpSpPr>
        <p:grpSpPr>
          <a:xfrm>
            <a:off x="6218302" y="3951555"/>
            <a:ext cx="5170606" cy="1050211"/>
            <a:chOff x="6041001" y="1952143"/>
            <a:chExt cx="4902769" cy="995810"/>
          </a:xfrm>
        </p:grpSpPr>
        <p:sp>
          <p:nvSpPr>
            <p:cNvPr id="47"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8"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50" name="组合 49"/>
          <p:cNvGrpSpPr/>
          <p:nvPr/>
        </p:nvGrpSpPr>
        <p:grpSpPr>
          <a:xfrm>
            <a:off x="6218302" y="5099299"/>
            <a:ext cx="5170606" cy="1034904"/>
            <a:chOff x="6041001" y="1966657"/>
            <a:chExt cx="4902769" cy="981296"/>
          </a:xfrm>
        </p:grpSpPr>
        <p:sp>
          <p:nvSpPr>
            <p:cNvPr id="51"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52"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36" name="组合 35"/>
          <p:cNvGrpSpPr/>
          <p:nvPr/>
        </p:nvGrpSpPr>
        <p:grpSpPr>
          <a:xfrm>
            <a:off x="-1708812" y="-3944515"/>
            <a:ext cx="6515217" cy="5087249"/>
            <a:chOff x="-1708812" y="-3944515"/>
            <a:chExt cx="6515217" cy="5087249"/>
          </a:xfrm>
        </p:grpSpPr>
        <p:sp>
          <p:nvSpPr>
            <p:cNvPr id="3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38" name="矩形 3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矩形 4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nodeType="withEffect">
                                  <p:stCondLst>
                                    <p:cond delay="90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22" presetClass="entr" presetSubtype="8" fill="hold"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120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22" presetClass="entr" presetSubtype="8" fill="hold" nodeType="withEffect">
                                  <p:stCondLst>
                                    <p:cond delay="90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14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4" fill="hold" nodeType="withEffect">
                                  <p:stCondLst>
                                    <p:cond delay="110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nodeType="withEffect">
                                  <p:stCondLst>
                                    <p:cond delay="19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nodeType="withEffect">
                                  <p:stCondLst>
                                    <p:cond delay="240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528837" y="2144454"/>
            <a:ext cx="1960824" cy="1791581"/>
            <a:chOff x="3165475" y="1666973"/>
            <a:chExt cx="1524000" cy="1406525"/>
          </a:xfrm>
          <a:solidFill>
            <a:srgbClr val="FF6D3A"/>
          </a:solidFill>
        </p:grpSpPr>
        <p:sp>
          <p:nvSpPr>
            <p:cNvPr id="27" name="MH_Other_1"/>
            <p:cNvSpPr/>
            <p:nvPr>
              <p:custDataLst>
                <p:tags r:id="rId7"/>
              </p:custDataLst>
            </p:nvPr>
          </p:nvSpPr>
          <p:spPr>
            <a:xfrm rot="16200000">
              <a:off x="3224212" y="1608236"/>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28" name="MH_SubTitle_1"/>
            <p:cNvSpPr/>
            <p:nvPr>
              <p:custDataLst>
                <p:tags r:id="rId8"/>
              </p:custDataLst>
            </p:nvPr>
          </p:nvSpPr>
          <p:spPr>
            <a:xfrm>
              <a:off x="3289300" y="1776510"/>
              <a:ext cx="1171575" cy="1173163"/>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rgbClr val="FFFFFF"/>
                  </a:solidFill>
                  <a:latin typeface="微软雅黑" panose="020B0503020204020204" pitchFamily="34" charset="-122"/>
                  <a:ea typeface="微软雅黑" panose="020B0503020204020204" pitchFamily="34" charset="-122"/>
                  <a:cs typeface="+mn-ea"/>
                  <a:sym typeface="+mn-lt"/>
                </a:rPr>
                <a:t>加强学习</a:t>
              </a:r>
              <a:endParaRPr lang="en-US" sz="3375"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4528837" y="3821335"/>
            <a:ext cx="1809677" cy="1941216"/>
            <a:chOff x="3165475" y="3063973"/>
            <a:chExt cx="1406525" cy="1524000"/>
          </a:xfrm>
          <a:solidFill>
            <a:srgbClr val="3C536A"/>
          </a:solidFill>
        </p:grpSpPr>
        <p:sp>
          <p:nvSpPr>
            <p:cNvPr id="30" name="MH_Other_2"/>
            <p:cNvSpPr/>
            <p:nvPr>
              <p:custDataLst>
                <p:tags r:id="rId5"/>
              </p:custDataLst>
            </p:nvPr>
          </p:nvSpPr>
          <p:spPr>
            <a:xfrm rot="10800000">
              <a:off x="3165475" y="3063973"/>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31" name="MH_SubTitle_4"/>
            <p:cNvSpPr/>
            <p:nvPr>
              <p:custDataLst>
                <p:tags r:id="rId6"/>
              </p:custDataLst>
            </p:nvPr>
          </p:nvSpPr>
          <p:spPr>
            <a:xfrm>
              <a:off x="3275013" y="3292573"/>
              <a:ext cx="1173162" cy="1171575"/>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rgbClr val="FFFFFF"/>
                  </a:solidFill>
                  <a:latin typeface="微软雅黑" panose="020B0503020204020204" pitchFamily="34" charset="-122"/>
                  <a:ea typeface="微软雅黑" panose="020B0503020204020204" pitchFamily="34" charset="-122"/>
                  <a:cs typeface="+mn-ea"/>
                  <a:sym typeface="+mn-lt"/>
                </a:rPr>
                <a:t>加强沟通</a:t>
              </a:r>
              <a:endParaRPr lang="en-US" sz="3375"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6396825" y="3964169"/>
            <a:ext cx="1960824" cy="1791581"/>
            <a:chOff x="4554538" y="3181448"/>
            <a:chExt cx="1524000" cy="1406525"/>
          </a:xfrm>
          <a:solidFill>
            <a:srgbClr val="FF6D3A"/>
          </a:solidFill>
        </p:grpSpPr>
        <p:sp>
          <p:nvSpPr>
            <p:cNvPr id="33" name="MH_Other_3"/>
            <p:cNvSpPr/>
            <p:nvPr>
              <p:custDataLst>
                <p:tags r:id="rId3"/>
              </p:custDataLst>
            </p:nvPr>
          </p:nvSpPr>
          <p:spPr>
            <a:xfrm rot="5400000">
              <a:off x="4613275" y="31227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4" name="MH_SubTitle_3"/>
            <p:cNvSpPr/>
            <p:nvPr>
              <p:custDataLst>
                <p:tags r:id="rId4"/>
              </p:custDataLst>
            </p:nvPr>
          </p:nvSpPr>
          <p:spPr>
            <a:xfrm>
              <a:off x="4783138" y="3305273"/>
              <a:ext cx="1171575" cy="1171575"/>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ysClr val="window" lastClr="FFFFFF"/>
                  </a:solidFill>
                  <a:latin typeface="微软雅黑" panose="020B0503020204020204" pitchFamily="34" charset="-122"/>
                  <a:ea typeface="微软雅黑" panose="020B0503020204020204" pitchFamily="34" charset="-122"/>
                  <a:cs typeface="+mn-ea"/>
                  <a:sym typeface="+mn-lt"/>
                </a:rPr>
                <a:t>利用资源</a:t>
              </a:r>
              <a:endParaRPr lang="en-US" sz="3375"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6547972" y="2137651"/>
            <a:ext cx="1809677" cy="1941216"/>
            <a:chOff x="4672013" y="1666973"/>
            <a:chExt cx="1406525" cy="1524000"/>
          </a:xfrm>
          <a:solidFill>
            <a:srgbClr val="3C536A"/>
          </a:solidFill>
        </p:grpSpPr>
        <p:sp>
          <p:nvSpPr>
            <p:cNvPr id="36" name="MH_Other_4"/>
            <p:cNvSpPr/>
            <p:nvPr>
              <p:custDataLst>
                <p:tags r:id="rId1"/>
              </p:custDataLst>
            </p:nvPr>
          </p:nvSpPr>
          <p:spPr>
            <a:xfrm>
              <a:off x="4672013" y="1666973"/>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37" name="MH_SubTitle_2"/>
            <p:cNvSpPr/>
            <p:nvPr>
              <p:custDataLst>
                <p:tags r:id="rId2"/>
              </p:custDataLst>
            </p:nvPr>
          </p:nvSpPr>
          <p:spPr>
            <a:xfrm>
              <a:off x="4795838" y="1790798"/>
              <a:ext cx="1171575" cy="1171575"/>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rgbClr val="FFFFFF"/>
                  </a:solidFill>
                  <a:latin typeface="微软雅黑" panose="020B0503020204020204" pitchFamily="34" charset="-122"/>
                  <a:ea typeface="微软雅黑" panose="020B0503020204020204" pitchFamily="34" charset="-122"/>
                  <a:cs typeface="+mn-ea"/>
                  <a:sym typeface="+mn-lt"/>
                </a:rPr>
                <a:t>强化管理</a:t>
              </a:r>
              <a:endParaRPr lang="en-US" sz="3375"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1121236" y="2090765"/>
            <a:ext cx="600083" cy="557276"/>
            <a:chOff x="3108756" y="2110160"/>
            <a:chExt cx="745081" cy="698920"/>
          </a:xfrm>
          <a:solidFill>
            <a:srgbClr val="FF6D3A"/>
          </a:solidFill>
        </p:grpSpPr>
        <p:sp>
          <p:nvSpPr>
            <p:cNvPr id="3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4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cxnSp>
        <p:nvCxnSpPr>
          <p:cNvPr id="57" name="直接连接符 56"/>
          <p:cNvCxnSpPr/>
          <p:nvPr/>
        </p:nvCxnSpPr>
        <p:spPr>
          <a:xfrm>
            <a:off x="1094447" y="2736452"/>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bwMode="auto">
          <a:xfrm>
            <a:off x="925851" y="2701266"/>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8738935" y="2736452"/>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bwMode="auto">
          <a:xfrm>
            <a:off x="8570339" y="2701266"/>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8780681" y="2135089"/>
            <a:ext cx="694313" cy="524227"/>
            <a:chOff x="6117843" y="1646219"/>
            <a:chExt cx="683774" cy="521485"/>
          </a:xfrm>
          <a:solidFill>
            <a:srgbClr val="3C536A"/>
          </a:solidFill>
        </p:grpSpPr>
        <p:sp>
          <p:nvSpPr>
            <p:cNvPr id="62" name="Freeform 373"/>
            <p:cNvSpPr>
              <a:spLocks noEditPoints="1"/>
            </p:cNvSpPr>
            <p:nvPr/>
          </p:nvSpPr>
          <p:spPr bwMode="auto">
            <a:xfrm>
              <a:off x="6523202" y="1891454"/>
              <a:ext cx="142092" cy="141371"/>
            </a:xfrm>
            <a:custGeom>
              <a:avLst/>
              <a:gdLst>
                <a:gd name="T0" fmla="*/ 41 w 83"/>
                <a:gd name="T1" fmla="*/ 0 h 83"/>
                <a:gd name="T2" fmla="*/ 0 w 83"/>
                <a:gd name="T3" fmla="*/ 41 h 83"/>
                <a:gd name="T4" fmla="*/ 41 w 83"/>
                <a:gd name="T5" fmla="*/ 83 h 83"/>
                <a:gd name="T6" fmla="*/ 83 w 83"/>
                <a:gd name="T7" fmla="*/ 41 h 83"/>
                <a:gd name="T8" fmla="*/ 41 w 83"/>
                <a:gd name="T9" fmla="*/ 0 h 83"/>
                <a:gd name="T10" fmla="*/ 41 w 83"/>
                <a:gd name="T11" fmla="*/ 73 h 83"/>
                <a:gd name="T12" fmla="*/ 10 w 83"/>
                <a:gd name="T13" fmla="*/ 41 h 83"/>
                <a:gd name="T14" fmla="*/ 41 w 83"/>
                <a:gd name="T15" fmla="*/ 10 h 83"/>
                <a:gd name="T16" fmla="*/ 73 w 83"/>
                <a:gd name="T17" fmla="*/ 41 h 83"/>
                <a:gd name="T18" fmla="*/ 41 w 83"/>
                <a:gd name="T19"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64" name="Freeform 374"/>
            <p:cNvSpPr>
              <a:spLocks noEditPoints="1"/>
            </p:cNvSpPr>
            <p:nvPr/>
          </p:nvSpPr>
          <p:spPr bwMode="auto">
            <a:xfrm>
              <a:off x="6386881" y="1757296"/>
              <a:ext cx="414736" cy="410408"/>
            </a:xfrm>
            <a:custGeom>
              <a:avLst/>
              <a:gdLst>
                <a:gd name="T0" fmla="*/ 216 w 243"/>
                <a:gd name="T1" fmla="*/ 110 h 241"/>
                <a:gd name="T2" fmla="*/ 243 w 243"/>
                <a:gd name="T3" fmla="*/ 95 h 241"/>
                <a:gd name="T4" fmla="*/ 234 w 243"/>
                <a:gd name="T5" fmla="*/ 73 h 241"/>
                <a:gd name="T6" fmla="*/ 204 w 243"/>
                <a:gd name="T7" fmla="*/ 75 h 241"/>
                <a:gd name="T8" fmla="*/ 194 w 243"/>
                <a:gd name="T9" fmla="*/ 59 h 241"/>
                <a:gd name="T10" fmla="*/ 204 w 243"/>
                <a:gd name="T11" fmla="*/ 29 h 241"/>
                <a:gd name="T12" fmla="*/ 187 w 243"/>
                <a:gd name="T13" fmla="*/ 16 h 241"/>
                <a:gd name="T14" fmla="*/ 163 w 243"/>
                <a:gd name="T15" fmla="*/ 38 h 241"/>
                <a:gd name="T16" fmla="*/ 142 w 243"/>
                <a:gd name="T17" fmla="*/ 32 h 241"/>
                <a:gd name="T18" fmla="*/ 134 w 243"/>
                <a:gd name="T19" fmla="*/ 0 h 241"/>
                <a:gd name="T20" fmla="*/ 110 w 243"/>
                <a:gd name="T21" fmla="*/ 0 h 241"/>
                <a:gd name="T22" fmla="*/ 102 w 243"/>
                <a:gd name="T23" fmla="*/ 31 h 241"/>
                <a:gd name="T24" fmla="*/ 80 w 243"/>
                <a:gd name="T25" fmla="*/ 35 h 241"/>
                <a:gd name="T26" fmla="*/ 75 w 243"/>
                <a:gd name="T27" fmla="*/ 31 h 241"/>
                <a:gd name="T28" fmla="*/ 65 w 243"/>
                <a:gd name="T29" fmla="*/ 22 h 241"/>
                <a:gd name="T30" fmla="*/ 58 w 243"/>
                <a:gd name="T31" fmla="*/ 16 h 241"/>
                <a:gd name="T32" fmla="*/ 38 w 243"/>
                <a:gd name="T33" fmla="*/ 32 h 241"/>
                <a:gd name="T34" fmla="*/ 49 w 243"/>
                <a:gd name="T35" fmla="*/ 60 h 241"/>
                <a:gd name="T36" fmla="*/ 40 w 243"/>
                <a:gd name="T37" fmla="*/ 73 h 241"/>
                <a:gd name="T38" fmla="*/ 17 w 243"/>
                <a:gd name="T39" fmla="*/ 72 h 241"/>
                <a:gd name="T40" fmla="*/ 7 w 243"/>
                <a:gd name="T41" fmla="*/ 71 h 241"/>
                <a:gd name="T42" fmla="*/ 4 w 243"/>
                <a:gd name="T43" fmla="*/ 78 h 241"/>
                <a:gd name="T44" fmla="*/ 0 w 243"/>
                <a:gd name="T45" fmla="*/ 91 h 241"/>
                <a:gd name="T46" fmla="*/ 23 w 243"/>
                <a:gd name="T47" fmla="*/ 105 h 241"/>
                <a:gd name="T48" fmla="*/ 28 w 243"/>
                <a:gd name="T49" fmla="*/ 108 h 241"/>
                <a:gd name="T50" fmla="*/ 27 w 243"/>
                <a:gd name="T51" fmla="*/ 112 h 241"/>
                <a:gd name="T52" fmla="*/ 26 w 243"/>
                <a:gd name="T53" fmla="*/ 128 h 241"/>
                <a:gd name="T54" fmla="*/ 0 w 243"/>
                <a:gd name="T55" fmla="*/ 146 h 241"/>
                <a:gd name="T56" fmla="*/ 8 w 243"/>
                <a:gd name="T57" fmla="*/ 168 h 241"/>
                <a:gd name="T58" fmla="*/ 38 w 243"/>
                <a:gd name="T59" fmla="*/ 165 h 241"/>
                <a:gd name="T60" fmla="*/ 48 w 243"/>
                <a:gd name="T61" fmla="*/ 182 h 241"/>
                <a:gd name="T62" fmla="*/ 38 w 243"/>
                <a:gd name="T63" fmla="*/ 210 h 241"/>
                <a:gd name="T64" fmla="*/ 58 w 243"/>
                <a:gd name="T65" fmla="*/ 223 h 241"/>
                <a:gd name="T66" fmla="*/ 82 w 243"/>
                <a:gd name="T67" fmla="*/ 205 h 241"/>
                <a:gd name="T68" fmla="*/ 101 w 243"/>
                <a:gd name="T69" fmla="*/ 212 h 241"/>
                <a:gd name="T70" fmla="*/ 109 w 243"/>
                <a:gd name="T71" fmla="*/ 241 h 241"/>
                <a:gd name="T72" fmla="*/ 131 w 243"/>
                <a:gd name="T73" fmla="*/ 241 h 241"/>
                <a:gd name="T74" fmla="*/ 140 w 243"/>
                <a:gd name="T75" fmla="*/ 211 h 241"/>
                <a:gd name="T76" fmla="*/ 163 w 243"/>
                <a:gd name="T77" fmla="*/ 205 h 241"/>
                <a:gd name="T78" fmla="*/ 184 w 243"/>
                <a:gd name="T79" fmla="*/ 224 h 241"/>
                <a:gd name="T80" fmla="*/ 203 w 243"/>
                <a:gd name="T81" fmla="*/ 211 h 241"/>
                <a:gd name="T82" fmla="*/ 192 w 243"/>
                <a:gd name="T83" fmla="*/ 183 h 241"/>
                <a:gd name="T84" fmla="*/ 205 w 243"/>
                <a:gd name="T85" fmla="*/ 168 h 241"/>
                <a:gd name="T86" fmla="*/ 236 w 243"/>
                <a:gd name="T87" fmla="*/ 168 h 241"/>
                <a:gd name="T88" fmla="*/ 243 w 243"/>
                <a:gd name="T89" fmla="*/ 147 h 241"/>
                <a:gd name="T90" fmla="*/ 216 w 243"/>
                <a:gd name="T91" fmla="*/ 130 h 241"/>
                <a:gd name="T92" fmla="*/ 216 w 243"/>
                <a:gd name="T93" fmla="*/ 110 h 241"/>
                <a:gd name="T94" fmla="*/ 121 w 243"/>
                <a:gd name="T95" fmla="*/ 170 h 241"/>
                <a:gd name="T96" fmla="*/ 72 w 243"/>
                <a:gd name="T97" fmla="*/ 120 h 241"/>
                <a:gd name="T98" fmla="*/ 121 w 243"/>
                <a:gd name="T99" fmla="*/ 71 h 241"/>
                <a:gd name="T100" fmla="*/ 171 w 243"/>
                <a:gd name="T101" fmla="*/ 120 h 241"/>
                <a:gd name="T102" fmla="*/ 121 w 243"/>
                <a:gd name="T103" fmla="*/ 17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41">
                  <a:moveTo>
                    <a:pt x="216" y="110"/>
                  </a:moveTo>
                  <a:cubicBezTo>
                    <a:pt x="243" y="95"/>
                    <a:pt x="243" y="95"/>
                    <a:pt x="243" y="95"/>
                  </a:cubicBezTo>
                  <a:cubicBezTo>
                    <a:pt x="234" y="73"/>
                    <a:pt x="234" y="73"/>
                    <a:pt x="234" y="73"/>
                  </a:cubicBezTo>
                  <a:cubicBezTo>
                    <a:pt x="204" y="75"/>
                    <a:pt x="204" y="75"/>
                    <a:pt x="204" y="75"/>
                  </a:cubicBezTo>
                  <a:cubicBezTo>
                    <a:pt x="194" y="59"/>
                    <a:pt x="194" y="59"/>
                    <a:pt x="194" y="59"/>
                  </a:cubicBezTo>
                  <a:cubicBezTo>
                    <a:pt x="204" y="29"/>
                    <a:pt x="204" y="29"/>
                    <a:pt x="204" y="29"/>
                  </a:cubicBezTo>
                  <a:cubicBezTo>
                    <a:pt x="187" y="16"/>
                    <a:pt x="187" y="16"/>
                    <a:pt x="187" y="16"/>
                  </a:cubicBezTo>
                  <a:cubicBezTo>
                    <a:pt x="163" y="38"/>
                    <a:pt x="163" y="38"/>
                    <a:pt x="163" y="38"/>
                  </a:cubicBezTo>
                  <a:cubicBezTo>
                    <a:pt x="142" y="32"/>
                    <a:pt x="142" y="32"/>
                    <a:pt x="142" y="32"/>
                  </a:cubicBezTo>
                  <a:cubicBezTo>
                    <a:pt x="134" y="0"/>
                    <a:pt x="134" y="0"/>
                    <a:pt x="134" y="0"/>
                  </a:cubicBezTo>
                  <a:cubicBezTo>
                    <a:pt x="110" y="0"/>
                    <a:pt x="110" y="0"/>
                    <a:pt x="110" y="0"/>
                  </a:cubicBezTo>
                  <a:cubicBezTo>
                    <a:pt x="102" y="31"/>
                    <a:pt x="102" y="31"/>
                    <a:pt x="102" y="31"/>
                  </a:cubicBezTo>
                  <a:cubicBezTo>
                    <a:pt x="80" y="35"/>
                    <a:pt x="80" y="35"/>
                    <a:pt x="80" y="35"/>
                  </a:cubicBezTo>
                  <a:cubicBezTo>
                    <a:pt x="75" y="31"/>
                    <a:pt x="75" y="31"/>
                    <a:pt x="75" y="31"/>
                  </a:cubicBezTo>
                  <a:cubicBezTo>
                    <a:pt x="65" y="22"/>
                    <a:pt x="65" y="22"/>
                    <a:pt x="65" y="22"/>
                  </a:cubicBezTo>
                  <a:cubicBezTo>
                    <a:pt x="58" y="16"/>
                    <a:pt x="58" y="16"/>
                    <a:pt x="58" y="16"/>
                  </a:cubicBezTo>
                  <a:cubicBezTo>
                    <a:pt x="38" y="32"/>
                    <a:pt x="38" y="32"/>
                    <a:pt x="38" y="32"/>
                  </a:cubicBezTo>
                  <a:cubicBezTo>
                    <a:pt x="49" y="60"/>
                    <a:pt x="49" y="60"/>
                    <a:pt x="49" y="60"/>
                  </a:cubicBezTo>
                  <a:cubicBezTo>
                    <a:pt x="40" y="73"/>
                    <a:pt x="40" y="73"/>
                    <a:pt x="40" y="73"/>
                  </a:cubicBezTo>
                  <a:cubicBezTo>
                    <a:pt x="17" y="72"/>
                    <a:pt x="17" y="72"/>
                    <a:pt x="17" y="72"/>
                  </a:cubicBezTo>
                  <a:cubicBezTo>
                    <a:pt x="7" y="71"/>
                    <a:pt x="7" y="71"/>
                    <a:pt x="7" y="71"/>
                  </a:cubicBezTo>
                  <a:cubicBezTo>
                    <a:pt x="4" y="78"/>
                    <a:pt x="4" y="78"/>
                    <a:pt x="4" y="78"/>
                  </a:cubicBezTo>
                  <a:cubicBezTo>
                    <a:pt x="0" y="91"/>
                    <a:pt x="0" y="91"/>
                    <a:pt x="0" y="91"/>
                  </a:cubicBezTo>
                  <a:cubicBezTo>
                    <a:pt x="23" y="105"/>
                    <a:pt x="23" y="105"/>
                    <a:pt x="23" y="105"/>
                  </a:cubicBezTo>
                  <a:cubicBezTo>
                    <a:pt x="28" y="108"/>
                    <a:pt x="28" y="108"/>
                    <a:pt x="28" y="108"/>
                  </a:cubicBezTo>
                  <a:cubicBezTo>
                    <a:pt x="27" y="112"/>
                    <a:pt x="27" y="112"/>
                    <a:pt x="27" y="112"/>
                  </a:cubicBezTo>
                  <a:cubicBezTo>
                    <a:pt x="26" y="128"/>
                    <a:pt x="26" y="128"/>
                    <a:pt x="26" y="128"/>
                  </a:cubicBezTo>
                  <a:cubicBezTo>
                    <a:pt x="0" y="146"/>
                    <a:pt x="0" y="146"/>
                    <a:pt x="0" y="146"/>
                  </a:cubicBezTo>
                  <a:cubicBezTo>
                    <a:pt x="8" y="168"/>
                    <a:pt x="8" y="168"/>
                    <a:pt x="8" y="168"/>
                  </a:cubicBezTo>
                  <a:cubicBezTo>
                    <a:pt x="38" y="165"/>
                    <a:pt x="38" y="165"/>
                    <a:pt x="38" y="165"/>
                  </a:cubicBezTo>
                  <a:cubicBezTo>
                    <a:pt x="48" y="182"/>
                    <a:pt x="48" y="182"/>
                    <a:pt x="48" y="182"/>
                  </a:cubicBezTo>
                  <a:cubicBezTo>
                    <a:pt x="38" y="210"/>
                    <a:pt x="38" y="210"/>
                    <a:pt x="38" y="210"/>
                  </a:cubicBezTo>
                  <a:cubicBezTo>
                    <a:pt x="58" y="223"/>
                    <a:pt x="58" y="223"/>
                    <a:pt x="58" y="223"/>
                  </a:cubicBezTo>
                  <a:cubicBezTo>
                    <a:pt x="82" y="205"/>
                    <a:pt x="82" y="205"/>
                    <a:pt x="82" y="205"/>
                  </a:cubicBezTo>
                  <a:cubicBezTo>
                    <a:pt x="101" y="212"/>
                    <a:pt x="101" y="212"/>
                    <a:pt x="101" y="212"/>
                  </a:cubicBezTo>
                  <a:cubicBezTo>
                    <a:pt x="109" y="241"/>
                    <a:pt x="109" y="241"/>
                    <a:pt x="109" y="241"/>
                  </a:cubicBezTo>
                  <a:cubicBezTo>
                    <a:pt x="131" y="241"/>
                    <a:pt x="131" y="241"/>
                    <a:pt x="131" y="241"/>
                  </a:cubicBezTo>
                  <a:cubicBezTo>
                    <a:pt x="140" y="211"/>
                    <a:pt x="140" y="211"/>
                    <a:pt x="140" y="211"/>
                  </a:cubicBezTo>
                  <a:cubicBezTo>
                    <a:pt x="163" y="205"/>
                    <a:pt x="163" y="205"/>
                    <a:pt x="163" y="205"/>
                  </a:cubicBezTo>
                  <a:cubicBezTo>
                    <a:pt x="184" y="224"/>
                    <a:pt x="184" y="224"/>
                    <a:pt x="184" y="224"/>
                  </a:cubicBezTo>
                  <a:cubicBezTo>
                    <a:pt x="203" y="211"/>
                    <a:pt x="203" y="211"/>
                    <a:pt x="203" y="211"/>
                  </a:cubicBezTo>
                  <a:cubicBezTo>
                    <a:pt x="192" y="183"/>
                    <a:pt x="192" y="183"/>
                    <a:pt x="192" y="183"/>
                  </a:cubicBezTo>
                  <a:cubicBezTo>
                    <a:pt x="205" y="168"/>
                    <a:pt x="205" y="168"/>
                    <a:pt x="205" y="168"/>
                  </a:cubicBezTo>
                  <a:cubicBezTo>
                    <a:pt x="236" y="168"/>
                    <a:pt x="236" y="168"/>
                    <a:pt x="236" y="168"/>
                  </a:cubicBezTo>
                  <a:cubicBezTo>
                    <a:pt x="243" y="147"/>
                    <a:pt x="243" y="147"/>
                    <a:pt x="243" y="147"/>
                  </a:cubicBezTo>
                  <a:cubicBezTo>
                    <a:pt x="216" y="130"/>
                    <a:pt x="216" y="130"/>
                    <a:pt x="216" y="130"/>
                  </a:cubicBezTo>
                  <a:lnTo>
                    <a:pt x="216" y="110"/>
                  </a:lnTo>
                  <a:close/>
                  <a:moveTo>
                    <a:pt x="121" y="170"/>
                  </a:moveTo>
                  <a:cubicBezTo>
                    <a:pt x="94" y="170"/>
                    <a:pt x="72" y="148"/>
                    <a:pt x="72" y="120"/>
                  </a:cubicBezTo>
                  <a:cubicBezTo>
                    <a:pt x="72" y="93"/>
                    <a:pt x="94" y="71"/>
                    <a:pt x="121" y="71"/>
                  </a:cubicBezTo>
                  <a:cubicBezTo>
                    <a:pt x="148" y="71"/>
                    <a:pt x="171" y="93"/>
                    <a:pt x="171" y="120"/>
                  </a:cubicBezTo>
                  <a:cubicBezTo>
                    <a:pt x="171" y="148"/>
                    <a:pt x="148" y="170"/>
                    <a:pt x="121"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65" name="Freeform 375"/>
            <p:cNvSpPr/>
            <p:nvPr/>
          </p:nvSpPr>
          <p:spPr bwMode="auto">
            <a:xfrm>
              <a:off x="6231805" y="1678677"/>
              <a:ext cx="261103" cy="271201"/>
            </a:xfrm>
            <a:custGeom>
              <a:avLst/>
              <a:gdLst>
                <a:gd name="T0" fmla="*/ 88 w 153"/>
                <a:gd name="T1" fmla="*/ 137 h 159"/>
                <a:gd name="T2" fmla="*/ 85 w 153"/>
                <a:gd name="T3" fmla="*/ 126 h 159"/>
                <a:gd name="T4" fmla="*/ 59 w 153"/>
                <a:gd name="T5" fmla="*/ 120 h 159"/>
                <a:gd name="T6" fmla="*/ 44 w 153"/>
                <a:gd name="T7" fmla="*/ 59 h 159"/>
                <a:gd name="T8" fmla="*/ 105 w 153"/>
                <a:gd name="T9" fmla="*/ 44 h 159"/>
                <a:gd name="T10" fmla="*/ 123 w 153"/>
                <a:gd name="T11" fmla="*/ 65 h 159"/>
                <a:gd name="T12" fmla="*/ 148 w 153"/>
                <a:gd name="T13" fmla="*/ 58 h 159"/>
                <a:gd name="T14" fmla="*/ 153 w 153"/>
                <a:gd name="T15" fmla="*/ 56 h 159"/>
                <a:gd name="T16" fmla="*/ 121 w 153"/>
                <a:gd name="T17" fmla="*/ 17 h 159"/>
                <a:gd name="T18" fmla="*/ 31 w 153"/>
                <a:gd name="T19" fmla="*/ 25 h 159"/>
                <a:gd name="T20" fmla="*/ 17 w 153"/>
                <a:gd name="T21" fmla="*/ 43 h 159"/>
                <a:gd name="T22" fmla="*/ 8 w 153"/>
                <a:gd name="T23" fmla="*/ 62 h 159"/>
                <a:gd name="T24" fmla="*/ 42 w 153"/>
                <a:gd name="T25" fmla="*/ 147 h 159"/>
                <a:gd name="T26" fmla="*/ 92 w 153"/>
                <a:gd name="T27" fmla="*/ 157 h 159"/>
                <a:gd name="T28" fmla="*/ 88 w 153"/>
                <a:gd name="T29"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59">
                  <a:moveTo>
                    <a:pt x="88" y="137"/>
                  </a:moveTo>
                  <a:cubicBezTo>
                    <a:pt x="85" y="126"/>
                    <a:pt x="85" y="126"/>
                    <a:pt x="85" y="126"/>
                  </a:cubicBezTo>
                  <a:cubicBezTo>
                    <a:pt x="76" y="127"/>
                    <a:pt x="67" y="125"/>
                    <a:pt x="59" y="120"/>
                  </a:cubicBezTo>
                  <a:cubicBezTo>
                    <a:pt x="38" y="107"/>
                    <a:pt x="31" y="80"/>
                    <a:pt x="44" y="59"/>
                  </a:cubicBezTo>
                  <a:cubicBezTo>
                    <a:pt x="56" y="38"/>
                    <a:pt x="84" y="31"/>
                    <a:pt x="105" y="44"/>
                  </a:cubicBezTo>
                  <a:cubicBezTo>
                    <a:pt x="113" y="49"/>
                    <a:pt x="119" y="56"/>
                    <a:pt x="123" y="65"/>
                  </a:cubicBezTo>
                  <a:cubicBezTo>
                    <a:pt x="148" y="58"/>
                    <a:pt x="148" y="58"/>
                    <a:pt x="148" y="58"/>
                  </a:cubicBezTo>
                  <a:cubicBezTo>
                    <a:pt x="153" y="56"/>
                    <a:pt x="153" y="56"/>
                    <a:pt x="153" y="56"/>
                  </a:cubicBezTo>
                  <a:cubicBezTo>
                    <a:pt x="147" y="40"/>
                    <a:pt x="136" y="26"/>
                    <a:pt x="121" y="17"/>
                  </a:cubicBezTo>
                  <a:cubicBezTo>
                    <a:pt x="92" y="0"/>
                    <a:pt x="55" y="4"/>
                    <a:pt x="31" y="25"/>
                  </a:cubicBezTo>
                  <a:cubicBezTo>
                    <a:pt x="26" y="30"/>
                    <a:pt x="21" y="36"/>
                    <a:pt x="17" y="43"/>
                  </a:cubicBezTo>
                  <a:cubicBezTo>
                    <a:pt x="13" y="49"/>
                    <a:pt x="10" y="56"/>
                    <a:pt x="8" y="62"/>
                  </a:cubicBezTo>
                  <a:cubicBezTo>
                    <a:pt x="0" y="94"/>
                    <a:pt x="13" y="129"/>
                    <a:pt x="42" y="147"/>
                  </a:cubicBezTo>
                  <a:cubicBezTo>
                    <a:pt x="58" y="156"/>
                    <a:pt x="75" y="159"/>
                    <a:pt x="92" y="157"/>
                  </a:cubicBezTo>
                  <a:lnTo>
                    <a:pt x="88"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66" name="Freeform 376"/>
            <p:cNvSpPr/>
            <p:nvPr/>
          </p:nvSpPr>
          <p:spPr bwMode="auto">
            <a:xfrm>
              <a:off x="6117843" y="1646219"/>
              <a:ext cx="155075" cy="131273"/>
            </a:xfrm>
            <a:custGeom>
              <a:avLst/>
              <a:gdLst>
                <a:gd name="T0" fmla="*/ 91 w 91"/>
                <a:gd name="T1" fmla="*/ 40 h 77"/>
                <a:gd name="T2" fmla="*/ 30 w 91"/>
                <a:gd name="T3" fmla="*/ 3 h 77"/>
                <a:gd name="T4" fmla="*/ 14 w 91"/>
                <a:gd name="T5" fmla="*/ 7 h 77"/>
                <a:gd name="T6" fmla="*/ 3 w 91"/>
                <a:gd name="T7" fmla="*/ 24 h 77"/>
                <a:gd name="T8" fmla="*/ 7 w 91"/>
                <a:gd name="T9" fmla="*/ 40 h 77"/>
                <a:gd name="T10" fmla="*/ 68 w 91"/>
                <a:gd name="T11" fmla="*/ 77 h 77"/>
                <a:gd name="T12" fmla="*/ 77 w 91"/>
                <a:gd name="T13" fmla="*/ 57 h 77"/>
                <a:gd name="T14" fmla="*/ 91 w 91"/>
                <a:gd name="T15" fmla="*/ 4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cxnSp>
        <p:nvCxnSpPr>
          <p:cNvPr id="67" name="直接连接符 66"/>
          <p:cNvCxnSpPr/>
          <p:nvPr/>
        </p:nvCxnSpPr>
        <p:spPr>
          <a:xfrm>
            <a:off x="8738935" y="4726659"/>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8570339" y="4691473"/>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094447" y="4707605"/>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auto">
          <a:xfrm>
            <a:off x="925851" y="4672419"/>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8826286" y="3986257"/>
            <a:ext cx="648708" cy="683974"/>
            <a:chOff x="4222411" y="4893577"/>
            <a:chExt cx="610202" cy="649873"/>
          </a:xfrm>
          <a:solidFill>
            <a:srgbClr val="FF6D3A"/>
          </a:solidFill>
        </p:grpSpPr>
        <p:sp>
          <p:nvSpPr>
            <p:cNvPr id="72" name="Freeform 397"/>
            <p:cNvSpPr/>
            <p:nvPr/>
          </p:nvSpPr>
          <p:spPr bwMode="auto">
            <a:xfrm>
              <a:off x="4663834" y="5236185"/>
              <a:ext cx="168779" cy="136322"/>
            </a:xfrm>
            <a:custGeom>
              <a:avLst/>
              <a:gdLst>
                <a:gd name="T0" fmla="*/ 89 w 99"/>
                <a:gd name="T1" fmla="*/ 48 h 80"/>
                <a:gd name="T2" fmla="*/ 60 w 99"/>
                <a:gd name="T3" fmla="*/ 0 h 80"/>
                <a:gd name="T4" fmla="*/ 0 w 99"/>
                <a:gd name="T5" fmla="*/ 0 h 80"/>
                <a:gd name="T6" fmla="*/ 38 w 99"/>
                <a:gd name="T7" fmla="*/ 65 h 80"/>
                <a:gd name="T8" fmla="*/ 38 w 99"/>
                <a:gd name="T9" fmla="*/ 80 h 80"/>
                <a:gd name="T10" fmla="*/ 73 w 99"/>
                <a:gd name="T11" fmla="*/ 80 h 80"/>
                <a:gd name="T12" fmla="*/ 89 w 99"/>
                <a:gd name="T13" fmla="*/ 48 h 80"/>
              </a:gdLst>
              <a:ahLst/>
              <a:cxnLst>
                <a:cxn ang="0">
                  <a:pos x="T0" y="T1"/>
                </a:cxn>
                <a:cxn ang="0">
                  <a:pos x="T2" y="T3"/>
                </a:cxn>
                <a:cxn ang="0">
                  <a:pos x="T4" y="T5"/>
                </a:cxn>
                <a:cxn ang="0">
                  <a:pos x="T6" y="T7"/>
                </a:cxn>
                <a:cxn ang="0">
                  <a:pos x="T8" y="T9"/>
                </a:cxn>
                <a:cxn ang="0">
                  <a:pos x="T10" y="T11"/>
                </a:cxn>
                <a:cxn ang="0">
                  <a:pos x="T12" y="T13"/>
                </a:cxn>
              </a:cxnLst>
              <a:rect l="0" t="0" r="r" b="b"/>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3" name="Freeform 398"/>
            <p:cNvSpPr/>
            <p:nvPr/>
          </p:nvSpPr>
          <p:spPr bwMode="auto">
            <a:xfrm>
              <a:off x="4433746" y="5003212"/>
              <a:ext cx="177435" cy="205565"/>
            </a:xfrm>
            <a:custGeom>
              <a:avLst/>
              <a:gdLst>
                <a:gd name="T0" fmla="*/ 52 w 104"/>
                <a:gd name="T1" fmla="*/ 0 h 121"/>
                <a:gd name="T2" fmla="*/ 0 w 104"/>
                <a:gd name="T3" fmla="*/ 60 h 121"/>
                <a:gd name="T4" fmla="*/ 31 w 104"/>
                <a:gd name="T5" fmla="*/ 116 h 121"/>
                <a:gd name="T6" fmla="*/ 31 w 104"/>
                <a:gd name="T7" fmla="*/ 116 h 121"/>
                <a:gd name="T8" fmla="*/ 52 w 104"/>
                <a:gd name="T9" fmla="*/ 121 h 121"/>
                <a:gd name="T10" fmla="*/ 73 w 104"/>
                <a:gd name="T11" fmla="*/ 116 h 121"/>
                <a:gd name="T12" fmla="*/ 74 w 104"/>
                <a:gd name="T13" fmla="*/ 115 h 121"/>
                <a:gd name="T14" fmla="*/ 104 w 104"/>
                <a:gd name="T15" fmla="*/ 60 h 121"/>
                <a:gd name="T16" fmla="*/ 52 w 104"/>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4" name="Freeform 399"/>
            <p:cNvSpPr/>
            <p:nvPr/>
          </p:nvSpPr>
          <p:spPr bwMode="auto">
            <a:xfrm>
              <a:off x="4350078" y="5227530"/>
              <a:ext cx="351263" cy="315920"/>
            </a:xfrm>
            <a:custGeom>
              <a:avLst/>
              <a:gdLst>
                <a:gd name="T0" fmla="*/ 150 w 206"/>
                <a:gd name="T1" fmla="*/ 5 h 185"/>
                <a:gd name="T2" fmla="*/ 134 w 206"/>
                <a:gd name="T3" fmla="*/ 0 h 185"/>
                <a:gd name="T4" fmla="*/ 134 w 206"/>
                <a:gd name="T5" fmla="*/ 0 h 185"/>
                <a:gd name="T6" fmla="*/ 120 w 206"/>
                <a:gd name="T7" fmla="*/ 5 h 185"/>
                <a:gd name="T8" fmla="*/ 103 w 206"/>
                <a:gd name="T9" fmla="*/ 12 h 185"/>
                <a:gd name="T10" fmla="*/ 87 w 206"/>
                <a:gd name="T11" fmla="*/ 5 h 185"/>
                <a:gd name="T12" fmla="*/ 73 w 206"/>
                <a:gd name="T13" fmla="*/ 0 h 185"/>
                <a:gd name="T14" fmla="*/ 57 w 206"/>
                <a:gd name="T15" fmla="*/ 5 h 185"/>
                <a:gd name="T16" fmla="*/ 0 w 206"/>
                <a:gd name="T17" fmla="*/ 73 h 185"/>
                <a:gd name="T18" fmla="*/ 0 w 206"/>
                <a:gd name="T19" fmla="*/ 85 h 185"/>
                <a:gd name="T20" fmla="*/ 0 w 206"/>
                <a:gd name="T21" fmla="*/ 151 h 185"/>
                <a:gd name="T22" fmla="*/ 94 w 206"/>
                <a:gd name="T23" fmla="*/ 185 h 185"/>
                <a:gd name="T24" fmla="*/ 113 w 206"/>
                <a:gd name="T25" fmla="*/ 185 h 185"/>
                <a:gd name="T26" fmla="*/ 206 w 206"/>
                <a:gd name="T27" fmla="*/ 151 h 185"/>
                <a:gd name="T28" fmla="*/ 206 w 206"/>
                <a:gd name="T29" fmla="*/ 85 h 185"/>
                <a:gd name="T30" fmla="*/ 206 w 206"/>
                <a:gd name="T31" fmla="*/ 73 h 185"/>
                <a:gd name="T32" fmla="*/ 150 w 206"/>
                <a:gd name="T33"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5" name="Freeform 400"/>
            <p:cNvSpPr/>
            <p:nvPr/>
          </p:nvSpPr>
          <p:spPr bwMode="auto">
            <a:xfrm>
              <a:off x="4222411" y="5236185"/>
              <a:ext cx="166616" cy="136322"/>
            </a:xfrm>
            <a:custGeom>
              <a:avLst/>
              <a:gdLst>
                <a:gd name="T0" fmla="*/ 98 w 98"/>
                <a:gd name="T1" fmla="*/ 0 h 80"/>
                <a:gd name="T2" fmla="*/ 39 w 98"/>
                <a:gd name="T3" fmla="*/ 0 h 80"/>
                <a:gd name="T4" fmla="*/ 10 w 98"/>
                <a:gd name="T5" fmla="*/ 48 h 80"/>
                <a:gd name="T6" fmla="*/ 26 w 98"/>
                <a:gd name="T7" fmla="*/ 80 h 80"/>
                <a:gd name="T8" fmla="*/ 60 w 98"/>
                <a:gd name="T9" fmla="*/ 80 h 80"/>
                <a:gd name="T10" fmla="*/ 60 w 98"/>
                <a:gd name="T11" fmla="*/ 65 h 80"/>
                <a:gd name="T12" fmla="*/ 98 w 9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6" name="Freeform 401"/>
            <p:cNvSpPr/>
            <p:nvPr/>
          </p:nvSpPr>
          <p:spPr bwMode="auto">
            <a:xfrm>
              <a:off x="4295260" y="4893577"/>
              <a:ext cx="462340" cy="331067"/>
            </a:xfrm>
            <a:custGeom>
              <a:avLst/>
              <a:gdLst>
                <a:gd name="T0" fmla="*/ 28 w 271"/>
                <a:gd name="T1" fmla="*/ 194 h 194"/>
                <a:gd name="T2" fmla="*/ 68 w 271"/>
                <a:gd name="T3" fmla="*/ 194 h 194"/>
                <a:gd name="T4" fmla="*/ 84 w 271"/>
                <a:gd name="T5" fmla="*/ 188 h 194"/>
                <a:gd name="T6" fmla="*/ 96 w 271"/>
                <a:gd name="T7" fmla="*/ 183 h 194"/>
                <a:gd name="T8" fmla="*/ 93 w 271"/>
                <a:gd name="T9" fmla="*/ 180 h 194"/>
                <a:gd name="T10" fmla="*/ 42 w 271"/>
                <a:gd name="T11" fmla="*/ 180 h 194"/>
                <a:gd name="T12" fmla="*/ 18 w 271"/>
                <a:gd name="T13" fmla="*/ 156 h 194"/>
                <a:gd name="T14" fmla="*/ 18 w 271"/>
                <a:gd name="T15" fmla="*/ 39 h 194"/>
                <a:gd name="T16" fmla="*/ 42 w 271"/>
                <a:gd name="T17" fmla="*/ 15 h 194"/>
                <a:gd name="T18" fmla="*/ 228 w 271"/>
                <a:gd name="T19" fmla="*/ 15 h 194"/>
                <a:gd name="T20" fmla="*/ 253 w 271"/>
                <a:gd name="T21" fmla="*/ 39 h 194"/>
                <a:gd name="T22" fmla="*/ 253 w 271"/>
                <a:gd name="T23" fmla="*/ 156 h 194"/>
                <a:gd name="T24" fmla="*/ 228 w 271"/>
                <a:gd name="T25" fmla="*/ 180 h 194"/>
                <a:gd name="T26" fmla="*/ 176 w 271"/>
                <a:gd name="T27" fmla="*/ 180 h 194"/>
                <a:gd name="T28" fmla="*/ 173 w 271"/>
                <a:gd name="T29" fmla="*/ 183 h 194"/>
                <a:gd name="T30" fmla="*/ 203 w 271"/>
                <a:gd name="T31" fmla="*/ 194 h 194"/>
                <a:gd name="T32" fmla="*/ 243 w 271"/>
                <a:gd name="T33" fmla="*/ 194 h 194"/>
                <a:gd name="T34" fmla="*/ 271 w 271"/>
                <a:gd name="T35" fmla="*/ 166 h 194"/>
                <a:gd name="T36" fmla="*/ 271 w 271"/>
                <a:gd name="T37" fmla="*/ 29 h 194"/>
                <a:gd name="T38" fmla="*/ 243 w 271"/>
                <a:gd name="T39" fmla="*/ 0 h 194"/>
                <a:gd name="T40" fmla="*/ 28 w 271"/>
                <a:gd name="T41" fmla="*/ 0 h 194"/>
                <a:gd name="T42" fmla="*/ 0 w 271"/>
                <a:gd name="T43" fmla="*/ 29 h 194"/>
                <a:gd name="T44" fmla="*/ 0 w 271"/>
                <a:gd name="T45" fmla="*/ 166 h 194"/>
                <a:gd name="T46" fmla="*/ 28 w 271"/>
                <a:gd name="T4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grpSp>
        <p:nvGrpSpPr>
          <p:cNvPr id="77" name="组合 76"/>
          <p:cNvGrpSpPr/>
          <p:nvPr/>
        </p:nvGrpSpPr>
        <p:grpSpPr>
          <a:xfrm>
            <a:off x="1164576" y="3963280"/>
            <a:ext cx="589567" cy="659065"/>
            <a:chOff x="1027865" y="1177546"/>
            <a:chExt cx="670069" cy="756622"/>
          </a:xfrm>
          <a:solidFill>
            <a:srgbClr val="3C536A"/>
          </a:solidFill>
        </p:grpSpPr>
        <p:sp>
          <p:nvSpPr>
            <p:cNvPr id="78"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9"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0" name="Freeform 650"/>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1"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2"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3"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4"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5"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6"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7" name="Freeform 657"/>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8"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9"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1708812" y="-3944515"/>
            <a:ext cx="6515217" cy="5087249"/>
            <a:chOff x="-1708812" y="-3944515"/>
            <a:chExt cx="6515217" cy="5087249"/>
          </a:xfrm>
        </p:grpSpPr>
        <p:sp>
          <p:nvSpPr>
            <p:cNvPr id="9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92" name="矩形 9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矩形 9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4" name="矩形 9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5" name="矩形 9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childTnLst>
                          </p:cTn>
                        </p:par>
                        <p:par>
                          <p:cTn id="49" fill="hold">
                            <p:stCondLst>
                              <p:cond delay="4500"/>
                            </p:stCondLst>
                            <p:childTnLst>
                              <p:par>
                                <p:cTn id="50" presetID="47" presetClass="entr" presetSubtype="0"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6500"/>
                            </p:stCondLst>
                            <p:childTnLst>
                              <p:par>
                                <p:cTn id="66" presetID="47"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22" presetClass="entr" presetSubtype="8" fill="hold"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wipe(left)">
                                      <p:cBhvr>
                                        <p:cTn id="74" dur="500"/>
                                        <p:tgtEl>
                                          <p:spTgt spid="69"/>
                                        </p:tgtEl>
                                      </p:cBhvr>
                                    </p:animEffect>
                                  </p:childTnLst>
                                </p:cTn>
                              </p:par>
                            </p:childTnLst>
                          </p:cTn>
                        </p:par>
                        <p:par>
                          <p:cTn id="75" fill="hold">
                            <p:stCondLst>
                              <p:cond delay="8000"/>
                            </p:stCondLst>
                            <p:childTnLst>
                              <p:par>
                                <p:cTn id="76" presetID="53" presetClass="entr" presetSubtype="16"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animEffect transition="in" filter="fade">
                                      <p:cBhvr>
                                        <p:cTn id="8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8"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15"/>
          <p:cNvSpPr>
            <a:spLocks noChangeArrowheads="1"/>
          </p:cNvSpPr>
          <p:nvPr/>
        </p:nvSpPr>
        <p:spPr bwMode="auto">
          <a:xfrm>
            <a:off x="5611934" y="3407257"/>
            <a:ext cx="1301430" cy="1299198"/>
          </a:xfrm>
          <a:prstGeom prst="ellipse">
            <a:avLst/>
          </a:prstGeom>
          <a:solidFill>
            <a:sysClr val="window" lastClr="FFFFFF">
              <a:lumMod val="85000"/>
            </a:sysClr>
          </a:solidFill>
          <a:ln>
            <a:noFill/>
          </a:ln>
        </p:spPr>
        <p:txBody>
          <a:bodyPr lIns="0" tIns="0" rIns="0" bIns="0" anchor="ctr"/>
          <a:lstStyle/>
          <a:p>
            <a:pPr algn="ctr" defTabSz="1285875" fontAlgn="auto">
              <a:spcBef>
                <a:spcPts val="0"/>
              </a:spcBef>
              <a:spcAft>
                <a:spcPts val="0"/>
              </a:spcAft>
              <a:defRPr/>
            </a:pPr>
            <a:r>
              <a:rPr lang="zh-CN" altLang="en-US" sz="3375" b="1" kern="0" dirty="0">
                <a:solidFill>
                  <a:srgbClr val="FF6D3A"/>
                </a:solidFill>
                <a:latin typeface="微软雅黑" panose="020B0503020204020204" pitchFamily="34" charset="-122"/>
                <a:ea typeface="微软雅黑" panose="020B0503020204020204" pitchFamily="34" charset="-122"/>
              </a:rPr>
              <a:t>目标</a:t>
            </a:r>
          </a:p>
        </p:txBody>
      </p:sp>
      <p:grpSp>
        <p:nvGrpSpPr>
          <p:cNvPr id="43" name="组合 42"/>
          <p:cNvGrpSpPr/>
          <p:nvPr/>
        </p:nvGrpSpPr>
        <p:grpSpPr>
          <a:xfrm>
            <a:off x="4357382" y="1882595"/>
            <a:ext cx="2428742" cy="2607326"/>
            <a:chOff x="3088977" y="1117152"/>
            <a:chExt cx="1727200" cy="1854200"/>
          </a:xfrm>
        </p:grpSpPr>
        <p:sp>
          <p:nvSpPr>
            <p:cNvPr id="44" name="任意多边形 4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rgbClr val="FF6D3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45"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不想做</a:t>
              </a:r>
            </a:p>
          </p:txBody>
        </p:sp>
      </p:grpSp>
      <p:grpSp>
        <p:nvGrpSpPr>
          <p:cNvPr id="46" name="组合 45"/>
          <p:cNvGrpSpPr/>
          <p:nvPr/>
        </p:nvGrpSpPr>
        <p:grpSpPr>
          <a:xfrm>
            <a:off x="5781590" y="3634951"/>
            <a:ext cx="2468923" cy="2560447"/>
            <a:chOff x="4101802" y="2363340"/>
            <a:chExt cx="1755775" cy="1820862"/>
          </a:xfrm>
        </p:grpSpPr>
        <p:sp>
          <p:nvSpPr>
            <p:cNvPr id="47" name="任意多边形 4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rgbClr val="FF6D3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48"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不好做</a:t>
              </a:r>
            </a:p>
          </p:txBody>
        </p:sp>
      </p:grpSp>
      <p:grpSp>
        <p:nvGrpSpPr>
          <p:cNvPr id="49" name="组合 48"/>
          <p:cNvGrpSpPr/>
          <p:nvPr/>
        </p:nvGrpSpPr>
        <p:grpSpPr>
          <a:xfrm>
            <a:off x="5826236" y="2320126"/>
            <a:ext cx="2638578" cy="2207745"/>
            <a:chOff x="4133552" y="1428302"/>
            <a:chExt cx="1876425" cy="1570038"/>
          </a:xfrm>
        </p:grpSpPr>
        <p:sp>
          <p:nvSpPr>
            <p:cNvPr id="50" name="任意多边形 4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75" y="913462"/>
                    <a:pt x="111198" y="901507"/>
                    <a:pt x="102241" y="889552"/>
                  </a:cubicBezTo>
                  <a:cubicBezTo>
                    <a:pt x="-39579" y="687818"/>
                    <a:pt x="-35923" y="410555"/>
                    <a:pt x="126139" y="208394"/>
                  </a:cubicBezTo>
                  <a:close/>
                </a:path>
              </a:pathLst>
            </a:custGeom>
            <a:solidFill>
              <a:srgbClr val="3C536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51"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不会做</a:t>
              </a:r>
            </a:p>
          </p:txBody>
        </p:sp>
      </p:grpSp>
      <p:grpSp>
        <p:nvGrpSpPr>
          <p:cNvPr id="52" name="组合 51"/>
          <p:cNvGrpSpPr/>
          <p:nvPr/>
        </p:nvGrpSpPr>
        <p:grpSpPr>
          <a:xfrm>
            <a:off x="4131919" y="3588073"/>
            <a:ext cx="2591700" cy="2319360"/>
            <a:chOff x="2928639" y="2330002"/>
            <a:chExt cx="1843088" cy="1649413"/>
          </a:xfrm>
        </p:grpSpPr>
        <p:sp>
          <p:nvSpPr>
            <p:cNvPr id="53" name="任意多边形 5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rgbClr val="3C536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54"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做不好</a:t>
              </a:r>
            </a:p>
          </p:txBody>
        </p:sp>
      </p:grpSp>
      <p:sp>
        <p:nvSpPr>
          <p:cNvPr id="55" name="矩形 54"/>
          <p:cNvSpPr/>
          <p:nvPr/>
        </p:nvSpPr>
        <p:spPr>
          <a:xfrm>
            <a:off x="8205865" y="1894464"/>
            <a:ext cx="3048046" cy="162370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6" name="矩形 55"/>
          <p:cNvSpPr/>
          <p:nvPr/>
        </p:nvSpPr>
        <p:spPr>
          <a:xfrm>
            <a:off x="8205865" y="4427799"/>
            <a:ext cx="3048046"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7" name="矩形 56"/>
          <p:cNvSpPr/>
          <p:nvPr/>
        </p:nvSpPr>
        <p:spPr>
          <a:xfrm>
            <a:off x="1388815" y="1865855"/>
            <a:ext cx="3017679" cy="1680919"/>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8" name="矩形 57"/>
          <p:cNvSpPr/>
          <p:nvPr/>
        </p:nvSpPr>
        <p:spPr>
          <a:xfrm>
            <a:off x="1388815" y="4427799"/>
            <a:ext cx="3017679"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grpSp>
        <p:nvGrpSpPr>
          <p:cNvPr id="20" name="组合 19"/>
          <p:cNvGrpSpPr/>
          <p:nvPr/>
        </p:nvGrpSpPr>
        <p:grpSpPr>
          <a:xfrm>
            <a:off x="-1708812" y="-3944515"/>
            <a:ext cx="6515217" cy="5087249"/>
            <a:chOff x="-1708812" y="-3944515"/>
            <a:chExt cx="6515217" cy="5087249"/>
          </a:xfrm>
        </p:grpSpPr>
        <p:sp>
          <p:nvSpPr>
            <p:cNvPr id="2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22" name="矩形 2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style.rotation</p:attrName>
                                        </p:attrNameLst>
                                      </p:cBhvr>
                                      <p:tavLst>
                                        <p:tav tm="0">
                                          <p:val>
                                            <p:fltVal val="720"/>
                                          </p:val>
                                        </p:tav>
                                        <p:tav tm="100000">
                                          <p:val>
                                            <p:fltVal val="0"/>
                                          </p:val>
                                        </p:tav>
                                      </p:tavLst>
                                    </p:anim>
                                    <p:anim calcmode="lin" valueType="num">
                                      <p:cBhvr>
                                        <p:cTn id="9" dur="500" fill="hold"/>
                                        <p:tgtEl>
                                          <p:spTgt spid="43"/>
                                        </p:tgtEl>
                                        <p:attrNameLst>
                                          <p:attrName>ppt_h</p:attrName>
                                        </p:attrNameLst>
                                      </p:cBhvr>
                                      <p:tavLst>
                                        <p:tav tm="0">
                                          <p:val>
                                            <p:fltVal val="0"/>
                                          </p:val>
                                        </p:tav>
                                        <p:tav tm="100000">
                                          <p:val>
                                            <p:strVal val="#ppt_h"/>
                                          </p:val>
                                        </p:tav>
                                      </p:tavLst>
                                    </p:anim>
                                    <p:anim calcmode="lin" valueType="num">
                                      <p:cBhvr>
                                        <p:cTn id="10" dur="500" fill="hold"/>
                                        <p:tgtEl>
                                          <p:spTgt spid="4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style.rotation</p:attrName>
                                        </p:attrNameLst>
                                      </p:cBhvr>
                                      <p:tavLst>
                                        <p:tav tm="0">
                                          <p:val>
                                            <p:fltVal val="720"/>
                                          </p:val>
                                        </p:tav>
                                        <p:tav tm="100000">
                                          <p:val>
                                            <p:fltVal val="0"/>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 calcmode="lin" valueType="num">
                                      <p:cBhvr>
                                        <p:cTn id="16" dur="500" fill="hold"/>
                                        <p:tgtEl>
                                          <p:spTgt spid="4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style.rotation</p:attrName>
                                        </p:attrNameLst>
                                      </p:cBhvr>
                                      <p:tavLst>
                                        <p:tav tm="0">
                                          <p:val>
                                            <p:fltVal val="720"/>
                                          </p:val>
                                        </p:tav>
                                        <p:tav tm="100000">
                                          <p:val>
                                            <p:fltVal val="0"/>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 calcmode="lin" valueType="num">
                                      <p:cBhvr>
                                        <p:cTn id="22" dur="500" fill="hold"/>
                                        <p:tgtEl>
                                          <p:spTgt spid="4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style.rotation</p:attrName>
                                        </p:attrNameLst>
                                      </p:cBhvr>
                                      <p:tavLst>
                                        <p:tav tm="0">
                                          <p:val>
                                            <p:fltVal val="720"/>
                                          </p:val>
                                        </p:tav>
                                        <p:tav tm="100000">
                                          <p:val>
                                            <p:fltVal val="0"/>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1+#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0-#ppt_w/2"/>
                                          </p:val>
                                        </p:tav>
                                        <p:tav tm="100000">
                                          <p:val>
                                            <p:strVal val="#ppt_x"/>
                                          </p:val>
                                        </p:tav>
                                      </p:tavLst>
                                    </p:anim>
                                    <p:anim calcmode="lin" valueType="num">
                                      <p:cBhvr additive="base">
                                        <p:cTn id="46" dur="500" fill="hold"/>
                                        <p:tgtEl>
                                          <p:spTgt spid="5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5" grpId="0"/>
      <p:bldP spid="56" grpId="0"/>
      <p:bldP spid="57"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1236245" y="3671282"/>
            <a:ext cx="1581624" cy="417982"/>
            <a:chOff x="1424694" y="3437117"/>
            <a:chExt cx="1499779" cy="396331"/>
          </a:xfrm>
          <a:solidFill>
            <a:srgbClr val="3C536A"/>
          </a:solidFill>
        </p:grpSpPr>
        <p:sp>
          <p:nvSpPr>
            <p:cNvPr id="15"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0"/>
          <p:cNvGrpSpPr/>
          <p:nvPr/>
        </p:nvGrpSpPr>
        <p:grpSpPr>
          <a:xfrm>
            <a:off x="2890411" y="3825922"/>
            <a:ext cx="1581624" cy="406378"/>
            <a:chOff x="2993261" y="3583747"/>
            <a:chExt cx="1499779" cy="385328"/>
          </a:xfrm>
          <a:solidFill>
            <a:srgbClr val="FF6D3A"/>
          </a:solidFill>
        </p:grpSpPr>
        <p:sp>
          <p:nvSpPr>
            <p:cNvPr id="18"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1"/>
          <p:cNvGrpSpPr/>
          <p:nvPr/>
        </p:nvGrpSpPr>
        <p:grpSpPr>
          <a:xfrm>
            <a:off x="4544576" y="3671283"/>
            <a:ext cx="1581624" cy="417981"/>
            <a:chOff x="4561827" y="3437117"/>
            <a:chExt cx="1499779" cy="396330"/>
          </a:xfrm>
          <a:solidFill>
            <a:srgbClr val="3C536A"/>
          </a:solidFill>
        </p:grpSpPr>
        <p:sp>
          <p:nvSpPr>
            <p:cNvPr id="21"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2"/>
          <p:cNvGrpSpPr/>
          <p:nvPr/>
        </p:nvGrpSpPr>
        <p:grpSpPr>
          <a:xfrm>
            <a:off x="6198741" y="3825922"/>
            <a:ext cx="1581624" cy="406378"/>
            <a:chOff x="6130393" y="3583747"/>
            <a:chExt cx="1499779" cy="385328"/>
          </a:xfrm>
          <a:solidFill>
            <a:srgbClr val="FF6D3A"/>
          </a:solidFill>
        </p:grpSpPr>
        <p:sp>
          <p:nvSpPr>
            <p:cNvPr id="24"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35"/>
          <p:cNvGrpSpPr/>
          <p:nvPr/>
        </p:nvGrpSpPr>
        <p:grpSpPr>
          <a:xfrm>
            <a:off x="9507074" y="3825924"/>
            <a:ext cx="1581624" cy="406377"/>
            <a:chOff x="9267526" y="3583748"/>
            <a:chExt cx="1499779" cy="385327"/>
          </a:xfrm>
          <a:solidFill>
            <a:srgbClr val="FF6D3A"/>
          </a:solidFill>
        </p:grpSpPr>
        <p:sp>
          <p:nvSpPr>
            <p:cNvPr id="27"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9"/>
          <p:cNvGrpSpPr/>
          <p:nvPr/>
        </p:nvGrpSpPr>
        <p:grpSpPr>
          <a:xfrm>
            <a:off x="7852908" y="3671282"/>
            <a:ext cx="1581624" cy="417982"/>
            <a:chOff x="7698960" y="3437117"/>
            <a:chExt cx="1499779" cy="396331"/>
          </a:xfrm>
          <a:solidFill>
            <a:srgbClr val="3C536A"/>
          </a:solidFill>
        </p:grpSpPr>
        <p:sp>
          <p:nvSpPr>
            <p:cNvPr id="30"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20"/>
          <p:cNvGrpSpPr/>
          <p:nvPr/>
        </p:nvGrpSpPr>
        <p:grpSpPr>
          <a:xfrm>
            <a:off x="10053044" y="4322652"/>
            <a:ext cx="489684" cy="490548"/>
            <a:chOff x="9145588" y="4435475"/>
            <a:chExt cx="464344" cy="465138"/>
          </a:xfrm>
          <a:solidFill>
            <a:srgbClr val="FF6D3A"/>
          </a:solidFill>
        </p:grpSpPr>
        <p:sp>
          <p:nvSpPr>
            <p:cNvPr id="3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30"/>
          <p:cNvGrpSpPr/>
          <p:nvPr/>
        </p:nvGrpSpPr>
        <p:grpSpPr>
          <a:xfrm>
            <a:off x="8471419" y="3107186"/>
            <a:ext cx="489684" cy="489711"/>
            <a:chOff x="7287419" y="2577307"/>
            <a:chExt cx="464344" cy="464344"/>
          </a:xfrm>
          <a:solidFill>
            <a:srgbClr val="3C536A"/>
          </a:solidFill>
        </p:grpSpPr>
        <p:sp>
          <p:nvSpPr>
            <p:cNvPr id="54"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6"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AutoShape 59"/>
          <p:cNvSpPr/>
          <p:nvPr/>
        </p:nvSpPr>
        <p:spPr bwMode="auto">
          <a:xfrm>
            <a:off x="3359693" y="4312710"/>
            <a:ext cx="490521"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6D3A"/>
          </a:solidFill>
          <a:ln>
            <a:noFill/>
          </a:ln>
          <a:effectLst/>
        </p:spPr>
        <p:txBody>
          <a:bodyPr lIns="20090" tIns="20090" rIns="20090" bIns="20090"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38"/>
          <p:cNvGrpSpPr/>
          <p:nvPr/>
        </p:nvGrpSpPr>
        <p:grpSpPr>
          <a:xfrm>
            <a:off x="5162668" y="3100404"/>
            <a:ext cx="490521" cy="412698"/>
            <a:chOff x="5368132" y="2625725"/>
            <a:chExt cx="465138" cy="391319"/>
          </a:xfrm>
          <a:solidFill>
            <a:srgbClr val="3C536A"/>
          </a:solidFill>
        </p:grpSpPr>
        <p:sp>
          <p:nvSpPr>
            <p:cNvPr id="5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42"/>
          <p:cNvGrpSpPr/>
          <p:nvPr/>
        </p:nvGrpSpPr>
        <p:grpSpPr>
          <a:xfrm>
            <a:off x="1782215" y="3106770"/>
            <a:ext cx="489684" cy="382561"/>
            <a:chOff x="2581275" y="1710532"/>
            <a:chExt cx="464344" cy="362744"/>
          </a:xfrm>
          <a:solidFill>
            <a:srgbClr val="3C536A"/>
          </a:solidFill>
        </p:grpSpPr>
        <p:sp>
          <p:nvSpPr>
            <p:cNvPr id="6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78" y="8008"/>
                    <a:pt x="2017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52"/>
          <p:cNvGrpSpPr/>
          <p:nvPr/>
        </p:nvGrpSpPr>
        <p:grpSpPr>
          <a:xfrm>
            <a:off x="6822044" y="4312710"/>
            <a:ext cx="336501" cy="490548"/>
            <a:chOff x="5441157" y="4440238"/>
            <a:chExt cx="319088" cy="465138"/>
          </a:xfrm>
          <a:solidFill>
            <a:srgbClr val="FF6D3A"/>
          </a:solidFill>
        </p:grpSpPr>
        <p:sp>
          <p:nvSpPr>
            <p:cNvPr id="7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TextBox 23"/>
          <p:cNvSpPr txBox="1"/>
          <p:nvPr/>
        </p:nvSpPr>
        <p:spPr>
          <a:xfrm>
            <a:off x="9349753" y="2289909"/>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6" name="TextBox 24"/>
          <p:cNvSpPr txBox="1"/>
          <p:nvPr/>
        </p:nvSpPr>
        <p:spPr>
          <a:xfrm>
            <a:off x="9349752" y="1993182"/>
            <a:ext cx="1576060" cy="330403"/>
          </a:xfrm>
          <a:prstGeom prst="rect">
            <a:avLst/>
          </a:prstGeom>
          <a:noFill/>
        </p:spPr>
        <p:txBody>
          <a:bodyPr wrap="none" lIns="91434" tIns="45716" rIns="91434" bIns="45716" rtlCol="0">
            <a:spAutoFit/>
          </a:bodyPr>
          <a:lstStyle/>
          <a:p>
            <a:r>
              <a:rPr lang="zh-CN" altLang="en-US" sz="1545" b="1" dirty="0">
                <a:solidFill>
                  <a:srgbClr val="FF6D3A"/>
                </a:solidFill>
                <a:ea typeface="微软雅黑" panose="020B0503020204020204" pitchFamily="34" charset="-122"/>
              </a:rPr>
              <a:t>请替换文字内容</a:t>
            </a:r>
          </a:p>
        </p:txBody>
      </p:sp>
      <p:sp>
        <p:nvSpPr>
          <p:cNvPr id="77" name="TextBox 23"/>
          <p:cNvSpPr txBox="1"/>
          <p:nvPr/>
        </p:nvSpPr>
        <p:spPr>
          <a:xfrm>
            <a:off x="7798130" y="5141028"/>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8" name="TextBox 24"/>
          <p:cNvSpPr txBox="1"/>
          <p:nvPr/>
        </p:nvSpPr>
        <p:spPr>
          <a:xfrm>
            <a:off x="7798129" y="4844301"/>
            <a:ext cx="1576060" cy="330403"/>
          </a:xfrm>
          <a:prstGeom prst="rect">
            <a:avLst/>
          </a:prstGeom>
          <a:noFill/>
        </p:spPr>
        <p:txBody>
          <a:bodyPr wrap="none" lIns="91434" tIns="45716" rIns="91434" bIns="45716" rtlCol="0">
            <a:spAutoFit/>
          </a:bodyPr>
          <a:lstStyle/>
          <a:p>
            <a:r>
              <a:rPr lang="zh-CN" altLang="en-US" sz="1545" b="1" dirty="0">
                <a:solidFill>
                  <a:srgbClr val="3C536A"/>
                </a:solidFill>
                <a:ea typeface="微软雅黑" panose="020B0503020204020204" pitchFamily="34" charset="-122"/>
              </a:rPr>
              <a:t>请替换文字内容</a:t>
            </a:r>
          </a:p>
        </p:txBody>
      </p:sp>
      <p:sp>
        <p:nvSpPr>
          <p:cNvPr id="79" name="TextBox 23"/>
          <p:cNvSpPr txBox="1"/>
          <p:nvPr/>
        </p:nvSpPr>
        <p:spPr>
          <a:xfrm>
            <a:off x="5923250" y="2289909"/>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0" name="TextBox 24"/>
          <p:cNvSpPr txBox="1"/>
          <p:nvPr/>
        </p:nvSpPr>
        <p:spPr>
          <a:xfrm>
            <a:off x="5923249" y="1993182"/>
            <a:ext cx="1576060" cy="330403"/>
          </a:xfrm>
          <a:prstGeom prst="rect">
            <a:avLst/>
          </a:prstGeom>
          <a:noFill/>
        </p:spPr>
        <p:txBody>
          <a:bodyPr wrap="none" lIns="91434" tIns="45716" rIns="91434" bIns="45716" rtlCol="0">
            <a:spAutoFit/>
          </a:bodyPr>
          <a:lstStyle/>
          <a:p>
            <a:r>
              <a:rPr lang="zh-CN" altLang="en-US" sz="1545" b="1" dirty="0">
                <a:solidFill>
                  <a:srgbClr val="FF6D3A"/>
                </a:solidFill>
                <a:ea typeface="微软雅黑" panose="020B0503020204020204" pitchFamily="34" charset="-122"/>
              </a:rPr>
              <a:t>请替换文字内容</a:t>
            </a:r>
          </a:p>
        </p:txBody>
      </p:sp>
      <p:sp>
        <p:nvSpPr>
          <p:cNvPr id="81" name="TextBox 23"/>
          <p:cNvSpPr txBox="1"/>
          <p:nvPr/>
        </p:nvSpPr>
        <p:spPr>
          <a:xfrm>
            <a:off x="4565579" y="5141028"/>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2" name="TextBox 24"/>
          <p:cNvSpPr txBox="1"/>
          <p:nvPr/>
        </p:nvSpPr>
        <p:spPr>
          <a:xfrm>
            <a:off x="4565578" y="4844301"/>
            <a:ext cx="1576060" cy="330403"/>
          </a:xfrm>
          <a:prstGeom prst="rect">
            <a:avLst/>
          </a:prstGeom>
          <a:noFill/>
        </p:spPr>
        <p:txBody>
          <a:bodyPr wrap="none" lIns="91434" tIns="45716" rIns="91434" bIns="45716" rtlCol="0">
            <a:spAutoFit/>
          </a:bodyPr>
          <a:lstStyle/>
          <a:p>
            <a:r>
              <a:rPr lang="zh-CN" altLang="en-US" sz="1545" b="1" dirty="0">
                <a:solidFill>
                  <a:srgbClr val="3C536A"/>
                </a:solidFill>
                <a:ea typeface="微软雅黑" panose="020B0503020204020204" pitchFamily="34" charset="-122"/>
              </a:rPr>
              <a:t>请替换文字内容</a:t>
            </a:r>
          </a:p>
        </p:txBody>
      </p:sp>
      <p:sp>
        <p:nvSpPr>
          <p:cNvPr id="83" name="TextBox 23"/>
          <p:cNvSpPr txBox="1"/>
          <p:nvPr/>
        </p:nvSpPr>
        <p:spPr>
          <a:xfrm>
            <a:off x="2764586" y="2289909"/>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4" name="TextBox 24"/>
          <p:cNvSpPr txBox="1"/>
          <p:nvPr/>
        </p:nvSpPr>
        <p:spPr>
          <a:xfrm>
            <a:off x="2764585" y="1993182"/>
            <a:ext cx="1576060" cy="330403"/>
          </a:xfrm>
          <a:prstGeom prst="rect">
            <a:avLst/>
          </a:prstGeom>
          <a:noFill/>
        </p:spPr>
        <p:txBody>
          <a:bodyPr wrap="none" lIns="91434" tIns="45716" rIns="91434" bIns="45716" rtlCol="0">
            <a:spAutoFit/>
          </a:bodyPr>
          <a:lstStyle/>
          <a:p>
            <a:r>
              <a:rPr lang="zh-CN" altLang="en-US" sz="1545" b="1" dirty="0">
                <a:solidFill>
                  <a:srgbClr val="FF6D3A"/>
                </a:solidFill>
                <a:ea typeface="微软雅黑" panose="020B0503020204020204" pitchFamily="34" charset="-122"/>
              </a:rPr>
              <a:t>请替换文字内容</a:t>
            </a:r>
          </a:p>
        </p:txBody>
      </p:sp>
      <p:sp>
        <p:nvSpPr>
          <p:cNvPr id="85" name="TextBox 23"/>
          <p:cNvSpPr txBox="1"/>
          <p:nvPr/>
        </p:nvSpPr>
        <p:spPr>
          <a:xfrm>
            <a:off x="1259142" y="5141028"/>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6" name="TextBox 24"/>
          <p:cNvSpPr txBox="1"/>
          <p:nvPr/>
        </p:nvSpPr>
        <p:spPr>
          <a:xfrm>
            <a:off x="1259141" y="4844301"/>
            <a:ext cx="1576060" cy="330403"/>
          </a:xfrm>
          <a:prstGeom prst="rect">
            <a:avLst/>
          </a:prstGeom>
          <a:noFill/>
        </p:spPr>
        <p:txBody>
          <a:bodyPr wrap="none" lIns="91434" tIns="45716" rIns="91434" bIns="45716" rtlCol="0">
            <a:spAutoFit/>
          </a:bodyPr>
          <a:lstStyle/>
          <a:p>
            <a:r>
              <a:rPr lang="zh-CN" altLang="en-US" sz="1545" b="1" dirty="0">
                <a:solidFill>
                  <a:srgbClr val="3C536A"/>
                </a:solidFill>
                <a:ea typeface="微软雅黑" panose="020B0503020204020204" pitchFamily="34" charset="-122"/>
              </a:rPr>
              <a:t>请替换文字内容</a:t>
            </a:r>
          </a:p>
        </p:txBody>
      </p:sp>
      <p:grpSp>
        <p:nvGrpSpPr>
          <p:cNvPr id="87" name="组合 86"/>
          <p:cNvGrpSpPr/>
          <p:nvPr/>
        </p:nvGrpSpPr>
        <p:grpSpPr>
          <a:xfrm>
            <a:off x="-1708812" y="-3944515"/>
            <a:ext cx="6515217" cy="5087249"/>
            <a:chOff x="-1708812" y="-3944515"/>
            <a:chExt cx="6515217" cy="5087249"/>
          </a:xfrm>
        </p:grpSpPr>
        <p:sp>
          <p:nvSpPr>
            <p:cNvPr id="8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89" name="矩形 8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0" name="矩形 8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1" name="矩形 9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2" name="矩形 9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p:tgtEl>
                                          <p:spTgt spid="75"/>
                                        </p:tgtEl>
                                        <p:attrNameLst>
                                          <p:attrName>ppt_y</p:attrName>
                                        </p:attrNameLst>
                                      </p:cBhvr>
                                      <p:tavLst>
                                        <p:tav tm="0">
                                          <p:val>
                                            <p:strVal val="#ppt_y+#ppt_h*1.125000"/>
                                          </p:val>
                                        </p:tav>
                                        <p:tav tm="100000">
                                          <p:val>
                                            <p:strVal val="#ppt_y"/>
                                          </p:val>
                                        </p:tav>
                                      </p:tavLst>
                                    </p:anim>
                                    <p:animEffect transition="in" filter="wipe(up)">
                                      <p:cBhvr>
                                        <p:cTn id="19" dur="500"/>
                                        <p:tgtEl>
                                          <p:spTgt spid="7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p:tgtEl>
                                          <p:spTgt spid="76"/>
                                        </p:tgtEl>
                                        <p:attrNameLst>
                                          <p:attrName>ppt_y</p:attrName>
                                        </p:attrNameLst>
                                      </p:cBhvr>
                                      <p:tavLst>
                                        <p:tav tm="0">
                                          <p:val>
                                            <p:strVal val="#ppt_y-#ppt_h*1.125000"/>
                                          </p:val>
                                        </p:tav>
                                        <p:tav tm="100000">
                                          <p:val>
                                            <p:strVal val="#ppt_y"/>
                                          </p:val>
                                        </p:tav>
                                      </p:tavLst>
                                    </p:anim>
                                    <p:animEffect transition="in" filter="wipe(down)">
                                      <p:cBhvr>
                                        <p:cTn id="23" dur="500"/>
                                        <p:tgtEl>
                                          <p:spTgt spid="76"/>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p:tgtEl>
                                          <p:spTgt spid="77"/>
                                        </p:tgtEl>
                                        <p:attrNameLst>
                                          <p:attrName>ppt_y</p:attrName>
                                        </p:attrNameLst>
                                      </p:cBhvr>
                                      <p:tavLst>
                                        <p:tav tm="0">
                                          <p:val>
                                            <p:strVal val="#ppt_y+#ppt_h*1.125000"/>
                                          </p:val>
                                        </p:tav>
                                        <p:tav tm="100000">
                                          <p:val>
                                            <p:strVal val="#ppt_y"/>
                                          </p:val>
                                        </p:tav>
                                      </p:tavLst>
                                    </p:anim>
                                    <p:animEffect transition="in" filter="wipe(up)">
                                      <p:cBhvr>
                                        <p:cTn id="39" dur="500"/>
                                        <p:tgtEl>
                                          <p:spTgt spid="7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additive="base">
                                        <p:cTn id="42" dur="500"/>
                                        <p:tgtEl>
                                          <p:spTgt spid="78"/>
                                        </p:tgtEl>
                                        <p:attrNameLst>
                                          <p:attrName>ppt_y</p:attrName>
                                        </p:attrNameLst>
                                      </p:cBhvr>
                                      <p:tavLst>
                                        <p:tav tm="0">
                                          <p:val>
                                            <p:strVal val="#ppt_y-#ppt_h*1.125000"/>
                                          </p:val>
                                        </p:tav>
                                        <p:tav tm="100000">
                                          <p:val>
                                            <p:strVal val="#ppt_y"/>
                                          </p:val>
                                        </p:tav>
                                      </p:tavLst>
                                    </p:anim>
                                    <p:animEffect transition="in" filter="wipe(down)">
                                      <p:cBhvr>
                                        <p:cTn id="43" dur="500"/>
                                        <p:tgtEl>
                                          <p:spTgt spid="78"/>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p:tgtEl>
                                          <p:spTgt spid="79"/>
                                        </p:tgtEl>
                                        <p:attrNameLst>
                                          <p:attrName>ppt_y</p:attrName>
                                        </p:attrNameLst>
                                      </p:cBhvr>
                                      <p:tavLst>
                                        <p:tav tm="0">
                                          <p:val>
                                            <p:strVal val="#ppt_y+#ppt_h*1.125000"/>
                                          </p:val>
                                        </p:tav>
                                        <p:tav tm="100000">
                                          <p:val>
                                            <p:strVal val="#ppt_y"/>
                                          </p:val>
                                        </p:tav>
                                      </p:tavLst>
                                    </p:anim>
                                    <p:animEffect transition="in" filter="wipe(up)">
                                      <p:cBhvr>
                                        <p:cTn id="59" dur="500"/>
                                        <p:tgtEl>
                                          <p:spTgt spid="79"/>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ppt_y</p:attrName>
                                        </p:attrNameLst>
                                      </p:cBhvr>
                                      <p:tavLst>
                                        <p:tav tm="0">
                                          <p:val>
                                            <p:strVal val="#ppt_y-#ppt_h*1.125000"/>
                                          </p:val>
                                        </p:tav>
                                        <p:tav tm="100000">
                                          <p:val>
                                            <p:strVal val="#ppt_y"/>
                                          </p:val>
                                        </p:tav>
                                      </p:tavLst>
                                    </p:anim>
                                    <p:animEffect transition="in" filter="wipe(down)">
                                      <p:cBhvr>
                                        <p:cTn id="63" dur="500"/>
                                        <p:tgtEl>
                                          <p:spTgt spid="80"/>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p:tgtEl>
                                          <p:spTgt spid="81"/>
                                        </p:tgtEl>
                                        <p:attrNameLst>
                                          <p:attrName>ppt_y</p:attrName>
                                        </p:attrNameLst>
                                      </p:cBhvr>
                                      <p:tavLst>
                                        <p:tav tm="0">
                                          <p:val>
                                            <p:strVal val="#ppt_y+#ppt_h*1.125000"/>
                                          </p:val>
                                        </p:tav>
                                        <p:tav tm="100000">
                                          <p:val>
                                            <p:strVal val="#ppt_y"/>
                                          </p:val>
                                        </p:tav>
                                      </p:tavLst>
                                    </p:anim>
                                    <p:animEffect transition="in" filter="wipe(up)">
                                      <p:cBhvr>
                                        <p:cTn id="79" dur="500"/>
                                        <p:tgtEl>
                                          <p:spTgt spid="81"/>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p:tgtEl>
                                          <p:spTgt spid="82"/>
                                        </p:tgtEl>
                                        <p:attrNameLst>
                                          <p:attrName>ppt_y</p:attrName>
                                        </p:attrNameLst>
                                      </p:cBhvr>
                                      <p:tavLst>
                                        <p:tav tm="0">
                                          <p:val>
                                            <p:strVal val="#ppt_y-#ppt_h*1.125000"/>
                                          </p:val>
                                        </p:tav>
                                        <p:tav tm="100000">
                                          <p:val>
                                            <p:strVal val="#ppt_y"/>
                                          </p:val>
                                        </p:tav>
                                      </p:tavLst>
                                    </p:anim>
                                    <p:animEffect transition="in" filter="wipe(down)">
                                      <p:cBhvr>
                                        <p:cTn id="83" dur="500"/>
                                        <p:tgtEl>
                                          <p:spTgt spid="82"/>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0-#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500"/>
                                        <p:tgtEl>
                                          <p:spTgt spid="83"/>
                                        </p:tgtEl>
                                        <p:attrNameLst>
                                          <p:attrName>ppt_y</p:attrName>
                                        </p:attrNameLst>
                                      </p:cBhvr>
                                      <p:tavLst>
                                        <p:tav tm="0">
                                          <p:val>
                                            <p:strVal val="#ppt_y+#ppt_h*1.125000"/>
                                          </p:val>
                                        </p:tav>
                                        <p:tav tm="100000">
                                          <p:val>
                                            <p:strVal val="#ppt_y"/>
                                          </p:val>
                                        </p:tav>
                                      </p:tavLst>
                                    </p:anim>
                                    <p:animEffect transition="in" filter="wipe(up)">
                                      <p:cBhvr>
                                        <p:cTn id="99" dur="500"/>
                                        <p:tgtEl>
                                          <p:spTgt spid="8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 calcmode="lin" valueType="num">
                                      <p:cBhvr additive="base">
                                        <p:cTn id="102" dur="500"/>
                                        <p:tgtEl>
                                          <p:spTgt spid="84"/>
                                        </p:tgtEl>
                                        <p:attrNameLst>
                                          <p:attrName>ppt_y</p:attrName>
                                        </p:attrNameLst>
                                      </p:cBhvr>
                                      <p:tavLst>
                                        <p:tav tm="0">
                                          <p:val>
                                            <p:strVal val="#ppt_y-#ppt_h*1.125000"/>
                                          </p:val>
                                        </p:tav>
                                        <p:tav tm="100000">
                                          <p:val>
                                            <p:strVal val="#ppt_y"/>
                                          </p:val>
                                        </p:tav>
                                      </p:tavLst>
                                    </p:anim>
                                    <p:animEffect transition="in" filter="wipe(down)">
                                      <p:cBhvr>
                                        <p:cTn id="103" dur="500"/>
                                        <p:tgtEl>
                                          <p:spTgt spid="84"/>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0-#ppt_w/2"/>
                                          </p:val>
                                        </p:tav>
                                        <p:tav tm="100000">
                                          <p:val>
                                            <p:strVal val="#ppt_x"/>
                                          </p:val>
                                        </p:tav>
                                      </p:tavLst>
                                    </p:anim>
                                    <p:anim calcmode="lin" valueType="num">
                                      <p:cBhvr additive="base">
                                        <p:cTn id="108" dur="500" fill="hold"/>
                                        <p:tgtEl>
                                          <p:spTgt spid="1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additive="base">
                                        <p:cTn id="118" dur="500"/>
                                        <p:tgtEl>
                                          <p:spTgt spid="85"/>
                                        </p:tgtEl>
                                        <p:attrNameLst>
                                          <p:attrName>ppt_y</p:attrName>
                                        </p:attrNameLst>
                                      </p:cBhvr>
                                      <p:tavLst>
                                        <p:tav tm="0">
                                          <p:val>
                                            <p:strVal val="#ppt_y+#ppt_h*1.125000"/>
                                          </p:val>
                                        </p:tav>
                                        <p:tav tm="100000">
                                          <p:val>
                                            <p:strVal val="#ppt_y"/>
                                          </p:val>
                                        </p:tav>
                                      </p:tavLst>
                                    </p:anim>
                                    <p:animEffect transition="in" filter="wipe(up)">
                                      <p:cBhvr>
                                        <p:cTn id="119" dur="500"/>
                                        <p:tgtEl>
                                          <p:spTgt spid="85"/>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86"/>
                                        </p:tgtEl>
                                        <p:attrNameLst>
                                          <p:attrName>style.visibility</p:attrName>
                                        </p:attrNameLst>
                                      </p:cBhvr>
                                      <p:to>
                                        <p:strVal val="visible"/>
                                      </p:to>
                                    </p:set>
                                    <p:anim calcmode="lin" valueType="num">
                                      <p:cBhvr additive="base">
                                        <p:cTn id="122" dur="500"/>
                                        <p:tgtEl>
                                          <p:spTgt spid="86"/>
                                        </p:tgtEl>
                                        <p:attrNameLst>
                                          <p:attrName>ppt_y</p:attrName>
                                        </p:attrNameLst>
                                      </p:cBhvr>
                                      <p:tavLst>
                                        <p:tav tm="0">
                                          <p:val>
                                            <p:strVal val="#ppt_y-#ppt_h*1.125000"/>
                                          </p:val>
                                        </p:tav>
                                        <p:tav tm="100000">
                                          <p:val>
                                            <p:strVal val="#ppt_y"/>
                                          </p:val>
                                        </p:tav>
                                      </p:tavLst>
                                    </p:anim>
                                    <p:animEffect transition="in" filter="wipe(down)">
                                      <p:cBhvr>
                                        <p:cTn id="12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5" grpId="0"/>
      <p:bldP spid="76" grpId="0"/>
      <p:bldP spid="77" grpId="0"/>
      <p:bldP spid="78" grpId="0"/>
      <p:bldP spid="79" grpId="0"/>
      <p:bldP spid="80" grpId="0"/>
      <p:bldP spid="81" grpId="0"/>
      <p:bldP spid="82" grpId="0"/>
      <p:bldP spid="83" grpId="0"/>
      <p:bldP spid="84" grpId="0"/>
      <p:bldP spid="85"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H_Other_1"/>
          <p:cNvSpPr/>
          <p:nvPr>
            <p:custDataLst>
              <p:tags r:id="rId1"/>
            </p:custDataLst>
          </p:nvPr>
        </p:nvSpPr>
        <p:spPr>
          <a:xfrm>
            <a:off x="1688216" y="1691826"/>
            <a:ext cx="997837" cy="561364"/>
          </a:xfrm>
          <a:custGeom>
            <a:avLst/>
            <a:gdLst>
              <a:gd name="connsiteX0" fmla="*/ 0 w 717819"/>
              <a:gd name="connsiteY0" fmla="*/ 0 h 779310"/>
              <a:gd name="connsiteX1" fmla="*/ 717819 w 717819"/>
              <a:gd name="connsiteY1" fmla="*/ 0 h 779310"/>
              <a:gd name="connsiteX2" fmla="*/ 1786 w 717819"/>
              <a:gd name="connsiteY2" fmla="*/ 779310 h 779310"/>
              <a:gd name="connsiteX3" fmla="*/ 0 w 717819"/>
              <a:gd name="connsiteY3" fmla="*/ 779310 h 779310"/>
            </a:gdLst>
            <a:ahLst/>
            <a:cxnLst>
              <a:cxn ang="0">
                <a:pos x="connsiteX0" y="connsiteY0"/>
              </a:cxn>
              <a:cxn ang="0">
                <a:pos x="connsiteX1" y="connsiteY1"/>
              </a:cxn>
              <a:cxn ang="0">
                <a:pos x="connsiteX2" y="connsiteY2"/>
              </a:cxn>
              <a:cxn ang="0">
                <a:pos x="connsiteX3" y="connsiteY3"/>
              </a:cxn>
            </a:cxnLst>
            <a:rect l="l" t="t" r="r" b="b"/>
            <a:pathLst>
              <a:path w="717819" h="779310">
                <a:moveTo>
                  <a:pt x="0" y="0"/>
                </a:moveTo>
                <a:lnTo>
                  <a:pt x="717819" y="0"/>
                </a:lnTo>
                <a:lnTo>
                  <a:pt x="1786" y="779310"/>
                </a:lnTo>
                <a:lnTo>
                  <a:pt x="0" y="779310"/>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50622" tIns="0" bIns="0"/>
          <a:lstStyle/>
          <a:p>
            <a:pPr fontAlgn="auto">
              <a:spcBef>
                <a:spcPts val="0"/>
              </a:spcBef>
              <a:spcAft>
                <a:spcPts val="0"/>
              </a:spcAft>
              <a:defRPr/>
            </a:pPr>
            <a:r>
              <a:rPr lang="en-US" altLang="zh-CN" sz="3375" dirty="0">
                <a:solidFill>
                  <a:srgbClr val="FFFFFF"/>
                </a:solidFill>
                <a:latin typeface="微软雅黑" panose="020B0503020204020204" pitchFamily="34" charset="-122"/>
                <a:ea typeface="微软雅黑" panose="020B0503020204020204" pitchFamily="34" charset="-122"/>
                <a:cs typeface="+mn-ea"/>
                <a:sym typeface="+mn-lt"/>
              </a:rPr>
              <a:t>A</a:t>
            </a:r>
            <a:endParaRPr lang="zh-CN" altLang="en-US" sz="337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1" name="MH_SubTitle_1"/>
          <p:cNvSpPr/>
          <p:nvPr>
            <p:custDataLst>
              <p:tags r:id="rId2"/>
            </p:custDataLst>
          </p:nvPr>
        </p:nvSpPr>
        <p:spPr>
          <a:xfrm>
            <a:off x="1621247" y="1846589"/>
            <a:ext cx="3919918" cy="581325"/>
          </a:xfrm>
          <a:custGeom>
            <a:avLst/>
            <a:gdLst>
              <a:gd name="connsiteX0" fmla="*/ 2148718 w 2191263"/>
              <a:gd name="connsiteY0" fmla="*/ 0 h 626989"/>
              <a:gd name="connsiteX1" fmla="*/ 2191263 w 2191263"/>
              <a:gd name="connsiteY1" fmla="*/ 0 h 626989"/>
              <a:gd name="connsiteX2" fmla="*/ 2191263 w 2191263"/>
              <a:gd name="connsiteY2" fmla="*/ 626989 h 626989"/>
              <a:gd name="connsiteX3" fmla="*/ 2148718 w 2191263"/>
              <a:gd name="connsiteY3" fmla="*/ 626989 h 626989"/>
              <a:gd name="connsiteX4" fmla="*/ 565885 w 2191263"/>
              <a:gd name="connsiteY4" fmla="*/ 0 h 626989"/>
              <a:gd name="connsiteX5" fmla="*/ 2110617 w 2191263"/>
              <a:gd name="connsiteY5" fmla="*/ 0 h 626989"/>
              <a:gd name="connsiteX6" fmla="*/ 2110617 w 2191263"/>
              <a:gd name="connsiteY6" fmla="*/ 626989 h 626989"/>
              <a:gd name="connsiteX7" fmla="*/ 0 w 2191263"/>
              <a:gd name="connsiteY7" fmla="*/ 626989 h 626989"/>
              <a:gd name="connsiteX8" fmla="*/ 0 w 2191263"/>
              <a:gd name="connsiteY8" fmla="*/ 615893 h 6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263" h="626989">
                <a:moveTo>
                  <a:pt x="2148718" y="0"/>
                </a:moveTo>
                <a:lnTo>
                  <a:pt x="2191263" y="0"/>
                </a:lnTo>
                <a:lnTo>
                  <a:pt x="2191263" y="626989"/>
                </a:lnTo>
                <a:lnTo>
                  <a:pt x="2148718" y="626989"/>
                </a:lnTo>
                <a:close/>
                <a:moveTo>
                  <a:pt x="565885" y="0"/>
                </a:moveTo>
                <a:lnTo>
                  <a:pt x="2110617" y="0"/>
                </a:lnTo>
                <a:lnTo>
                  <a:pt x="2110617" y="626989"/>
                </a:lnTo>
                <a:lnTo>
                  <a:pt x="0" y="626989"/>
                </a:lnTo>
                <a:lnTo>
                  <a:pt x="0" y="615893"/>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4" tIns="0" rIns="0" bIns="0" anchor="ctr" anchorCtr="1">
            <a:noAutofit/>
          </a:bodyPr>
          <a:lstStyle/>
          <a:p>
            <a:pPr algn="ctr" fontAlgn="auto">
              <a:spcBef>
                <a:spcPts val="0"/>
              </a:spcBef>
              <a:spcAft>
                <a:spcPts val="0"/>
              </a:spcAft>
              <a:defRPr/>
            </a:pPr>
            <a:r>
              <a:rPr lang="zh-CN" altLang="en-US" sz="4000" b="1" dirty="0">
                <a:solidFill>
                  <a:srgbClr val="FFFFFF"/>
                </a:solidFill>
                <a:latin typeface="微软雅黑" panose="020B0503020204020204" pitchFamily="34" charset="-122"/>
                <a:ea typeface="微软雅黑" panose="020B0503020204020204" pitchFamily="34" charset="-122"/>
                <a:cs typeface="+mn-ea"/>
                <a:sym typeface="+mn-lt"/>
              </a:rPr>
              <a:t>经验</a:t>
            </a:r>
          </a:p>
        </p:txBody>
      </p:sp>
      <p:sp>
        <p:nvSpPr>
          <p:cNvPr id="152" name="MH_Other_2"/>
          <p:cNvSpPr/>
          <p:nvPr>
            <p:custDataLst>
              <p:tags r:id="rId3"/>
            </p:custDataLst>
          </p:nvPr>
        </p:nvSpPr>
        <p:spPr>
          <a:xfrm>
            <a:off x="7182846" y="1691826"/>
            <a:ext cx="997839" cy="561364"/>
          </a:xfrm>
          <a:custGeom>
            <a:avLst/>
            <a:gdLst>
              <a:gd name="connsiteX0" fmla="*/ 0 w 717819"/>
              <a:gd name="connsiteY0" fmla="*/ 0 h 779310"/>
              <a:gd name="connsiteX1" fmla="*/ 717819 w 717819"/>
              <a:gd name="connsiteY1" fmla="*/ 0 h 779310"/>
              <a:gd name="connsiteX2" fmla="*/ 1786 w 717819"/>
              <a:gd name="connsiteY2" fmla="*/ 779310 h 779310"/>
              <a:gd name="connsiteX3" fmla="*/ 0 w 717819"/>
              <a:gd name="connsiteY3" fmla="*/ 779310 h 779310"/>
            </a:gdLst>
            <a:ahLst/>
            <a:cxnLst>
              <a:cxn ang="0">
                <a:pos x="connsiteX0" y="connsiteY0"/>
              </a:cxn>
              <a:cxn ang="0">
                <a:pos x="connsiteX1" y="connsiteY1"/>
              </a:cxn>
              <a:cxn ang="0">
                <a:pos x="connsiteX2" y="connsiteY2"/>
              </a:cxn>
              <a:cxn ang="0">
                <a:pos x="connsiteX3" y="connsiteY3"/>
              </a:cxn>
            </a:cxnLst>
            <a:rect l="l" t="t" r="r" b="b"/>
            <a:pathLst>
              <a:path w="717819" h="779310">
                <a:moveTo>
                  <a:pt x="0" y="0"/>
                </a:moveTo>
                <a:lnTo>
                  <a:pt x="717819" y="0"/>
                </a:lnTo>
                <a:lnTo>
                  <a:pt x="1786" y="779310"/>
                </a:lnTo>
                <a:lnTo>
                  <a:pt x="0" y="779310"/>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50622" tIns="0" bIns="0"/>
          <a:lstStyle/>
          <a:p>
            <a:pPr fontAlgn="auto">
              <a:spcBef>
                <a:spcPts val="0"/>
              </a:spcBef>
              <a:spcAft>
                <a:spcPts val="0"/>
              </a:spcAft>
              <a:defRPr/>
            </a:pPr>
            <a:r>
              <a:rPr lang="en-US" altLang="zh-CN" sz="3375" dirty="0">
                <a:solidFill>
                  <a:srgbClr val="FFFFFF"/>
                </a:solidFill>
                <a:latin typeface="微软雅黑" panose="020B0503020204020204" pitchFamily="34" charset="-122"/>
                <a:ea typeface="微软雅黑" panose="020B0503020204020204" pitchFamily="34" charset="-122"/>
                <a:cs typeface="+mn-ea"/>
                <a:sym typeface="+mn-lt"/>
              </a:rPr>
              <a:t>B</a:t>
            </a:r>
            <a:endParaRPr lang="zh-CN" altLang="en-US" sz="337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3" name="MH_SubTitle_2"/>
          <p:cNvSpPr/>
          <p:nvPr>
            <p:custDataLst>
              <p:tags r:id="rId4"/>
            </p:custDataLst>
          </p:nvPr>
        </p:nvSpPr>
        <p:spPr>
          <a:xfrm>
            <a:off x="7115875" y="1846589"/>
            <a:ext cx="3922151" cy="581325"/>
          </a:xfrm>
          <a:custGeom>
            <a:avLst/>
            <a:gdLst>
              <a:gd name="connsiteX0" fmla="*/ 2148718 w 2191263"/>
              <a:gd name="connsiteY0" fmla="*/ 0 h 626989"/>
              <a:gd name="connsiteX1" fmla="*/ 2191263 w 2191263"/>
              <a:gd name="connsiteY1" fmla="*/ 0 h 626989"/>
              <a:gd name="connsiteX2" fmla="*/ 2191263 w 2191263"/>
              <a:gd name="connsiteY2" fmla="*/ 626989 h 626989"/>
              <a:gd name="connsiteX3" fmla="*/ 2148718 w 2191263"/>
              <a:gd name="connsiteY3" fmla="*/ 626989 h 626989"/>
              <a:gd name="connsiteX4" fmla="*/ 565885 w 2191263"/>
              <a:gd name="connsiteY4" fmla="*/ 0 h 626989"/>
              <a:gd name="connsiteX5" fmla="*/ 2110617 w 2191263"/>
              <a:gd name="connsiteY5" fmla="*/ 0 h 626989"/>
              <a:gd name="connsiteX6" fmla="*/ 2110617 w 2191263"/>
              <a:gd name="connsiteY6" fmla="*/ 626989 h 626989"/>
              <a:gd name="connsiteX7" fmla="*/ 0 w 2191263"/>
              <a:gd name="connsiteY7" fmla="*/ 626989 h 626989"/>
              <a:gd name="connsiteX8" fmla="*/ 0 w 2191263"/>
              <a:gd name="connsiteY8" fmla="*/ 615893 h 6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263" h="626989">
                <a:moveTo>
                  <a:pt x="2148718" y="0"/>
                </a:moveTo>
                <a:lnTo>
                  <a:pt x="2191263" y="0"/>
                </a:lnTo>
                <a:lnTo>
                  <a:pt x="2191263" y="626989"/>
                </a:lnTo>
                <a:lnTo>
                  <a:pt x="2148718" y="626989"/>
                </a:lnTo>
                <a:close/>
                <a:moveTo>
                  <a:pt x="565885" y="0"/>
                </a:moveTo>
                <a:lnTo>
                  <a:pt x="2110617" y="0"/>
                </a:lnTo>
                <a:lnTo>
                  <a:pt x="2110617" y="626989"/>
                </a:lnTo>
                <a:lnTo>
                  <a:pt x="0" y="626989"/>
                </a:lnTo>
                <a:lnTo>
                  <a:pt x="0" y="615893"/>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4" tIns="0" rIns="0" bIns="0" anchor="ctr" anchorCtr="1">
            <a:noAutofit/>
          </a:bodyPr>
          <a:lstStyle/>
          <a:p>
            <a:pPr algn="ctr" fontAlgn="auto">
              <a:spcBef>
                <a:spcPts val="0"/>
              </a:spcBef>
              <a:spcAft>
                <a:spcPts val="0"/>
              </a:spcAft>
              <a:defRPr/>
            </a:pPr>
            <a:r>
              <a:rPr lang="zh-CN" altLang="en-US" sz="4000" b="1" dirty="0">
                <a:solidFill>
                  <a:srgbClr val="FFFFFF"/>
                </a:solidFill>
                <a:latin typeface="微软雅黑" panose="020B0503020204020204" pitchFamily="34" charset="-122"/>
                <a:ea typeface="微软雅黑" panose="020B0503020204020204" pitchFamily="34" charset="-122"/>
                <a:cs typeface="+mn-ea"/>
                <a:sym typeface="+mn-lt"/>
              </a:rPr>
              <a:t>成绩</a:t>
            </a:r>
          </a:p>
        </p:txBody>
      </p:sp>
      <p:sp>
        <p:nvSpPr>
          <p:cNvPr id="154" name="TextBox 153"/>
          <p:cNvSpPr txBox="1"/>
          <p:nvPr/>
        </p:nvSpPr>
        <p:spPr>
          <a:xfrm>
            <a:off x="1660210" y="272644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一、添加文本说明内容添加文本说明内容添加文本说明内容</a:t>
            </a:r>
          </a:p>
        </p:txBody>
      </p:sp>
      <p:sp>
        <p:nvSpPr>
          <p:cNvPr id="155" name="TextBox 6"/>
          <p:cNvSpPr txBox="1"/>
          <p:nvPr/>
        </p:nvSpPr>
        <p:spPr>
          <a:xfrm>
            <a:off x="1660210" y="3516239"/>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二、添加文本说明内容添加文本说明内容添加文本说明内容</a:t>
            </a:r>
          </a:p>
        </p:txBody>
      </p:sp>
      <p:sp>
        <p:nvSpPr>
          <p:cNvPr id="156" name="TextBox 6"/>
          <p:cNvSpPr txBox="1"/>
          <p:nvPr/>
        </p:nvSpPr>
        <p:spPr>
          <a:xfrm>
            <a:off x="1660210" y="430603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三、添加文本说明内容添加文本说明内容添加文本说明内容</a:t>
            </a:r>
          </a:p>
        </p:txBody>
      </p:sp>
      <p:sp>
        <p:nvSpPr>
          <p:cNvPr id="157" name="TextBox 6"/>
          <p:cNvSpPr txBox="1"/>
          <p:nvPr/>
        </p:nvSpPr>
        <p:spPr>
          <a:xfrm>
            <a:off x="1660210" y="5095828"/>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四、添加文本说明内容添加文本说明内容添加文本说明内容</a:t>
            </a:r>
          </a:p>
        </p:txBody>
      </p:sp>
      <p:cxnSp>
        <p:nvCxnSpPr>
          <p:cNvPr id="158" name="直接连接符 157"/>
          <p:cNvCxnSpPr/>
          <p:nvPr/>
        </p:nvCxnSpPr>
        <p:spPr>
          <a:xfrm>
            <a:off x="1621247" y="3468484"/>
            <a:ext cx="3421263"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621247" y="4229806"/>
            <a:ext cx="3421263"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621247" y="5066896"/>
            <a:ext cx="3421263"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sp>
        <p:nvSpPr>
          <p:cNvPr id="161" name="TextBox 6"/>
          <p:cNvSpPr txBox="1"/>
          <p:nvPr/>
        </p:nvSpPr>
        <p:spPr>
          <a:xfrm>
            <a:off x="7533040" y="272644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一、添加文本说明内容添加文本说明内容添加文本说明内容</a:t>
            </a:r>
          </a:p>
        </p:txBody>
      </p:sp>
      <p:sp>
        <p:nvSpPr>
          <p:cNvPr id="162" name="TextBox 6"/>
          <p:cNvSpPr txBox="1"/>
          <p:nvPr/>
        </p:nvSpPr>
        <p:spPr>
          <a:xfrm>
            <a:off x="7533040" y="3516239"/>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二、添加文本说明内容添加文本说明内容添加文本说明内容</a:t>
            </a:r>
          </a:p>
        </p:txBody>
      </p:sp>
      <p:sp>
        <p:nvSpPr>
          <p:cNvPr id="163" name="TextBox 6"/>
          <p:cNvSpPr txBox="1"/>
          <p:nvPr/>
        </p:nvSpPr>
        <p:spPr>
          <a:xfrm>
            <a:off x="7533040" y="430603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三、添加文本说明内容添加文本说明内容添加文本说明内容</a:t>
            </a:r>
          </a:p>
        </p:txBody>
      </p:sp>
      <p:sp>
        <p:nvSpPr>
          <p:cNvPr id="164" name="TextBox 6"/>
          <p:cNvSpPr txBox="1"/>
          <p:nvPr/>
        </p:nvSpPr>
        <p:spPr>
          <a:xfrm>
            <a:off x="7533040" y="5095828"/>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四、添加文本说明内容添加文本说明内容添加文本说明内容</a:t>
            </a:r>
          </a:p>
        </p:txBody>
      </p:sp>
      <p:cxnSp>
        <p:nvCxnSpPr>
          <p:cNvPr id="165" name="直接连接符 164"/>
          <p:cNvCxnSpPr/>
          <p:nvPr/>
        </p:nvCxnSpPr>
        <p:spPr>
          <a:xfrm>
            <a:off x="7533040" y="3468484"/>
            <a:ext cx="3382300" cy="0"/>
          </a:xfrm>
          <a:prstGeom prst="line">
            <a:avLst/>
          </a:prstGeom>
          <a:ln>
            <a:solidFill>
              <a:srgbClr val="FF6D3A"/>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7533040" y="4229806"/>
            <a:ext cx="3382300" cy="0"/>
          </a:xfrm>
          <a:prstGeom prst="line">
            <a:avLst/>
          </a:prstGeom>
          <a:ln>
            <a:solidFill>
              <a:srgbClr val="FF6D3A"/>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7533040" y="5066896"/>
            <a:ext cx="3382300" cy="0"/>
          </a:xfrm>
          <a:prstGeom prst="line">
            <a:avLst/>
          </a:prstGeom>
          <a:ln>
            <a:solidFill>
              <a:srgbClr val="FF6D3A"/>
            </a:solidFill>
            <a:prstDash val="sysDash"/>
          </a:ln>
        </p:spPr>
        <p:style>
          <a:lnRef idx="1">
            <a:schemeClr val="accent1"/>
          </a:lnRef>
          <a:fillRef idx="0">
            <a:schemeClr val="accent1"/>
          </a:fillRef>
          <a:effectRef idx="0">
            <a:schemeClr val="accent1"/>
          </a:effectRef>
          <a:fontRef idx="minor">
            <a:schemeClr val="tx1"/>
          </a:fontRef>
        </p:style>
      </p:cxnSp>
      <p:sp>
        <p:nvSpPr>
          <p:cNvPr id="168" name="虚尾箭头 167"/>
          <p:cNvSpPr/>
          <p:nvPr/>
        </p:nvSpPr>
        <p:spPr>
          <a:xfrm rot="16200000">
            <a:off x="5199918" y="3447314"/>
            <a:ext cx="2158193" cy="1080974"/>
          </a:xfrm>
          <a:prstGeom prst="stripedRightArrow">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微软雅黑" panose="020B0503020204020204" pitchFamily="34" charset="-122"/>
              <a:ea typeface="微软雅黑" panose="020B0503020204020204" pitchFamily="34" charset="-122"/>
              <a:cs typeface="+mn-ea"/>
              <a:sym typeface="+mn-lt"/>
            </a:endParaRPr>
          </a:p>
        </p:txBody>
      </p:sp>
      <p:sp>
        <p:nvSpPr>
          <p:cNvPr id="169" name="KSO_Shape"/>
          <p:cNvSpPr>
            <a:spLocks noChangeArrowheads="1"/>
          </p:cNvSpPr>
          <p:nvPr/>
        </p:nvSpPr>
        <p:spPr bwMode="auto">
          <a:xfrm>
            <a:off x="10227981" y="1948899"/>
            <a:ext cx="486166" cy="458577"/>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bg1"/>
          </a:solidFill>
          <a:ln>
            <a:noFill/>
          </a:ln>
        </p:spPr>
        <p:txBody>
          <a:bodyPr anchor="ctr" anchorCtr="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70" name="KSO_Shape"/>
          <p:cNvSpPr/>
          <p:nvPr/>
        </p:nvSpPr>
        <p:spPr bwMode="auto">
          <a:xfrm>
            <a:off x="4590249" y="1965971"/>
            <a:ext cx="594080" cy="380509"/>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24" name="组合 23"/>
          <p:cNvGrpSpPr/>
          <p:nvPr/>
        </p:nvGrpSpPr>
        <p:grpSpPr>
          <a:xfrm>
            <a:off x="-1708812" y="-3944515"/>
            <a:ext cx="6515217" cy="5087249"/>
            <a:chOff x="-1708812" y="-3944515"/>
            <a:chExt cx="6515217" cy="5087249"/>
          </a:xfrm>
        </p:grpSpPr>
        <p:sp>
          <p:nvSpPr>
            <p:cNvPr id="25"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26" name="矩形 25"/>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8800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fill="hold"/>
                                        <p:tgtEl>
                                          <p:spTgt spid="150"/>
                                        </p:tgtEl>
                                        <p:attrNameLst>
                                          <p:attrName>ppt_x</p:attrName>
                                        </p:attrNameLst>
                                      </p:cBhvr>
                                      <p:tavLst>
                                        <p:tav tm="0">
                                          <p:val>
                                            <p:strVal val="0-#ppt_w/2"/>
                                          </p:val>
                                        </p:tav>
                                        <p:tav tm="100000">
                                          <p:val>
                                            <p:strVal val="#ppt_x"/>
                                          </p:val>
                                        </p:tav>
                                      </p:tavLst>
                                    </p:anim>
                                    <p:anim calcmode="lin" valueType="num">
                                      <p:cBhvr additive="base">
                                        <p:cTn id="8" dur="10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12" decel="88000"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1000" fill="hold"/>
                                        <p:tgtEl>
                                          <p:spTgt spid="152"/>
                                        </p:tgtEl>
                                        <p:attrNameLst>
                                          <p:attrName>ppt_x</p:attrName>
                                        </p:attrNameLst>
                                      </p:cBhvr>
                                      <p:tavLst>
                                        <p:tav tm="0">
                                          <p:val>
                                            <p:strVal val="0-#ppt_w/2"/>
                                          </p:val>
                                        </p:tav>
                                        <p:tav tm="100000">
                                          <p:val>
                                            <p:strVal val="#ppt_x"/>
                                          </p:val>
                                        </p:tav>
                                      </p:tavLst>
                                    </p:anim>
                                    <p:anim calcmode="lin" valueType="num">
                                      <p:cBhvr additive="base">
                                        <p:cTn id="12" dur="1000" fill="hold"/>
                                        <p:tgtEl>
                                          <p:spTgt spid="15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strips(downRight)">
                                      <p:cBhvr>
                                        <p:cTn id="16" dur="500"/>
                                        <p:tgtEl>
                                          <p:spTgt spid="15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strips(downRight)">
                                      <p:cBhvr>
                                        <p:cTn id="19" dur="500"/>
                                        <p:tgtEl>
                                          <p:spTgt spid="15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fade">
                                      <p:cBhvr>
                                        <p:cTn id="23" dur="500"/>
                                        <p:tgtEl>
                                          <p:spTgt spid="1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9"/>
                                        </p:tgtEl>
                                        <p:attrNameLst>
                                          <p:attrName>style.visibility</p:attrName>
                                        </p:attrNameLst>
                                      </p:cBhvr>
                                      <p:to>
                                        <p:strVal val="visible"/>
                                      </p:to>
                                    </p:set>
                                    <p:animEffect transition="in" filter="fade">
                                      <p:cBhvr>
                                        <p:cTn id="26" dur="500"/>
                                        <p:tgtEl>
                                          <p:spTgt spid="169"/>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wipe(down)">
                                      <p:cBhvr>
                                        <p:cTn id="30" dur="500"/>
                                        <p:tgtEl>
                                          <p:spTgt spid="16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anim calcmode="lin" valueType="num">
                                      <p:cBhvr>
                                        <p:cTn id="35" dur="500" fill="hold"/>
                                        <p:tgtEl>
                                          <p:spTgt spid="154"/>
                                        </p:tgtEl>
                                        <p:attrNameLst>
                                          <p:attrName>ppt_x</p:attrName>
                                        </p:attrNameLst>
                                      </p:cBhvr>
                                      <p:tavLst>
                                        <p:tav tm="0">
                                          <p:val>
                                            <p:strVal val="#ppt_x"/>
                                          </p:val>
                                        </p:tav>
                                        <p:tav tm="100000">
                                          <p:val>
                                            <p:strVal val="#ppt_x"/>
                                          </p:val>
                                        </p:tav>
                                      </p:tavLst>
                                    </p:anim>
                                    <p:anim calcmode="lin" valueType="num">
                                      <p:cBhvr>
                                        <p:cTn id="36" dur="500" fill="hold"/>
                                        <p:tgtEl>
                                          <p:spTgt spid="1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anim calcmode="lin" valueType="num">
                                      <p:cBhvr>
                                        <p:cTn id="40" dur="500" fill="hold"/>
                                        <p:tgtEl>
                                          <p:spTgt spid="155"/>
                                        </p:tgtEl>
                                        <p:attrNameLst>
                                          <p:attrName>ppt_x</p:attrName>
                                        </p:attrNameLst>
                                      </p:cBhvr>
                                      <p:tavLst>
                                        <p:tav tm="0">
                                          <p:val>
                                            <p:strVal val="#ppt_x"/>
                                          </p:val>
                                        </p:tav>
                                        <p:tav tm="100000">
                                          <p:val>
                                            <p:strVal val="#ppt_x"/>
                                          </p:val>
                                        </p:tav>
                                      </p:tavLst>
                                    </p:anim>
                                    <p:anim calcmode="lin" valueType="num">
                                      <p:cBhvr>
                                        <p:cTn id="41" dur="500" fill="hold"/>
                                        <p:tgtEl>
                                          <p:spTgt spid="1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anim calcmode="lin" valueType="num">
                                      <p:cBhvr>
                                        <p:cTn id="45" dur="500" fill="hold"/>
                                        <p:tgtEl>
                                          <p:spTgt spid="156"/>
                                        </p:tgtEl>
                                        <p:attrNameLst>
                                          <p:attrName>ppt_x</p:attrName>
                                        </p:attrNameLst>
                                      </p:cBhvr>
                                      <p:tavLst>
                                        <p:tav tm="0">
                                          <p:val>
                                            <p:strVal val="#ppt_x"/>
                                          </p:val>
                                        </p:tav>
                                        <p:tav tm="100000">
                                          <p:val>
                                            <p:strVal val="#ppt_x"/>
                                          </p:val>
                                        </p:tav>
                                      </p:tavLst>
                                    </p:anim>
                                    <p:anim calcmode="lin" valueType="num">
                                      <p:cBhvr>
                                        <p:cTn id="46" dur="500" fill="hold"/>
                                        <p:tgtEl>
                                          <p:spTgt spid="15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fade">
                                      <p:cBhvr>
                                        <p:cTn id="49" dur="500"/>
                                        <p:tgtEl>
                                          <p:spTgt spid="157"/>
                                        </p:tgtEl>
                                      </p:cBhvr>
                                    </p:animEffect>
                                    <p:anim calcmode="lin" valueType="num">
                                      <p:cBhvr>
                                        <p:cTn id="50" dur="500" fill="hold"/>
                                        <p:tgtEl>
                                          <p:spTgt spid="157"/>
                                        </p:tgtEl>
                                        <p:attrNameLst>
                                          <p:attrName>ppt_x</p:attrName>
                                        </p:attrNameLst>
                                      </p:cBhvr>
                                      <p:tavLst>
                                        <p:tav tm="0">
                                          <p:val>
                                            <p:strVal val="#ppt_x"/>
                                          </p:val>
                                        </p:tav>
                                        <p:tav tm="100000">
                                          <p:val>
                                            <p:strVal val="#ppt_x"/>
                                          </p:val>
                                        </p:tav>
                                      </p:tavLst>
                                    </p:anim>
                                    <p:anim calcmode="lin" valueType="num">
                                      <p:cBhvr>
                                        <p:cTn id="51" dur="500" fill="hold"/>
                                        <p:tgtEl>
                                          <p:spTgt spid="15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16" presetClass="entr" presetSubtype="21" fill="hold" nodeType="afterEffect">
                                  <p:stCondLst>
                                    <p:cond delay="0"/>
                                  </p:stCondLst>
                                  <p:childTnLst>
                                    <p:set>
                                      <p:cBhvr>
                                        <p:cTn id="54" dur="1" fill="hold">
                                          <p:stCondLst>
                                            <p:cond delay="0"/>
                                          </p:stCondLst>
                                        </p:cTn>
                                        <p:tgtEl>
                                          <p:spTgt spid="158"/>
                                        </p:tgtEl>
                                        <p:attrNameLst>
                                          <p:attrName>style.visibility</p:attrName>
                                        </p:attrNameLst>
                                      </p:cBhvr>
                                      <p:to>
                                        <p:strVal val="visible"/>
                                      </p:to>
                                    </p:set>
                                    <p:animEffect transition="in" filter="barn(inVertical)">
                                      <p:cBhvr>
                                        <p:cTn id="55" dur="500"/>
                                        <p:tgtEl>
                                          <p:spTgt spid="158"/>
                                        </p:tgtEl>
                                      </p:cBhvr>
                                    </p:animEffect>
                                  </p:childTnLst>
                                </p:cTn>
                              </p:par>
                              <p:par>
                                <p:cTn id="56" presetID="16" presetClass="entr" presetSubtype="21" fill="hold" nodeType="withEffect">
                                  <p:stCondLst>
                                    <p:cond delay="0"/>
                                  </p:stCondLst>
                                  <p:childTnLst>
                                    <p:set>
                                      <p:cBhvr>
                                        <p:cTn id="57" dur="1" fill="hold">
                                          <p:stCondLst>
                                            <p:cond delay="0"/>
                                          </p:stCondLst>
                                        </p:cTn>
                                        <p:tgtEl>
                                          <p:spTgt spid="159"/>
                                        </p:tgtEl>
                                        <p:attrNameLst>
                                          <p:attrName>style.visibility</p:attrName>
                                        </p:attrNameLst>
                                      </p:cBhvr>
                                      <p:to>
                                        <p:strVal val="visible"/>
                                      </p:to>
                                    </p:set>
                                    <p:animEffect transition="in" filter="barn(inVertical)">
                                      <p:cBhvr>
                                        <p:cTn id="58" dur="500"/>
                                        <p:tgtEl>
                                          <p:spTgt spid="159"/>
                                        </p:tgtEl>
                                      </p:cBhvr>
                                    </p:animEffect>
                                  </p:childTnLst>
                                </p:cTn>
                              </p:par>
                              <p:par>
                                <p:cTn id="59" presetID="16" presetClass="entr" presetSubtype="21"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barn(inVertical)">
                                      <p:cBhvr>
                                        <p:cTn id="61" dur="500"/>
                                        <p:tgtEl>
                                          <p:spTgt spid="160"/>
                                        </p:tgtEl>
                                      </p:cBhvr>
                                    </p:animEffect>
                                  </p:childTnLst>
                                </p:cTn>
                              </p:par>
                              <p:par>
                                <p:cTn id="62" presetID="42" presetClass="entr" presetSubtype="0" fill="hold" grpId="0" nodeType="withEffect">
                                  <p:stCondLst>
                                    <p:cond delay="250"/>
                                  </p:stCondLst>
                                  <p:childTnLst>
                                    <p:set>
                                      <p:cBhvr>
                                        <p:cTn id="63" dur="1" fill="hold">
                                          <p:stCondLst>
                                            <p:cond delay="0"/>
                                          </p:stCondLst>
                                        </p:cTn>
                                        <p:tgtEl>
                                          <p:spTgt spid="161"/>
                                        </p:tgtEl>
                                        <p:attrNameLst>
                                          <p:attrName>style.visibility</p:attrName>
                                        </p:attrNameLst>
                                      </p:cBhvr>
                                      <p:to>
                                        <p:strVal val="visible"/>
                                      </p:to>
                                    </p:set>
                                    <p:animEffect transition="in" filter="fade">
                                      <p:cBhvr>
                                        <p:cTn id="64" dur="500"/>
                                        <p:tgtEl>
                                          <p:spTgt spid="161"/>
                                        </p:tgtEl>
                                      </p:cBhvr>
                                    </p:animEffect>
                                    <p:anim calcmode="lin" valueType="num">
                                      <p:cBhvr>
                                        <p:cTn id="65" dur="500" fill="hold"/>
                                        <p:tgtEl>
                                          <p:spTgt spid="161"/>
                                        </p:tgtEl>
                                        <p:attrNameLst>
                                          <p:attrName>ppt_x</p:attrName>
                                        </p:attrNameLst>
                                      </p:cBhvr>
                                      <p:tavLst>
                                        <p:tav tm="0">
                                          <p:val>
                                            <p:strVal val="#ppt_x"/>
                                          </p:val>
                                        </p:tav>
                                        <p:tav tm="100000">
                                          <p:val>
                                            <p:strVal val="#ppt_x"/>
                                          </p:val>
                                        </p:tav>
                                      </p:tavLst>
                                    </p:anim>
                                    <p:anim calcmode="lin" valueType="num">
                                      <p:cBhvr>
                                        <p:cTn id="66" dur="500" fill="hold"/>
                                        <p:tgtEl>
                                          <p:spTgt spid="16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anim calcmode="lin" valueType="num">
                                      <p:cBhvr>
                                        <p:cTn id="70" dur="500" fill="hold"/>
                                        <p:tgtEl>
                                          <p:spTgt spid="162"/>
                                        </p:tgtEl>
                                        <p:attrNameLst>
                                          <p:attrName>ppt_x</p:attrName>
                                        </p:attrNameLst>
                                      </p:cBhvr>
                                      <p:tavLst>
                                        <p:tav tm="0">
                                          <p:val>
                                            <p:strVal val="#ppt_x"/>
                                          </p:val>
                                        </p:tav>
                                        <p:tav tm="100000">
                                          <p:val>
                                            <p:strVal val="#ppt_x"/>
                                          </p:val>
                                        </p:tav>
                                      </p:tavLst>
                                    </p:anim>
                                    <p:anim calcmode="lin" valueType="num">
                                      <p:cBhvr>
                                        <p:cTn id="71" dur="500" fill="hold"/>
                                        <p:tgtEl>
                                          <p:spTgt spid="16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
                                  </p:stCondLst>
                                  <p:childTnLst>
                                    <p:set>
                                      <p:cBhvr>
                                        <p:cTn id="73" dur="1" fill="hold">
                                          <p:stCondLst>
                                            <p:cond delay="0"/>
                                          </p:stCondLst>
                                        </p:cTn>
                                        <p:tgtEl>
                                          <p:spTgt spid="163"/>
                                        </p:tgtEl>
                                        <p:attrNameLst>
                                          <p:attrName>style.visibility</p:attrName>
                                        </p:attrNameLst>
                                      </p:cBhvr>
                                      <p:to>
                                        <p:strVal val="visible"/>
                                      </p:to>
                                    </p:set>
                                    <p:animEffect transition="in" filter="fade">
                                      <p:cBhvr>
                                        <p:cTn id="74" dur="500"/>
                                        <p:tgtEl>
                                          <p:spTgt spid="163"/>
                                        </p:tgtEl>
                                      </p:cBhvr>
                                    </p:animEffect>
                                    <p:anim calcmode="lin" valueType="num">
                                      <p:cBhvr>
                                        <p:cTn id="75" dur="500" fill="hold"/>
                                        <p:tgtEl>
                                          <p:spTgt spid="163"/>
                                        </p:tgtEl>
                                        <p:attrNameLst>
                                          <p:attrName>ppt_x</p:attrName>
                                        </p:attrNameLst>
                                      </p:cBhvr>
                                      <p:tavLst>
                                        <p:tav tm="0">
                                          <p:val>
                                            <p:strVal val="#ppt_x"/>
                                          </p:val>
                                        </p:tav>
                                        <p:tav tm="100000">
                                          <p:val>
                                            <p:strVal val="#ppt_x"/>
                                          </p:val>
                                        </p:tav>
                                      </p:tavLst>
                                    </p:anim>
                                    <p:anim calcmode="lin" valueType="num">
                                      <p:cBhvr>
                                        <p:cTn id="76" dur="500" fill="hold"/>
                                        <p:tgtEl>
                                          <p:spTgt spid="16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50"/>
                                  </p:stCondLst>
                                  <p:childTnLst>
                                    <p:set>
                                      <p:cBhvr>
                                        <p:cTn id="78" dur="1" fill="hold">
                                          <p:stCondLst>
                                            <p:cond delay="0"/>
                                          </p:stCondLst>
                                        </p:cTn>
                                        <p:tgtEl>
                                          <p:spTgt spid="164"/>
                                        </p:tgtEl>
                                        <p:attrNameLst>
                                          <p:attrName>style.visibility</p:attrName>
                                        </p:attrNameLst>
                                      </p:cBhvr>
                                      <p:to>
                                        <p:strVal val="visible"/>
                                      </p:to>
                                    </p:set>
                                    <p:animEffect transition="in" filter="fade">
                                      <p:cBhvr>
                                        <p:cTn id="79" dur="500"/>
                                        <p:tgtEl>
                                          <p:spTgt spid="164"/>
                                        </p:tgtEl>
                                      </p:cBhvr>
                                    </p:animEffect>
                                    <p:anim calcmode="lin" valueType="num">
                                      <p:cBhvr>
                                        <p:cTn id="80" dur="500" fill="hold"/>
                                        <p:tgtEl>
                                          <p:spTgt spid="164"/>
                                        </p:tgtEl>
                                        <p:attrNameLst>
                                          <p:attrName>ppt_x</p:attrName>
                                        </p:attrNameLst>
                                      </p:cBhvr>
                                      <p:tavLst>
                                        <p:tav tm="0">
                                          <p:val>
                                            <p:strVal val="#ppt_x"/>
                                          </p:val>
                                        </p:tav>
                                        <p:tav tm="100000">
                                          <p:val>
                                            <p:strVal val="#ppt_x"/>
                                          </p:val>
                                        </p:tav>
                                      </p:tavLst>
                                    </p:anim>
                                    <p:anim calcmode="lin" valueType="num">
                                      <p:cBhvr>
                                        <p:cTn id="81" dur="500" fill="hold"/>
                                        <p:tgtEl>
                                          <p:spTgt spid="164"/>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16" presetClass="entr" presetSubtype="21" fill="hold" nodeType="after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barn(inVertical)">
                                      <p:cBhvr>
                                        <p:cTn id="85" dur="500"/>
                                        <p:tgtEl>
                                          <p:spTgt spid="165"/>
                                        </p:tgtEl>
                                      </p:cBhvr>
                                    </p:animEffect>
                                  </p:childTnLst>
                                </p:cTn>
                              </p:par>
                              <p:par>
                                <p:cTn id="86" presetID="16" presetClass="entr" presetSubtype="21" fill="hold" nodeType="withEffect">
                                  <p:stCondLst>
                                    <p:cond delay="0"/>
                                  </p:stCondLst>
                                  <p:childTnLst>
                                    <p:set>
                                      <p:cBhvr>
                                        <p:cTn id="87" dur="1" fill="hold">
                                          <p:stCondLst>
                                            <p:cond delay="0"/>
                                          </p:stCondLst>
                                        </p:cTn>
                                        <p:tgtEl>
                                          <p:spTgt spid="166"/>
                                        </p:tgtEl>
                                        <p:attrNameLst>
                                          <p:attrName>style.visibility</p:attrName>
                                        </p:attrNameLst>
                                      </p:cBhvr>
                                      <p:to>
                                        <p:strVal val="visible"/>
                                      </p:to>
                                    </p:set>
                                    <p:animEffect transition="in" filter="barn(inVertical)">
                                      <p:cBhvr>
                                        <p:cTn id="88" dur="500"/>
                                        <p:tgtEl>
                                          <p:spTgt spid="166"/>
                                        </p:tgtEl>
                                      </p:cBhvr>
                                    </p:animEffect>
                                  </p:childTnLst>
                                </p:cTn>
                              </p:par>
                              <p:par>
                                <p:cTn id="89" presetID="16" presetClass="entr" presetSubtype="21" fill="hold" nodeType="withEffect">
                                  <p:stCondLst>
                                    <p:cond delay="0"/>
                                  </p:stCondLst>
                                  <p:childTnLst>
                                    <p:set>
                                      <p:cBhvr>
                                        <p:cTn id="90" dur="1" fill="hold">
                                          <p:stCondLst>
                                            <p:cond delay="0"/>
                                          </p:stCondLst>
                                        </p:cTn>
                                        <p:tgtEl>
                                          <p:spTgt spid="167"/>
                                        </p:tgtEl>
                                        <p:attrNameLst>
                                          <p:attrName>style.visibility</p:attrName>
                                        </p:attrNameLst>
                                      </p:cBhvr>
                                      <p:to>
                                        <p:strVal val="visible"/>
                                      </p:to>
                                    </p:set>
                                    <p:animEffect transition="in" filter="barn(inVertical)">
                                      <p:cBhvr>
                                        <p:cTn id="9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p:bldP spid="155" grpId="0"/>
      <p:bldP spid="156" grpId="0"/>
      <p:bldP spid="157" grpId="0"/>
      <p:bldP spid="161" grpId="0"/>
      <p:bldP spid="162" grpId="0"/>
      <p:bldP spid="163" grpId="0"/>
      <p:bldP spid="164" grpId="0"/>
      <p:bldP spid="168" grpId="0" animBg="1"/>
      <p:bldP spid="169" grpId="0" animBg="1"/>
      <p:bldP spid="1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1566667" y="4804869"/>
            <a:ext cx="4501698"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708990" y="4801913"/>
            <a:ext cx="4796682"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7296134" y="2764350"/>
            <a:ext cx="4105130" cy="10432"/>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566667" y="2764349"/>
            <a:ext cx="4501698"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sp>
        <p:nvSpPr>
          <p:cNvPr id="120" name="菱形 119"/>
          <p:cNvSpPr/>
          <p:nvPr/>
        </p:nvSpPr>
        <p:spPr>
          <a:xfrm>
            <a:off x="5152702" y="2561846"/>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1" name="菱形 120"/>
          <p:cNvSpPr/>
          <p:nvPr/>
        </p:nvSpPr>
        <p:spPr>
          <a:xfrm>
            <a:off x="5209145" y="3673008"/>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2" name="菱形 121"/>
          <p:cNvSpPr/>
          <p:nvPr/>
        </p:nvSpPr>
        <p:spPr>
          <a:xfrm>
            <a:off x="6387595" y="3643109"/>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3" name="菱形 122"/>
          <p:cNvSpPr/>
          <p:nvPr/>
        </p:nvSpPr>
        <p:spPr>
          <a:xfrm>
            <a:off x="6351056" y="2501231"/>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4" name="流程图: 联系 123"/>
          <p:cNvSpPr/>
          <p:nvPr/>
        </p:nvSpPr>
        <p:spPr>
          <a:xfrm>
            <a:off x="1261536" y="2255279"/>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A</a:t>
            </a:r>
            <a:endParaRPr lang="zh-CN" altLang="en-US" sz="1685" b="1" dirty="0">
              <a:latin typeface="微软雅黑" panose="020B0503020204020204" pitchFamily="34" charset="-122"/>
              <a:ea typeface="微软雅黑" panose="020B0503020204020204" pitchFamily="34" charset="-122"/>
            </a:endParaRPr>
          </a:p>
        </p:txBody>
      </p:sp>
      <p:sp>
        <p:nvSpPr>
          <p:cNvPr id="125" name="文本框 23"/>
          <p:cNvSpPr txBox="1"/>
          <p:nvPr/>
        </p:nvSpPr>
        <p:spPr>
          <a:xfrm>
            <a:off x="2184913" y="2358750"/>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26" name="矩形 125"/>
          <p:cNvSpPr/>
          <p:nvPr/>
        </p:nvSpPr>
        <p:spPr>
          <a:xfrm>
            <a:off x="1998466" y="2815638"/>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grpSp>
        <p:nvGrpSpPr>
          <p:cNvPr id="127" name="组合 126"/>
          <p:cNvGrpSpPr/>
          <p:nvPr/>
        </p:nvGrpSpPr>
        <p:grpSpPr>
          <a:xfrm>
            <a:off x="4929435" y="2224897"/>
            <a:ext cx="3037144" cy="3036353"/>
            <a:chOff x="4282167" y="2497180"/>
            <a:chExt cx="2880320" cy="2880320"/>
          </a:xfrm>
          <a:solidFill>
            <a:srgbClr val="1B90A2"/>
          </a:solidFill>
        </p:grpSpPr>
        <p:sp>
          <p:nvSpPr>
            <p:cNvPr id="128" name="菱形 127"/>
            <p:cNvSpPr/>
            <p:nvPr/>
          </p:nvSpPr>
          <p:spPr>
            <a:xfrm>
              <a:off x="4282167" y="2497180"/>
              <a:ext cx="2880320" cy="2880320"/>
            </a:xfrm>
            <a:prstGeom prst="diamond">
              <a:avLst/>
            </a:prstGeom>
            <a:solidFill>
              <a:srgbClr val="3C536A"/>
            </a:solidFill>
            <a:ln>
              <a:noFill/>
            </a:ln>
            <a:effectLst>
              <a:outerShdw blurRad="152400" dir="5400000" sx="90000" sy="-19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1366" tIns="85684" rIns="171366" bIns="8568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9" name="文本框 31"/>
            <p:cNvSpPr txBox="1"/>
            <p:nvPr/>
          </p:nvSpPr>
          <p:spPr>
            <a:xfrm>
              <a:off x="4992675" y="3623098"/>
              <a:ext cx="1543339" cy="498097"/>
            </a:xfrm>
            <a:prstGeom prst="rect">
              <a:avLst/>
            </a:prstGeom>
            <a:noFill/>
          </p:spPr>
          <p:txBody>
            <a:bodyPr wrap="none"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添加标题</a:t>
              </a:r>
            </a:p>
          </p:txBody>
        </p:sp>
      </p:grpSp>
      <p:sp>
        <p:nvSpPr>
          <p:cNvPr id="130" name="流程图: 联系 129"/>
          <p:cNvSpPr/>
          <p:nvPr/>
        </p:nvSpPr>
        <p:spPr>
          <a:xfrm>
            <a:off x="11135515" y="2272955"/>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B</a:t>
            </a:r>
            <a:endParaRPr lang="zh-CN" altLang="en-US" sz="1685" b="1" dirty="0">
              <a:latin typeface="微软雅黑" panose="020B0503020204020204" pitchFamily="34" charset="-122"/>
              <a:ea typeface="微软雅黑" panose="020B0503020204020204" pitchFamily="34" charset="-122"/>
            </a:endParaRPr>
          </a:p>
        </p:txBody>
      </p:sp>
      <p:sp>
        <p:nvSpPr>
          <p:cNvPr id="131" name="文本框 23"/>
          <p:cNvSpPr txBox="1"/>
          <p:nvPr/>
        </p:nvSpPr>
        <p:spPr>
          <a:xfrm>
            <a:off x="8584476" y="2358750"/>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32" name="矩形 131"/>
          <p:cNvSpPr/>
          <p:nvPr/>
        </p:nvSpPr>
        <p:spPr>
          <a:xfrm>
            <a:off x="8511642" y="2815638"/>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133" name="流程图: 联系 132"/>
          <p:cNvSpPr/>
          <p:nvPr/>
        </p:nvSpPr>
        <p:spPr>
          <a:xfrm>
            <a:off x="1261536" y="4295797"/>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C</a:t>
            </a:r>
            <a:endParaRPr lang="zh-CN" altLang="en-US" sz="1685" b="1" dirty="0">
              <a:latin typeface="微软雅黑" panose="020B0503020204020204" pitchFamily="34" charset="-122"/>
              <a:ea typeface="微软雅黑" panose="020B0503020204020204" pitchFamily="34" charset="-122"/>
            </a:endParaRPr>
          </a:p>
        </p:txBody>
      </p:sp>
      <p:sp>
        <p:nvSpPr>
          <p:cNvPr id="134" name="文本框 23"/>
          <p:cNvSpPr txBox="1"/>
          <p:nvPr/>
        </p:nvSpPr>
        <p:spPr>
          <a:xfrm>
            <a:off x="2184913" y="4399269"/>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35" name="矩形 134"/>
          <p:cNvSpPr/>
          <p:nvPr/>
        </p:nvSpPr>
        <p:spPr>
          <a:xfrm>
            <a:off x="1998466" y="4856158"/>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136" name="流程图: 联系 135"/>
          <p:cNvSpPr/>
          <p:nvPr/>
        </p:nvSpPr>
        <p:spPr>
          <a:xfrm>
            <a:off x="11135515" y="4300088"/>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D</a:t>
            </a:r>
            <a:endParaRPr lang="zh-CN" altLang="en-US" sz="1685" b="1" dirty="0">
              <a:latin typeface="微软雅黑" panose="020B0503020204020204" pitchFamily="34" charset="-122"/>
              <a:ea typeface="微软雅黑" panose="020B0503020204020204" pitchFamily="34" charset="-122"/>
            </a:endParaRPr>
          </a:p>
        </p:txBody>
      </p:sp>
      <p:sp>
        <p:nvSpPr>
          <p:cNvPr id="137" name="文本框 23"/>
          <p:cNvSpPr txBox="1"/>
          <p:nvPr/>
        </p:nvSpPr>
        <p:spPr>
          <a:xfrm>
            <a:off x="8597734" y="4385882"/>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38" name="矩形 137"/>
          <p:cNvSpPr/>
          <p:nvPr/>
        </p:nvSpPr>
        <p:spPr>
          <a:xfrm>
            <a:off x="8511642" y="4842770"/>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grpSp>
        <p:nvGrpSpPr>
          <p:cNvPr id="26" name="组合 25"/>
          <p:cNvGrpSpPr/>
          <p:nvPr/>
        </p:nvGrpSpPr>
        <p:grpSpPr>
          <a:xfrm>
            <a:off x="-1708812" y="-3944515"/>
            <a:ext cx="6515217" cy="5087249"/>
            <a:chOff x="-1708812" y="-3944515"/>
            <a:chExt cx="6515217" cy="5087249"/>
          </a:xfrm>
        </p:grpSpPr>
        <p:sp>
          <p:nvSpPr>
            <p:cNvPr id="2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28" name="矩形 2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Scale>
                                          <p:cBhvr>
                                            <p:cTn id="7"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
                                            </p:tgtEl>
                                            <p:attrNameLst>
                                              <p:attrName>ppt_x</p:attrName>
                                              <p:attrName>ppt_y</p:attrName>
                                            </p:attrNameLst>
                                          </p:cBhvr>
                                        </p:animMotion>
                                        <p:animEffect transition="in" filter="fade">
                                          <p:cBhvr>
                                            <p:cTn id="9" dur="1000"/>
                                            <p:tgtEl>
                                              <p:spTgt spid="127"/>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300"/>
                                            <p:tgtEl>
                                              <p:spTgt spid="123"/>
                                            </p:tgtEl>
                                          </p:cBhvr>
                                        </p:animEffect>
                                        <p:anim calcmode="lin" valueType="num">
                                          <p:cBhvr>
                                            <p:cTn id="14" dur="300" fill="hold"/>
                                            <p:tgtEl>
                                              <p:spTgt spid="123"/>
                                            </p:tgtEl>
                                            <p:attrNameLst>
                                              <p:attrName>ppt_x</p:attrName>
                                            </p:attrNameLst>
                                          </p:cBhvr>
                                          <p:tavLst>
                                            <p:tav tm="0">
                                              <p:val>
                                                <p:strVal val="#ppt_x"/>
                                              </p:val>
                                            </p:tav>
                                            <p:tav tm="100000">
                                              <p:val>
                                                <p:strVal val="#ppt_x"/>
                                              </p:val>
                                            </p:tav>
                                          </p:tavLst>
                                        </p:anim>
                                        <p:anim calcmode="lin" valueType="num">
                                          <p:cBhvr>
                                            <p:cTn id="15" dur="270" decel="100000" fill="hold"/>
                                            <p:tgtEl>
                                              <p:spTgt spid="123"/>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300"/>
                                            <p:tgtEl>
                                              <p:spTgt spid="120"/>
                                            </p:tgtEl>
                                          </p:cBhvr>
                                        </p:animEffect>
                                        <p:anim calcmode="lin" valueType="num">
                                          <p:cBhvr>
                                            <p:cTn id="21" dur="300" fill="hold"/>
                                            <p:tgtEl>
                                              <p:spTgt spid="120"/>
                                            </p:tgtEl>
                                            <p:attrNameLst>
                                              <p:attrName>ppt_x</p:attrName>
                                            </p:attrNameLst>
                                          </p:cBhvr>
                                          <p:tavLst>
                                            <p:tav tm="0">
                                              <p:val>
                                                <p:strVal val="#ppt_x"/>
                                              </p:val>
                                            </p:tav>
                                            <p:tav tm="100000">
                                              <p:val>
                                                <p:strVal val="#ppt_x"/>
                                              </p:val>
                                            </p:tav>
                                          </p:tavLst>
                                        </p:anim>
                                        <p:anim calcmode="lin" valueType="num">
                                          <p:cBhvr>
                                            <p:cTn id="22" dur="270" decel="100000" fill="hold"/>
                                            <p:tgtEl>
                                              <p:spTgt spid="120"/>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1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270" decel="100000" fill="hold"/>
                                            <p:tgtEl>
                                              <p:spTgt spid="121"/>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121"/>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anim calcmode="lin" valueType="num">
                                          <p:cBhvr>
                                            <p:cTn id="35" dur="300" fill="hold"/>
                                            <p:tgtEl>
                                              <p:spTgt spid="122"/>
                                            </p:tgtEl>
                                            <p:attrNameLst>
                                              <p:attrName>ppt_x</p:attrName>
                                            </p:attrNameLst>
                                          </p:cBhvr>
                                          <p:tavLst>
                                            <p:tav tm="0">
                                              <p:val>
                                                <p:strVal val="#ppt_x"/>
                                              </p:val>
                                            </p:tav>
                                            <p:tav tm="100000">
                                              <p:val>
                                                <p:strVal val="#ppt_x"/>
                                              </p:val>
                                            </p:tav>
                                          </p:tavLst>
                                        </p:anim>
                                        <p:anim calcmode="lin" valueType="num">
                                          <p:cBhvr>
                                            <p:cTn id="36" dur="270" decel="100000" fill="hold"/>
                                            <p:tgtEl>
                                              <p:spTgt spid="122"/>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22"/>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14:presetBounceEnd="64000">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14:bounceEnd="64000">
                                          <p:cBhvr additive="base">
                                            <p:cTn id="41" dur="500" fill="hold"/>
                                            <p:tgtEl>
                                              <p:spTgt spid="124"/>
                                            </p:tgtEl>
                                            <p:attrNameLst>
                                              <p:attrName>ppt_x</p:attrName>
                                            </p:attrNameLst>
                                          </p:cBhvr>
                                          <p:tavLst>
                                            <p:tav tm="0">
                                              <p:val>
                                                <p:strVal val="0-#ppt_w/2"/>
                                              </p:val>
                                            </p:tav>
                                            <p:tav tm="100000">
                                              <p:val>
                                                <p:strVal val="#ppt_x"/>
                                              </p:val>
                                            </p:tav>
                                          </p:tavLst>
                                        </p:anim>
                                        <p:anim calcmode="lin" valueType="num" p14:bounceEnd="64000">
                                          <p:cBhvr additive="base">
                                            <p:cTn id="42" dur="500" fill="hold"/>
                                            <p:tgtEl>
                                              <p:spTgt spid="124"/>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4000"/>
                                </p:stCondLst>
                                <p:childTnLst>
                                  <p:par>
                                    <p:cTn id="54" presetID="2" presetClass="entr" presetSubtype="2" fill="hold" grpId="0" nodeType="afterEffect" p14:presetBounceEnd="64000">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14:bounceEnd="64000">
                                          <p:cBhvr additive="base">
                                            <p:cTn id="56" dur="500" fill="hold"/>
                                            <p:tgtEl>
                                              <p:spTgt spid="130"/>
                                            </p:tgtEl>
                                            <p:attrNameLst>
                                              <p:attrName>ppt_x</p:attrName>
                                            </p:attrNameLst>
                                          </p:cBhvr>
                                          <p:tavLst>
                                            <p:tav tm="0">
                                              <p:val>
                                                <p:strVal val="1+#ppt_w/2"/>
                                              </p:val>
                                            </p:tav>
                                            <p:tav tm="100000">
                                              <p:val>
                                                <p:strVal val="#ppt_x"/>
                                              </p:val>
                                            </p:tav>
                                          </p:tavLst>
                                        </p:anim>
                                        <p:anim calcmode="lin" valueType="num" p14:bounceEnd="64000">
                                          <p:cBhvr additive="base">
                                            <p:cTn id="57" dur="500" fill="hold"/>
                                            <p:tgtEl>
                                              <p:spTgt spid="130"/>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wipe(left)">
                                          <p:cBhvr>
                                            <p:cTn id="60" dur="500"/>
                                            <p:tgtEl>
                                              <p:spTgt spid="11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par>
                              <p:cTn id="68" fill="hold">
                                <p:stCondLst>
                                  <p:cond delay="5000"/>
                                </p:stCondLst>
                                <p:childTnLst>
                                  <p:par>
                                    <p:cTn id="69" presetID="2" presetClass="entr" presetSubtype="8" fill="hold" grpId="0" nodeType="afterEffect" p14:presetBounceEnd="64000">
                                      <p:stCondLst>
                                        <p:cond delay="0"/>
                                      </p:stCondLst>
                                      <p:childTnLst>
                                        <p:set>
                                          <p:cBhvr>
                                            <p:cTn id="70" dur="1" fill="hold">
                                              <p:stCondLst>
                                                <p:cond delay="0"/>
                                              </p:stCondLst>
                                            </p:cTn>
                                            <p:tgtEl>
                                              <p:spTgt spid="133"/>
                                            </p:tgtEl>
                                            <p:attrNameLst>
                                              <p:attrName>style.visibility</p:attrName>
                                            </p:attrNameLst>
                                          </p:cBhvr>
                                          <p:to>
                                            <p:strVal val="visible"/>
                                          </p:to>
                                        </p:set>
                                        <p:anim calcmode="lin" valueType="num" p14:bounceEnd="64000">
                                          <p:cBhvr additive="base">
                                            <p:cTn id="71" dur="500" fill="hold"/>
                                            <p:tgtEl>
                                              <p:spTgt spid="133"/>
                                            </p:tgtEl>
                                            <p:attrNameLst>
                                              <p:attrName>ppt_x</p:attrName>
                                            </p:attrNameLst>
                                          </p:cBhvr>
                                          <p:tavLst>
                                            <p:tav tm="0">
                                              <p:val>
                                                <p:strVal val="0-#ppt_w/2"/>
                                              </p:val>
                                            </p:tav>
                                            <p:tav tm="100000">
                                              <p:val>
                                                <p:strVal val="#ppt_x"/>
                                              </p:val>
                                            </p:tav>
                                          </p:tavLst>
                                        </p:anim>
                                        <p:anim calcmode="lin" valueType="num" p14:bounceEnd="64000">
                                          <p:cBhvr additive="base">
                                            <p:cTn id="72" dur="500" fill="hold"/>
                                            <p:tgtEl>
                                              <p:spTgt spid="133"/>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right)">
                                          <p:cBhvr>
                                            <p:cTn id="75" dur="500"/>
                                            <p:tgtEl>
                                              <p:spTgt spid="11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fade">
                                          <p:cBhvr>
                                            <p:cTn id="79" dur="500"/>
                                            <p:tgtEl>
                                              <p:spTgt spid="1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childTnLst>
                              </p:cTn>
                            </p:par>
                            <p:par>
                              <p:cTn id="83" fill="hold">
                                <p:stCondLst>
                                  <p:cond delay="6000"/>
                                </p:stCondLst>
                                <p:childTnLst>
                                  <p:par>
                                    <p:cTn id="84" presetID="2" presetClass="entr" presetSubtype="2" fill="hold" grpId="0" nodeType="afterEffect" p14:presetBounceEnd="64000">
                                      <p:stCondLst>
                                        <p:cond delay="0"/>
                                      </p:stCondLst>
                                      <p:childTnLst>
                                        <p:set>
                                          <p:cBhvr>
                                            <p:cTn id="85" dur="1" fill="hold">
                                              <p:stCondLst>
                                                <p:cond delay="0"/>
                                              </p:stCondLst>
                                            </p:cTn>
                                            <p:tgtEl>
                                              <p:spTgt spid="136"/>
                                            </p:tgtEl>
                                            <p:attrNameLst>
                                              <p:attrName>style.visibility</p:attrName>
                                            </p:attrNameLst>
                                          </p:cBhvr>
                                          <p:to>
                                            <p:strVal val="visible"/>
                                          </p:to>
                                        </p:set>
                                        <p:anim calcmode="lin" valueType="num" p14:bounceEnd="64000">
                                          <p:cBhvr additive="base">
                                            <p:cTn id="86" dur="500" fill="hold"/>
                                            <p:tgtEl>
                                              <p:spTgt spid="136"/>
                                            </p:tgtEl>
                                            <p:attrNameLst>
                                              <p:attrName>ppt_x</p:attrName>
                                            </p:attrNameLst>
                                          </p:cBhvr>
                                          <p:tavLst>
                                            <p:tav tm="0">
                                              <p:val>
                                                <p:strVal val="1+#ppt_w/2"/>
                                              </p:val>
                                            </p:tav>
                                            <p:tav tm="100000">
                                              <p:val>
                                                <p:strVal val="#ppt_x"/>
                                              </p:val>
                                            </p:tav>
                                          </p:tavLst>
                                        </p:anim>
                                        <p:anim calcmode="lin" valueType="num" p14:bounceEnd="64000">
                                          <p:cBhvr additive="base">
                                            <p:cTn id="87" dur="500" fill="hold"/>
                                            <p:tgtEl>
                                              <p:spTgt spid="136"/>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p:bldP spid="126" grpId="0"/>
          <p:bldP spid="130" grpId="0" animBg="1"/>
          <p:bldP spid="131" grpId="0"/>
          <p:bldP spid="132" grpId="0"/>
          <p:bldP spid="133" grpId="0" animBg="1"/>
          <p:bldP spid="134" grpId="0"/>
          <p:bldP spid="135" grpId="0"/>
          <p:bldP spid="136" grpId="0" animBg="1"/>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Scale>
                                          <p:cBhvr>
                                            <p:cTn id="7"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
                                            </p:tgtEl>
                                            <p:attrNameLst>
                                              <p:attrName>ppt_x</p:attrName>
                                              <p:attrName>ppt_y</p:attrName>
                                            </p:attrNameLst>
                                          </p:cBhvr>
                                        </p:animMotion>
                                        <p:animEffect transition="in" filter="fade">
                                          <p:cBhvr>
                                            <p:cTn id="9" dur="1000"/>
                                            <p:tgtEl>
                                              <p:spTgt spid="127"/>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300"/>
                                            <p:tgtEl>
                                              <p:spTgt spid="123"/>
                                            </p:tgtEl>
                                          </p:cBhvr>
                                        </p:animEffect>
                                        <p:anim calcmode="lin" valueType="num">
                                          <p:cBhvr>
                                            <p:cTn id="14" dur="300" fill="hold"/>
                                            <p:tgtEl>
                                              <p:spTgt spid="123"/>
                                            </p:tgtEl>
                                            <p:attrNameLst>
                                              <p:attrName>ppt_x</p:attrName>
                                            </p:attrNameLst>
                                          </p:cBhvr>
                                          <p:tavLst>
                                            <p:tav tm="0">
                                              <p:val>
                                                <p:strVal val="#ppt_x"/>
                                              </p:val>
                                            </p:tav>
                                            <p:tav tm="100000">
                                              <p:val>
                                                <p:strVal val="#ppt_x"/>
                                              </p:val>
                                            </p:tav>
                                          </p:tavLst>
                                        </p:anim>
                                        <p:anim calcmode="lin" valueType="num">
                                          <p:cBhvr>
                                            <p:cTn id="15" dur="270" decel="100000" fill="hold"/>
                                            <p:tgtEl>
                                              <p:spTgt spid="123"/>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300"/>
                                            <p:tgtEl>
                                              <p:spTgt spid="120"/>
                                            </p:tgtEl>
                                          </p:cBhvr>
                                        </p:animEffect>
                                        <p:anim calcmode="lin" valueType="num">
                                          <p:cBhvr>
                                            <p:cTn id="21" dur="300" fill="hold"/>
                                            <p:tgtEl>
                                              <p:spTgt spid="120"/>
                                            </p:tgtEl>
                                            <p:attrNameLst>
                                              <p:attrName>ppt_x</p:attrName>
                                            </p:attrNameLst>
                                          </p:cBhvr>
                                          <p:tavLst>
                                            <p:tav tm="0">
                                              <p:val>
                                                <p:strVal val="#ppt_x"/>
                                              </p:val>
                                            </p:tav>
                                            <p:tav tm="100000">
                                              <p:val>
                                                <p:strVal val="#ppt_x"/>
                                              </p:val>
                                            </p:tav>
                                          </p:tavLst>
                                        </p:anim>
                                        <p:anim calcmode="lin" valueType="num">
                                          <p:cBhvr>
                                            <p:cTn id="22" dur="270" decel="100000" fill="hold"/>
                                            <p:tgtEl>
                                              <p:spTgt spid="120"/>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1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270" decel="100000" fill="hold"/>
                                            <p:tgtEl>
                                              <p:spTgt spid="121"/>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121"/>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anim calcmode="lin" valueType="num">
                                          <p:cBhvr>
                                            <p:cTn id="35" dur="300" fill="hold"/>
                                            <p:tgtEl>
                                              <p:spTgt spid="122"/>
                                            </p:tgtEl>
                                            <p:attrNameLst>
                                              <p:attrName>ppt_x</p:attrName>
                                            </p:attrNameLst>
                                          </p:cBhvr>
                                          <p:tavLst>
                                            <p:tav tm="0">
                                              <p:val>
                                                <p:strVal val="#ppt_x"/>
                                              </p:val>
                                            </p:tav>
                                            <p:tav tm="100000">
                                              <p:val>
                                                <p:strVal val="#ppt_x"/>
                                              </p:val>
                                            </p:tav>
                                          </p:tavLst>
                                        </p:anim>
                                        <p:anim calcmode="lin" valueType="num">
                                          <p:cBhvr>
                                            <p:cTn id="36" dur="270" decel="100000" fill="hold"/>
                                            <p:tgtEl>
                                              <p:spTgt spid="122"/>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22"/>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cBhvr additive="base">
                                            <p:cTn id="41" dur="500" fill="hold"/>
                                            <p:tgtEl>
                                              <p:spTgt spid="124"/>
                                            </p:tgtEl>
                                            <p:attrNameLst>
                                              <p:attrName>ppt_x</p:attrName>
                                            </p:attrNameLst>
                                          </p:cBhvr>
                                          <p:tavLst>
                                            <p:tav tm="0">
                                              <p:val>
                                                <p:strVal val="0-#ppt_w/2"/>
                                              </p:val>
                                            </p:tav>
                                            <p:tav tm="100000">
                                              <p:val>
                                                <p:strVal val="#ppt_x"/>
                                              </p:val>
                                            </p:tav>
                                          </p:tavLst>
                                        </p:anim>
                                        <p:anim calcmode="lin" valueType="num">
                                          <p:cBhvr additive="base">
                                            <p:cTn id="42" dur="500" fill="hold"/>
                                            <p:tgtEl>
                                              <p:spTgt spid="124"/>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500" fill="hold"/>
                                            <p:tgtEl>
                                              <p:spTgt spid="130"/>
                                            </p:tgtEl>
                                            <p:attrNameLst>
                                              <p:attrName>ppt_x</p:attrName>
                                            </p:attrNameLst>
                                          </p:cBhvr>
                                          <p:tavLst>
                                            <p:tav tm="0">
                                              <p:val>
                                                <p:strVal val="1+#ppt_w/2"/>
                                              </p:val>
                                            </p:tav>
                                            <p:tav tm="100000">
                                              <p:val>
                                                <p:strVal val="#ppt_x"/>
                                              </p:val>
                                            </p:tav>
                                          </p:tavLst>
                                        </p:anim>
                                        <p:anim calcmode="lin" valueType="num">
                                          <p:cBhvr additive="base">
                                            <p:cTn id="57" dur="500" fill="hold"/>
                                            <p:tgtEl>
                                              <p:spTgt spid="130"/>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wipe(left)">
                                          <p:cBhvr>
                                            <p:cTn id="60" dur="500"/>
                                            <p:tgtEl>
                                              <p:spTgt spid="11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par>
                              <p:cTn id="68" fill="hold">
                                <p:stCondLst>
                                  <p:cond delay="5000"/>
                                </p:stCondLst>
                                <p:childTnLst>
                                  <p:par>
                                    <p:cTn id="69" presetID="2" presetClass="entr" presetSubtype="8" fill="hold" grpId="0" nodeType="afterEffect">
                                      <p:stCondLst>
                                        <p:cond delay="0"/>
                                      </p:stCondLst>
                                      <p:childTnLst>
                                        <p:set>
                                          <p:cBhvr>
                                            <p:cTn id="70" dur="1" fill="hold">
                                              <p:stCondLst>
                                                <p:cond delay="0"/>
                                              </p:stCondLst>
                                            </p:cTn>
                                            <p:tgtEl>
                                              <p:spTgt spid="133"/>
                                            </p:tgtEl>
                                            <p:attrNameLst>
                                              <p:attrName>style.visibility</p:attrName>
                                            </p:attrNameLst>
                                          </p:cBhvr>
                                          <p:to>
                                            <p:strVal val="visible"/>
                                          </p:to>
                                        </p:set>
                                        <p:anim calcmode="lin" valueType="num">
                                          <p:cBhvr additive="base">
                                            <p:cTn id="71" dur="500" fill="hold"/>
                                            <p:tgtEl>
                                              <p:spTgt spid="133"/>
                                            </p:tgtEl>
                                            <p:attrNameLst>
                                              <p:attrName>ppt_x</p:attrName>
                                            </p:attrNameLst>
                                          </p:cBhvr>
                                          <p:tavLst>
                                            <p:tav tm="0">
                                              <p:val>
                                                <p:strVal val="0-#ppt_w/2"/>
                                              </p:val>
                                            </p:tav>
                                            <p:tav tm="100000">
                                              <p:val>
                                                <p:strVal val="#ppt_x"/>
                                              </p:val>
                                            </p:tav>
                                          </p:tavLst>
                                        </p:anim>
                                        <p:anim calcmode="lin" valueType="num">
                                          <p:cBhvr additive="base">
                                            <p:cTn id="72" dur="500" fill="hold"/>
                                            <p:tgtEl>
                                              <p:spTgt spid="133"/>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right)">
                                          <p:cBhvr>
                                            <p:cTn id="75" dur="500"/>
                                            <p:tgtEl>
                                              <p:spTgt spid="11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fade">
                                          <p:cBhvr>
                                            <p:cTn id="79" dur="500"/>
                                            <p:tgtEl>
                                              <p:spTgt spid="1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childTnLst>
                              </p:cTn>
                            </p:par>
                            <p:par>
                              <p:cTn id="83" fill="hold">
                                <p:stCondLst>
                                  <p:cond delay="6000"/>
                                </p:stCondLst>
                                <p:childTnLst>
                                  <p:par>
                                    <p:cTn id="84" presetID="2" presetClass="entr" presetSubtype="2" fill="hold" grpId="0" nodeType="afterEffect">
                                      <p:stCondLst>
                                        <p:cond delay="0"/>
                                      </p:stCondLst>
                                      <p:childTnLst>
                                        <p:set>
                                          <p:cBhvr>
                                            <p:cTn id="85" dur="1" fill="hold">
                                              <p:stCondLst>
                                                <p:cond delay="0"/>
                                              </p:stCondLst>
                                            </p:cTn>
                                            <p:tgtEl>
                                              <p:spTgt spid="136"/>
                                            </p:tgtEl>
                                            <p:attrNameLst>
                                              <p:attrName>style.visibility</p:attrName>
                                            </p:attrNameLst>
                                          </p:cBhvr>
                                          <p:to>
                                            <p:strVal val="visible"/>
                                          </p:to>
                                        </p:set>
                                        <p:anim calcmode="lin" valueType="num">
                                          <p:cBhvr additive="base">
                                            <p:cTn id="86" dur="500" fill="hold"/>
                                            <p:tgtEl>
                                              <p:spTgt spid="136"/>
                                            </p:tgtEl>
                                            <p:attrNameLst>
                                              <p:attrName>ppt_x</p:attrName>
                                            </p:attrNameLst>
                                          </p:cBhvr>
                                          <p:tavLst>
                                            <p:tav tm="0">
                                              <p:val>
                                                <p:strVal val="1+#ppt_w/2"/>
                                              </p:val>
                                            </p:tav>
                                            <p:tav tm="100000">
                                              <p:val>
                                                <p:strVal val="#ppt_x"/>
                                              </p:val>
                                            </p:tav>
                                          </p:tavLst>
                                        </p:anim>
                                        <p:anim calcmode="lin" valueType="num">
                                          <p:cBhvr additive="base">
                                            <p:cTn id="87" dur="500" fill="hold"/>
                                            <p:tgtEl>
                                              <p:spTgt spid="136"/>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p:bldP spid="126" grpId="0"/>
          <p:bldP spid="130" grpId="0" animBg="1"/>
          <p:bldP spid="131" grpId="0"/>
          <p:bldP spid="132" grpId="0"/>
          <p:bldP spid="133" grpId="0" animBg="1"/>
          <p:bldP spid="134" grpId="0"/>
          <p:bldP spid="135" grpId="0"/>
          <p:bldP spid="136" grpId="0" animBg="1"/>
          <p:bldP spid="137" grpId="0"/>
          <p:bldP spid="13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6247933"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009621" y="2748544"/>
            <a:ext cx="5336630" cy="830997"/>
          </a:xfrm>
          <a:prstGeom prst="rect">
            <a:avLst/>
          </a:prstGeom>
        </p:spPr>
        <p:txBody>
          <a:bodyPr wrap="square" lIns="0" tIns="0" rIns="0" bIns="0">
            <a:spAutoFit/>
          </a:bodyPr>
          <a:lstStyle/>
          <a:p>
            <a:pPr algn="ctr"/>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上半年工作概述</a:t>
            </a:r>
          </a:p>
        </p:txBody>
      </p:sp>
      <p:sp>
        <p:nvSpPr>
          <p:cNvPr id="11" name="TextBox 11"/>
          <p:cNvSpPr txBox="1"/>
          <p:nvPr/>
        </p:nvSpPr>
        <p:spPr>
          <a:xfrm>
            <a:off x="663821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78250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63821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78250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0-#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P spid="8"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05</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930"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5813931" y="2748544"/>
            <a:ext cx="4978064" cy="830997"/>
          </a:xfrm>
          <a:prstGeom prst="rect">
            <a:avLst/>
          </a:prstGeom>
        </p:spPr>
        <p:txBody>
          <a:bodyPr wrap="square" lIns="0" tIns="0" rIns="0" bIns="0">
            <a:spAutoFit/>
          </a:bodyPr>
          <a:lstStyle/>
          <a:p>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下半年工作计划</a:t>
            </a:r>
          </a:p>
        </p:txBody>
      </p:sp>
      <p:sp>
        <p:nvSpPr>
          <p:cNvPr id="11" name="TextBox 11"/>
          <p:cNvSpPr txBox="1"/>
          <p:nvPr/>
        </p:nvSpPr>
        <p:spPr>
          <a:xfrm>
            <a:off x="620531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34960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34960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0-#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P spid="8"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9"/>
          <p:cNvSpPr/>
          <p:nvPr/>
        </p:nvSpPr>
        <p:spPr>
          <a:xfrm>
            <a:off x="353" y="3641599"/>
            <a:ext cx="12858044" cy="257098"/>
          </a:xfrm>
          <a:custGeom>
            <a:avLst/>
            <a:gdLst/>
            <a:ahLst/>
            <a:cxnLst/>
            <a:rect l="l" t="t" r="r" b="b"/>
            <a:pathLst>
              <a:path w="144016" h="869444">
                <a:moveTo>
                  <a:pt x="0" y="0"/>
                </a:moveTo>
                <a:lnTo>
                  <a:pt x="144016" y="0"/>
                </a:lnTo>
                <a:lnTo>
                  <a:pt x="144016" y="869444"/>
                </a:lnTo>
                <a:lnTo>
                  <a:pt x="0" y="869444"/>
                </a:lnTo>
                <a:close/>
              </a:path>
            </a:pathLst>
          </a:custGeom>
          <a:solidFill>
            <a:srgbClr val="3C536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1288822"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8" name="椭圆 27"/>
          <p:cNvSpPr/>
          <p:nvPr/>
        </p:nvSpPr>
        <p:spPr>
          <a:xfrm>
            <a:off x="2021099"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9" name="椭圆 28"/>
          <p:cNvSpPr/>
          <p:nvPr/>
        </p:nvSpPr>
        <p:spPr>
          <a:xfrm>
            <a:off x="4217931"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0" name="椭圆 29"/>
          <p:cNvSpPr/>
          <p:nvPr/>
        </p:nvSpPr>
        <p:spPr>
          <a:xfrm>
            <a:off x="4950208"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1" name="椭圆 30"/>
          <p:cNvSpPr/>
          <p:nvPr/>
        </p:nvSpPr>
        <p:spPr>
          <a:xfrm>
            <a:off x="6414762"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a:xfrm>
            <a:off x="7147039"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3" name="椭圆 32"/>
          <p:cNvSpPr/>
          <p:nvPr/>
        </p:nvSpPr>
        <p:spPr>
          <a:xfrm>
            <a:off x="8611594"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9343871"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5" name="椭圆 34"/>
          <p:cNvSpPr/>
          <p:nvPr/>
        </p:nvSpPr>
        <p:spPr>
          <a:xfrm>
            <a:off x="10808425"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11540702"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556545"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8" name="椭圆 37"/>
          <p:cNvSpPr/>
          <p:nvPr/>
        </p:nvSpPr>
        <p:spPr>
          <a:xfrm>
            <a:off x="12272984"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357472" y="1793722"/>
            <a:ext cx="1384992" cy="1547315"/>
            <a:chOff x="1500890" y="1279283"/>
            <a:chExt cx="984937" cy="1100373"/>
          </a:xfrm>
        </p:grpSpPr>
        <p:sp>
          <p:nvSpPr>
            <p:cNvPr id="40"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Rectangle 13" descr="FD1DDF730CE4456e89755B07FE1653D0# #Rectangle 13"/>
            <p:cNvSpPr>
              <a:spLocks noChangeArrowheads="1"/>
            </p:cNvSpPr>
            <p:nvPr/>
          </p:nvSpPr>
          <p:spPr bwMode="auto">
            <a:xfrm>
              <a:off x="1776920" y="1573162"/>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2" name="TextBox 18"/>
            <p:cNvSpPr txBox="1"/>
            <p:nvPr/>
          </p:nvSpPr>
          <p:spPr>
            <a:xfrm>
              <a:off x="1531141" y="1356143"/>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43" name="组合 42"/>
          <p:cNvGrpSpPr/>
          <p:nvPr/>
        </p:nvGrpSpPr>
        <p:grpSpPr>
          <a:xfrm>
            <a:off x="2838165" y="1793723"/>
            <a:ext cx="2837819" cy="1384992"/>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803999" y="4116197"/>
            <a:ext cx="1384992" cy="1547315"/>
            <a:chOff x="1993813" y="2815696"/>
            <a:chExt cx="984937" cy="1100373"/>
          </a:xfrm>
        </p:grpSpPr>
        <p:sp>
          <p:nvSpPr>
            <p:cNvPr id="48"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2269843" y="3226688"/>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0" name="TextBox 26"/>
            <p:cNvSpPr txBox="1"/>
            <p:nvPr/>
          </p:nvSpPr>
          <p:spPr>
            <a:xfrm>
              <a:off x="2024064" y="3009669"/>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51" name="组合 50"/>
          <p:cNvGrpSpPr/>
          <p:nvPr/>
        </p:nvGrpSpPr>
        <p:grpSpPr>
          <a:xfrm>
            <a:off x="6429377" y="1793722"/>
            <a:ext cx="1384992" cy="1547315"/>
            <a:chOff x="4572000" y="1164069"/>
            <a:chExt cx="984937" cy="1100373"/>
          </a:xfrm>
        </p:grpSpPr>
        <p:sp>
          <p:nvSpPr>
            <p:cNvPr id="52"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4848030" y="1457948"/>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4" name="TextBox 30"/>
            <p:cNvSpPr txBox="1"/>
            <p:nvPr/>
          </p:nvSpPr>
          <p:spPr>
            <a:xfrm>
              <a:off x="4602251" y="1240929"/>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55" name="组合 54"/>
          <p:cNvGrpSpPr/>
          <p:nvPr/>
        </p:nvGrpSpPr>
        <p:grpSpPr>
          <a:xfrm>
            <a:off x="7910068" y="1793723"/>
            <a:ext cx="2837819" cy="1384992"/>
            <a:chOff x="2553885" y="1279283"/>
            <a:chExt cx="2018115" cy="984937"/>
          </a:xfrm>
        </p:grpSpPr>
        <p:sp>
          <p:nvSpPr>
            <p:cNvPr id="56" name="矩形 55"/>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4"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65"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6" name="椭圆 65"/>
          <p:cNvSpPr/>
          <p:nvPr/>
        </p:nvSpPr>
        <p:spPr>
          <a:xfrm>
            <a:off x="2753376"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7" name="椭圆 66"/>
          <p:cNvSpPr/>
          <p:nvPr/>
        </p:nvSpPr>
        <p:spPr>
          <a:xfrm>
            <a:off x="3485654"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8" name="椭圆 67"/>
          <p:cNvSpPr/>
          <p:nvPr/>
        </p:nvSpPr>
        <p:spPr>
          <a:xfrm>
            <a:off x="5682485"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9" name="椭圆 68"/>
          <p:cNvSpPr/>
          <p:nvPr/>
        </p:nvSpPr>
        <p:spPr>
          <a:xfrm>
            <a:off x="7879317"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70" name="椭圆 69"/>
          <p:cNvSpPr/>
          <p:nvPr/>
        </p:nvSpPr>
        <p:spPr>
          <a:xfrm>
            <a:off x="10076148"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290543" y="4278519"/>
            <a:ext cx="2837819" cy="1384992"/>
            <a:chOff x="2553885" y="1279283"/>
            <a:chExt cx="2018115" cy="984937"/>
          </a:xfrm>
        </p:grpSpPr>
        <p:sp>
          <p:nvSpPr>
            <p:cNvPr id="72" name="矩形 71"/>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73"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74"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919099" y="4116197"/>
            <a:ext cx="1384992" cy="1547315"/>
            <a:chOff x="5631416" y="2815696"/>
            <a:chExt cx="984937" cy="1100373"/>
          </a:xfrm>
        </p:grpSpPr>
        <p:sp>
          <p:nvSpPr>
            <p:cNvPr id="76"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Rectangle 13" descr="FD1DDF730CE4456e89755B07FE1653D0# #Rectangle 13"/>
            <p:cNvSpPr>
              <a:spLocks noChangeArrowheads="1"/>
            </p:cNvSpPr>
            <p:nvPr/>
          </p:nvSpPr>
          <p:spPr bwMode="auto">
            <a:xfrm>
              <a:off x="5907446" y="3226688"/>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78" name="TextBox 47"/>
            <p:cNvSpPr txBox="1"/>
            <p:nvPr/>
          </p:nvSpPr>
          <p:spPr>
            <a:xfrm>
              <a:off x="5661667" y="3009669"/>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79" name="组合 78"/>
          <p:cNvGrpSpPr/>
          <p:nvPr/>
        </p:nvGrpSpPr>
        <p:grpSpPr>
          <a:xfrm>
            <a:off x="9405642" y="4278519"/>
            <a:ext cx="2837819" cy="1384992"/>
            <a:chOff x="2553885" y="1279283"/>
            <a:chExt cx="2018115" cy="984937"/>
          </a:xfrm>
        </p:grpSpPr>
        <p:sp>
          <p:nvSpPr>
            <p:cNvPr id="80" name="矩形 79"/>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81"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82"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08812" y="-3944515"/>
            <a:ext cx="6515217" cy="5087249"/>
            <a:chOff x="-1708812" y="-3944515"/>
            <a:chExt cx="6515217" cy="5087249"/>
          </a:xfrm>
        </p:grpSpPr>
        <p:sp>
          <p:nvSpPr>
            <p:cNvPr id="5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59" name="矩形 5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100"/>
                                        <p:tgtEl>
                                          <p:spTgt spid="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
                                        <p:tgtEl>
                                          <p:spTgt spid="6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100"/>
                                        <p:tgtEl>
                                          <p:spTgt spid="6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
                                        <p:tgtEl>
                                          <p:spTgt spid="3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
                                        <p:tgtEl>
                                          <p:spTgt spid="3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
                                        <p:tgtEl>
                                          <p:spTgt spid="6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
                                        <p:tgtEl>
                                          <p:spTgt spid="3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
                                        <p:tgtEl>
                                          <p:spTgt spid="3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
                                        <p:tgtEl>
                                          <p:spTgt spid="7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
                                        <p:tgtEl>
                                          <p:spTgt spid="3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
                                        <p:tgtEl>
                                          <p:spTgt spid="3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
                                        <p:tgtEl>
                                          <p:spTgt spid="38"/>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500"/>
                                        <p:tgtEl>
                                          <p:spTgt spid="43"/>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1000" fill="hold"/>
                                        <p:tgtEl>
                                          <p:spTgt spid="47"/>
                                        </p:tgtEl>
                                        <p:attrNameLst>
                                          <p:attrName>ppt_x</p:attrName>
                                        </p:attrNameLst>
                                      </p:cBhvr>
                                      <p:tavLst>
                                        <p:tav tm="0">
                                          <p:val>
                                            <p:strVal val="#ppt_x"/>
                                          </p:val>
                                        </p:tav>
                                        <p:tav tm="100000">
                                          <p:val>
                                            <p:strVal val="#ppt_x"/>
                                          </p:val>
                                        </p:tav>
                                      </p:tavLst>
                                    </p:anim>
                                    <p:anim calcmode="lin" valueType="num">
                                      <p:cBhvr>
                                        <p:cTn id="91" dur="10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left)">
                                      <p:cBhvr>
                                        <p:cTn id="95" dur="500"/>
                                        <p:tgtEl>
                                          <p:spTgt spid="71"/>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1000"/>
                                        <p:tgtEl>
                                          <p:spTgt spid="75"/>
                                        </p:tgtEl>
                                      </p:cBhvr>
                                    </p:animEffect>
                                    <p:anim calcmode="lin" valueType="num">
                                      <p:cBhvr>
                                        <p:cTn id="110" dur="1000" fill="hold"/>
                                        <p:tgtEl>
                                          <p:spTgt spid="75"/>
                                        </p:tgtEl>
                                        <p:attrNameLst>
                                          <p:attrName>ppt_x</p:attrName>
                                        </p:attrNameLst>
                                      </p:cBhvr>
                                      <p:tavLst>
                                        <p:tav tm="0">
                                          <p:val>
                                            <p:strVal val="#ppt_x"/>
                                          </p:val>
                                        </p:tav>
                                        <p:tav tm="100000">
                                          <p:val>
                                            <p:strVal val="#ppt_x"/>
                                          </p:val>
                                        </p:tav>
                                      </p:tavLst>
                                    </p:anim>
                                    <p:anim calcmode="lin" valueType="num">
                                      <p:cBhvr>
                                        <p:cTn id="111" dur="1000" fill="hold"/>
                                        <p:tgtEl>
                                          <p:spTgt spid="75"/>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left)">
                                      <p:cBhvr>
                                        <p:cTn id="1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66" grpId="0" animBg="1"/>
      <p:bldP spid="67" grpId="0" animBg="1"/>
      <p:bldP spid="68" grpId="0" animBg="1"/>
      <p:bldP spid="69" grpId="0" animBg="1"/>
      <p:bldP spid="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82453" y="1802968"/>
            <a:ext cx="2756262" cy="1371222"/>
            <a:chOff x="1104173" y="1912773"/>
            <a:chExt cx="2613488" cy="1300193"/>
          </a:xfrm>
        </p:grpSpPr>
        <p:sp>
          <p:nvSpPr>
            <p:cNvPr id="37" name="矩形 36"/>
            <p:cNvSpPr/>
            <p:nvPr/>
          </p:nvSpPr>
          <p:spPr>
            <a:xfrm>
              <a:off x="1104173" y="2311512"/>
              <a:ext cx="2613488" cy="626214"/>
            </a:xfrm>
            <a:prstGeom prst="rect">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850063" y="1912773"/>
              <a:ext cx="1258789" cy="1300193"/>
            </a:xfrm>
            <a:prstGeom prst="ellipse">
              <a:avLst/>
            </a:prstGeom>
            <a:solidFill>
              <a:schemeClr val="bg1"/>
            </a:solidFill>
            <a:ln w="34925">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2025133" y="2307580"/>
              <a:ext cx="834600" cy="594642"/>
              <a:chOff x="1756121" y="1038676"/>
              <a:chExt cx="1253352" cy="862898"/>
            </a:xfrm>
          </p:grpSpPr>
          <p:sp>
            <p:nvSpPr>
              <p:cNvPr id="40" name="任意多边形 39"/>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756121" y="1759797"/>
                <a:ext cx="1253352" cy="141777"/>
                <a:chOff x="1756121" y="1759797"/>
                <a:chExt cx="1253352" cy="141777"/>
              </a:xfrm>
            </p:grpSpPr>
            <p:sp>
              <p:nvSpPr>
                <p:cNvPr id="42" name="同侧圆角矩形 41"/>
                <p:cNvSpPr/>
                <p:nvPr/>
              </p:nvSpPr>
              <p:spPr>
                <a:xfrm rot="10800000">
                  <a:off x="1756121" y="1759797"/>
                  <a:ext cx="1253352" cy="141777"/>
                </a:xfrm>
                <a:prstGeom prst="round2SameRect">
                  <a:avLst>
                    <a:gd name="adj1" fmla="val 50000"/>
                    <a:gd name="adj2" fmla="val 0"/>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flipV="1">
                  <a:off x="2259424" y="1823520"/>
                  <a:ext cx="246743"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4" name="组合 43"/>
          <p:cNvGrpSpPr/>
          <p:nvPr/>
        </p:nvGrpSpPr>
        <p:grpSpPr>
          <a:xfrm>
            <a:off x="6603407" y="1840228"/>
            <a:ext cx="2756262" cy="1371222"/>
            <a:chOff x="6308894" y="1962012"/>
            <a:chExt cx="2613488" cy="1300193"/>
          </a:xfrm>
        </p:grpSpPr>
        <p:sp>
          <p:nvSpPr>
            <p:cNvPr id="45" name="矩形 44"/>
            <p:cNvSpPr/>
            <p:nvPr/>
          </p:nvSpPr>
          <p:spPr>
            <a:xfrm>
              <a:off x="6308894" y="2318264"/>
              <a:ext cx="2613488" cy="626214"/>
            </a:xfrm>
            <a:prstGeom prst="rect">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a:off x="7025351" y="1962012"/>
              <a:ext cx="1258789" cy="1300193"/>
            </a:xfrm>
            <a:prstGeom prst="ellipse">
              <a:avLst/>
            </a:prstGeom>
            <a:solidFill>
              <a:schemeClr val="bg1"/>
            </a:solidFill>
            <a:ln w="34925">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rot="19104625">
              <a:off x="7226680" y="2564169"/>
              <a:ext cx="814962" cy="197864"/>
              <a:chOff x="6409173" y="2921545"/>
              <a:chExt cx="1907514" cy="541005"/>
            </a:xfrm>
          </p:grpSpPr>
          <p:sp>
            <p:nvSpPr>
              <p:cNvPr id="48" name="任意多边形 47"/>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7073457" y="3037659"/>
                <a:ext cx="69155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3733929" y="1784161"/>
            <a:ext cx="2756262" cy="1371222"/>
            <a:chOff x="3713639" y="1908850"/>
            <a:chExt cx="2613488" cy="1300193"/>
          </a:xfrm>
        </p:grpSpPr>
        <p:sp>
          <p:nvSpPr>
            <p:cNvPr id="51" name="矩形 50"/>
            <p:cNvSpPr/>
            <p:nvPr/>
          </p:nvSpPr>
          <p:spPr>
            <a:xfrm>
              <a:off x="3713639" y="2311512"/>
              <a:ext cx="2613488" cy="62621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2" name="椭圆 51"/>
            <p:cNvSpPr/>
            <p:nvPr/>
          </p:nvSpPr>
          <p:spPr>
            <a:xfrm>
              <a:off x="4430766" y="1908850"/>
              <a:ext cx="1258789" cy="1300193"/>
            </a:xfrm>
            <a:prstGeom prst="ellipse">
              <a:avLst/>
            </a:prstGeom>
            <a:solidFill>
              <a:schemeClr val="bg1"/>
            </a:solidFill>
            <a:ln w="34925">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3" name="组合 52"/>
            <p:cNvGrpSpPr/>
            <p:nvPr/>
          </p:nvGrpSpPr>
          <p:grpSpPr>
            <a:xfrm>
              <a:off x="4648131" y="2314629"/>
              <a:ext cx="814094" cy="594960"/>
              <a:chOff x="3932077" y="2411350"/>
              <a:chExt cx="814094" cy="594960"/>
            </a:xfrm>
            <a:noFill/>
          </p:grpSpPr>
          <p:sp>
            <p:nvSpPr>
              <p:cNvPr id="54" name="任意多边形 53"/>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grpFill/>
              <a:ln w="38100">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482734" y="2796340"/>
                <a:ext cx="60800" cy="101600"/>
              </a:xfrm>
              <a:prstGeom prst="ellipse">
                <a:avLst/>
              </a:prstGeom>
              <a:grpFill/>
              <a:ln>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a:off x="4621993" y="2796340"/>
                <a:ext cx="45719" cy="101600"/>
              </a:xfrm>
              <a:prstGeom prst="ellipse">
                <a:avLst/>
              </a:prstGeom>
              <a:grpFill/>
              <a:ln>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7" name="组合 56"/>
          <p:cNvGrpSpPr/>
          <p:nvPr/>
        </p:nvGrpSpPr>
        <p:grpSpPr>
          <a:xfrm>
            <a:off x="9458284" y="1868090"/>
            <a:ext cx="2756262" cy="1371222"/>
            <a:chOff x="8818777" y="1981274"/>
            <a:chExt cx="2613488" cy="1300193"/>
          </a:xfrm>
        </p:grpSpPr>
        <p:sp>
          <p:nvSpPr>
            <p:cNvPr id="58" name="矩形 57"/>
            <p:cNvSpPr/>
            <p:nvPr/>
          </p:nvSpPr>
          <p:spPr>
            <a:xfrm>
              <a:off x="8818777" y="2318264"/>
              <a:ext cx="2613488" cy="62621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9606054" y="1981274"/>
              <a:ext cx="1258789" cy="1300193"/>
            </a:xfrm>
            <a:prstGeom prst="ellipse">
              <a:avLst/>
            </a:prstGeom>
            <a:solidFill>
              <a:schemeClr val="bg1"/>
            </a:solidFill>
            <a:ln w="34925">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C000"/>
                  </a:solidFill>
                </a:ln>
              </a:endParaRPr>
            </a:p>
          </p:txBody>
        </p:sp>
        <p:grpSp>
          <p:nvGrpSpPr>
            <p:cNvPr id="60" name="组合 59"/>
            <p:cNvGrpSpPr/>
            <p:nvPr/>
          </p:nvGrpSpPr>
          <p:grpSpPr>
            <a:xfrm>
              <a:off x="9824701" y="2156058"/>
              <a:ext cx="837850" cy="805775"/>
              <a:chOff x="3324090" y="2932500"/>
              <a:chExt cx="837850" cy="805775"/>
            </a:xfrm>
          </p:grpSpPr>
          <p:cxnSp>
            <p:nvCxnSpPr>
              <p:cNvPr id="61" name="直接连接符 60"/>
              <p:cNvCxnSpPr/>
              <p:nvPr/>
            </p:nvCxnSpPr>
            <p:spPr>
              <a:xfrm flipV="1">
                <a:off x="3574518" y="2932500"/>
                <a:ext cx="336995" cy="7360"/>
              </a:xfrm>
              <a:prstGeom prst="line">
                <a:avLst/>
              </a:prstGeom>
              <a:ln w="60325">
                <a:solidFill>
                  <a:srgbClr val="3C536A"/>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324090" y="2936180"/>
                <a:ext cx="837850" cy="802095"/>
                <a:chOff x="3324091" y="2911861"/>
                <a:chExt cx="837850" cy="802095"/>
              </a:xfrm>
            </p:grpSpPr>
            <p:sp>
              <p:nvSpPr>
                <p:cNvPr id="63" name="任意多边形 62"/>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任意多边形 63"/>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5" name="文本框 45"/>
          <p:cNvSpPr txBox="1"/>
          <p:nvPr/>
        </p:nvSpPr>
        <p:spPr>
          <a:xfrm>
            <a:off x="822710"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66" name="文本框 46"/>
          <p:cNvSpPr txBox="1"/>
          <p:nvPr/>
        </p:nvSpPr>
        <p:spPr>
          <a:xfrm>
            <a:off x="874572"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sp>
        <p:nvSpPr>
          <p:cNvPr id="67" name="文本框 47"/>
          <p:cNvSpPr txBox="1"/>
          <p:nvPr/>
        </p:nvSpPr>
        <p:spPr>
          <a:xfrm>
            <a:off x="3805602"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68" name="文本框 48"/>
          <p:cNvSpPr txBox="1"/>
          <p:nvPr/>
        </p:nvSpPr>
        <p:spPr>
          <a:xfrm>
            <a:off x="3857464"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sp>
        <p:nvSpPr>
          <p:cNvPr id="69" name="文本框 49"/>
          <p:cNvSpPr txBox="1"/>
          <p:nvPr/>
        </p:nvSpPr>
        <p:spPr>
          <a:xfrm>
            <a:off x="6689488"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70" name="文本框 50"/>
          <p:cNvSpPr txBox="1"/>
          <p:nvPr/>
        </p:nvSpPr>
        <p:spPr>
          <a:xfrm>
            <a:off x="6727655"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sp>
        <p:nvSpPr>
          <p:cNvPr id="71" name="文本框 51"/>
          <p:cNvSpPr txBox="1"/>
          <p:nvPr/>
        </p:nvSpPr>
        <p:spPr>
          <a:xfrm>
            <a:off x="9658687"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72" name="文本框 52"/>
          <p:cNvSpPr txBox="1"/>
          <p:nvPr/>
        </p:nvSpPr>
        <p:spPr>
          <a:xfrm>
            <a:off x="9710547"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1708812" y="-3944515"/>
            <a:ext cx="6515217" cy="5087249"/>
            <a:chOff x="-1708812" y="-3944515"/>
            <a:chExt cx="6515217" cy="5087249"/>
          </a:xfrm>
        </p:grpSpPr>
        <p:sp>
          <p:nvSpPr>
            <p:cNvPr id="7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75" name="矩形 7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900" decel="100000" fill="hold"/>
                                        <p:tgtEl>
                                          <p:spTgt spid="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900" decel="100000" fill="hold"/>
                                        <p:tgtEl>
                                          <p:spTgt spid="4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900" decel="100000" fill="hold"/>
                                        <p:tgtEl>
                                          <p:spTgt spid="5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9" presetClass="entr" presetSubtype="0" decel="10000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 calcmode="lin" valueType="num">
                                      <p:cBhvr>
                                        <p:cTn id="34" dur="500" fill="hold"/>
                                        <p:tgtEl>
                                          <p:spTgt spid="65"/>
                                        </p:tgtEl>
                                        <p:attrNameLst>
                                          <p:attrName>style.rotation</p:attrName>
                                        </p:attrNameLst>
                                      </p:cBhvr>
                                      <p:tavLst>
                                        <p:tav tm="0">
                                          <p:val>
                                            <p:fltVal val="360"/>
                                          </p:val>
                                        </p:tav>
                                        <p:tav tm="100000">
                                          <p:val>
                                            <p:fltVal val="0"/>
                                          </p:val>
                                        </p:tav>
                                      </p:tavLst>
                                    </p:anim>
                                    <p:animEffect transition="in" filter="fade">
                                      <p:cBhvr>
                                        <p:cTn id="35" dur="500"/>
                                        <p:tgtEl>
                                          <p:spTgt spid="6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 calcmode="lin" valueType="num">
                                      <p:cBhvr>
                                        <p:cTn id="40" dur="500" fill="hold"/>
                                        <p:tgtEl>
                                          <p:spTgt spid="67"/>
                                        </p:tgtEl>
                                        <p:attrNameLst>
                                          <p:attrName>style.rotation</p:attrName>
                                        </p:attrNameLst>
                                      </p:cBhvr>
                                      <p:tavLst>
                                        <p:tav tm="0">
                                          <p:val>
                                            <p:fltVal val="360"/>
                                          </p:val>
                                        </p:tav>
                                        <p:tav tm="100000">
                                          <p:val>
                                            <p:fltVal val="0"/>
                                          </p:val>
                                        </p:tav>
                                      </p:tavLst>
                                    </p:anim>
                                    <p:animEffect transition="in" filter="fade">
                                      <p:cBhvr>
                                        <p:cTn id="41" dur="500"/>
                                        <p:tgtEl>
                                          <p:spTgt spid="67"/>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style.rotation</p:attrName>
                                        </p:attrNameLst>
                                      </p:cBhvr>
                                      <p:tavLst>
                                        <p:tav tm="0">
                                          <p:val>
                                            <p:fltVal val="360"/>
                                          </p:val>
                                        </p:tav>
                                        <p:tav tm="100000">
                                          <p:val>
                                            <p:fltVal val="0"/>
                                          </p:val>
                                        </p:tav>
                                      </p:tavLst>
                                    </p:anim>
                                    <p:animEffect transition="in" filter="fade">
                                      <p:cBhvr>
                                        <p:cTn id="47" dur="500"/>
                                        <p:tgtEl>
                                          <p:spTgt spid="69"/>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 calcmode="lin" valueType="num">
                                      <p:cBhvr>
                                        <p:cTn id="52" dur="500" fill="hold"/>
                                        <p:tgtEl>
                                          <p:spTgt spid="71"/>
                                        </p:tgtEl>
                                        <p:attrNameLst>
                                          <p:attrName>style.rotation</p:attrName>
                                        </p:attrNameLst>
                                      </p:cBhvr>
                                      <p:tavLst>
                                        <p:tav tm="0">
                                          <p:val>
                                            <p:fltVal val="360"/>
                                          </p:val>
                                        </p:tav>
                                        <p:tav tm="100000">
                                          <p:val>
                                            <p:fltVal val="0"/>
                                          </p:val>
                                        </p:tav>
                                      </p:tavLst>
                                    </p:anim>
                                    <p:animEffect transition="in" filter="fade">
                                      <p:cBhvr>
                                        <p:cTn id="53" dur="500"/>
                                        <p:tgtEl>
                                          <p:spTgt spid="71"/>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0"/>
                                        <p:tgtEl>
                                          <p:spTgt spid="66"/>
                                        </p:tgtEl>
                                      </p:cBhvr>
                                    </p:animEffect>
                                    <p:anim calcmode="lin" valueType="num">
                                      <p:cBhvr>
                                        <p:cTn id="58" dur="1000" fill="hold"/>
                                        <p:tgtEl>
                                          <p:spTgt spid="66"/>
                                        </p:tgtEl>
                                        <p:attrNameLst>
                                          <p:attrName>ppt_x</p:attrName>
                                        </p:attrNameLst>
                                      </p:cBhvr>
                                      <p:tavLst>
                                        <p:tav tm="0">
                                          <p:val>
                                            <p:strVal val="#ppt_x"/>
                                          </p:val>
                                        </p:tav>
                                        <p:tav tm="100000">
                                          <p:val>
                                            <p:strVal val="#ppt_x"/>
                                          </p:val>
                                        </p:tav>
                                      </p:tavLst>
                                    </p:anim>
                                    <p:anim calcmode="lin" valueType="num">
                                      <p:cBhvr>
                                        <p:cTn id="59" dur="1000" fill="hold"/>
                                        <p:tgtEl>
                                          <p:spTgt spid="6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1000"/>
                                        <p:tgtEl>
                                          <p:spTgt spid="70"/>
                                        </p:tgtEl>
                                      </p:cBhvr>
                                    </p:animEffect>
                                    <p:anim calcmode="lin" valueType="num">
                                      <p:cBhvr>
                                        <p:cTn id="68" dur="1000" fill="hold"/>
                                        <p:tgtEl>
                                          <p:spTgt spid="70"/>
                                        </p:tgtEl>
                                        <p:attrNameLst>
                                          <p:attrName>ppt_x</p:attrName>
                                        </p:attrNameLst>
                                      </p:cBhvr>
                                      <p:tavLst>
                                        <p:tav tm="0">
                                          <p:val>
                                            <p:strVal val="#ppt_x"/>
                                          </p:val>
                                        </p:tav>
                                        <p:tav tm="100000">
                                          <p:val>
                                            <p:strVal val="#ppt_x"/>
                                          </p:val>
                                        </p:tav>
                                      </p:tavLst>
                                    </p:anim>
                                    <p:anim calcmode="lin" valueType="num">
                                      <p:cBhvr>
                                        <p:cTn id="69" dur="1000" fill="hold"/>
                                        <p:tgtEl>
                                          <p:spTgt spid="7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1000"/>
                                        <p:tgtEl>
                                          <p:spTgt spid="72"/>
                                        </p:tgtEl>
                                      </p:cBhvr>
                                    </p:animEffect>
                                    <p:anim calcmode="lin" valueType="num">
                                      <p:cBhvr>
                                        <p:cTn id="73" dur="1000" fill="hold"/>
                                        <p:tgtEl>
                                          <p:spTgt spid="72"/>
                                        </p:tgtEl>
                                        <p:attrNameLst>
                                          <p:attrName>ppt_x</p:attrName>
                                        </p:attrNameLst>
                                      </p:cBhvr>
                                      <p:tavLst>
                                        <p:tav tm="0">
                                          <p:val>
                                            <p:strVal val="#ppt_x"/>
                                          </p:val>
                                        </p:tav>
                                        <p:tav tm="100000">
                                          <p:val>
                                            <p:strVal val="#ppt_x"/>
                                          </p:val>
                                        </p:tav>
                                      </p:tavLst>
                                    </p:anim>
                                    <p:anim calcmode="lin" valueType="num">
                                      <p:cBhvr>
                                        <p:cTn id="7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1"/>
          <p:cNvSpPr>
            <a:spLocks noEditPoints="1"/>
          </p:cNvSpPr>
          <p:nvPr/>
        </p:nvSpPr>
        <p:spPr bwMode="auto">
          <a:xfrm>
            <a:off x="1076218" y="4323169"/>
            <a:ext cx="1757619" cy="1755058"/>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FF6D3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33" name="Freeform 12"/>
          <p:cNvSpPr>
            <a:spLocks noEditPoints="1"/>
          </p:cNvSpPr>
          <p:nvPr/>
        </p:nvSpPr>
        <p:spPr bwMode="auto">
          <a:xfrm>
            <a:off x="2593577" y="3477708"/>
            <a:ext cx="2204314" cy="2200530"/>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3C536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34" name="Freeform 13"/>
          <p:cNvSpPr>
            <a:spLocks noEditPoints="1"/>
          </p:cNvSpPr>
          <p:nvPr/>
        </p:nvSpPr>
        <p:spPr bwMode="auto">
          <a:xfrm>
            <a:off x="4474825" y="3067224"/>
            <a:ext cx="1443884" cy="1468186"/>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rgbClr val="FF6D3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35" name="Freeform 14"/>
          <p:cNvSpPr>
            <a:spLocks noEditPoints="1"/>
          </p:cNvSpPr>
          <p:nvPr/>
        </p:nvSpPr>
        <p:spPr bwMode="auto">
          <a:xfrm>
            <a:off x="5263248" y="1827605"/>
            <a:ext cx="1757619" cy="1757391"/>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3C536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36" name="Freeform 20"/>
          <p:cNvSpPr>
            <a:spLocks noEditPoints="1"/>
          </p:cNvSpPr>
          <p:nvPr/>
        </p:nvSpPr>
        <p:spPr bwMode="auto">
          <a:xfrm>
            <a:off x="1358330" y="1598917"/>
            <a:ext cx="2085197" cy="2724252"/>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rgbClr val="3C536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274551" y="4139820"/>
            <a:ext cx="842367" cy="876309"/>
          </a:xfrm>
          <a:prstGeom prst="rect">
            <a:avLst/>
          </a:prstGeom>
          <a:noFill/>
        </p:spPr>
        <p:txBody>
          <a:bodyPr wrap="none" lIns="96435" tIns="48218" rIns="96435" bIns="48218" rtlCol="0" anchor="ctr">
            <a:spAutoFit/>
          </a:bodyPr>
          <a:lstStyle/>
          <a:p>
            <a:pPr algn="ctr"/>
            <a:r>
              <a:rPr lang="zh-CN" altLang="en-US" sz="2530" b="1" dirty="0">
                <a:solidFill>
                  <a:schemeClr val="tx1">
                    <a:lumMod val="65000"/>
                    <a:lumOff val="35000"/>
                  </a:schemeClr>
                </a:solidFill>
                <a:latin typeface="微软雅黑" panose="020B0503020204020204" pitchFamily="34" charset="-122"/>
                <a:ea typeface="微软雅黑" panose="020B0503020204020204" pitchFamily="34" charset="-122"/>
              </a:rPr>
              <a:t>创新</a:t>
            </a:r>
            <a:endParaRPr lang="en-US" altLang="zh-CN" sz="253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530" b="1" dirty="0">
                <a:solidFill>
                  <a:schemeClr val="tx1">
                    <a:lumMod val="65000"/>
                    <a:lumOff val="35000"/>
                  </a:schemeClr>
                </a:solidFill>
                <a:latin typeface="微软雅黑" panose="020B0503020204020204" pitchFamily="34" charset="-122"/>
                <a:ea typeface="微软雅黑" panose="020B0503020204020204" pitchFamily="34" charset="-122"/>
              </a:rPr>
              <a:t>意识</a:t>
            </a:r>
          </a:p>
        </p:txBody>
      </p:sp>
      <p:sp>
        <p:nvSpPr>
          <p:cNvPr id="38" name="TextBox 37"/>
          <p:cNvSpPr txBox="1"/>
          <p:nvPr/>
        </p:nvSpPr>
        <p:spPr>
          <a:xfrm>
            <a:off x="1626818" y="4875011"/>
            <a:ext cx="656418" cy="651376"/>
          </a:xfrm>
          <a:prstGeom prst="rect">
            <a:avLst/>
          </a:prstGeom>
          <a:noFill/>
        </p:spPr>
        <p:txBody>
          <a:bodyPr wrap="none" lIns="96435" tIns="48218" rIns="96435" bIns="48218" rtlCol="0" anchor="ctr">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全局</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思想</a:t>
            </a:r>
          </a:p>
        </p:txBody>
      </p:sp>
      <p:sp>
        <p:nvSpPr>
          <p:cNvPr id="39" name="TextBox 38"/>
          <p:cNvSpPr txBox="1"/>
          <p:nvPr/>
        </p:nvSpPr>
        <p:spPr>
          <a:xfrm>
            <a:off x="4882985" y="3493006"/>
            <a:ext cx="627564" cy="616622"/>
          </a:xfrm>
          <a:prstGeom prst="rect">
            <a:avLst/>
          </a:prstGeom>
          <a:noFill/>
        </p:spPr>
        <p:txBody>
          <a:bodyPr wrap="none" lIns="96435" tIns="48218" rIns="96435" bIns="48218" rtlCol="0" anchor="ctr">
            <a:spAutoFit/>
          </a:bodyPr>
          <a:lstStyle/>
          <a:p>
            <a:pPr algn="ctr"/>
            <a:r>
              <a:rPr lang="zh-CN" altLang="en-US" sz="1685" b="1" dirty="0">
                <a:solidFill>
                  <a:schemeClr val="tx1">
                    <a:lumMod val="65000"/>
                    <a:lumOff val="35000"/>
                  </a:schemeClr>
                </a:solidFill>
                <a:latin typeface="微软雅黑" panose="020B0503020204020204" pitchFamily="34" charset="-122"/>
                <a:ea typeface="微软雅黑" panose="020B0503020204020204" pitchFamily="34" charset="-122"/>
              </a:rPr>
              <a:t>突破</a:t>
            </a:r>
            <a:endParaRPr lang="en-US" altLang="zh-CN" sz="1685"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85" b="1" dirty="0">
                <a:solidFill>
                  <a:schemeClr val="tx1">
                    <a:lumMod val="65000"/>
                    <a:lumOff val="35000"/>
                  </a:schemeClr>
                </a:solidFill>
                <a:latin typeface="微软雅黑" panose="020B0503020204020204" pitchFamily="34" charset="-122"/>
                <a:ea typeface="微软雅黑" panose="020B0503020204020204" pitchFamily="34" charset="-122"/>
              </a:rPr>
              <a:t>自身</a:t>
            </a:r>
          </a:p>
        </p:txBody>
      </p:sp>
      <p:sp>
        <p:nvSpPr>
          <p:cNvPr id="40" name="TextBox 39"/>
          <p:cNvSpPr txBox="1"/>
          <p:nvPr/>
        </p:nvSpPr>
        <p:spPr>
          <a:xfrm>
            <a:off x="5814284" y="2380614"/>
            <a:ext cx="656418" cy="651376"/>
          </a:xfrm>
          <a:prstGeom prst="rect">
            <a:avLst/>
          </a:prstGeom>
          <a:noFill/>
        </p:spPr>
        <p:txBody>
          <a:bodyPr wrap="none" lIns="96435" tIns="48218" rIns="96435" bIns="48218" rtlCol="0" anchor="ctr">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时间</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规划</a:t>
            </a:r>
          </a:p>
        </p:txBody>
      </p:sp>
      <p:cxnSp>
        <p:nvCxnSpPr>
          <p:cNvPr id="41" name="肘形连接符 40"/>
          <p:cNvCxnSpPr/>
          <p:nvPr/>
        </p:nvCxnSpPr>
        <p:spPr>
          <a:xfrm flipV="1">
            <a:off x="7036998" y="1977372"/>
            <a:ext cx="1806709" cy="911301"/>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5930572" y="3192440"/>
            <a:ext cx="2913135" cy="811376"/>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3" name="肘形连接符 72"/>
          <p:cNvCxnSpPr/>
          <p:nvPr/>
        </p:nvCxnSpPr>
        <p:spPr>
          <a:xfrm flipV="1">
            <a:off x="4692301" y="4331566"/>
            <a:ext cx="4151405" cy="816784"/>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4" name="肘形连接符 73"/>
          <p:cNvCxnSpPr/>
          <p:nvPr/>
        </p:nvCxnSpPr>
        <p:spPr>
          <a:xfrm flipV="1">
            <a:off x="1930662" y="5541518"/>
            <a:ext cx="6913044" cy="606200"/>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995610" y="1571856"/>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6" name="TextBox 75"/>
          <p:cNvSpPr txBox="1"/>
          <p:nvPr/>
        </p:nvSpPr>
        <p:spPr>
          <a:xfrm>
            <a:off x="8995610" y="2804504"/>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7" name="TextBox 76"/>
          <p:cNvSpPr txBox="1"/>
          <p:nvPr/>
        </p:nvSpPr>
        <p:spPr>
          <a:xfrm>
            <a:off x="8995610" y="3934755"/>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8" name="TextBox 77"/>
          <p:cNvSpPr txBox="1"/>
          <p:nvPr/>
        </p:nvSpPr>
        <p:spPr>
          <a:xfrm>
            <a:off x="8995610" y="5144706"/>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0" name="组合 19"/>
          <p:cNvGrpSpPr/>
          <p:nvPr/>
        </p:nvGrpSpPr>
        <p:grpSpPr>
          <a:xfrm>
            <a:off x="-1708812" y="-3944515"/>
            <a:ext cx="6515217" cy="5087249"/>
            <a:chOff x="-1708812" y="-3944515"/>
            <a:chExt cx="6515217" cy="5087249"/>
          </a:xfrm>
        </p:grpSpPr>
        <p:sp>
          <p:nvSpPr>
            <p:cNvPr id="2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22" name="矩形 2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86400000">
                                      <p:cBhvr>
                                        <p:cTn id="6" dur="7000" fill="hold"/>
                                        <p:tgtEl>
                                          <p:spTgt spid="32"/>
                                        </p:tgtEl>
                                        <p:attrNameLst>
                                          <p:attrName>r</p:attrName>
                                        </p:attrNameLst>
                                      </p:cBhvr>
                                    </p:animRot>
                                  </p:childTnLst>
                                </p:cTn>
                              </p:par>
                              <p:par>
                                <p:cTn id="7" presetID="8" presetClass="emph" presetSubtype="0" repeatCount="indefinite" fill="hold" grpId="0" nodeType="withEffect">
                                  <p:stCondLst>
                                    <p:cond delay="0"/>
                                  </p:stCondLst>
                                  <p:childTnLst>
                                    <p:animRot by="70800000">
                                      <p:cBhvr>
                                        <p:cTn id="8" dur="7000" fill="hold"/>
                                        <p:tgtEl>
                                          <p:spTgt spid="33"/>
                                        </p:tgtEl>
                                        <p:attrNameLst>
                                          <p:attrName>r</p:attrName>
                                        </p:attrNameLst>
                                      </p:cBhvr>
                                    </p:animRot>
                                  </p:childTnLst>
                                </p:cTn>
                              </p:par>
                              <p:par>
                                <p:cTn id="9" presetID="8" presetClass="emph" presetSubtype="0" repeatCount="indefinite" fill="hold" grpId="0" nodeType="withEffect">
                                  <p:stCondLst>
                                    <p:cond delay="0"/>
                                  </p:stCondLst>
                                  <p:childTnLst>
                                    <p:animRot by="-112800000">
                                      <p:cBhvr>
                                        <p:cTn id="10" dur="7000" fill="hold"/>
                                        <p:tgtEl>
                                          <p:spTgt spid="34"/>
                                        </p:tgtEl>
                                        <p:attrNameLst>
                                          <p:attrName>r</p:attrName>
                                        </p:attrNameLst>
                                      </p:cBhvr>
                                    </p:animRot>
                                  </p:childTnLst>
                                </p:cTn>
                              </p:par>
                              <p:par>
                                <p:cTn id="11" presetID="8" presetClass="emph" presetSubtype="0" repeatCount="indefinite" fill="hold" grpId="0" nodeType="withEffect">
                                  <p:stCondLst>
                                    <p:cond delay="0"/>
                                  </p:stCondLst>
                                  <p:childTnLst>
                                    <p:animRot by="83400000">
                                      <p:cBhvr>
                                        <p:cTn id="12" dur="7000" fill="hold"/>
                                        <p:tgtEl>
                                          <p:spTgt spid="35"/>
                                        </p:tgtEl>
                                        <p:attrNameLst>
                                          <p:attrName>r</p:attrName>
                                        </p:attrNameLst>
                                      </p:cBhvr>
                                    </p:animRot>
                                  </p:childTnLst>
                                </p:cTn>
                              </p:par>
                              <p:par>
                                <p:cTn id="13" presetID="2" presetClass="entr" presetSubtype="1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par>
                                <p:cTn id="20" presetID="22" presetClass="entr" presetSubtype="8" fill="hold" nodeType="with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nodeType="withEffect">
                                  <p:stCondLst>
                                    <p:cond delay="10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500"/>
                                        <p:tgtEl>
                                          <p:spTgt spid="73"/>
                                        </p:tgtEl>
                                      </p:cBhvr>
                                    </p:animEffect>
                                  </p:childTnLst>
                                </p:cTn>
                              </p:par>
                              <p:par>
                                <p:cTn id="26" presetID="22" presetClass="entr" presetSubtype="8" fill="hold" nodeType="withEffect">
                                  <p:stCondLst>
                                    <p:cond delay="100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par>
                                <p:cTn id="29" presetID="2" presetClass="entr" presetSubtype="8" accel="100000" fill="hold" grpId="0" nodeType="withEffect">
                                  <p:stCondLst>
                                    <p:cond delay="150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0-#ppt_w/2"/>
                                          </p:val>
                                        </p:tav>
                                        <p:tav tm="100000">
                                          <p:val>
                                            <p:strVal val="#ppt_x"/>
                                          </p:val>
                                        </p:tav>
                                      </p:tavLst>
                                    </p:anim>
                                    <p:anim calcmode="lin" valueType="num">
                                      <p:cBhvr additive="base">
                                        <p:cTn id="32" dur="500" fill="hold"/>
                                        <p:tgtEl>
                                          <p:spTgt spid="75"/>
                                        </p:tgtEl>
                                        <p:attrNameLst>
                                          <p:attrName>ppt_y</p:attrName>
                                        </p:attrNameLst>
                                      </p:cBhvr>
                                      <p:tavLst>
                                        <p:tav tm="0">
                                          <p:val>
                                            <p:strVal val="#ppt_y"/>
                                          </p:val>
                                        </p:tav>
                                        <p:tav tm="100000">
                                          <p:val>
                                            <p:strVal val="#ppt_y"/>
                                          </p:val>
                                        </p:tav>
                                      </p:tavLst>
                                    </p:anim>
                                  </p:childTnLst>
                                </p:cTn>
                              </p:par>
                              <p:par>
                                <p:cTn id="33" presetID="2" presetClass="entr" presetSubtype="8" accel="100000" fill="hold" grpId="0" nodeType="withEffect">
                                  <p:stCondLst>
                                    <p:cond delay="200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8" accel="100000" fill="hold" grpId="0" nodeType="withEffect">
                                  <p:stCondLst>
                                    <p:cond delay="250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0-#ppt_w/2"/>
                                          </p:val>
                                        </p:tav>
                                        <p:tav tm="100000">
                                          <p:val>
                                            <p:strVal val="#ppt_x"/>
                                          </p:val>
                                        </p:tav>
                                      </p:tavLst>
                                    </p:anim>
                                    <p:anim calcmode="lin" valueType="num">
                                      <p:cBhvr additive="base">
                                        <p:cTn id="40" dur="500" fill="hold"/>
                                        <p:tgtEl>
                                          <p:spTgt spid="77"/>
                                        </p:tgtEl>
                                        <p:attrNameLst>
                                          <p:attrName>ppt_y</p:attrName>
                                        </p:attrNameLst>
                                      </p:cBhvr>
                                      <p:tavLst>
                                        <p:tav tm="0">
                                          <p:val>
                                            <p:strVal val="#ppt_y"/>
                                          </p:val>
                                        </p:tav>
                                        <p:tav tm="100000">
                                          <p:val>
                                            <p:strVal val="#ppt_y"/>
                                          </p:val>
                                        </p:tav>
                                      </p:tavLst>
                                    </p:anim>
                                  </p:childTnLst>
                                </p:cTn>
                              </p:par>
                              <p:par>
                                <p:cTn id="41" presetID="2" presetClass="entr" presetSubtype="8" accel="100000" fill="hold" grpId="0" nodeType="withEffect">
                                  <p:stCondLst>
                                    <p:cond delay="300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0-#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75" grpId="0"/>
      <p:bldP spid="76" grpId="0"/>
      <p:bldP spid="77" grpId="0"/>
      <p:bldP spid="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608997" y="4238286"/>
            <a:ext cx="5084125" cy="1602936"/>
            <a:chOff x="6552974" y="4144262"/>
            <a:chExt cx="4820768" cy="1519904"/>
          </a:xfrm>
        </p:grpSpPr>
        <p:sp>
          <p:nvSpPr>
            <p:cNvPr id="12" name="矩形 11"/>
            <p:cNvSpPr/>
            <p:nvPr/>
          </p:nvSpPr>
          <p:spPr>
            <a:xfrm>
              <a:off x="6552974" y="4144262"/>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8069382" y="4147758"/>
              <a:ext cx="3304360" cy="1516408"/>
            </a:xfrm>
            <a:prstGeom prst="rect">
              <a:avLst/>
            </a:prstGeom>
            <a:solidFill>
              <a:srgbClr val="3C536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8007832" y="4400370"/>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611864" y="1695286"/>
            <a:ext cx="5085649" cy="1599249"/>
            <a:chOff x="6555693" y="1732988"/>
            <a:chExt cx="4822213" cy="1516408"/>
          </a:xfrm>
        </p:grpSpPr>
        <p:sp>
          <p:nvSpPr>
            <p:cNvPr id="16" name="矩形 15"/>
            <p:cNvSpPr/>
            <p:nvPr/>
          </p:nvSpPr>
          <p:spPr>
            <a:xfrm>
              <a:off x="6555693" y="1732988"/>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073546" y="1732988"/>
              <a:ext cx="3304360" cy="1516408"/>
            </a:xfrm>
            <a:prstGeom prst="rect">
              <a:avLst/>
            </a:prstGeom>
            <a:solidFill>
              <a:srgbClr val="FF6D3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等腰三角形 17"/>
            <p:cNvSpPr/>
            <p:nvPr/>
          </p:nvSpPr>
          <p:spPr>
            <a:xfrm rot="5400000">
              <a:off x="8003658" y="1956894"/>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58023" y="4243042"/>
            <a:ext cx="5082170" cy="1600908"/>
            <a:chOff x="679079" y="4148770"/>
            <a:chExt cx="4818915" cy="1517981"/>
          </a:xfrm>
        </p:grpSpPr>
        <p:sp>
          <p:nvSpPr>
            <p:cNvPr id="20" name="矩形 19"/>
            <p:cNvSpPr/>
            <p:nvPr/>
          </p:nvSpPr>
          <p:spPr>
            <a:xfrm>
              <a:off x="679079" y="4148770"/>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a:off x="2193634" y="4150343"/>
              <a:ext cx="3304360" cy="1516408"/>
            </a:xfrm>
            <a:prstGeom prst="rect">
              <a:avLst/>
            </a:prstGeom>
            <a:solidFill>
              <a:srgbClr val="FF6D3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等腰三角形 21"/>
            <p:cNvSpPr/>
            <p:nvPr/>
          </p:nvSpPr>
          <p:spPr>
            <a:xfrm rot="5400000">
              <a:off x="2129109" y="4400366"/>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258023" y="1700028"/>
            <a:ext cx="5080238" cy="1599249"/>
            <a:chOff x="679079" y="1737484"/>
            <a:chExt cx="4817083" cy="1516408"/>
          </a:xfrm>
        </p:grpSpPr>
        <p:sp>
          <p:nvSpPr>
            <p:cNvPr id="24" name="矩形 23"/>
            <p:cNvSpPr/>
            <p:nvPr/>
          </p:nvSpPr>
          <p:spPr>
            <a:xfrm>
              <a:off x="679079" y="1737484"/>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2191802" y="1737484"/>
              <a:ext cx="3304360" cy="1516408"/>
            </a:xfrm>
            <a:prstGeom prst="rect">
              <a:avLst/>
            </a:prstGeom>
            <a:solidFill>
              <a:srgbClr val="3C536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等腰三角形 25"/>
            <p:cNvSpPr/>
            <p:nvPr/>
          </p:nvSpPr>
          <p:spPr>
            <a:xfrm rot="5400000">
              <a:off x="2130246" y="1987484"/>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616670" y="4557049"/>
            <a:ext cx="856988" cy="1067727"/>
            <a:chOff x="6513513" y="469107"/>
            <a:chExt cx="96838" cy="120651"/>
          </a:xfrm>
          <a:solidFill>
            <a:srgbClr val="FF6D3A"/>
          </a:solidFill>
        </p:grpSpPr>
        <p:sp>
          <p:nvSpPr>
            <p:cNvPr id="28" name="Freeform 2209"/>
            <p:cNvSpPr>
              <a:spLocks noEditPoints="1"/>
            </p:cNvSpPr>
            <p:nvPr/>
          </p:nvSpPr>
          <p:spPr bwMode="auto">
            <a:xfrm>
              <a:off x="6513513" y="496095"/>
              <a:ext cx="93663" cy="93663"/>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25 h 28"/>
                <a:gd name="T12" fmla="*/ 3 w 28"/>
                <a:gd name="T13" fmla="*/ 14 h 28"/>
                <a:gd name="T14" fmla="*/ 14 w 28"/>
                <a:gd name="T15" fmla="*/ 3 h 28"/>
                <a:gd name="T16" fmla="*/ 25 w 28"/>
                <a:gd name="T17" fmla="*/ 14 h 28"/>
                <a:gd name="T18" fmla="*/ 14 w 28"/>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8"/>
                    <a:pt x="14" y="28"/>
                  </a:cubicBezTo>
                  <a:cubicBezTo>
                    <a:pt x="22" y="28"/>
                    <a:pt x="28" y="22"/>
                    <a:pt x="28" y="14"/>
                  </a:cubicBezTo>
                  <a:cubicBezTo>
                    <a:pt x="28" y="6"/>
                    <a:pt x="22" y="0"/>
                    <a:pt x="14" y="0"/>
                  </a:cubicBezTo>
                  <a:close/>
                  <a:moveTo>
                    <a:pt x="14" y="25"/>
                  </a:moveTo>
                  <a:cubicBezTo>
                    <a:pt x="8" y="25"/>
                    <a:pt x="3" y="20"/>
                    <a:pt x="3" y="14"/>
                  </a:cubicBezTo>
                  <a:cubicBezTo>
                    <a:pt x="3" y="8"/>
                    <a:pt x="8" y="3"/>
                    <a:pt x="14" y="3"/>
                  </a:cubicBezTo>
                  <a:cubicBezTo>
                    <a:pt x="20" y="3"/>
                    <a:pt x="25" y="8"/>
                    <a:pt x="25" y="14"/>
                  </a:cubicBezTo>
                  <a:cubicBezTo>
                    <a:pt x="25" y="20"/>
                    <a:pt x="20" y="25"/>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9" name="Freeform 2210"/>
            <p:cNvSpPr/>
            <p:nvPr/>
          </p:nvSpPr>
          <p:spPr bwMode="auto">
            <a:xfrm>
              <a:off x="6543676" y="469107"/>
              <a:ext cx="33338" cy="20638"/>
            </a:xfrm>
            <a:custGeom>
              <a:avLst/>
              <a:gdLst>
                <a:gd name="T0" fmla="*/ 7 w 10"/>
                <a:gd name="T1" fmla="*/ 6 h 6"/>
                <a:gd name="T2" fmla="*/ 7 w 10"/>
                <a:gd name="T3" fmla="*/ 4 h 6"/>
                <a:gd name="T4" fmla="*/ 9 w 10"/>
                <a:gd name="T5" fmla="*/ 4 h 6"/>
                <a:gd name="T6" fmla="*/ 10 w 10"/>
                <a:gd name="T7" fmla="*/ 2 h 6"/>
                <a:gd name="T8" fmla="*/ 10 w 10"/>
                <a:gd name="T9" fmla="*/ 1 h 6"/>
                <a:gd name="T10" fmla="*/ 9 w 10"/>
                <a:gd name="T11" fmla="*/ 0 h 6"/>
                <a:gd name="T12" fmla="*/ 2 w 10"/>
                <a:gd name="T13" fmla="*/ 0 h 6"/>
                <a:gd name="T14" fmla="*/ 0 w 10"/>
                <a:gd name="T15" fmla="*/ 1 h 6"/>
                <a:gd name="T16" fmla="*/ 0 w 10"/>
                <a:gd name="T17" fmla="*/ 2 h 6"/>
                <a:gd name="T18" fmla="*/ 2 w 10"/>
                <a:gd name="T19" fmla="*/ 4 h 6"/>
                <a:gd name="T20" fmla="*/ 3 w 10"/>
                <a:gd name="T21" fmla="*/ 4 h 6"/>
                <a:gd name="T22" fmla="*/ 3 w 10"/>
                <a:gd name="T23" fmla="*/ 6 h 6"/>
                <a:gd name="T24" fmla="*/ 5 w 10"/>
                <a:gd name="T25" fmla="*/ 6 h 6"/>
                <a:gd name="T26" fmla="*/ 7 w 10"/>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6">
                  <a:moveTo>
                    <a:pt x="7" y="6"/>
                  </a:moveTo>
                  <a:cubicBezTo>
                    <a:pt x="7" y="4"/>
                    <a:pt x="7" y="4"/>
                    <a:pt x="7" y="4"/>
                  </a:cubicBezTo>
                  <a:cubicBezTo>
                    <a:pt x="9" y="4"/>
                    <a:pt x="9" y="4"/>
                    <a:pt x="9" y="4"/>
                  </a:cubicBezTo>
                  <a:cubicBezTo>
                    <a:pt x="10" y="4"/>
                    <a:pt x="10" y="3"/>
                    <a:pt x="10" y="2"/>
                  </a:cubicBezTo>
                  <a:cubicBezTo>
                    <a:pt x="10" y="1"/>
                    <a:pt x="10" y="1"/>
                    <a:pt x="10" y="1"/>
                  </a:cubicBezTo>
                  <a:cubicBezTo>
                    <a:pt x="10" y="0"/>
                    <a:pt x="10" y="0"/>
                    <a:pt x="9" y="0"/>
                  </a:cubicBezTo>
                  <a:cubicBezTo>
                    <a:pt x="2" y="0"/>
                    <a:pt x="2" y="0"/>
                    <a:pt x="2" y="0"/>
                  </a:cubicBezTo>
                  <a:cubicBezTo>
                    <a:pt x="1" y="0"/>
                    <a:pt x="0" y="0"/>
                    <a:pt x="0" y="1"/>
                  </a:cubicBezTo>
                  <a:cubicBezTo>
                    <a:pt x="0" y="2"/>
                    <a:pt x="0" y="2"/>
                    <a:pt x="0" y="2"/>
                  </a:cubicBezTo>
                  <a:cubicBezTo>
                    <a:pt x="0" y="3"/>
                    <a:pt x="1" y="4"/>
                    <a:pt x="2" y="4"/>
                  </a:cubicBezTo>
                  <a:cubicBezTo>
                    <a:pt x="3" y="4"/>
                    <a:pt x="3" y="4"/>
                    <a:pt x="3" y="4"/>
                  </a:cubicBezTo>
                  <a:cubicBezTo>
                    <a:pt x="3" y="6"/>
                    <a:pt x="3" y="6"/>
                    <a:pt x="3" y="6"/>
                  </a:cubicBezTo>
                  <a:cubicBezTo>
                    <a:pt x="4" y="6"/>
                    <a:pt x="5" y="6"/>
                    <a:pt x="5" y="6"/>
                  </a:cubicBezTo>
                  <a:cubicBezTo>
                    <a:pt x="6"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2211"/>
            <p:cNvSpPr/>
            <p:nvPr/>
          </p:nvSpPr>
          <p:spPr bwMode="auto">
            <a:xfrm>
              <a:off x="6591301" y="492920"/>
              <a:ext cx="19050" cy="15875"/>
            </a:xfrm>
            <a:custGeom>
              <a:avLst/>
              <a:gdLst>
                <a:gd name="T0" fmla="*/ 3 w 6"/>
                <a:gd name="T1" fmla="*/ 5 h 5"/>
                <a:gd name="T2" fmla="*/ 5 w 6"/>
                <a:gd name="T3" fmla="*/ 3 h 5"/>
                <a:gd name="T4" fmla="*/ 5 w 6"/>
                <a:gd name="T5" fmla="*/ 1 h 5"/>
                <a:gd name="T6" fmla="*/ 4 w 6"/>
                <a:gd name="T7" fmla="*/ 0 h 5"/>
                <a:gd name="T8" fmla="*/ 2 w 6"/>
                <a:gd name="T9" fmla="*/ 0 h 5"/>
                <a:gd name="T10" fmla="*/ 0 w 6"/>
                <a:gd name="T11" fmla="*/ 2 h 5"/>
                <a:gd name="T12" fmla="*/ 3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5"/>
                  </a:moveTo>
                  <a:cubicBezTo>
                    <a:pt x="5" y="3"/>
                    <a:pt x="5" y="3"/>
                    <a:pt x="5" y="3"/>
                  </a:cubicBezTo>
                  <a:cubicBezTo>
                    <a:pt x="6" y="3"/>
                    <a:pt x="6" y="2"/>
                    <a:pt x="5" y="1"/>
                  </a:cubicBezTo>
                  <a:cubicBezTo>
                    <a:pt x="4" y="0"/>
                    <a:pt x="4" y="0"/>
                    <a:pt x="4" y="0"/>
                  </a:cubicBezTo>
                  <a:cubicBezTo>
                    <a:pt x="4" y="0"/>
                    <a:pt x="3" y="0"/>
                    <a:pt x="2" y="0"/>
                  </a:cubicBezTo>
                  <a:cubicBezTo>
                    <a:pt x="0" y="2"/>
                    <a:pt x="0" y="2"/>
                    <a:pt x="0" y="2"/>
                  </a:cubicBezTo>
                  <a:cubicBezTo>
                    <a:pt x="1"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2212"/>
            <p:cNvSpPr/>
            <p:nvPr/>
          </p:nvSpPr>
          <p:spPr bwMode="auto">
            <a:xfrm>
              <a:off x="6550026" y="532607"/>
              <a:ext cx="20638" cy="20638"/>
            </a:xfrm>
            <a:custGeom>
              <a:avLst/>
              <a:gdLst>
                <a:gd name="T0" fmla="*/ 5 w 6"/>
                <a:gd name="T1" fmla="*/ 1 h 6"/>
                <a:gd name="T2" fmla="*/ 5 w 6"/>
                <a:gd name="T3" fmla="*/ 5 h 6"/>
                <a:gd name="T4" fmla="*/ 1 w 6"/>
                <a:gd name="T5" fmla="*/ 5 h 6"/>
                <a:gd name="T6" fmla="*/ 1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6" y="4"/>
                    <a:pt x="5" y="5"/>
                  </a:cubicBezTo>
                  <a:cubicBezTo>
                    <a:pt x="4" y="6"/>
                    <a:pt x="2" y="6"/>
                    <a:pt x="1" y="5"/>
                  </a:cubicBezTo>
                  <a:cubicBezTo>
                    <a:pt x="0" y="4"/>
                    <a:pt x="0" y="2"/>
                    <a:pt x="1" y="1"/>
                  </a:cubicBezTo>
                  <a:cubicBezTo>
                    <a:pt x="2" y="0"/>
                    <a:pt x="4"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2213"/>
            <p:cNvSpPr/>
            <p:nvPr/>
          </p:nvSpPr>
          <p:spPr bwMode="auto">
            <a:xfrm>
              <a:off x="6540501" y="519907"/>
              <a:ext cx="20638" cy="23813"/>
            </a:xfrm>
            <a:custGeom>
              <a:avLst/>
              <a:gdLst>
                <a:gd name="T0" fmla="*/ 6 w 6"/>
                <a:gd name="T1" fmla="*/ 5 h 7"/>
                <a:gd name="T2" fmla="*/ 6 w 6"/>
                <a:gd name="T3" fmla="*/ 6 h 7"/>
                <a:gd name="T4" fmla="*/ 6 w 6"/>
                <a:gd name="T5" fmla="*/ 6 h 7"/>
                <a:gd name="T6" fmla="*/ 4 w 6"/>
                <a:gd name="T7" fmla="*/ 6 h 7"/>
                <a:gd name="T8" fmla="*/ 0 w 6"/>
                <a:gd name="T9" fmla="*/ 2 h 7"/>
                <a:gd name="T10" fmla="*/ 0 w 6"/>
                <a:gd name="T11" fmla="*/ 1 h 7"/>
                <a:gd name="T12" fmla="*/ 0 w 6"/>
                <a:gd name="T13" fmla="*/ 1 h 7"/>
                <a:gd name="T14" fmla="*/ 2 w 6"/>
                <a:gd name="T15" fmla="*/ 1 h 7"/>
                <a:gd name="T16" fmla="*/ 6 w 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5"/>
                  </a:moveTo>
                  <a:cubicBezTo>
                    <a:pt x="6" y="5"/>
                    <a:pt x="6" y="6"/>
                    <a:pt x="6" y="6"/>
                  </a:cubicBezTo>
                  <a:cubicBezTo>
                    <a:pt x="6" y="6"/>
                    <a:pt x="6" y="6"/>
                    <a:pt x="6" y="6"/>
                  </a:cubicBezTo>
                  <a:cubicBezTo>
                    <a:pt x="5" y="7"/>
                    <a:pt x="4" y="7"/>
                    <a:pt x="4" y="6"/>
                  </a:cubicBezTo>
                  <a:cubicBezTo>
                    <a:pt x="0" y="2"/>
                    <a:pt x="0" y="2"/>
                    <a:pt x="0" y="2"/>
                  </a:cubicBezTo>
                  <a:cubicBezTo>
                    <a:pt x="0" y="2"/>
                    <a:pt x="0" y="1"/>
                    <a:pt x="0" y="1"/>
                  </a:cubicBezTo>
                  <a:cubicBezTo>
                    <a:pt x="0" y="1"/>
                    <a:pt x="0" y="1"/>
                    <a:pt x="0" y="1"/>
                  </a:cubicBezTo>
                  <a:cubicBezTo>
                    <a:pt x="1" y="0"/>
                    <a:pt x="1" y="0"/>
                    <a:pt x="2" y="1"/>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954338" y="2004403"/>
            <a:ext cx="940087" cy="997726"/>
            <a:chOff x="8085138" y="2318680"/>
            <a:chExt cx="114300" cy="121308"/>
          </a:xfrm>
          <a:solidFill>
            <a:srgbClr val="FF6D3A"/>
          </a:solidFill>
        </p:grpSpPr>
        <p:sp>
          <p:nvSpPr>
            <p:cNvPr id="34" name="Oval 1728"/>
            <p:cNvSpPr>
              <a:spLocks noChangeArrowheads="1"/>
            </p:cNvSpPr>
            <p:nvPr/>
          </p:nvSpPr>
          <p:spPr bwMode="auto">
            <a:xfrm>
              <a:off x="8085138" y="2400301"/>
              <a:ext cx="17463"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Oval 1729"/>
            <p:cNvSpPr>
              <a:spLocks noChangeArrowheads="1"/>
            </p:cNvSpPr>
            <p:nvPr/>
          </p:nvSpPr>
          <p:spPr bwMode="auto">
            <a:xfrm>
              <a:off x="8124826" y="2370138"/>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Oval 1730"/>
            <p:cNvSpPr>
              <a:spLocks noChangeArrowheads="1"/>
            </p:cNvSpPr>
            <p:nvPr/>
          </p:nvSpPr>
          <p:spPr bwMode="auto">
            <a:xfrm>
              <a:off x="8130847" y="2318680"/>
              <a:ext cx="19050"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1731"/>
            <p:cNvSpPr/>
            <p:nvPr/>
          </p:nvSpPr>
          <p:spPr bwMode="auto">
            <a:xfrm>
              <a:off x="8112126" y="2328863"/>
              <a:ext cx="57150" cy="111125"/>
            </a:xfrm>
            <a:custGeom>
              <a:avLst/>
              <a:gdLst>
                <a:gd name="T0" fmla="*/ 15 w 17"/>
                <a:gd name="T1" fmla="*/ 3 h 33"/>
                <a:gd name="T2" fmla="*/ 12 w 17"/>
                <a:gd name="T3" fmla="*/ 0 h 33"/>
                <a:gd name="T4" fmla="*/ 11 w 17"/>
                <a:gd name="T5" fmla="*/ 2 h 33"/>
                <a:gd name="T6" fmla="*/ 15 w 17"/>
                <a:gd name="T7" fmla="*/ 16 h 33"/>
                <a:gd name="T8" fmla="*/ 8 w 17"/>
                <a:gd name="T9" fmla="*/ 31 h 33"/>
                <a:gd name="T10" fmla="*/ 2 w 17"/>
                <a:gd name="T11" fmla="*/ 16 h 33"/>
                <a:gd name="T12" fmla="*/ 5 w 17"/>
                <a:gd name="T13" fmla="*/ 2 h 33"/>
                <a:gd name="T14" fmla="*/ 5 w 17"/>
                <a:gd name="T15" fmla="*/ 0 h 33"/>
                <a:gd name="T16" fmla="*/ 2 w 17"/>
                <a:gd name="T17" fmla="*/ 3 h 33"/>
                <a:gd name="T18" fmla="*/ 0 w 17"/>
                <a:gd name="T19" fmla="*/ 16 h 33"/>
                <a:gd name="T20" fmla="*/ 2 w 17"/>
                <a:gd name="T21" fmla="*/ 28 h 33"/>
                <a:gd name="T22" fmla="*/ 8 w 17"/>
                <a:gd name="T23" fmla="*/ 33 h 33"/>
                <a:gd name="T24" fmla="*/ 15 w 17"/>
                <a:gd name="T25" fmla="*/ 28 h 33"/>
                <a:gd name="T26" fmla="*/ 17 w 17"/>
                <a:gd name="T27" fmla="*/ 16 h 33"/>
                <a:gd name="T28" fmla="*/ 15 w 17"/>
                <a:gd name="T2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3">
                  <a:moveTo>
                    <a:pt x="15" y="3"/>
                  </a:moveTo>
                  <a:cubicBezTo>
                    <a:pt x="14" y="2"/>
                    <a:pt x="13" y="1"/>
                    <a:pt x="12" y="0"/>
                  </a:cubicBezTo>
                  <a:cubicBezTo>
                    <a:pt x="12" y="1"/>
                    <a:pt x="12" y="1"/>
                    <a:pt x="11" y="2"/>
                  </a:cubicBezTo>
                  <a:cubicBezTo>
                    <a:pt x="13" y="5"/>
                    <a:pt x="15" y="10"/>
                    <a:pt x="15" y="16"/>
                  </a:cubicBezTo>
                  <a:cubicBezTo>
                    <a:pt x="15" y="25"/>
                    <a:pt x="11" y="31"/>
                    <a:pt x="8" y="31"/>
                  </a:cubicBezTo>
                  <a:cubicBezTo>
                    <a:pt x="5" y="31"/>
                    <a:pt x="2" y="25"/>
                    <a:pt x="2" y="16"/>
                  </a:cubicBezTo>
                  <a:cubicBezTo>
                    <a:pt x="2" y="10"/>
                    <a:pt x="4" y="5"/>
                    <a:pt x="5" y="2"/>
                  </a:cubicBezTo>
                  <a:cubicBezTo>
                    <a:pt x="5" y="1"/>
                    <a:pt x="5" y="1"/>
                    <a:pt x="5" y="0"/>
                  </a:cubicBezTo>
                  <a:cubicBezTo>
                    <a:pt x="4" y="1"/>
                    <a:pt x="3" y="2"/>
                    <a:pt x="2" y="3"/>
                  </a:cubicBezTo>
                  <a:cubicBezTo>
                    <a:pt x="1" y="7"/>
                    <a:pt x="0" y="11"/>
                    <a:pt x="0" y="16"/>
                  </a:cubicBezTo>
                  <a:cubicBezTo>
                    <a:pt x="0" y="20"/>
                    <a:pt x="1" y="24"/>
                    <a:pt x="2" y="28"/>
                  </a:cubicBezTo>
                  <a:cubicBezTo>
                    <a:pt x="4" y="31"/>
                    <a:pt x="6" y="33"/>
                    <a:pt x="8" y="33"/>
                  </a:cubicBezTo>
                  <a:cubicBezTo>
                    <a:pt x="11" y="33"/>
                    <a:pt x="13" y="31"/>
                    <a:pt x="15" y="28"/>
                  </a:cubicBezTo>
                  <a:cubicBezTo>
                    <a:pt x="16" y="24"/>
                    <a:pt x="17" y="20"/>
                    <a:pt x="17" y="16"/>
                  </a:cubicBezTo>
                  <a:cubicBezTo>
                    <a:pt x="17" y="11"/>
                    <a:pt x="16" y="7"/>
                    <a:pt x="1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Oval 1732"/>
            <p:cNvSpPr>
              <a:spLocks noChangeArrowheads="1"/>
            </p:cNvSpPr>
            <p:nvPr/>
          </p:nvSpPr>
          <p:spPr bwMode="auto">
            <a:xfrm>
              <a:off x="8178800" y="2400301"/>
              <a:ext cx="20638"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1733"/>
            <p:cNvSpPr/>
            <p:nvPr/>
          </p:nvSpPr>
          <p:spPr bwMode="auto">
            <a:xfrm>
              <a:off x="8085138" y="2343151"/>
              <a:ext cx="107950" cy="76200"/>
            </a:xfrm>
            <a:custGeom>
              <a:avLst/>
              <a:gdLst>
                <a:gd name="T0" fmla="*/ 27 w 32"/>
                <a:gd name="T1" fmla="*/ 21 h 23"/>
                <a:gd name="T2" fmla="*/ 25 w 32"/>
                <a:gd name="T3" fmla="*/ 21 h 23"/>
                <a:gd name="T4" fmla="*/ 13 w 32"/>
                <a:gd name="T5" fmla="*/ 17 h 23"/>
                <a:gd name="T6" fmla="*/ 3 w 32"/>
                <a:gd name="T7" fmla="*/ 4 h 23"/>
                <a:gd name="T8" fmla="*/ 7 w 32"/>
                <a:gd name="T9" fmla="*/ 2 h 23"/>
                <a:gd name="T10" fmla="*/ 19 w 32"/>
                <a:gd name="T11" fmla="*/ 6 h 23"/>
                <a:gd name="T12" fmla="*/ 30 w 32"/>
                <a:gd name="T13" fmla="*/ 16 h 23"/>
                <a:gd name="T14" fmla="*/ 30 w 32"/>
                <a:gd name="T15" fmla="*/ 16 h 23"/>
                <a:gd name="T16" fmla="*/ 32 w 32"/>
                <a:gd name="T17" fmla="*/ 16 h 23"/>
                <a:gd name="T18" fmla="*/ 30 w 32"/>
                <a:gd name="T19" fmla="*/ 12 h 23"/>
                <a:gd name="T20" fmla="*/ 21 w 32"/>
                <a:gd name="T21" fmla="*/ 4 h 23"/>
                <a:gd name="T22" fmla="*/ 7 w 32"/>
                <a:gd name="T23" fmla="*/ 0 h 23"/>
                <a:gd name="T24" fmla="*/ 1 w 32"/>
                <a:gd name="T25" fmla="*/ 3 h 23"/>
                <a:gd name="T26" fmla="*/ 3 w 32"/>
                <a:gd name="T27" fmla="*/ 11 h 23"/>
                <a:gd name="T28" fmla="*/ 12 w 32"/>
                <a:gd name="T29" fmla="*/ 19 h 23"/>
                <a:gd name="T30" fmla="*/ 25 w 32"/>
                <a:gd name="T31" fmla="*/ 23 h 23"/>
                <a:gd name="T32" fmla="*/ 28 w 32"/>
                <a:gd name="T33" fmla="*/ 23 h 23"/>
                <a:gd name="T34" fmla="*/ 27 w 32"/>
                <a:gd name="T3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3">
                  <a:moveTo>
                    <a:pt x="27" y="21"/>
                  </a:moveTo>
                  <a:cubicBezTo>
                    <a:pt x="26" y="21"/>
                    <a:pt x="26" y="21"/>
                    <a:pt x="25" y="21"/>
                  </a:cubicBezTo>
                  <a:cubicBezTo>
                    <a:pt x="22" y="21"/>
                    <a:pt x="17" y="19"/>
                    <a:pt x="13" y="17"/>
                  </a:cubicBezTo>
                  <a:cubicBezTo>
                    <a:pt x="5" y="12"/>
                    <a:pt x="2" y="6"/>
                    <a:pt x="3" y="4"/>
                  </a:cubicBezTo>
                  <a:cubicBezTo>
                    <a:pt x="4" y="3"/>
                    <a:pt x="5" y="2"/>
                    <a:pt x="7" y="2"/>
                  </a:cubicBezTo>
                  <a:cubicBezTo>
                    <a:pt x="11" y="2"/>
                    <a:pt x="15" y="4"/>
                    <a:pt x="19" y="6"/>
                  </a:cubicBezTo>
                  <a:cubicBezTo>
                    <a:pt x="25" y="9"/>
                    <a:pt x="28" y="13"/>
                    <a:pt x="30" y="16"/>
                  </a:cubicBezTo>
                  <a:cubicBezTo>
                    <a:pt x="30" y="16"/>
                    <a:pt x="30" y="16"/>
                    <a:pt x="30" y="16"/>
                  </a:cubicBezTo>
                  <a:cubicBezTo>
                    <a:pt x="31" y="16"/>
                    <a:pt x="32" y="16"/>
                    <a:pt x="32" y="16"/>
                  </a:cubicBezTo>
                  <a:cubicBezTo>
                    <a:pt x="32" y="15"/>
                    <a:pt x="31" y="14"/>
                    <a:pt x="30" y="12"/>
                  </a:cubicBezTo>
                  <a:cubicBezTo>
                    <a:pt x="28" y="9"/>
                    <a:pt x="25" y="7"/>
                    <a:pt x="21" y="4"/>
                  </a:cubicBezTo>
                  <a:cubicBezTo>
                    <a:pt x="16" y="2"/>
                    <a:pt x="11" y="0"/>
                    <a:pt x="7" y="0"/>
                  </a:cubicBezTo>
                  <a:cubicBezTo>
                    <a:pt x="4" y="0"/>
                    <a:pt x="2" y="1"/>
                    <a:pt x="1" y="3"/>
                  </a:cubicBezTo>
                  <a:cubicBezTo>
                    <a:pt x="0" y="5"/>
                    <a:pt x="0" y="8"/>
                    <a:pt x="3" y="11"/>
                  </a:cubicBezTo>
                  <a:cubicBezTo>
                    <a:pt x="5" y="14"/>
                    <a:pt x="8" y="17"/>
                    <a:pt x="12" y="19"/>
                  </a:cubicBezTo>
                  <a:cubicBezTo>
                    <a:pt x="17" y="22"/>
                    <a:pt x="22" y="23"/>
                    <a:pt x="25" y="23"/>
                  </a:cubicBezTo>
                  <a:cubicBezTo>
                    <a:pt x="26" y="23"/>
                    <a:pt x="27" y="23"/>
                    <a:pt x="28" y="23"/>
                  </a:cubicBezTo>
                  <a:cubicBezTo>
                    <a:pt x="27" y="22"/>
                    <a:pt x="27" y="22"/>
                    <a:pt x="2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1734"/>
            <p:cNvSpPr/>
            <p:nvPr/>
          </p:nvSpPr>
          <p:spPr bwMode="auto">
            <a:xfrm>
              <a:off x="8088313" y="2343151"/>
              <a:ext cx="107950" cy="76200"/>
            </a:xfrm>
            <a:custGeom>
              <a:avLst/>
              <a:gdLst>
                <a:gd name="T0" fmla="*/ 31 w 32"/>
                <a:gd name="T1" fmla="*/ 3 h 23"/>
                <a:gd name="T2" fmla="*/ 24 w 32"/>
                <a:gd name="T3" fmla="*/ 0 h 23"/>
                <a:gd name="T4" fmla="*/ 11 w 32"/>
                <a:gd name="T5" fmla="*/ 4 h 23"/>
                <a:gd name="T6" fmla="*/ 2 w 32"/>
                <a:gd name="T7" fmla="*/ 12 h 23"/>
                <a:gd name="T8" fmla="*/ 0 w 32"/>
                <a:gd name="T9" fmla="*/ 17 h 23"/>
                <a:gd name="T10" fmla="*/ 1 w 32"/>
                <a:gd name="T11" fmla="*/ 16 h 23"/>
                <a:gd name="T12" fmla="*/ 2 w 32"/>
                <a:gd name="T13" fmla="*/ 16 h 23"/>
                <a:gd name="T14" fmla="*/ 12 w 32"/>
                <a:gd name="T15" fmla="*/ 6 h 23"/>
                <a:gd name="T16" fmla="*/ 24 w 32"/>
                <a:gd name="T17" fmla="*/ 2 h 23"/>
                <a:gd name="T18" fmla="*/ 29 w 32"/>
                <a:gd name="T19" fmla="*/ 4 h 23"/>
                <a:gd name="T20" fmla="*/ 18 w 32"/>
                <a:gd name="T21" fmla="*/ 17 h 23"/>
                <a:gd name="T22" fmla="*/ 6 w 32"/>
                <a:gd name="T23" fmla="*/ 21 h 23"/>
                <a:gd name="T24" fmla="*/ 5 w 32"/>
                <a:gd name="T25" fmla="*/ 21 h 23"/>
                <a:gd name="T26" fmla="*/ 4 w 32"/>
                <a:gd name="T27" fmla="*/ 23 h 23"/>
                <a:gd name="T28" fmla="*/ 6 w 32"/>
                <a:gd name="T29" fmla="*/ 23 h 23"/>
                <a:gd name="T30" fmla="*/ 20 w 32"/>
                <a:gd name="T31" fmla="*/ 19 h 23"/>
                <a:gd name="T32" fmla="*/ 29 w 32"/>
                <a:gd name="T33" fmla="*/ 11 h 23"/>
                <a:gd name="T34" fmla="*/ 31 w 32"/>
                <a:gd name="T3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3">
                  <a:moveTo>
                    <a:pt x="31" y="3"/>
                  </a:moveTo>
                  <a:cubicBezTo>
                    <a:pt x="30" y="1"/>
                    <a:pt x="27" y="0"/>
                    <a:pt x="24" y="0"/>
                  </a:cubicBezTo>
                  <a:cubicBezTo>
                    <a:pt x="21" y="0"/>
                    <a:pt x="16" y="2"/>
                    <a:pt x="11" y="4"/>
                  </a:cubicBezTo>
                  <a:cubicBezTo>
                    <a:pt x="7" y="7"/>
                    <a:pt x="4" y="9"/>
                    <a:pt x="2" y="12"/>
                  </a:cubicBezTo>
                  <a:cubicBezTo>
                    <a:pt x="1" y="14"/>
                    <a:pt x="0" y="15"/>
                    <a:pt x="0" y="17"/>
                  </a:cubicBezTo>
                  <a:cubicBezTo>
                    <a:pt x="0" y="16"/>
                    <a:pt x="1" y="16"/>
                    <a:pt x="1" y="16"/>
                  </a:cubicBezTo>
                  <a:cubicBezTo>
                    <a:pt x="2" y="16"/>
                    <a:pt x="2" y="16"/>
                    <a:pt x="2" y="16"/>
                  </a:cubicBezTo>
                  <a:cubicBezTo>
                    <a:pt x="3" y="13"/>
                    <a:pt x="7" y="9"/>
                    <a:pt x="12" y="6"/>
                  </a:cubicBezTo>
                  <a:cubicBezTo>
                    <a:pt x="16" y="4"/>
                    <a:pt x="21" y="2"/>
                    <a:pt x="24" y="2"/>
                  </a:cubicBezTo>
                  <a:cubicBezTo>
                    <a:pt x="27" y="2"/>
                    <a:pt x="28" y="3"/>
                    <a:pt x="29" y="4"/>
                  </a:cubicBezTo>
                  <a:cubicBezTo>
                    <a:pt x="30" y="6"/>
                    <a:pt x="26" y="12"/>
                    <a:pt x="18" y="17"/>
                  </a:cubicBezTo>
                  <a:cubicBezTo>
                    <a:pt x="14" y="19"/>
                    <a:pt x="10" y="21"/>
                    <a:pt x="6" y="21"/>
                  </a:cubicBezTo>
                  <a:cubicBezTo>
                    <a:pt x="6" y="21"/>
                    <a:pt x="6" y="21"/>
                    <a:pt x="5" y="21"/>
                  </a:cubicBezTo>
                  <a:cubicBezTo>
                    <a:pt x="5" y="22"/>
                    <a:pt x="5" y="22"/>
                    <a:pt x="4" y="23"/>
                  </a:cubicBezTo>
                  <a:cubicBezTo>
                    <a:pt x="5" y="23"/>
                    <a:pt x="5" y="23"/>
                    <a:pt x="6" y="23"/>
                  </a:cubicBezTo>
                  <a:cubicBezTo>
                    <a:pt x="10" y="23"/>
                    <a:pt x="15" y="22"/>
                    <a:pt x="20" y="19"/>
                  </a:cubicBezTo>
                  <a:cubicBezTo>
                    <a:pt x="24" y="17"/>
                    <a:pt x="27" y="14"/>
                    <a:pt x="29" y="11"/>
                  </a:cubicBezTo>
                  <a:cubicBezTo>
                    <a:pt x="31" y="8"/>
                    <a:pt x="32" y="5"/>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70807" y="2019123"/>
            <a:ext cx="973680" cy="973680"/>
            <a:chOff x="7599363" y="4011613"/>
            <a:chExt cx="123825" cy="123825"/>
          </a:xfrm>
          <a:solidFill>
            <a:srgbClr val="3C536A"/>
          </a:solidFill>
        </p:grpSpPr>
        <p:sp>
          <p:nvSpPr>
            <p:cNvPr id="42" name="Freeform 984"/>
            <p:cNvSpPr/>
            <p:nvPr/>
          </p:nvSpPr>
          <p:spPr bwMode="auto">
            <a:xfrm>
              <a:off x="7659688" y="4011613"/>
              <a:ext cx="63500" cy="63500"/>
            </a:xfrm>
            <a:custGeom>
              <a:avLst/>
              <a:gdLst>
                <a:gd name="T0" fmla="*/ 14 w 19"/>
                <a:gd name="T1" fmla="*/ 5 h 19"/>
                <a:gd name="T2" fmla="*/ 14 w 19"/>
                <a:gd name="T3" fmla="*/ 0 h 19"/>
                <a:gd name="T4" fmla="*/ 9 w 19"/>
                <a:gd name="T5" fmla="*/ 5 h 19"/>
                <a:gd name="T6" fmla="*/ 9 w 19"/>
                <a:gd name="T7" fmla="*/ 8 h 19"/>
                <a:gd name="T8" fmla="*/ 0 w 19"/>
                <a:gd name="T9" fmla="*/ 17 h 19"/>
                <a:gd name="T10" fmla="*/ 0 w 19"/>
                <a:gd name="T11" fmla="*/ 19 h 19"/>
                <a:gd name="T12" fmla="*/ 2 w 19"/>
                <a:gd name="T13" fmla="*/ 19 h 19"/>
                <a:gd name="T14" fmla="*/ 10 w 19"/>
                <a:gd name="T15" fmla="*/ 10 h 19"/>
                <a:gd name="T16" fmla="*/ 14 w 19"/>
                <a:gd name="T17" fmla="*/ 10 h 19"/>
                <a:gd name="T18" fmla="*/ 19 w 19"/>
                <a:gd name="T19" fmla="*/ 5 h 19"/>
                <a:gd name="T20" fmla="*/ 14 w 19"/>
                <a:gd name="T2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4" y="5"/>
                  </a:moveTo>
                  <a:cubicBezTo>
                    <a:pt x="14" y="0"/>
                    <a:pt x="14" y="0"/>
                    <a:pt x="14" y="0"/>
                  </a:cubicBezTo>
                  <a:cubicBezTo>
                    <a:pt x="9" y="5"/>
                    <a:pt x="9" y="5"/>
                    <a:pt x="9" y="5"/>
                  </a:cubicBezTo>
                  <a:cubicBezTo>
                    <a:pt x="9" y="8"/>
                    <a:pt x="9" y="8"/>
                    <a:pt x="9" y="8"/>
                  </a:cubicBezTo>
                  <a:cubicBezTo>
                    <a:pt x="0" y="17"/>
                    <a:pt x="0" y="17"/>
                    <a:pt x="0" y="17"/>
                  </a:cubicBezTo>
                  <a:cubicBezTo>
                    <a:pt x="0" y="17"/>
                    <a:pt x="0" y="19"/>
                    <a:pt x="0" y="19"/>
                  </a:cubicBezTo>
                  <a:cubicBezTo>
                    <a:pt x="0" y="19"/>
                    <a:pt x="2" y="19"/>
                    <a:pt x="2" y="19"/>
                  </a:cubicBezTo>
                  <a:cubicBezTo>
                    <a:pt x="10" y="10"/>
                    <a:pt x="10" y="10"/>
                    <a:pt x="10" y="10"/>
                  </a:cubicBezTo>
                  <a:cubicBezTo>
                    <a:pt x="14" y="10"/>
                    <a:pt x="14" y="10"/>
                    <a:pt x="14" y="10"/>
                  </a:cubicBezTo>
                  <a:cubicBezTo>
                    <a:pt x="19" y="5"/>
                    <a:pt x="19" y="5"/>
                    <a:pt x="19" y="5"/>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Freeform 985"/>
            <p:cNvSpPr/>
            <p:nvPr/>
          </p:nvSpPr>
          <p:spPr bwMode="auto">
            <a:xfrm>
              <a:off x="7599363" y="4011613"/>
              <a:ext cx="123825" cy="123825"/>
            </a:xfrm>
            <a:custGeom>
              <a:avLst/>
              <a:gdLst>
                <a:gd name="T0" fmla="*/ 32 w 37"/>
                <a:gd name="T1" fmla="*/ 12 h 37"/>
                <a:gd name="T2" fmla="*/ 33 w 37"/>
                <a:gd name="T3" fmla="*/ 19 h 37"/>
                <a:gd name="T4" fmla="*/ 18 w 37"/>
                <a:gd name="T5" fmla="*/ 33 h 37"/>
                <a:gd name="T6" fmla="*/ 3 w 37"/>
                <a:gd name="T7" fmla="*/ 19 h 37"/>
                <a:gd name="T8" fmla="*/ 18 w 37"/>
                <a:gd name="T9" fmla="*/ 4 h 37"/>
                <a:gd name="T10" fmla="*/ 25 w 37"/>
                <a:gd name="T11" fmla="*/ 5 h 37"/>
                <a:gd name="T12" fmla="*/ 25 w 37"/>
                <a:gd name="T13" fmla="*/ 4 h 37"/>
                <a:gd name="T14" fmla="*/ 27 w 37"/>
                <a:gd name="T15" fmla="*/ 2 h 37"/>
                <a:gd name="T16" fmla="*/ 18 w 37"/>
                <a:gd name="T17" fmla="*/ 0 h 37"/>
                <a:gd name="T18" fmla="*/ 0 w 37"/>
                <a:gd name="T19" fmla="*/ 19 h 37"/>
                <a:gd name="T20" fmla="*/ 18 w 37"/>
                <a:gd name="T21" fmla="*/ 37 h 37"/>
                <a:gd name="T22" fmla="*/ 37 w 37"/>
                <a:gd name="T23" fmla="*/ 19 h 37"/>
                <a:gd name="T24" fmla="*/ 35 w 37"/>
                <a:gd name="T25" fmla="*/ 10 h 37"/>
                <a:gd name="T26" fmla="*/ 33 w 37"/>
                <a:gd name="T27" fmla="*/ 12 h 37"/>
                <a:gd name="T28" fmla="*/ 32 w 37"/>
                <a:gd name="T2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2" y="12"/>
                  </a:moveTo>
                  <a:cubicBezTo>
                    <a:pt x="33" y="14"/>
                    <a:pt x="33" y="16"/>
                    <a:pt x="33" y="19"/>
                  </a:cubicBezTo>
                  <a:cubicBezTo>
                    <a:pt x="33" y="27"/>
                    <a:pt x="26" y="33"/>
                    <a:pt x="18" y="33"/>
                  </a:cubicBezTo>
                  <a:cubicBezTo>
                    <a:pt x="10" y="33"/>
                    <a:pt x="3" y="27"/>
                    <a:pt x="3" y="19"/>
                  </a:cubicBezTo>
                  <a:cubicBezTo>
                    <a:pt x="3" y="10"/>
                    <a:pt x="10" y="4"/>
                    <a:pt x="18" y="4"/>
                  </a:cubicBezTo>
                  <a:cubicBezTo>
                    <a:pt x="21" y="4"/>
                    <a:pt x="23" y="4"/>
                    <a:pt x="25" y="5"/>
                  </a:cubicBezTo>
                  <a:cubicBezTo>
                    <a:pt x="25" y="5"/>
                    <a:pt x="25" y="4"/>
                    <a:pt x="25" y="4"/>
                  </a:cubicBezTo>
                  <a:cubicBezTo>
                    <a:pt x="27" y="2"/>
                    <a:pt x="27" y="2"/>
                    <a:pt x="27" y="2"/>
                  </a:cubicBezTo>
                  <a:cubicBezTo>
                    <a:pt x="24" y="1"/>
                    <a:pt x="21" y="0"/>
                    <a:pt x="18" y="0"/>
                  </a:cubicBezTo>
                  <a:cubicBezTo>
                    <a:pt x="8" y="0"/>
                    <a:pt x="0" y="8"/>
                    <a:pt x="0" y="19"/>
                  </a:cubicBezTo>
                  <a:cubicBezTo>
                    <a:pt x="0" y="29"/>
                    <a:pt x="8" y="37"/>
                    <a:pt x="18" y="37"/>
                  </a:cubicBezTo>
                  <a:cubicBezTo>
                    <a:pt x="28" y="37"/>
                    <a:pt x="37" y="29"/>
                    <a:pt x="37" y="19"/>
                  </a:cubicBezTo>
                  <a:cubicBezTo>
                    <a:pt x="37" y="16"/>
                    <a:pt x="36" y="13"/>
                    <a:pt x="35" y="10"/>
                  </a:cubicBezTo>
                  <a:cubicBezTo>
                    <a:pt x="33" y="12"/>
                    <a:pt x="33" y="12"/>
                    <a:pt x="33" y="12"/>
                  </a:cubicBezTo>
                  <a:cubicBezTo>
                    <a:pt x="33" y="12"/>
                    <a:pt x="32"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986"/>
            <p:cNvSpPr/>
            <p:nvPr/>
          </p:nvSpPr>
          <p:spPr bwMode="auto">
            <a:xfrm>
              <a:off x="7623176" y="4035426"/>
              <a:ext cx="76200" cy="76200"/>
            </a:xfrm>
            <a:custGeom>
              <a:avLst/>
              <a:gdLst>
                <a:gd name="T0" fmla="*/ 20 w 23"/>
                <a:gd name="T1" fmla="*/ 12 h 23"/>
                <a:gd name="T2" fmla="*/ 11 w 23"/>
                <a:gd name="T3" fmla="*/ 20 h 23"/>
                <a:gd name="T4" fmla="*/ 3 w 23"/>
                <a:gd name="T5" fmla="*/ 12 h 23"/>
                <a:gd name="T6" fmla="*/ 11 w 23"/>
                <a:gd name="T7" fmla="*/ 3 h 23"/>
                <a:gd name="T8" fmla="*/ 14 w 23"/>
                <a:gd name="T9" fmla="*/ 4 h 23"/>
                <a:gd name="T10" fmla="*/ 17 w 23"/>
                <a:gd name="T11" fmla="*/ 1 h 23"/>
                <a:gd name="T12" fmla="*/ 11 w 23"/>
                <a:gd name="T13" fmla="*/ 0 h 23"/>
                <a:gd name="T14" fmla="*/ 0 w 23"/>
                <a:gd name="T15" fmla="*/ 12 h 23"/>
                <a:gd name="T16" fmla="*/ 11 w 23"/>
                <a:gd name="T17" fmla="*/ 23 h 23"/>
                <a:gd name="T18" fmla="*/ 23 w 23"/>
                <a:gd name="T19" fmla="*/ 12 h 23"/>
                <a:gd name="T20" fmla="*/ 21 w 23"/>
                <a:gd name="T21" fmla="*/ 6 h 23"/>
                <a:gd name="T22" fmla="*/ 19 w 23"/>
                <a:gd name="T23" fmla="*/ 9 h 23"/>
                <a:gd name="T24" fmla="*/ 20 w 23"/>
                <a:gd name="T2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3">
                  <a:moveTo>
                    <a:pt x="20" y="12"/>
                  </a:moveTo>
                  <a:cubicBezTo>
                    <a:pt x="20" y="16"/>
                    <a:pt x="16" y="20"/>
                    <a:pt x="11" y="20"/>
                  </a:cubicBezTo>
                  <a:cubicBezTo>
                    <a:pt x="7" y="20"/>
                    <a:pt x="3" y="16"/>
                    <a:pt x="3" y="12"/>
                  </a:cubicBezTo>
                  <a:cubicBezTo>
                    <a:pt x="3" y="7"/>
                    <a:pt x="7" y="3"/>
                    <a:pt x="11" y="3"/>
                  </a:cubicBezTo>
                  <a:cubicBezTo>
                    <a:pt x="12" y="3"/>
                    <a:pt x="13" y="3"/>
                    <a:pt x="14" y="4"/>
                  </a:cubicBezTo>
                  <a:cubicBezTo>
                    <a:pt x="17" y="1"/>
                    <a:pt x="17" y="1"/>
                    <a:pt x="17" y="1"/>
                  </a:cubicBezTo>
                  <a:cubicBezTo>
                    <a:pt x="15" y="1"/>
                    <a:pt x="13" y="0"/>
                    <a:pt x="11" y="0"/>
                  </a:cubicBezTo>
                  <a:cubicBezTo>
                    <a:pt x="5" y="0"/>
                    <a:pt x="0" y="5"/>
                    <a:pt x="0" y="12"/>
                  </a:cubicBezTo>
                  <a:cubicBezTo>
                    <a:pt x="0" y="18"/>
                    <a:pt x="5" y="23"/>
                    <a:pt x="11" y="23"/>
                  </a:cubicBezTo>
                  <a:cubicBezTo>
                    <a:pt x="18" y="23"/>
                    <a:pt x="23" y="18"/>
                    <a:pt x="23" y="12"/>
                  </a:cubicBezTo>
                  <a:cubicBezTo>
                    <a:pt x="23" y="10"/>
                    <a:pt x="22" y="8"/>
                    <a:pt x="21" y="6"/>
                  </a:cubicBezTo>
                  <a:cubicBezTo>
                    <a:pt x="19" y="9"/>
                    <a:pt x="19" y="9"/>
                    <a:pt x="19" y="9"/>
                  </a:cubicBezTo>
                  <a:cubicBezTo>
                    <a:pt x="19" y="10"/>
                    <a:pt x="20" y="11"/>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987"/>
            <p:cNvSpPr/>
            <p:nvPr/>
          </p:nvSpPr>
          <p:spPr bwMode="auto">
            <a:xfrm>
              <a:off x="7642226" y="4054476"/>
              <a:ext cx="34925" cy="38100"/>
            </a:xfrm>
            <a:custGeom>
              <a:avLst/>
              <a:gdLst>
                <a:gd name="T0" fmla="*/ 8 w 10"/>
                <a:gd name="T1" fmla="*/ 7 h 11"/>
                <a:gd name="T2" fmla="*/ 6 w 10"/>
                <a:gd name="T3" fmla="*/ 8 h 11"/>
                <a:gd name="T4" fmla="*/ 3 w 10"/>
                <a:gd name="T5" fmla="*/ 7 h 11"/>
                <a:gd name="T6" fmla="*/ 3 w 10"/>
                <a:gd name="T7" fmla="*/ 5 h 11"/>
                <a:gd name="T8" fmla="*/ 4 w 10"/>
                <a:gd name="T9" fmla="*/ 2 h 11"/>
                <a:gd name="T10" fmla="*/ 4 w 10"/>
                <a:gd name="T11" fmla="*/ 2 h 11"/>
                <a:gd name="T12" fmla="*/ 6 w 10"/>
                <a:gd name="T13" fmla="*/ 0 h 11"/>
                <a:gd name="T14" fmla="*/ 5 w 10"/>
                <a:gd name="T15" fmla="*/ 0 h 11"/>
                <a:gd name="T16" fmla="*/ 0 w 10"/>
                <a:gd name="T17" fmla="*/ 6 h 11"/>
                <a:gd name="T18" fmla="*/ 5 w 10"/>
                <a:gd name="T19" fmla="*/ 11 h 11"/>
                <a:gd name="T20" fmla="*/ 10 w 10"/>
                <a:gd name="T21" fmla="*/ 6 h 11"/>
                <a:gd name="T22" fmla="*/ 10 w 10"/>
                <a:gd name="T23" fmla="*/ 5 h 11"/>
                <a:gd name="T24" fmla="*/ 8 w 10"/>
                <a:gd name="T25" fmla="*/ 7 h 11"/>
                <a:gd name="T26" fmla="*/ 8 w 1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8" y="7"/>
                  </a:moveTo>
                  <a:cubicBezTo>
                    <a:pt x="8" y="8"/>
                    <a:pt x="6" y="8"/>
                    <a:pt x="6" y="8"/>
                  </a:cubicBezTo>
                  <a:cubicBezTo>
                    <a:pt x="4" y="8"/>
                    <a:pt x="4" y="8"/>
                    <a:pt x="3" y="7"/>
                  </a:cubicBezTo>
                  <a:cubicBezTo>
                    <a:pt x="3" y="7"/>
                    <a:pt x="3" y="6"/>
                    <a:pt x="3" y="5"/>
                  </a:cubicBezTo>
                  <a:cubicBezTo>
                    <a:pt x="3" y="4"/>
                    <a:pt x="3" y="3"/>
                    <a:pt x="4" y="2"/>
                  </a:cubicBezTo>
                  <a:cubicBezTo>
                    <a:pt x="4" y="2"/>
                    <a:pt x="4" y="2"/>
                    <a:pt x="4" y="2"/>
                  </a:cubicBezTo>
                  <a:cubicBezTo>
                    <a:pt x="6" y="0"/>
                    <a:pt x="6" y="0"/>
                    <a:pt x="6" y="0"/>
                  </a:cubicBezTo>
                  <a:cubicBezTo>
                    <a:pt x="6" y="0"/>
                    <a:pt x="5" y="0"/>
                    <a:pt x="5" y="0"/>
                  </a:cubicBezTo>
                  <a:cubicBezTo>
                    <a:pt x="2" y="0"/>
                    <a:pt x="0" y="3"/>
                    <a:pt x="0" y="6"/>
                  </a:cubicBezTo>
                  <a:cubicBezTo>
                    <a:pt x="0" y="8"/>
                    <a:pt x="2" y="11"/>
                    <a:pt x="5" y="11"/>
                  </a:cubicBezTo>
                  <a:cubicBezTo>
                    <a:pt x="8" y="11"/>
                    <a:pt x="10" y="8"/>
                    <a:pt x="10" y="6"/>
                  </a:cubicBezTo>
                  <a:cubicBezTo>
                    <a:pt x="10" y="5"/>
                    <a:pt x="10" y="5"/>
                    <a:pt x="10" y="5"/>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948894" y="4587664"/>
            <a:ext cx="974239" cy="974239"/>
            <a:chOff x="7599363" y="5221288"/>
            <a:chExt cx="123825" cy="123825"/>
          </a:xfrm>
          <a:solidFill>
            <a:srgbClr val="3C536A"/>
          </a:solidFill>
        </p:grpSpPr>
        <p:sp>
          <p:nvSpPr>
            <p:cNvPr id="47" name="Freeform 438"/>
            <p:cNvSpPr/>
            <p:nvPr/>
          </p:nvSpPr>
          <p:spPr bwMode="auto">
            <a:xfrm>
              <a:off x="7620001" y="5251451"/>
              <a:ext cx="3175" cy="47625"/>
            </a:xfrm>
            <a:custGeom>
              <a:avLst/>
              <a:gdLst>
                <a:gd name="T0" fmla="*/ 1 w 1"/>
                <a:gd name="T1" fmla="*/ 14 h 14"/>
                <a:gd name="T2" fmla="*/ 0 w 1"/>
                <a:gd name="T3" fmla="*/ 14 h 14"/>
                <a:gd name="T4" fmla="*/ 0 w 1"/>
                <a:gd name="T5" fmla="*/ 14 h 14"/>
                <a:gd name="T6" fmla="*/ 0 w 1"/>
                <a:gd name="T7" fmla="*/ 14 h 14"/>
                <a:gd name="T8" fmla="*/ 0 w 1"/>
                <a:gd name="T9" fmla="*/ 0 h 14"/>
                <a:gd name="T10" fmla="*/ 0 w 1"/>
                <a:gd name="T11" fmla="*/ 0 h 14"/>
                <a:gd name="T12" fmla="*/ 0 w 1"/>
                <a:gd name="T13" fmla="*/ 0 h 14"/>
                <a:gd name="T14" fmla="*/ 1 w 1"/>
                <a:gd name="T15" fmla="*/ 0 h 14"/>
                <a:gd name="T16" fmla="*/ 1 w 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4">
                  <a:moveTo>
                    <a:pt x="1" y="14"/>
                  </a:moveTo>
                  <a:cubicBezTo>
                    <a:pt x="1" y="14"/>
                    <a:pt x="1" y="14"/>
                    <a:pt x="0" y="14"/>
                  </a:cubicBezTo>
                  <a:cubicBezTo>
                    <a:pt x="0" y="14"/>
                    <a:pt x="0" y="14"/>
                    <a:pt x="0" y="14"/>
                  </a:cubicBezTo>
                  <a:cubicBezTo>
                    <a:pt x="0" y="14"/>
                    <a:pt x="0" y="14"/>
                    <a:pt x="0" y="14"/>
                  </a:cubicBezTo>
                  <a:cubicBezTo>
                    <a:pt x="0" y="0"/>
                    <a:pt x="0" y="0"/>
                    <a:pt x="0" y="0"/>
                  </a:cubicBezTo>
                  <a:cubicBezTo>
                    <a:pt x="0" y="0"/>
                    <a:pt x="0" y="0"/>
                    <a:pt x="0" y="0"/>
                  </a:cubicBezTo>
                  <a:cubicBezTo>
                    <a:pt x="0" y="0"/>
                    <a:pt x="0" y="0"/>
                    <a:pt x="0" y="0"/>
                  </a:cubicBezTo>
                  <a:cubicBezTo>
                    <a:pt x="1" y="0"/>
                    <a:pt x="1" y="0"/>
                    <a:pt x="1" y="0"/>
                  </a:cubicBezTo>
                  <a:lnTo>
                    <a:pt x="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439"/>
            <p:cNvSpPr/>
            <p:nvPr/>
          </p:nvSpPr>
          <p:spPr bwMode="auto">
            <a:xfrm>
              <a:off x="7620001" y="5294313"/>
              <a:ext cx="63500" cy="4763"/>
            </a:xfrm>
            <a:custGeom>
              <a:avLst/>
              <a:gdLst>
                <a:gd name="T0" fmla="*/ 19 w 19"/>
                <a:gd name="T1" fmla="*/ 0 h 1"/>
                <a:gd name="T2" fmla="*/ 19 w 19"/>
                <a:gd name="T3" fmla="*/ 1 h 1"/>
                <a:gd name="T4" fmla="*/ 19 w 19"/>
                <a:gd name="T5" fmla="*/ 1 h 1"/>
                <a:gd name="T6" fmla="*/ 19 w 19"/>
                <a:gd name="T7" fmla="*/ 1 h 1"/>
                <a:gd name="T8" fmla="*/ 0 w 19"/>
                <a:gd name="T9" fmla="*/ 1 h 1"/>
                <a:gd name="T10" fmla="*/ 0 w 19"/>
                <a:gd name="T11" fmla="*/ 1 h 1"/>
                <a:gd name="T12" fmla="*/ 0 w 19"/>
                <a:gd name="T13" fmla="*/ 1 h 1"/>
                <a:gd name="T14" fmla="*/ 0 w 19"/>
                <a:gd name="T15" fmla="*/ 0 h 1"/>
                <a:gd name="T16" fmla="*/ 19 w 19"/>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
                  <a:moveTo>
                    <a:pt x="19" y="0"/>
                  </a:moveTo>
                  <a:cubicBezTo>
                    <a:pt x="19" y="0"/>
                    <a:pt x="19" y="0"/>
                    <a:pt x="19" y="1"/>
                  </a:cubicBezTo>
                  <a:cubicBezTo>
                    <a:pt x="19" y="1"/>
                    <a:pt x="19" y="1"/>
                    <a:pt x="19" y="1"/>
                  </a:cubicBezTo>
                  <a:cubicBezTo>
                    <a:pt x="19" y="1"/>
                    <a:pt x="19" y="1"/>
                    <a:pt x="19" y="1"/>
                  </a:cubicBezTo>
                  <a:cubicBezTo>
                    <a:pt x="0" y="1"/>
                    <a:pt x="0" y="1"/>
                    <a:pt x="0" y="1"/>
                  </a:cubicBezTo>
                  <a:cubicBezTo>
                    <a:pt x="0" y="1"/>
                    <a:pt x="0" y="1"/>
                    <a:pt x="0" y="1"/>
                  </a:cubicBezTo>
                  <a:cubicBezTo>
                    <a:pt x="0" y="1"/>
                    <a:pt x="0" y="1"/>
                    <a:pt x="0" y="1"/>
                  </a:cubicBezTo>
                  <a:cubicBezTo>
                    <a:pt x="0" y="0"/>
                    <a:pt x="0" y="0"/>
                    <a:pt x="0" y="0"/>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440"/>
            <p:cNvSpPr/>
            <p:nvPr/>
          </p:nvSpPr>
          <p:spPr bwMode="auto">
            <a:xfrm>
              <a:off x="7656513" y="5278438"/>
              <a:ext cx="6350" cy="20638"/>
            </a:xfrm>
            <a:custGeom>
              <a:avLst/>
              <a:gdLst>
                <a:gd name="T0" fmla="*/ 2 w 2"/>
                <a:gd name="T1" fmla="*/ 0 h 6"/>
                <a:gd name="T2" fmla="*/ 1 w 2"/>
                <a:gd name="T3" fmla="*/ 0 h 6"/>
                <a:gd name="T4" fmla="*/ 0 w 2"/>
                <a:gd name="T5" fmla="*/ 0 h 6"/>
                <a:gd name="T6" fmla="*/ 0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cubicBezTo>
                    <a:pt x="1" y="0"/>
                    <a:pt x="1" y="0"/>
                    <a:pt x="1" y="0"/>
                  </a:cubicBezTo>
                  <a:cubicBezTo>
                    <a:pt x="0" y="0"/>
                    <a:pt x="0" y="0"/>
                    <a:pt x="0" y="0"/>
                  </a:cubicBezTo>
                  <a:cubicBezTo>
                    <a:pt x="0" y="6"/>
                    <a:pt x="0" y="6"/>
                    <a:pt x="0" y="6"/>
                  </a:cubicBezTo>
                  <a:cubicBezTo>
                    <a:pt x="2" y="6"/>
                    <a:pt x="2" y="6"/>
                    <a:pt x="2" y="6"/>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441"/>
            <p:cNvSpPr/>
            <p:nvPr/>
          </p:nvSpPr>
          <p:spPr bwMode="auto">
            <a:xfrm>
              <a:off x="7642226" y="5268913"/>
              <a:ext cx="7938" cy="30163"/>
            </a:xfrm>
            <a:custGeom>
              <a:avLst/>
              <a:gdLst>
                <a:gd name="T0" fmla="*/ 2 w 2"/>
                <a:gd name="T1" fmla="*/ 0 h 9"/>
                <a:gd name="T2" fmla="*/ 0 w 2"/>
                <a:gd name="T3" fmla="*/ 0 h 9"/>
                <a:gd name="T4" fmla="*/ 0 w 2"/>
                <a:gd name="T5" fmla="*/ 1 h 9"/>
                <a:gd name="T6" fmla="*/ 0 w 2"/>
                <a:gd name="T7" fmla="*/ 9 h 9"/>
                <a:gd name="T8" fmla="*/ 2 w 2"/>
                <a:gd name="T9" fmla="*/ 9 h 9"/>
                <a:gd name="T10" fmla="*/ 2 w 2"/>
                <a:gd name="T11" fmla="*/ 1 h 9"/>
                <a:gd name="T12" fmla="*/ 2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0"/>
                  </a:moveTo>
                  <a:cubicBezTo>
                    <a:pt x="0" y="0"/>
                    <a:pt x="0" y="0"/>
                    <a:pt x="0" y="0"/>
                  </a:cubicBezTo>
                  <a:cubicBezTo>
                    <a:pt x="0" y="0"/>
                    <a:pt x="0" y="1"/>
                    <a:pt x="0" y="1"/>
                  </a:cubicBezTo>
                  <a:cubicBezTo>
                    <a:pt x="0" y="9"/>
                    <a:pt x="0" y="9"/>
                    <a:pt x="0" y="9"/>
                  </a:cubicBezTo>
                  <a:cubicBezTo>
                    <a:pt x="2" y="9"/>
                    <a:pt x="2" y="9"/>
                    <a:pt x="2" y="9"/>
                  </a:cubicBezTo>
                  <a:cubicBezTo>
                    <a:pt x="2" y="1"/>
                    <a:pt x="2" y="1"/>
                    <a:pt x="2"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1" name="Freeform 442"/>
            <p:cNvSpPr/>
            <p:nvPr/>
          </p:nvSpPr>
          <p:spPr bwMode="auto">
            <a:xfrm>
              <a:off x="7669213" y="5264151"/>
              <a:ext cx="7938" cy="34925"/>
            </a:xfrm>
            <a:custGeom>
              <a:avLst/>
              <a:gdLst>
                <a:gd name="T0" fmla="*/ 2 w 2"/>
                <a:gd name="T1" fmla="*/ 0 h 10"/>
                <a:gd name="T2" fmla="*/ 1 w 2"/>
                <a:gd name="T3" fmla="*/ 0 h 10"/>
                <a:gd name="T4" fmla="*/ 0 w 2"/>
                <a:gd name="T5" fmla="*/ 1 h 10"/>
                <a:gd name="T6" fmla="*/ 0 w 2"/>
                <a:gd name="T7" fmla="*/ 10 h 10"/>
                <a:gd name="T8" fmla="*/ 2 w 2"/>
                <a:gd name="T9" fmla="*/ 10 h 10"/>
                <a:gd name="T10" fmla="*/ 2 w 2"/>
                <a:gd name="T11" fmla="*/ 1 h 10"/>
                <a:gd name="T12" fmla="*/ 2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2" y="0"/>
                  </a:moveTo>
                  <a:cubicBezTo>
                    <a:pt x="1" y="0"/>
                    <a:pt x="1" y="0"/>
                    <a:pt x="1" y="0"/>
                  </a:cubicBezTo>
                  <a:cubicBezTo>
                    <a:pt x="0" y="0"/>
                    <a:pt x="0" y="0"/>
                    <a:pt x="0" y="1"/>
                  </a:cubicBezTo>
                  <a:cubicBezTo>
                    <a:pt x="0" y="10"/>
                    <a:pt x="0" y="10"/>
                    <a:pt x="0" y="10"/>
                  </a:cubicBezTo>
                  <a:cubicBezTo>
                    <a:pt x="2" y="10"/>
                    <a:pt x="2" y="10"/>
                    <a:pt x="2" y="10"/>
                  </a:cubicBezTo>
                  <a:cubicBezTo>
                    <a:pt x="2" y="1"/>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443"/>
            <p:cNvSpPr/>
            <p:nvPr/>
          </p:nvSpPr>
          <p:spPr bwMode="auto">
            <a:xfrm>
              <a:off x="7629526" y="5284788"/>
              <a:ext cx="6350" cy="14288"/>
            </a:xfrm>
            <a:custGeom>
              <a:avLst/>
              <a:gdLst>
                <a:gd name="T0" fmla="*/ 2 w 2"/>
                <a:gd name="T1" fmla="*/ 0 h 4"/>
                <a:gd name="T2" fmla="*/ 0 w 2"/>
                <a:gd name="T3" fmla="*/ 0 h 4"/>
                <a:gd name="T4" fmla="*/ 0 w 2"/>
                <a:gd name="T5" fmla="*/ 0 h 4"/>
                <a:gd name="T6" fmla="*/ 0 w 2"/>
                <a:gd name="T7" fmla="*/ 4 h 4"/>
                <a:gd name="T8" fmla="*/ 2 w 2"/>
                <a:gd name="T9" fmla="*/ 4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0" y="0"/>
                    <a:pt x="0" y="0"/>
                    <a:pt x="0" y="0"/>
                  </a:cubicBezTo>
                  <a:cubicBezTo>
                    <a:pt x="0" y="0"/>
                    <a:pt x="0" y="0"/>
                    <a:pt x="0" y="0"/>
                  </a:cubicBezTo>
                  <a:cubicBezTo>
                    <a:pt x="0" y="4"/>
                    <a:pt x="0" y="4"/>
                    <a:pt x="0" y="4"/>
                  </a:cubicBezTo>
                  <a:cubicBezTo>
                    <a:pt x="2" y="4"/>
                    <a:pt x="2" y="4"/>
                    <a:pt x="2" y="4"/>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444"/>
            <p:cNvSpPr/>
            <p:nvPr/>
          </p:nvSpPr>
          <p:spPr bwMode="auto">
            <a:xfrm>
              <a:off x="7629526" y="5257801"/>
              <a:ext cx="17463" cy="17463"/>
            </a:xfrm>
            <a:custGeom>
              <a:avLst/>
              <a:gdLst>
                <a:gd name="T0" fmla="*/ 11 w 11"/>
                <a:gd name="T1" fmla="*/ 2 h 11"/>
                <a:gd name="T2" fmla="*/ 2 w 11"/>
                <a:gd name="T3" fmla="*/ 11 h 11"/>
                <a:gd name="T4" fmla="*/ 0 w 11"/>
                <a:gd name="T5" fmla="*/ 11 h 11"/>
                <a:gd name="T6" fmla="*/ 8 w 11"/>
                <a:gd name="T7" fmla="*/ 0 h 11"/>
                <a:gd name="T8" fmla="*/ 11 w 11"/>
                <a:gd name="T9" fmla="*/ 2 h 11"/>
              </a:gdLst>
              <a:ahLst/>
              <a:cxnLst>
                <a:cxn ang="0">
                  <a:pos x="T0" y="T1"/>
                </a:cxn>
                <a:cxn ang="0">
                  <a:pos x="T2" y="T3"/>
                </a:cxn>
                <a:cxn ang="0">
                  <a:pos x="T4" y="T5"/>
                </a:cxn>
                <a:cxn ang="0">
                  <a:pos x="T6" y="T7"/>
                </a:cxn>
                <a:cxn ang="0">
                  <a:pos x="T8" y="T9"/>
                </a:cxn>
              </a:cxnLst>
              <a:rect l="0" t="0" r="r" b="b"/>
              <a:pathLst>
                <a:path w="11" h="11">
                  <a:moveTo>
                    <a:pt x="11" y="2"/>
                  </a:moveTo>
                  <a:lnTo>
                    <a:pt x="2" y="11"/>
                  </a:lnTo>
                  <a:lnTo>
                    <a:pt x="0" y="11"/>
                  </a:lnTo>
                  <a:lnTo>
                    <a:pt x="8" y="0"/>
                  </a:ln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445"/>
            <p:cNvSpPr/>
            <p:nvPr/>
          </p:nvSpPr>
          <p:spPr bwMode="auto">
            <a:xfrm>
              <a:off x="7642226" y="5254626"/>
              <a:ext cx="20638" cy="20638"/>
            </a:xfrm>
            <a:custGeom>
              <a:avLst/>
              <a:gdLst>
                <a:gd name="T0" fmla="*/ 11 w 13"/>
                <a:gd name="T1" fmla="*/ 13 h 13"/>
                <a:gd name="T2" fmla="*/ 0 w 13"/>
                <a:gd name="T3" fmla="*/ 2 h 13"/>
                <a:gd name="T4" fmla="*/ 3 w 13"/>
                <a:gd name="T5" fmla="*/ 0 h 13"/>
                <a:gd name="T6" fmla="*/ 13 w 13"/>
                <a:gd name="T7" fmla="*/ 11 h 13"/>
                <a:gd name="T8" fmla="*/ 11 w 13"/>
                <a:gd name="T9" fmla="*/ 13 h 13"/>
              </a:gdLst>
              <a:ahLst/>
              <a:cxnLst>
                <a:cxn ang="0">
                  <a:pos x="T0" y="T1"/>
                </a:cxn>
                <a:cxn ang="0">
                  <a:pos x="T2" y="T3"/>
                </a:cxn>
                <a:cxn ang="0">
                  <a:pos x="T4" y="T5"/>
                </a:cxn>
                <a:cxn ang="0">
                  <a:pos x="T6" y="T7"/>
                </a:cxn>
                <a:cxn ang="0">
                  <a:pos x="T8" y="T9"/>
                </a:cxn>
              </a:cxnLst>
              <a:rect l="0" t="0" r="r" b="b"/>
              <a:pathLst>
                <a:path w="13" h="13">
                  <a:moveTo>
                    <a:pt x="11" y="13"/>
                  </a:moveTo>
                  <a:lnTo>
                    <a:pt x="0" y="2"/>
                  </a:lnTo>
                  <a:lnTo>
                    <a:pt x="3" y="0"/>
                  </a:lnTo>
                  <a:lnTo>
                    <a:pt x="13" y="11"/>
                  </a:lnTo>
                  <a:lnTo>
                    <a:pt x="1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6" name="Freeform 446"/>
            <p:cNvSpPr/>
            <p:nvPr/>
          </p:nvSpPr>
          <p:spPr bwMode="auto">
            <a:xfrm>
              <a:off x="7656513" y="5254626"/>
              <a:ext cx="20638" cy="20638"/>
            </a:xfrm>
            <a:custGeom>
              <a:avLst/>
              <a:gdLst>
                <a:gd name="T0" fmla="*/ 13 w 13"/>
                <a:gd name="T1" fmla="*/ 0 h 13"/>
                <a:gd name="T2" fmla="*/ 2 w 13"/>
                <a:gd name="T3" fmla="*/ 13 h 13"/>
                <a:gd name="T4" fmla="*/ 0 w 13"/>
                <a:gd name="T5" fmla="*/ 11 h 13"/>
                <a:gd name="T6" fmla="*/ 10 w 13"/>
                <a:gd name="T7" fmla="*/ 0 h 13"/>
                <a:gd name="T8" fmla="*/ 13 w 13"/>
                <a:gd name="T9" fmla="*/ 0 h 13"/>
              </a:gdLst>
              <a:ahLst/>
              <a:cxnLst>
                <a:cxn ang="0">
                  <a:pos x="T0" y="T1"/>
                </a:cxn>
                <a:cxn ang="0">
                  <a:pos x="T2" y="T3"/>
                </a:cxn>
                <a:cxn ang="0">
                  <a:pos x="T4" y="T5"/>
                </a:cxn>
                <a:cxn ang="0">
                  <a:pos x="T6" y="T7"/>
                </a:cxn>
                <a:cxn ang="0">
                  <a:pos x="T8" y="T9"/>
                </a:cxn>
              </a:cxnLst>
              <a:rect l="0" t="0" r="r" b="b"/>
              <a:pathLst>
                <a:path w="13" h="13">
                  <a:moveTo>
                    <a:pt x="13" y="0"/>
                  </a:moveTo>
                  <a:lnTo>
                    <a:pt x="2" y="13"/>
                  </a:lnTo>
                  <a:lnTo>
                    <a:pt x="0" y="11"/>
                  </a:lnTo>
                  <a:lnTo>
                    <a:pt x="10"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7" name="Freeform 447"/>
            <p:cNvSpPr/>
            <p:nvPr/>
          </p:nvSpPr>
          <p:spPr bwMode="auto">
            <a:xfrm>
              <a:off x="7666038" y="5251451"/>
              <a:ext cx="10489" cy="9525"/>
            </a:xfrm>
            <a:custGeom>
              <a:avLst/>
              <a:gdLst>
                <a:gd name="T0" fmla="*/ 3 w 3"/>
                <a:gd name="T1" fmla="*/ 0 h 3"/>
                <a:gd name="T2" fmla="*/ 3 w 3"/>
                <a:gd name="T3" fmla="*/ 0 h 3"/>
                <a:gd name="T4" fmla="*/ 3 w 3"/>
                <a:gd name="T5" fmla="*/ 1 h 3"/>
                <a:gd name="T6" fmla="*/ 3 w 3"/>
                <a:gd name="T7" fmla="*/ 2 h 3"/>
                <a:gd name="T8" fmla="*/ 3 w 3"/>
                <a:gd name="T9" fmla="*/ 3 h 3"/>
                <a:gd name="T10" fmla="*/ 2 w 3"/>
                <a:gd name="T11" fmla="*/ 3 h 3"/>
                <a:gd name="T12" fmla="*/ 2 w 3"/>
                <a:gd name="T13" fmla="*/ 2 h 3"/>
                <a:gd name="T14" fmla="*/ 1 w 3"/>
                <a:gd name="T15" fmla="*/ 2 h 3"/>
                <a:gd name="T16" fmla="*/ 0 w 3"/>
                <a:gd name="T17" fmla="*/ 1 h 3"/>
                <a:gd name="T18" fmla="*/ 1 w 3"/>
                <a:gd name="T19" fmla="*/ 1 h 3"/>
                <a:gd name="T20" fmla="*/ 1 w 3"/>
                <a:gd name="T21" fmla="*/ 0 h 3"/>
                <a:gd name="T22" fmla="*/ 2 w 3"/>
                <a:gd name="T23" fmla="*/ 0 h 3"/>
                <a:gd name="T24" fmla="*/ 3 w 3"/>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3" y="0"/>
                  </a:moveTo>
                  <a:cubicBezTo>
                    <a:pt x="3" y="0"/>
                    <a:pt x="3" y="0"/>
                    <a:pt x="3" y="0"/>
                  </a:cubicBezTo>
                  <a:cubicBezTo>
                    <a:pt x="3" y="1"/>
                    <a:pt x="3" y="1"/>
                    <a:pt x="3" y="1"/>
                  </a:cubicBezTo>
                  <a:cubicBezTo>
                    <a:pt x="3" y="1"/>
                    <a:pt x="3" y="2"/>
                    <a:pt x="3" y="2"/>
                  </a:cubicBezTo>
                  <a:cubicBezTo>
                    <a:pt x="3" y="3"/>
                    <a:pt x="3" y="3"/>
                    <a:pt x="3" y="3"/>
                  </a:cubicBezTo>
                  <a:cubicBezTo>
                    <a:pt x="3" y="3"/>
                    <a:pt x="3" y="3"/>
                    <a:pt x="2" y="3"/>
                  </a:cubicBezTo>
                  <a:cubicBezTo>
                    <a:pt x="2" y="2"/>
                    <a:pt x="2" y="2"/>
                    <a:pt x="2" y="2"/>
                  </a:cubicBezTo>
                  <a:cubicBezTo>
                    <a:pt x="2" y="2"/>
                    <a:pt x="1" y="2"/>
                    <a:pt x="1" y="2"/>
                  </a:cubicBezTo>
                  <a:cubicBezTo>
                    <a:pt x="0" y="1"/>
                    <a:pt x="0" y="1"/>
                    <a:pt x="0" y="1"/>
                  </a:cubicBezTo>
                  <a:cubicBezTo>
                    <a:pt x="0" y="1"/>
                    <a:pt x="0" y="1"/>
                    <a:pt x="1" y="1"/>
                  </a:cubicBezTo>
                  <a:cubicBezTo>
                    <a:pt x="1" y="0"/>
                    <a:pt x="1" y="0"/>
                    <a:pt x="1" y="0"/>
                  </a:cubicBezTo>
                  <a:cubicBezTo>
                    <a:pt x="2" y="0"/>
                    <a:pt x="2" y="0"/>
                    <a:pt x="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448"/>
            <p:cNvSpPr>
              <a:spLocks noEditPoints="1"/>
            </p:cNvSpPr>
            <p:nvPr/>
          </p:nvSpPr>
          <p:spPr bwMode="auto">
            <a:xfrm>
              <a:off x="7599363" y="5221288"/>
              <a:ext cx="123825" cy="123825"/>
            </a:xfrm>
            <a:custGeom>
              <a:avLst/>
              <a:gdLst>
                <a:gd name="T0" fmla="*/ 35 w 37"/>
                <a:gd name="T1" fmla="*/ 35 h 37"/>
                <a:gd name="T2" fmla="*/ 32 w 37"/>
                <a:gd name="T3" fmla="*/ 37 h 37"/>
                <a:gd name="T4" fmla="*/ 28 w 37"/>
                <a:gd name="T5" fmla="*/ 35 h 37"/>
                <a:gd name="T6" fmla="*/ 23 w 37"/>
                <a:gd name="T7" fmla="*/ 30 h 37"/>
                <a:gd name="T8" fmla="*/ 16 w 37"/>
                <a:gd name="T9" fmla="*/ 32 h 37"/>
                <a:gd name="T10" fmla="*/ 0 w 37"/>
                <a:gd name="T11" fmla="*/ 16 h 37"/>
                <a:gd name="T12" fmla="*/ 16 w 37"/>
                <a:gd name="T13" fmla="*/ 0 h 37"/>
                <a:gd name="T14" fmla="*/ 31 w 37"/>
                <a:gd name="T15" fmla="*/ 16 h 37"/>
                <a:gd name="T16" fmla="*/ 29 w 37"/>
                <a:gd name="T17" fmla="*/ 23 h 37"/>
                <a:gd name="T18" fmla="*/ 35 w 37"/>
                <a:gd name="T19" fmla="*/ 29 h 37"/>
                <a:gd name="T20" fmla="*/ 35 w 37"/>
                <a:gd name="T21" fmla="*/ 35 h 37"/>
                <a:gd name="T22" fmla="*/ 16 w 37"/>
                <a:gd name="T23" fmla="*/ 30 h 37"/>
                <a:gd name="T24" fmla="*/ 29 w 37"/>
                <a:gd name="T25" fmla="*/ 16 h 37"/>
                <a:gd name="T26" fmla="*/ 16 w 37"/>
                <a:gd name="T27" fmla="*/ 2 h 37"/>
                <a:gd name="T28" fmla="*/ 2 w 37"/>
                <a:gd name="T29" fmla="*/ 16 h 37"/>
                <a:gd name="T30" fmla="*/ 16 w 37"/>
                <a:gd name="T3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7">
                  <a:moveTo>
                    <a:pt x="35" y="35"/>
                  </a:moveTo>
                  <a:cubicBezTo>
                    <a:pt x="34" y="36"/>
                    <a:pt x="33" y="37"/>
                    <a:pt x="32" y="37"/>
                  </a:cubicBezTo>
                  <a:cubicBezTo>
                    <a:pt x="31" y="37"/>
                    <a:pt x="29" y="36"/>
                    <a:pt x="28" y="35"/>
                  </a:cubicBezTo>
                  <a:cubicBezTo>
                    <a:pt x="23" y="30"/>
                    <a:pt x="23" y="30"/>
                    <a:pt x="23" y="30"/>
                  </a:cubicBezTo>
                  <a:cubicBezTo>
                    <a:pt x="21" y="31"/>
                    <a:pt x="18" y="32"/>
                    <a:pt x="16" y="32"/>
                  </a:cubicBezTo>
                  <a:cubicBezTo>
                    <a:pt x="7" y="32"/>
                    <a:pt x="0" y="25"/>
                    <a:pt x="0" y="16"/>
                  </a:cubicBezTo>
                  <a:cubicBezTo>
                    <a:pt x="0" y="7"/>
                    <a:pt x="7" y="0"/>
                    <a:pt x="16" y="0"/>
                  </a:cubicBezTo>
                  <a:cubicBezTo>
                    <a:pt x="24" y="0"/>
                    <a:pt x="31" y="7"/>
                    <a:pt x="31" y="16"/>
                  </a:cubicBezTo>
                  <a:cubicBezTo>
                    <a:pt x="31" y="19"/>
                    <a:pt x="31" y="21"/>
                    <a:pt x="29" y="23"/>
                  </a:cubicBezTo>
                  <a:cubicBezTo>
                    <a:pt x="35" y="29"/>
                    <a:pt x="35" y="29"/>
                    <a:pt x="35" y="29"/>
                  </a:cubicBezTo>
                  <a:cubicBezTo>
                    <a:pt x="37" y="31"/>
                    <a:pt x="37" y="34"/>
                    <a:pt x="35" y="35"/>
                  </a:cubicBezTo>
                  <a:close/>
                  <a:moveTo>
                    <a:pt x="16" y="30"/>
                  </a:moveTo>
                  <a:cubicBezTo>
                    <a:pt x="23" y="30"/>
                    <a:pt x="29" y="24"/>
                    <a:pt x="29" y="16"/>
                  </a:cubicBezTo>
                  <a:cubicBezTo>
                    <a:pt x="29" y="9"/>
                    <a:pt x="23" y="2"/>
                    <a:pt x="16" y="2"/>
                  </a:cubicBezTo>
                  <a:cubicBezTo>
                    <a:pt x="8" y="2"/>
                    <a:pt x="2" y="9"/>
                    <a:pt x="2" y="16"/>
                  </a:cubicBezTo>
                  <a:cubicBezTo>
                    <a:pt x="2" y="24"/>
                    <a:pt x="8" y="30"/>
                    <a:pt x="1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124527" y="2205662"/>
            <a:ext cx="2970512" cy="48216"/>
            <a:chOff x="1182170" y="836478"/>
            <a:chExt cx="2816640" cy="45719"/>
          </a:xfrm>
          <a:solidFill>
            <a:srgbClr val="F9F9F9"/>
          </a:solidFill>
        </p:grpSpPr>
        <p:sp>
          <p:nvSpPr>
            <p:cNvPr id="68" name="矩形 67"/>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3124527" y="4750223"/>
            <a:ext cx="2970512" cy="48216"/>
            <a:chOff x="1182170" y="836478"/>
            <a:chExt cx="2816640" cy="45719"/>
          </a:xfrm>
          <a:solidFill>
            <a:srgbClr val="F9F9F9"/>
          </a:solidFill>
        </p:grpSpPr>
        <p:sp>
          <p:nvSpPr>
            <p:cNvPr id="71" name="矩形 70"/>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8474811" y="4750223"/>
            <a:ext cx="2970512" cy="48216"/>
            <a:chOff x="1182170" y="836478"/>
            <a:chExt cx="2816640" cy="45719"/>
          </a:xfrm>
          <a:solidFill>
            <a:srgbClr val="F9F9F9"/>
          </a:solidFill>
        </p:grpSpPr>
        <p:sp>
          <p:nvSpPr>
            <p:cNvPr id="74" name="矩形 73"/>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8486357" y="2205662"/>
            <a:ext cx="2970512" cy="48216"/>
            <a:chOff x="1182170" y="836478"/>
            <a:chExt cx="2816640" cy="45719"/>
          </a:xfrm>
          <a:solidFill>
            <a:srgbClr val="F9F9F9"/>
          </a:solidFill>
        </p:grpSpPr>
        <p:sp>
          <p:nvSpPr>
            <p:cNvPr id="77" name="矩形 76"/>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8" name="直接连接符 77"/>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文本框 62"/>
          <p:cNvSpPr txBox="1"/>
          <p:nvPr/>
        </p:nvSpPr>
        <p:spPr>
          <a:xfrm>
            <a:off x="3614973" y="1863580"/>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0" name="文本框 63"/>
          <p:cNvSpPr txBox="1"/>
          <p:nvPr/>
        </p:nvSpPr>
        <p:spPr>
          <a:xfrm>
            <a:off x="8992100" y="1854820"/>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1" name="文本框 64"/>
          <p:cNvSpPr txBox="1"/>
          <p:nvPr/>
        </p:nvSpPr>
        <p:spPr>
          <a:xfrm>
            <a:off x="3639326" y="4403013"/>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2" name="文本框 65"/>
          <p:cNvSpPr txBox="1"/>
          <p:nvPr/>
        </p:nvSpPr>
        <p:spPr>
          <a:xfrm>
            <a:off x="8973304" y="4403013"/>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3" name="文本框 66"/>
          <p:cNvSpPr txBox="1"/>
          <p:nvPr/>
        </p:nvSpPr>
        <p:spPr>
          <a:xfrm>
            <a:off x="2961725" y="2301560"/>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sp>
        <p:nvSpPr>
          <p:cNvPr id="84" name="文本框 67"/>
          <p:cNvSpPr txBox="1"/>
          <p:nvPr/>
        </p:nvSpPr>
        <p:spPr>
          <a:xfrm>
            <a:off x="8432756" y="2328371"/>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sp>
        <p:nvSpPr>
          <p:cNvPr id="85" name="文本框 68"/>
          <p:cNvSpPr txBox="1"/>
          <p:nvPr/>
        </p:nvSpPr>
        <p:spPr>
          <a:xfrm>
            <a:off x="3047624" y="4882991"/>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sp>
        <p:nvSpPr>
          <p:cNvPr id="86" name="文本框 69"/>
          <p:cNvSpPr txBox="1"/>
          <p:nvPr/>
        </p:nvSpPr>
        <p:spPr>
          <a:xfrm>
            <a:off x="8384433" y="4895909"/>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708812" y="-3944515"/>
            <a:ext cx="6515217" cy="5087249"/>
            <a:chOff x="-1708812" y="-3944515"/>
            <a:chExt cx="6515217" cy="5087249"/>
          </a:xfrm>
        </p:grpSpPr>
        <p:sp>
          <p:nvSpPr>
            <p:cNvPr id="8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89" name="矩形 8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714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00" fill="hold"/>
                                        <p:tgtEl>
                                          <p:spTgt spid="23"/>
                                        </p:tgtEl>
                                        <p:attrNameLst>
                                          <p:attrName>ppt_x</p:attrName>
                                        </p:attrNameLst>
                                      </p:cBhvr>
                                      <p:tavLst>
                                        <p:tav tm="0">
                                          <p:val>
                                            <p:strVal val="0-#ppt_w/2"/>
                                          </p:val>
                                        </p:tav>
                                        <p:tav tm="100000">
                                          <p:val>
                                            <p:strVal val="#ppt_x"/>
                                          </p:val>
                                        </p:tav>
                                      </p:tavLst>
                                    </p:anim>
                                    <p:anim calcmode="lin" valueType="num">
                                      <p:cBhvr additive="base">
                                        <p:cTn id="8" dur="7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decel="71400"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00" fill="hold"/>
                                        <p:tgtEl>
                                          <p:spTgt spid="11"/>
                                        </p:tgtEl>
                                        <p:attrNameLst>
                                          <p:attrName>ppt_x</p:attrName>
                                        </p:attrNameLst>
                                      </p:cBhvr>
                                      <p:tavLst>
                                        <p:tav tm="0">
                                          <p:val>
                                            <p:strVal val="1+#ppt_w/2"/>
                                          </p:val>
                                        </p:tav>
                                        <p:tav tm="100000">
                                          <p:val>
                                            <p:strVal val="#ppt_x"/>
                                          </p:val>
                                        </p:tav>
                                      </p:tavLst>
                                    </p:anim>
                                    <p:anim calcmode="lin" valueType="num">
                                      <p:cBhvr additive="base">
                                        <p:cTn id="12" dur="7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71400" fill="hold" nodeType="withEffect">
                                  <p:stCondLst>
                                    <p:cond delay="4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00" fill="hold"/>
                                        <p:tgtEl>
                                          <p:spTgt spid="19"/>
                                        </p:tgtEl>
                                        <p:attrNameLst>
                                          <p:attrName>ppt_x</p:attrName>
                                        </p:attrNameLst>
                                      </p:cBhvr>
                                      <p:tavLst>
                                        <p:tav tm="0">
                                          <p:val>
                                            <p:strVal val="0-#ppt_w/2"/>
                                          </p:val>
                                        </p:tav>
                                        <p:tav tm="100000">
                                          <p:val>
                                            <p:strVal val="#ppt_x"/>
                                          </p:val>
                                        </p:tav>
                                      </p:tavLst>
                                    </p:anim>
                                    <p:anim calcmode="lin" valueType="num">
                                      <p:cBhvr additive="base">
                                        <p:cTn id="16" dur="7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decel="71400" fill="hold"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00" fill="hold"/>
                                        <p:tgtEl>
                                          <p:spTgt spid="15"/>
                                        </p:tgtEl>
                                        <p:attrNameLst>
                                          <p:attrName>ppt_x</p:attrName>
                                        </p:attrNameLst>
                                      </p:cBhvr>
                                      <p:tavLst>
                                        <p:tav tm="0">
                                          <p:val>
                                            <p:strVal val="1+#ppt_w/2"/>
                                          </p:val>
                                        </p:tav>
                                        <p:tav tm="100000">
                                          <p:val>
                                            <p:strVal val="#ppt_x"/>
                                          </p:val>
                                        </p:tav>
                                      </p:tavLst>
                                    </p:anim>
                                    <p:anim calcmode="lin" valueType="num">
                                      <p:cBhvr additive="base">
                                        <p:cTn id="20" dur="7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7462" y="4531952"/>
            <a:ext cx="2522345" cy="1682116"/>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75714" y="4531952"/>
            <a:ext cx="2693586" cy="1682116"/>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95208" y="4531954"/>
            <a:ext cx="2618344" cy="168211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5" name="矩形​​ 5"/>
          <p:cNvSpPr>
            <a:spLocks noChangeArrowheads="1"/>
          </p:cNvSpPr>
          <p:nvPr/>
        </p:nvSpPr>
        <p:spPr bwMode="auto">
          <a:xfrm>
            <a:off x="1027462" y="1638892"/>
            <a:ext cx="11127785" cy="24974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48" tIns="48225" rIns="96448" bIns="48225" rtlCol="0" anchor="ctr"/>
          <a:lstStyle/>
          <a:p>
            <a:pPr algn="ctr"/>
            <a:endParaRPr lang="zh-CN" altLang="zh-CN"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39460" y="4531952"/>
            <a:ext cx="2615787" cy="1682116"/>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7" name="TextBox 6"/>
          <p:cNvSpPr txBox="1"/>
          <p:nvPr/>
        </p:nvSpPr>
        <p:spPr>
          <a:xfrm>
            <a:off x="1271003" y="1921355"/>
            <a:ext cx="10602900" cy="1914877"/>
          </a:xfrm>
          <a:prstGeom prst="rect">
            <a:avLst/>
          </a:prstGeom>
          <a:noFill/>
        </p:spPr>
        <p:txBody>
          <a:bodyPr wrap="square" lIns="96448" tIns="48225" rIns="96448" bIns="48225" rtlCol="0">
            <a:spAutoFit/>
          </a:bodyPr>
          <a:lstStyle/>
          <a:p>
            <a:pPr algn="l">
              <a:lnSpc>
                <a:spcPct val="150000"/>
              </a:lnSpc>
            </a:pPr>
            <a:r>
              <a:rPr lang="en-US" altLang="zh-CN" sz="1685" dirty="0">
                <a:solidFill>
                  <a:schemeClr val="bg1"/>
                </a:solidFill>
                <a:latin typeface="微软雅黑" panose="020B0503020204020204" pitchFamily="34" charset="-122"/>
                <a:ea typeface="微软雅黑" panose="020B0503020204020204" pitchFamily="34" charset="-122"/>
              </a:rPr>
              <a:t>       </a:t>
            </a:r>
            <a:r>
              <a:rPr lang="zh-CN" altLang="zh-CN" sz="1685"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共同谱写公司发展的新篇章，为集团公司油气主业发展提供强有力的金融服务与支持。</a:t>
            </a:r>
            <a:endParaRPr lang="zh-CN" altLang="en-US" sz="1685" dirty="0">
              <a:solidFill>
                <a:schemeClr val="bg1"/>
              </a:solidFill>
              <a:latin typeface="微软雅黑" panose="020B0503020204020204" pitchFamily="34" charset="-122"/>
              <a:ea typeface="微软雅黑" panose="020B0503020204020204" pitchFamily="34" charset="-122"/>
            </a:endParaRPr>
          </a:p>
          <a:p>
            <a:pPr algn="l"/>
            <a:endParaRPr lang="zh-CN" altLang="en-US" sz="168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708812" y="-3944515"/>
            <a:ext cx="6515217" cy="5087249"/>
            <a:chOff x="-1708812" y="-3944515"/>
            <a:chExt cx="6515217" cy="5087249"/>
          </a:xfrm>
        </p:grpSpPr>
        <p:sp>
          <p:nvSpPr>
            <p:cNvPr id="1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结束语</a:t>
              </a:r>
            </a:p>
          </p:txBody>
        </p:sp>
        <p:sp>
          <p:nvSpPr>
            <p:cNvPr id="12" name="矩形 1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300"/>
                                        <p:tgtEl>
                                          <p:spTgt spid="25"/>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0-#ppt_w/2"/>
                                          </p:val>
                                        </p:tav>
                                        <p:tav tm="100000">
                                          <p:val>
                                            <p:strVal val="#ppt_x"/>
                                          </p:val>
                                        </p:tav>
                                      </p:tavLst>
                                    </p:anim>
                                    <p:anim calcmode="lin" valueType="num">
                                      <p:cBhvr additive="base">
                                        <p:cTn id="11" dur="1000" fill="hold"/>
                                        <p:tgtEl>
                                          <p:spTgt spid="25"/>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250"/>
                                        <p:tgtEl>
                                          <p:spTgt spid="22"/>
                                        </p:tgtEl>
                                      </p:cBhvr>
                                    </p:animEffect>
                                  </p:childTnLst>
                                </p:cTn>
                              </p:par>
                              <p:par>
                                <p:cTn id="15" presetID="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300"/>
                                        <p:tgtEl>
                                          <p:spTgt spid="23"/>
                                        </p:tgtEl>
                                      </p:cBhvr>
                                    </p:animEffect>
                                  </p:childTnLst>
                                </p:cTn>
                              </p:par>
                              <p:par>
                                <p:cTn id="24" presetID="2" presetClass="entr" presetSubtype="3"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1+#ppt_w/2"/>
                                          </p:val>
                                        </p:tav>
                                        <p:tav tm="100000">
                                          <p:val>
                                            <p:strVal val="#ppt_x"/>
                                          </p:val>
                                        </p:tav>
                                      </p:tavLst>
                                    </p:anim>
                                    <p:anim calcmode="lin" valueType="num">
                                      <p:cBhvr additive="base">
                                        <p:cTn id="27" dur="1000" fill="hold"/>
                                        <p:tgtEl>
                                          <p:spTgt spid="2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250"/>
                                        <p:tgtEl>
                                          <p:spTgt spid="24"/>
                                        </p:tgtEl>
                                      </p:cBhvr>
                                    </p:animEffect>
                                  </p:childTnLst>
                                </p:cTn>
                              </p:par>
                              <p:par>
                                <p:cTn id="33" presetID="2" presetClass="entr" presetSubtype="9"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250"/>
                                        <p:tgtEl>
                                          <p:spTgt spid="26"/>
                                        </p:tgtEl>
                                      </p:cBhvr>
                                    </p:animEffect>
                                  </p:childTnLst>
                                </p:cTn>
                              </p:par>
                              <p:par>
                                <p:cTn id="42" presetID="2" presetClass="entr" presetSubtype="8"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0-#ppt_w/2"/>
                                          </p:val>
                                        </p:tav>
                                        <p:tav tm="100000">
                                          <p:val>
                                            <p:strVal val="#ppt_x"/>
                                          </p:val>
                                        </p:tav>
                                      </p:tavLst>
                                    </p:anim>
                                    <p:anim calcmode="lin" valueType="num">
                                      <p:cBhvr additive="base">
                                        <p:cTn id="45" dur="1000" fill="hold"/>
                                        <p:tgtEl>
                                          <p:spTgt spid="2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26"/>
                                        </p:tgtEl>
                                        <p:attrNameLst>
                                          <p:attrName>r</p:attrName>
                                        </p:attrNameLst>
                                      </p:cBhvr>
                                    </p:animRot>
                                  </p:childTnLst>
                                </p:cTn>
                              </p:par>
                            </p:childTnLst>
                          </p:cTn>
                        </p:par>
                        <p:par>
                          <p:cTn id="48" fill="hold">
                            <p:stCondLst>
                              <p:cond delay="1500"/>
                            </p:stCondLst>
                            <p:childTnLst>
                              <p:par>
                                <p:cTn id="49" presetID="41" presetClass="entr" presetSubtype="0" fill="hold" grpId="0" nodeType="afterEffect">
                                  <p:stCondLst>
                                    <p:cond delay="0"/>
                                  </p:stCondLst>
                                  <p:iterate type="lt">
                                    <p:tmPct val="1818"/>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7"/>
                                        </p:tgtEl>
                                        <p:attrNameLst>
                                          <p:attrName>ppt_y</p:attrName>
                                        </p:attrNameLst>
                                      </p:cBhvr>
                                      <p:tavLst>
                                        <p:tav tm="0">
                                          <p:val>
                                            <p:strVal val="#ppt_y"/>
                                          </p:val>
                                        </p:tav>
                                        <p:tav tm="100000">
                                          <p:val>
                                            <p:strVal val="#ppt_y"/>
                                          </p:val>
                                        </p:tav>
                                      </p:tavLst>
                                    </p:anim>
                                    <p:anim calcmode="lin" valueType="num">
                                      <p:cBhvr>
                                        <p:cTn id="5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3394" y="-12477"/>
            <a:ext cx="12872145" cy="7244210"/>
          </a:xfrm>
          <a:prstGeom prst="rect">
            <a:avLst/>
          </a:prstGeom>
          <a:solidFill>
            <a:schemeClr val="accent1">
              <a:alpha val="89803"/>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p>
        </p:txBody>
      </p:sp>
      <p:sp>
        <p:nvSpPr>
          <p:cNvPr id="4099" name="Rectangle 3"/>
          <p:cNvSpPr>
            <a:spLocks noChangeArrowheads="1"/>
          </p:cNvSpPr>
          <p:nvPr/>
        </p:nvSpPr>
        <p:spPr bwMode="auto">
          <a:xfrm>
            <a:off x="156270" y="206301"/>
            <a:ext cx="12532816" cy="6858000"/>
          </a:xfrm>
          <a:prstGeom prst="rect">
            <a:avLst/>
          </a:prstGeom>
          <a:noFill/>
          <a:ln w="6350">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p>
        </p:txBody>
      </p:sp>
      <p:grpSp>
        <p:nvGrpSpPr>
          <p:cNvPr id="4100" name="Group 4"/>
          <p:cNvGrpSpPr/>
          <p:nvPr/>
        </p:nvGrpSpPr>
        <p:grpSpPr bwMode="auto">
          <a:xfrm>
            <a:off x="3000375" y="2824933"/>
            <a:ext cx="6858000" cy="0"/>
            <a:chOff x="0" y="0"/>
            <a:chExt cx="3072" cy="0"/>
          </a:xfrm>
        </p:grpSpPr>
        <p:sp>
          <p:nvSpPr>
            <p:cNvPr id="4110" name="Line 5"/>
            <p:cNvSpPr>
              <a:spLocks noChangeShapeType="1"/>
            </p:cNvSpPr>
            <p:nvPr/>
          </p:nvSpPr>
          <p:spPr bwMode="auto">
            <a:xfrm rot="10800000" flipV="1">
              <a:off x="1305" y="0"/>
              <a:ext cx="1767"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sp>
          <p:nvSpPr>
            <p:cNvPr id="4111" name="Line 6"/>
            <p:cNvSpPr>
              <a:spLocks noChangeShapeType="1"/>
            </p:cNvSpPr>
            <p:nvPr/>
          </p:nvSpPr>
          <p:spPr bwMode="auto">
            <a:xfrm rot="10800000" flipV="1">
              <a:off x="0" y="0"/>
              <a:ext cx="130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grpSp>
      <p:grpSp>
        <p:nvGrpSpPr>
          <p:cNvPr id="4104" name="Group 10"/>
          <p:cNvGrpSpPr/>
          <p:nvPr/>
        </p:nvGrpSpPr>
        <p:grpSpPr bwMode="auto">
          <a:xfrm>
            <a:off x="3000375" y="4912469"/>
            <a:ext cx="6858000" cy="0"/>
            <a:chOff x="0" y="0"/>
            <a:chExt cx="3072" cy="0"/>
          </a:xfrm>
        </p:grpSpPr>
        <p:sp>
          <p:nvSpPr>
            <p:cNvPr id="4107" name="Line 11"/>
            <p:cNvSpPr>
              <a:spLocks noChangeShapeType="1"/>
            </p:cNvSpPr>
            <p:nvPr/>
          </p:nvSpPr>
          <p:spPr bwMode="auto">
            <a:xfrm rot="10800000" flipV="1">
              <a:off x="1181" y="0"/>
              <a:ext cx="1891"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sp>
          <p:nvSpPr>
            <p:cNvPr id="4108" name="Line 12"/>
            <p:cNvSpPr>
              <a:spLocks noChangeShapeType="1"/>
            </p:cNvSpPr>
            <p:nvPr/>
          </p:nvSpPr>
          <p:spPr bwMode="auto">
            <a:xfrm rot="10800000" flipV="1">
              <a:off x="0" y="0"/>
              <a:ext cx="130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grpSp>
      <p:sp>
        <p:nvSpPr>
          <p:cNvPr id="16" name="矩形 259"/>
          <p:cNvSpPr>
            <a:spLocks noChangeArrowheads="1"/>
          </p:cNvSpPr>
          <p:nvPr/>
        </p:nvSpPr>
        <p:spPr bwMode="auto">
          <a:xfrm>
            <a:off x="3337379" y="2995335"/>
            <a:ext cx="6183992"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cap="all" dirty="0">
                <a:solidFill>
                  <a:schemeClr val="accent2"/>
                </a:solidFill>
                <a:latin typeface="Arial" panose="020B0604020202020204" pitchFamily="34" charset="0"/>
                <a:cs typeface="Arial" panose="020B0604020202020204" pitchFamily="34" charset="0"/>
              </a:rPr>
              <a:t>Thank you</a:t>
            </a:r>
            <a:endParaRPr lang="zh-CN" altLang="en-US" sz="8000" cap="all" dirty="0">
              <a:solidFill>
                <a:schemeClr val="accent2"/>
              </a:solidFill>
              <a:latin typeface="Arial" panose="020B0604020202020204" pitchFamily="34" charset="0"/>
              <a:cs typeface="Arial" panose="020B0604020202020204" pitchFamily="34" charset="0"/>
            </a:endParaRPr>
          </a:p>
        </p:txBody>
      </p:sp>
      <p:sp>
        <p:nvSpPr>
          <p:cNvPr id="18" name="矩形 259"/>
          <p:cNvSpPr>
            <a:spLocks noChangeArrowheads="1"/>
          </p:cNvSpPr>
          <p:nvPr/>
        </p:nvSpPr>
        <p:spPr bwMode="auto">
          <a:xfrm>
            <a:off x="4338866" y="4103938"/>
            <a:ext cx="418102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solidFill>
                  <a:schemeClr val="accent2"/>
                </a:solidFill>
                <a:cs typeface="Arial" panose="020B0604020202020204" pitchFamily="34" charset="0"/>
              </a:rPr>
              <a:t>感谢聆听，批评指导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heel(1)">
                                      <p:cBhvr>
                                        <p:cTn id="12" dur="2000"/>
                                        <p:tgtEl>
                                          <p:spTgt spid="4099"/>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p:stCondLst>
                              <p:cond delay="34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8"/>
                                        </p:tgtEl>
                                        <p:attrNameLst>
                                          <p:attrName>ppt_y</p:attrName>
                                        </p:attrNameLst>
                                      </p:cBhvr>
                                      <p:tavLst>
                                        <p:tav tm="0">
                                          <p:val>
                                            <p:strVal val="#ppt_y"/>
                                          </p:val>
                                        </p:tav>
                                        <p:tav tm="100000">
                                          <p:val>
                                            <p:strVal val="#ppt_y"/>
                                          </p:val>
                                        </p:tav>
                                      </p:tavLst>
                                    </p:anim>
                                    <p:anim calcmode="lin" valueType="num">
                                      <p:cBhvr>
                                        <p:cTn id="3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8"/>
                                        </p:tgtEl>
                                      </p:cBhvr>
                                    </p:animEffect>
                                  </p:childTnLst>
                                </p:cTn>
                              </p:par>
                            </p:childTnLst>
                          </p:cTn>
                        </p:par>
                        <p:par>
                          <p:cTn id="33" fill="hold">
                            <p:stCondLst>
                              <p:cond delay="43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8"/>
                                        </p:tgtEl>
                                      </p:cBhvr>
                                    </p:animEffect>
                                    <p:animScale>
                                      <p:cBhvr>
                                        <p:cTn id="36" dur="250" autoRev="1" fill="hold"/>
                                        <p:tgtEl>
                                          <p:spTgt spid="18"/>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animEffect transition="in" filter="barn(inVertical)">
                                      <p:cBhvr>
                                        <p:cTn id="41" dur="500"/>
                                        <p:tgtEl>
                                          <p:spTgt spid="4104"/>
                                        </p:tgtEl>
                                      </p:cBhvr>
                                    </p:animEffect>
                                  </p:childTnLst>
                                </p:cTn>
                              </p:par>
                              <p:par>
                                <p:cTn id="42" presetID="16" presetClass="entr" presetSubtype="21" fill="hold" nodeType="with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barn(inVertical)">
                                      <p:cBhvr>
                                        <p:cTn id="4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P spid="16" grpId="0"/>
      <p:bldP spid="16"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6062764" y="1338176"/>
            <a:ext cx="1179854" cy="1180161"/>
          </a:xfrm>
          <a:prstGeom prst="ellipse">
            <a:avLst/>
          </a:prstGeom>
          <a:solidFill>
            <a:srgbClr val="3C5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36" name="TextBox 35"/>
          <p:cNvSpPr txBox="1"/>
          <p:nvPr/>
        </p:nvSpPr>
        <p:spPr>
          <a:xfrm>
            <a:off x="6128272" y="1646047"/>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青春</a:t>
            </a:r>
          </a:p>
        </p:txBody>
      </p:sp>
      <p:sp>
        <p:nvSpPr>
          <p:cNvPr id="37" name="椭圆 36"/>
          <p:cNvSpPr/>
          <p:nvPr/>
        </p:nvSpPr>
        <p:spPr>
          <a:xfrm>
            <a:off x="7377922" y="1351466"/>
            <a:ext cx="1179854" cy="1180161"/>
          </a:xfrm>
          <a:prstGeom prst="ellipse">
            <a:avLst/>
          </a:prstGeom>
          <a:solidFill>
            <a:srgbClr val="FF6D3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38" name="TextBox 37"/>
          <p:cNvSpPr txBox="1"/>
          <p:nvPr/>
        </p:nvSpPr>
        <p:spPr>
          <a:xfrm>
            <a:off x="7443430" y="1659338"/>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活力</a:t>
            </a:r>
          </a:p>
        </p:txBody>
      </p:sp>
      <p:sp>
        <p:nvSpPr>
          <p:cNvPr id="39" name="椭圆 38"/>
          <p:cNvSpPr/>
          <p:nvPr/>
        </p:nvSpPr>
        <p:spPr>
          <a:xfrm>
            <a:off x="8668596" y="1351466"/>
            <a:ext cx="1179854" cy="1180161"/>
          </a:xfrm>
          <a:prstGeom prst="ellipse">
            <a:avLst/>
          </a:prstGeom>
          <a:solidFill>
            <a:srgbClr val="3C5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40" name="TextBox 39"/>
          <p:cNvSpPr txBox="1"/>
          <p:nvPr/>
        </p:nvSpPr>
        <p:spPr>
          <a:xfrm>
            <a:off x="8734103" y="1659338"/>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专业</a:t>
            </a:r>
          </a:p>
        </p:txBody>
      </p:sp>
      <p:sp>
        <p:nvSpPr>
          <p:cNvPr id="41" name="椭圆 40"/>
          <p:cNvSpPr/>
          <p:nvPr/>
        </p:nvSpPr>
        <p:spPr>
          <a:xfrm>
            <a:off x="9959269" y="1351466"/>
            <a:ext cx="1179854" cy="1180161"/>
          </a:xfrm>
          <a:prstGeom prst="ellipse">
            <a:avLst/>
          </a:prstGeom>
          <a:solidFill>
            <a:srgbClr val="FF6D3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42" name="TextBox 41"/>
          <p:cNvSpPr txBox="1"/>
          <p:nvPr/>
        </p:nvSpPr>
        <p:spPr>
          <a:xfrm>
            <a:off x="10024777" y="1659338"/>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梦想</a:t>
            </a:r>
          </a:p>
        </p:txBody>
      </p:sp>
      <p:sp>
        <p:nvSpPr>
          <p:cNvPr id="43" name="TextBox 42"/>
          <p:cNvSpPr txBox="1"/>
          <p:nvPr/>
        </p:nvSpPr>
        <p:spPr>
          <a:xfrm>
            <a:off x="5721472" y="3057091"/>
            <a:ext cx="5873183" cy="1135841"/>
          </a:xfrm>
          <a:prstGeom prst="rect">
            <a:avLst/>
          </a:prstGeom>
          <a:noFill/>
        </p:spPr>
        <p:txBody>
          <a:bodyPr wrap="square" lIns="96410" tIns="48205" rIns="96410" bIns="48205" rtlCol="0">
            <a:spAutoFit/>
          </a:bodyPr>
          <a:lstStyle/>
          <a:p>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团队（</a:t>
            </a:r>
            <a:r>
              <a:rPr lang="en-US" altLang="zh-CN" sz="1685" dirty="0">
                <a:solidFill>
                  <a:schemeClr val="tx1">
                    <a:lumMod val="50000"/>
                    <a:lumOff val="50000"/>
                  </a:schemeClr>
                </a:solidFill>
                <a:latin typeface="微软雅黑" panose="020B0503020204020204" pitchFamily="34" charset="-122"/>
                <a:ea typeface="微软雅黑" panose="020B0503020204020204" pitchFamily="34" charset="-122"/>
              </a:rPr>
              <a:t>Team</a:t>
            </a: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685" dirty="0">
                <a:solidFill>
                  <a:schemeClr val="tx1">
                    <a:lumMod val="50000"/>
                    <a:lumOff val="50000"/>
                  </a:schemeClr>
                </a:solidFill>
                <a:latin typeface="微软雅黑" panose="020B0503020204020204" pitchFamily="34" charset="-122"/>
                <a:ea typeface="微软雅黑" panose="020B0503020204020204" pitchFamily="34" charset="-122"/>
              </a:rPr>
              <a:t>5P</a:t>
            </a: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，分别为目标、人、定位、权限、计划。</a:t>
            </a:r>
            <a:endPar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44" name="TextBox 43"/>
          <p:cNvSpPr txBox="1"/>
          <p:nvPr/>
        </p:nvSpPr>
        <p:spPr>
          <a:xfrm>
            <a:off x="5721472" y="4272859"/>
            <a:ext cx="5797260" cy="876219"/>
          </a:xfrm>
          <a:prstGeom prst="rect">
            <a:avLst/>
          </a:prstGeom>
          <a:noFill/>
        </p:spPr>
        <p:txBody>
          <a:bodyPr wrap="square" lIns="96410" tIns="48205" rIns="96410" bIns="48205" rtlCol="0">
            <a:spAutoFit/>
          </a:bodyPr>
          <a:lstStyle/>
          <a:p>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p>
        </p:txBody>
      </p:sp>
      <p:sp>
        <p:nvSpPr>
          <p:cNvPr id="45" name="TextBox 44"/>
          <p:cNvSpPr txBox="1"/>
          <p:nvPr/>
        </p:nvSpPr>
        <p:spPr>
          <a:xfrm>
            <a:off x="5721472" y="5182938"/>
            <a:ext cx="5797260" cy="1136097"/>
          </a:xfrm>
          <a:prstGeom prst="rect">
            <a:avLst/>
          </a:prstGeom>
          <a:noFill/>
        </p:spPr>
        <p:txBody>
          <a:bodyPr wrap="square" lIns="96410" tIns="48205" rIns="96410" bIns="48205" rtlCol="0">
            <a:spAutoFit/>
          </a:bodyPr>
          <a:lstStyle/>
          <a:p>
            <a:r>
              <a:rPr lang="zh-CN" altLang="en-US" sz="3375" b="1" dirty="0">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a:t>
            </a:r>
            <a:r>
              <a:rPr lang="zh-CN" altLang="en-US" sz="3375" b="1" dirty="0">
                <a:solidFill>
                  <a:srgbClr val="FF6D3A"/>
                </a:solidFill>
                <a:latin typeface="微软雅黑" panose="020B0503020204020204" pitchFamily="34" charset="-122"/>
                <a:ea typeface="微软雅黑" panose="020B0503020204020204" pitchFamily="34" charset="-122"/>
              </a:rPr>
              <a:t>一起实现我们的理想奋斗。</a:t>
            </a:r>
          </a:p>
        </p:txBody>
      </p:sp>
      <p:sp>
        <p:nvSpPr>
          <p:cNvPr id="46" name="Freeform 12"/>
          <p:cNvSpPr/>
          <p:nvPr/>
        </p:nvSpPr>
        <p:spPr bwMode="auto">
          <a:xfrm>
            <a:off x="5520895" y="2727045"/>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endParaRPr>
          </a:p>
        </p:txBody>
      </p:sp>
      <p:sp>
        <p:nvSpPr>
          <p:cNvPr id="47" name="Freeform 12"/>
          <p:cNvSpPr/>
          <p:nvPr/>
        </p:nvSpPr>
        <p:spPr bwMode="auto">
          <a:xfrm flipH="1" flipV="1">
            <a:off x="11240046" y="6032259"/>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endParaRPr>
          </a:p>
        </p:txBody>
      </p:sp>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962" y="3140671"/>
            <a:ext cx="2335673" cy="23356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07524" y="1062450"/>
            <a:ext cx="2603128" cy="260312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72812" y="5017750"/>
            <a:ext cx="2335672" cy="23356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30942" y="1318324"/>
            <a:ext cx="2110778" cy="2110778"/>
          </a:xfrm>
          <a:prstGeom prst="rect">
            <a:avLst/>
          </a:prstGeom>
          <a:noFill/>
          <a:extLst>
            <a:ext uri="{909E8E84-426E-40DD-AFC4-6F175D3DCCD1}">
              <a14:hiddenFill xmlns:a14="http://schemas.microsoft.com/office/drawing/2010/main">
                <a:solidFill>
                  <a:srgbClr val="FFFFFF"/>
                </a:solidFill>
              </a14:hiddenFill>
            </a:ext>
          </a:extLst>
        </p:spPr>
      </p:pic>
      <p:sp>
        <p:nvSpPr>
          <p:cNvPr id="52" name="椭圆 51"/>
          <p:cNvSpPr/>
          <p:nvPr/>
        </p:nvSpPr>
        <p:spPr>
          <a:xfrm>
            <a:off x="2262477" y="3015971"/>
            <a:ext cx="2620376" cy="262106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p>
        </p:txBody>
      </p:sp>
      <p:sp>
        <p:nvSpPr>
          <p:cNvPr id="53" name="TextBox 52"/>
          <p:cNvSpPr txBox="1"/>
          <p:nvPr/>
        </p:nvSpPr>
        <p:spPr>
          <a:xfrm>
            <a:off x="2550305" y="4824786"/>
            <a:ext cx="2110779" cy="38946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530" b="1" dirty="0">
                <a:solidFill>
                  <a:schemeClr val="bg1"/>
                </a:solidFill>
              </a:rPr>
              <a:t>我们的团队</a:t>
            </a:r>
            <a:endParaRPr lang="en-US" altLang="zh-CN" sz="2530" b="1" dirty="0">
              <a:solidFill>
                <a:schemeClr val="bg1"/>
              </a:solidFill>
            </a:endParaRPr>
          </a:p>
        </p:txBody>
      </p:sp>
      <p:sp>
        <p:nvSpPr>
          <p:cNvPr id="54" name="KSO_Shape"/>
          <p:cNvSpPr/>
          <p:nvPr/>
        </p:nvSpPr>
        <p:spPr bwMode="auto">
          <a:xfrm>
            <a:off x="2734475" y="3549875"/>
            <a:ext cx="1737706" cy="1213814"/>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7"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7"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lIns="96410" tIns="48205" rIns="96410" bIns="48205"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 name="组合 2"/>
          <p:cNvGrpSpPr/>
          <p:nvPr/>
        </p:nvGrpSpPr>
        <p:grpSpPr>
          <a:xfrm>
            <a:off x="-1708812" y="-3944515"/>
            <a:ext cx="6515217" cy="5087249"/>
            <a:chOff x="-1708812" y="-3944515"/>
            <a:chExt cx="6515217" cy="5087249"/>
          </a:xfrm>
        </p:grpSpPr>
        <p:sp>
          <p:nvSpPr>
            <p:cNvPr id="2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sp>
          <p:nvSpPr>
            <p:cNvPr id="25" name="矩形 2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49" presetClass="entr" presetSubtype="0" decel="100000" fill="hold" grpId="0" nodeType="afterEffect">
                                      <p:stCondLst>
                                        <p:cond delay="0"/>
                                      </p:stCondLst>
                                      <p:iterate type="lt">
                                        <p:tmPct val="1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 calcmode="lin" valueType="num">
                                          <p:cBhvr>
                                            <p:cTn id="24" dur="1000" fill="hold"/>
                                            <p:tgtEl>
                                              <p:spTgt spid="53"/>
                                            </p:tgtEl>
                                            <p:attrNameLst>
                                              <p:attrName>style.rotation</p:attrName>
                                            </p:attrNameLst>
                                          </p:cBhvr>
                                          <p:tavLst>
                                            <p:tav tm="0">
                                              <p:val>
                                                <p:fltVal val="360"/>
                                              </p:val>
                                            </p:tav>
                                            <p:tav tm="100000">
                                              <p:val>
                                                <p:fltVal val="0"/>
                                              </p:val>
                                            </p:tav>
                                          </p:tavLst>
                                        </p:anim>
                                        <p:animEffect transition="in" filter="fade">
                                          <p:cBhvr>
                                            <p:cTn id="25" dur="1000"/>
                                            <p:tgtEl>
                                              <p:spTgt spid="53"/>
                                            </p:tgtEl>
                                          </p:cBhvr>
                                        </p:animEffect>
                                      </p:childTnLst>
                                    </p:cTn>
                                  </p:par>
                                </p:childTnLst>
                              </p:cTn>
                            </p:par>
                            <p:par>
                              <p:cTn id="26" fill="hold">
                                <p:stCondLst>
                                  <p:cond delay="1399"/>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399"/>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3399"/>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4399"/>
                                </p:stCondLst>
                                <p:childTnLst>
                                  <p:par>
                                    <p:cTn id="45" presetID="42"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5399"/>
                                </p:stCondLst>
                                <p:childTnLst>
                                  <p:par>
                                    <p:cTn id="59" presetID="2" presetClass="entr" presetSubtype="2"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1+#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5899"/>
                                </p:stCondLst>
                                <p:childTnLst>
                                  <p:par>
                                    <p:cTn id="68" presetID="2" presetClass="entr" presetSubtype="2"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1+#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6399"/>
                                </p:stCondLst>
                                <p:childTnLst>
                                  <p:par>
                                    <p:cTn id="77" presetID="2" presetClass="entr" presetSubtype="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6899"/>
                                </p:stCondLst>
                                <p:childTnLst>
                                  <p:par>
                                    <p:cTn id="86" presetID="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par>
                                    <p:cTn id="88" presetID="35" presetClass="path" presetSubtype="0" accel="50000" decel="50000" fill="hold" grpId="1" nodeType="withEffect">
                                      <p:stCondLst>
                                        <p:cond delay="0"/>
                                      </p:stCondLst>
                                      <p:childTnLst>
                                        <p:animMotion origin="layout" path="M -3.56836E-6 -3.7037E-7 L 0.36686 0.15278 " pathEditMode="relative" rAng="0" ptsTypes="AA">
                                          <p:cBhvr>
                                            <p:cTn id="89" dur="500" spd="-99900" fill="hold"/>
                                            <p:tgtEl>
                                              <p:spTgt spid="46"/>
                                            </p:tgtEl>
                                            <p:attrNameLst>
                                              <p:attrName>ppt_x</p:attrName>
                                              <p:attrName>ppt_y</p:attrName>
                                            </p:attrNameLst>
                                          </p:cBhvr>
                                          <p:rCtr x="18343" y="7639"/>
                                        </p:animMotion>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35" presetClass="path" presetSubtype="0" accel="50000" decel="50000" fill="hold" grpId="1" nodeType="withEffect">
                                      <p:stCondLst>
                                        <p:cond delay="0"/>
                                      </p:stCondLst>
                                      <p:childTnLst>
                                        <p:animMotion origin="layout" path="M 7.85742E-7 -3.33333E-6 L -0.39495 -0.11018 " pathEditMode="relative" rAng="0" ptsTypes="AA">
                                          <p:cBhvr>
                                            <p:cTn id="93" dur="500" spd="-99900" fill="hold"/>
                                            <p:tgtEl>
                                              <p:spTgt spid="47"/>
                                            </p:tgtEl>
                                            <p:attrNameLst>
                                              <p:attrName>ppt_x</p:attrName>
                                              <p:attrName>ppt_y</p:attrName>
                                            </p:attrNameLst>
                                          </p:cBhvr>
                                          <p:rCtr x="-19748" y="-5509"/>
                                        </p:animMotion>
                                      </p:childTnLst>
                                    </p:cTn>
                                  </p:par>
                                </p:childTnLst>
                              </p:cTn>
                            </p:par>
                            <p:par>
                              <p:cTn id="94" fill="hold">
                                <p:stCondLst>
                                  <p:cond delay="6899"/>
                                </p:stCondLst>
                                <p:childTnLst>
                                  <p:par>
                                    <p:cTn id="95" presetID="18" presetClass="entr" presetSubtype="3"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strips(upRight)">
                                          <p:cBhvr>
                                            <p:cTn id="97" dur="500"/>
                                            <p:tgtEl>
                                              <p:spTgt spid="44"/>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upRight)">
                                          <p:cBhvr>
                                            <p:cTn id="100" dur="500"/>
                                            <p:tgtEl>
                                              <p:spTgt spid="43"/>
                                            </p:tgtEl>
                                          </p:cBhvr>
                                        </p:animEffect>
                                      </p:childTnLst>
                                    </p:cTn>
                                  </p:par>
                                </p:childTnLst>
                              </p:cTn>
                            </p:par>
                            <p:par>
                              <p:cTn id="101" fill="hold">
                                <p:stCondLst>
                                  <p:cond delay="7399"/>
                                </p:stCondLst>
                                <p:childTnLst>
                                  <p:par>
                                    <p:cTn id="102" presetID="2" presetClass="entr" presetSubtype="8" fill="hold" grpId="0" nodeType="afterEffect" p14:presetBounceEnd="44000">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14:bounceEnd="44000">
                                          <p:cBhvr additive="base">
                                            <p:cTn id="104" dur="500" fill="hold"/>
                                            <p:tgtEl>
                                              <p:spTgt spid="45"/>
                                            </p:tgtEl>
                                            <p:attrNameLst>
                                              <p:attrName>ppt_x</p:attrName>
                                            </p:attrNameLst>
                                          </p:cBhvr>
                                          <p:tavLst>
                                            <p:tav tm="0">
                                              <p:val>
                                                <p:strVal val="0-#ppt_w/2"/>
                                              </p:val>
                                            </p:tav>
                                            <p:tav tm="100000">
                                              <p:val>
                                                <p:strVal val="#ppt_x"/>
                                              </p:val>
                                            </p:tav>
                                          </p:tavLst>
                                        </p:anim>
                                        <p:anim calcmode="lin" valueType="num" p14:bounceEnd="44000">
                                          <p:cBhvr additive="base">
                                            <p:cTn id="10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p:bldP spid="44" grpId="0"/>
          <p:bldP spid="45" grpId="0"/>
          <p:bldP spid="46" grpId="0" animBg="1"/>
          <p:bldP spid="46" grpId="1" animBg="1"/>
          <p:bldP spid="47" grpId="0" animBg="1"/>
          <p:bldP spid="47" grpId="1" animBg="1"/>
          <p:bldP spid="52" grpId="0" animBg="1"/>
          <p:bldP spid="53" grpId="0"/>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49" presetClass="entr" presetSubtype="0" decel="100000" fill="hold" grpId="0" nodeType="afterEffect">
                                      <p:stCondLst>
                                        <p:cond delay="0"/>
                                      </p:stCondLst>
                                      <p:iterate type="lt">
                                        <p:tmPct val="1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 calcmode="lin" valueType="num">
                                          <p:cBhvr>
                                            <p:cTn id="24" dur="1000" fill="hold"/>
                                            <p:tgtEl>
                                              <p:spTgt spid="53"/>
                                            </p:tgtEl>
                                            <p:attrNameLst>
                                              <p:attrName>style.rotation</p:attrName>
                                            </p:attrNameLst>
                                          </p:cBhvr>
                                          <p:tavLst>
                                            <p:tav tm="0">
                                              <p:val>
                                                <p:fltVal val="360"/>
                                              </p:val>
                                            </p:tav>
                                            <p:tav tm="100000">
                                              <p:val>
                                                <p:fltVal val="0"/>
                                              </p:val>
                                            </p:tav>
                                          </p:tavLst>
                                        </p:anim>
                                        <p:animEffect transition="in" filter="fade">
                                          <p:cBhvr>
                                            <p:cTn id="25" dur="1000"/>
                                            <p:tgtEl>
                                              <p:spTgt spid="53"/>
                                            </p:tgtEl>
                                          </p:cBhvr>
                                        </p:animEffect>
                                      </p:childTnLst>
                                    </p:cTn>
                                  </p:par>
                                </p:childTnLst>
                              </p:cTn>
                            </p:par>
                            <p:par>
                              <p:cTn id="26" fill="hold">
                                <p:stCondLst>
                                  <p:cond delay="1399"/>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399"/>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3399"/>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4399"/>
                                </p:stCondLst>
                                <p:childTnLst>
                                  <p:par>
                                    <p:cTn id="45" presetID="42"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5399"/>
                                </p:stCondLst>
                                <p:childTnLst>
                                  <p:par>
                                    <p:cTn id="59" presetID="2" presetClass="entr" presetSubtype="2"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1+#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5899"/>
                                </p:stCondLst>
                                <p:childTnLst>
                                  <p:par>
                                    <p:cTn id="68" presetID="2" presetClass="entr" presetSubtype="2"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1+#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6399"/>
                                </p:stCondLst>
                                <p:childTnLst>
                                  <p:par>
                                    <p:cTn id="77" presetID="2" presetClass="entr" presetSubtype="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6899"/>
                                </p:stCondLst>
                                <p:childTnLst>
                                  <p:par>
                                    <p:cTn id="86" presetID="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par>
                                    <p:cTn id="88" presetID="35" presetClass="path" presetSubtype="0" accel="50000" decel="50000" fill="hold" grpId="1" nodeType="withEffect">
                                      <p:stCondLst>
                                        <p:cond delay="0"/>
                                      </p:stCondLst>
                                      <p:childTnLst>
                                        <p:animMotion origin="layout" path="M -3.56836E-6 -3.7037E-7 L 0.36686 0.15278 " pathEditMode="relative" rAng="0" ptsTypes="AA">
                                          <p:cBhvr>
                                            <p:cTn id="89" dur="500" spd="-99900" fill="hold"/>
                                            <p:tgtEl>
                                              <p:spTgt spid="46"/>
                                            </p:tgtEl>
                                            <p:attrNameLst>
                                              <p:attrName>ppt_x</p:attrName>
                                              <p:attrName>ppt_y</p:attrName>
                                            </p:attrNameLst>
                                          </p:cBhvr>
                                          <p:rCtr x="18343" y="7639"/>
                                        </p:animMotion>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35" presetClass="path" presetSubtype="0" accel="50000" decel="50000" fill="hold" grpId="1" nodeType="withEffect">
                                      <p:stCondLst>
                                        <p:cond delay="0"/>
                                      </p:stCondLst>
                                      <p:childTnLst>
                                        <p:animMotion origin="layout" path="M 7.85742E-7 -3.33333E-6 L -0.39495 -0.11018 " pathEditMode="relative" rAng="0" ptsTypes="AA">
                                          <p:cBhvr>
                                            <p:cTn id="93" dur="500" spd="-99900" fill="hold"/>
                                            <p:tgtEl>
                                              <p:spTgt spid="47"/>
                                            </p:tgtEl>
                                            <p:attrNameLst>
                                              <p:attrName>ppt_x</p:attrName>
                                              <p:attrName>ppt_y</p:attrName>
                                            </p:attrNameLst>
                                          </p:cBhvr>
                                          <p:rCtr x="-19748" y="-5509"/>
                                        </p:animMotion>
                                      </p:childTnLst>
                                    </p:cTn>
                                  </p:par>
                                </p:childTnLst>
                              </p:cTn>
                            </p:par>
                            <p:par>
                              <p:cTn id="94" fill="hold">
                                <p:stCondLst>
                                  <p:cond delay="6899"/>
                                </p:stCondLst>
                                <p:childTnLst>
                                  <p:par>
                                    <p:cTn id="95" presetID="18" presetClass="entr" presetSubtype="3"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strips(upRight)">
                                          <p:cBhvr>
                                            <p:cTn id="97" dur="500"/>
                                            <p:tgtEl>
                                              <p:spTgt spid="44"/>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upRight)">
                                          <p:cBhvr>
                                            <p:cTn id="100" dur="500"/>
                                            <p:tgtEl>
                                              <p:spTgt spid="43"/>
                                            </p:tgtEl>
                                          </p:cBhvr>
                                        </p:animEffect>
                                      </p:childTnLst>
                                    </p:cTn>
                                  </p:par>
                                </p:childTnLst>
                              </p:cTn>
                            </p:par>
                            <p:par>
                              <p:cTn id="101" fill="hold">
                                <p:stCondLst>
                                  <p:cond delay="7399"/>
                                </p:stCondLst>
                                <p:childTnLst>
                                  <p:par>
                                    <p:cTn id="102" presetID="2" presetClass="entr" presetSubtype="8"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0-#ppt_w/2"/>
                                              </p:val>
                                            </p:tav>
                                            <p:tav tm="100000">
                                              <p:val>
                                                <p:strVal val="#ppt_x"/>
                                              </p:val>
                                            </p:tav>
                                          </p:tavLst>
                                        </p:anim>
                                        <p:anim calcmode="lin" valueType="num">
                                          <p:cBhvr additive="base">
                                            <p:cTn id="10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p:bldP spid="44" grpId="0"/>
          <p:bldP spid="45" grpId="0"/>
          <p:bldP spid="46" grpId="0" animBg="1"/>
          <p:bldP spid="46" grpId="1" animBg="1"/>
          <p:bldP spid="47" grpId="0" animBg="1"/>
          <p:bldP spid="47" grpId="1" animBg="1"/>
          <p:bldP spid="52" grpId="0" animBg="1"/>
          <p:bldP spid="53" grpId="0"/>
          <p:bldP spid="5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562" y="2175688"/>
            <a:ext cx="1855040" cy="2782560"/>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810" y="2175689"/>
            <a:ext cx="1855025" cy="2782538"/>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473" y="2175689"/>
            <a:ext cx="1855026" cy="2782539"/>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3" y="2175690"/>
            <a:ext cx="1855026" cy="2782540"/>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47" name="Rectangle 4"/>
          <p:cNvSpPr/>
          <p:nvPr/>
        </p:nvSpPr>
        <p:spPr>
          <a:xfrm flipH="1">
            <a:off x="1239510" y="4399823"/>
            <a:ext cx="2149144" cy="558425"/>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48" name="标题 4"/>
          <p:cNvSpPr txBox="1"/>
          <p:nvPr/>
        </p:nvSpPr>
        <p:spPr>
          <a:xfrm>
            <a:off x="1172791" y="4432068"/>
            <a:ext cx="2215863"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a:t>
            </a:r>
            <a:r>
              <a:rPr lang="en-US" altLang="zh-CN" sz="1405" b="1" dirty="0">
                <a:solidFill>
                  <a:schemeClr val="bg1"/>
                </a:solidFill>
                <a:latin typeface="微软雅黑" panose="020B0503020204020204" pitchFamily="34" charset="-122"/>
                <a:ea typeface="微软雅黑" panose="020B0503020204020204" pitchFamily="34" charset="-122"/>
              </a:rPr>
              <a:t>MEMBERS</a:t>
            </a:r>
          </a:p>
          <a:p>
            <a:r>
              <a:rPr lang="zh-CN" altLang="en-US" sz="1405" b="1" dirty="0">
                <a:solidFill>
                  <a:schemeClr val="bg1"/>
                </a:solidFill>
                <a:latin typeface="微软雅黑" panose="020B0503020204020204" pitchFamily="34" charset="-122"/>
                <a:ea typeface="微软雅黑" panose="020B0503020204020204" pitchFamily="34" charset="-122"/>
              </a:rPr>
              <a:t>职位：人事部经理</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1172791" y="5115544"/>
            <a:ext cx="2414649"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Rectangle 4"/>
          <p:cNvSpPr/>
          <p:nvPr/>
        </p:nvSpPr>
        <p:spPr>
          <a:xfrm flipH="1">
            <a:off x="3914751" y="4402530"/>
            <a:ext cx="2149144" cy="5584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51" name="标题 4"/>
          <p:cNvSpPr txBox="1"/>
          <p:nvPr/>
        </p:nvSpPr>
        <p:spPr>
          <a:xfrm>
            <a:off x="3905552" y="4434773"/>
            <a:ext cx="215834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姓名：郝爽</a:t>
            </a:r>
            <a:endParaRPr lang="en-US" altLang="zh-CN" sz="1405" b="1" dirty="0">
              <a:solidFill>
                <a:schemeClr val="bg1"/>
              </a:solidFill>
              <a:latin typeface="微软雅黑" panose="020B0503020204020204" pitchFamily="34" charset="-122"/>
              <a:ea typeface="微软雅黑" panose="020B0503020204020204" pitchFamily="34" charset="-122"/>
            </a:endParaRPr>
          </a:p>
          <a:p>
            <a:r>
              <a:rPr lang="zh-CN" altLang="en-US" sz="1405" b="1" dirty="0">
                <a:solidFill>
                  <a:schemeClr val="bg1"/>
                </a:solidFill>
                <a:latin typeface="微软雅黑" panose="020B0503020204020204" pitchFamily="34" charset="-122"/>
                <a:ea typeface="微软雅黑" panose="020B0503020204020204" pitchFamily="34" charset="-122"/>
              </a:rPr>
              <a:t>职位：TUKUPPT总监</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52" name="标题 4"/>
          <p:cNvSpPr txBox="1"/>
          <p:nvPr/>
        </p:nvSpPr>
        <p:spPr>
          <a:xfrm>
            <a:off x="3853688" y="5118249"/>
            <a:ext cx="2414649"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Rectangle 4"/>
          <p:cNvSpPr/>
          <p:nvPr/>
        </p:nvSpPr>
        <p:spPr>
          <a:xfrm flipH="1">
            <a:off x="6590414" y="4399825"/>
            <a:ext cx="2149144" cy="558425"/>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54" name="标题 4"/>
          <p:cNvSpPr txBox="1"/>
          <p:nvPr/>
        </p:nvSpPr>
        <p:spPr>
          <a:xfrm>
            <a:off x="6581216" y="4432068"/>
            <a:ext cx="2158342"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姓名：XXX</a:t>
            </a:r>
            <a:endParaRPr lang="en-US" altLang="zh-CN" sz="1405" b="1" dirty="0">
              <a:solidFill>
                <a:schemeClr val="bg1"/>
              </a:solidFill>
              <a:latin typeface="微软雅黑" panose="020B0503020204020204" pitchFamily="34" charset="-122"/>
              <a:ea typeface="微软雅黑" panose="020B0503020204020204" pitchFamily="34" charset="-122"/>
            </a:endParaRPr>
          </a:p>
          <a:p>
            <a:r>
              <a:rPr lang="zh-CN" altLang="en-US" sz="1405" b="1" dirty="0">
                <a:solidFill>
                  <a:schemeClr val="bg1"/>
                </a:solidFill>
                <a:latin typeface="微软雅黑" panose="020B0503020204020204" pitchFamily="34" charset="-122"/>
                <a:ea typeface="微软雅黑" panose="020B0503020204020204" pitchFamily="34" charset="-122"/>
              </a:rPr>
              <a:t>职位：市场部经理</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55" name="标题 4"/>
          <p:cNvSpPr txBox="1"/>
          <p:nvPr/>
        </p:nvSpPr>
        <p:spPr>
          <a:xfrm>
            <a:off x="6501382" y="5115544"/>
            <a:ext cx="2448275"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Rectangle 4"/>
          <p:cNvSpPr/>
          <p:nvPr/>
        </p:nvSpPr>
        <p:spPr>
          <a:xfrm flipH="1">
            <a:off x="9181754" y="4399825"/>
            <a:ext cx="2149144" cy="5584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57" name="标题 4"/>
          <p:cNvSpPr txBox="1"/>
          <p:nvPr/>
        </p:nvSpPr>
        <p:spPr>
          <a:xfrm>
            <a:off x="9172555" y="4432068"/>
            <a:ext cx="2158343"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a:t>
            </a:r>
            <a:r>
              <a:rPr lang="en-US" altLang="zh-CN" sz="1405" b="1" dirty="0">
                <a:solidFill>
                  <a:schemeClr val="bg1"/>
                </a:solidFill>
                <a:latin typeface="微软雅黑" panose="020B0503020204020204" pitchFamily="34" charset="-122"/>
                <a:ea typeface="微软雅黑" panose="020B0503020204020204" pitchFamily="34" charset="-122"/>
              </a:rPr>
              <a:t>JMEMB</a:t>
            </a:r>
          </a:p>
          <a:p>
            <a:r>
              <a:rPr lang="zh-CN" altLang="en-US" sz="1405" b="1" dirty="0">
                <a:solidFill>
                  <a:schemeClr val="bg1"/>
                </a:solidFill>
                <a:latin typeface="微软雅黑" panose="020B0503020204020204" pitchFamily="34" charset="-122"/>
                <a:ea typeface="微软雅黑" panose="020B0503020204020204" pitchFamily="34" charset="-122"/>
              </a:rPr>
              <a:t>职位：销售部经理</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58" name="标题 4"/>
          <p:cNvSpPr txBox="1"/>
          <p:nvPr/>
        </p:nvSpPr>
        <p:spPr>
          <a:xfrm>
            <a:off x="9098379" y="5115544"/>
            <a:ext cx="2342642"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1239509" y="2175689"/>
            <a:ext cx="361216" cy="361310"/>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标题 4"/>
          <p:cNvSpPr txBox="1"/>
          <p:nvPr/>
        </p:nvSpPr>
        <p:spPr>
          <a:xfrm>
            <a:off x="1264154"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5" b="1" dirty="0">
                <a:solidFill>
                  <a:schemeClr val="bg1"/>
                </a:solidFill>
                <a:latin typeface="微软雅黑" panose="020B0503020204020204" pitchFamily="34" charset="-122"/>
                <a:ea typeface="微软雅黑" panose="020B0503020204020204" pitchFamily="34" charset="-122"/>
              </a:rPr>
              <a:t>1</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3905551" y="2175689"/>
            <a:ext cx="361216" cy="361310"/>
          </a:xfrm>
          <a:prstGeom prst="rect">
            <a:avLst/>
          </a:prstGeom>
          <a:solidFill>
            <a:srgbClr val="3C536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标题 4"/>
          <p:cNvSpPr txBox="1"/>
          <p:nvPr/>
        </p:nvSpPr>
        <p:spPr>
          <a:xfrm>
            <a:off x="3930196"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5" b="1" dirty="0">
                <a:solidFill>
                  <a:schemeClr val="bg1"/>
                </a:solidFill>
                <a:latin typeface="微软雅黑" panose="020B0503020204020204" pitchFamily="34" charset="-122"/>
                <a:ea typeface="微软雅黑" panose="020B0503020204020204" pitchFamily="34" charset="-122"/>
              </a:rPr>
              <a:t>2</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6590414" y="2175689"/>
            <a:ext cx="361216" cy="361310"/>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标题 4"/>
          <p:cNvSpPr txBox="1"/>
          <p:nvPr/>
        </p:nvSpPr>
        <p:spPr>
          <a:xfrm>
            <a:off x="6615058"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5" b="1" dirty="0">
                <a:solidFill>
                  <a:schemeClr val="bg1"/>
                </a:solidFill>
                <a:latin typeface="微软雅黑" panose="020B0503020204020204" pitchFamily="34" charset="-122"/>
                <a:ea typeface="微软雅黑" panose="020B0503020204020204" pitchFamily="34" charset="-122"/>
              </a:rPr>
              <a:t>3</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sp>
        <p:nvSpPr>
          <p:cNvPr id="85" name="矩形 84"/>
          <p:cNvSpPr/>
          <p:nvPr/>
        </p:nvSpPr>
        <p:spPr>
          <a:xfrm>
            <a:off x="9181754" y="2175689"/>
            <a:ext cx="361216" cy="361310"/>
          </a:xfrm>
          <a:prstGeom prst="rect">
            <a:avLst/>
          </a:prstGeom>
          <a:solidFill>
            <a:srgbClr val="3C536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标题 4"/>
          <p:cNvSpPr txBox="1"/>
          <p:nvPr/>
        </p:nvSpPr>
        <p:spPr>
          <a:xfrm>
            <a:off x="9129683"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5" b="1" dirty="0">
                <a:solidFill>
                  <a:schemeClr val="bg1"/>
                </a:solidFill>
                <a:latin typeface="微软雅黑" panose="020B0503020204020204" pitchFamily="34" charset="-122"/>
                <a:ea typeface="微软雅黑" panose="020B0503020204020204" pitchFamily="34" charset="-122"/>
              </a:rPr>
              <a:t>4</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708812" y="-3944515"/>
            <a:ext cx="6515217" cy="5087249"/>
            <a:chOff x="-1708812" y="-3944515"/>
            <a:chExt cx="6515217" cy="5087249"/>
          </a:xfrm>
        </p:grpSpPr>
        <p:sp>
          <p:nvSpPr>
            <p:cNvPr id="2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29" name="矩形 2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ppt_x"/>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500" fill="hold"/>
                                        <p:tgtEl>
                                          <p:spTgt spid="82"/>
                                        </p:tgtEl>
                                        <p:attrNameLst>
                                          <p:attrName>ppt_x</p:attrName>
                                        </p:attrNameLst>
                                      </p:cBhvr>
                                      <p:tavLst>
                                        <p:tav tm="0">
                                          <p:val>
                                            <p:strVal val="#ppt_x"/>
                                          </p:val>
                                        </p:tav>
                                        <p:tav tm="100000">
                                          <p:val>
                                            <p:strVal val="#ppt_x"/>
                                          </p:val>
                                        </p:tav>
                                      </p:tavLst>
                                    </p:anim>
                                    <p:anim calcmode="lin" valueType="num">
                                      <p:cBhvr additive="base">
                                        <p:cTn id="52" dur="500" fill="hold"/>
                                        <p:tgtEl>
                                          <p:spTgt spid="82"/>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1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50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ppt_x"/>
                                          </p:val>
                                        </p:tav>
                                        <p:tav tm="100000">
                                          <p:val>
                                            <p:strVal val="#ppt_x"/>
                                          </p:val>
                                        </p:tav>
                                      </p:tavLst>
                                    </p:anim>
                                    <p:anim calcmode="lin" valueType="num">
                                      <p:cBhvr additive="base">
                                        <p:cTn id="72" dur="500" fill="hold"/>
                                        <p:tgtEl>
                                          <p:spTgt spid="8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84"/>
                                        </p:tgtEl>
                                        <p:attrNameLst>
                                          <p:attrName>style.visibility</p:attrName>
                                        </p:attrNameLst>
                                      </p:cBhvr>
                                      <p:to>
                                        <p:strVal val="visible"/>
                                      </p:to>
                                    </p:set>
                                    <p:anim calcmode="lin" valueType="num">
                                      <p:cBhvr additive="base">
                                        <p:cTn id="75" dur="500" fill="hold"/>
                                        <p:tgtEl>
                                          <p:spTgt spid="84"/>
                                        </p:tgtEl>
                                        <p:attrNameLst>
                                          <p:attrName>ppt_x</p:attrName>
                                        </p:attrNameLst>
                                      </p:cBhvr>
                                      <p:tavLst>
                                        <p:tav tm="0">
                                          <p:val>
                                            <p:strVal val="#ppt_x"/>
                                          </p:val>
                                        </p:tav>
                                        <p:tav tm="100000">
                                          <p:val>
                                            <p:strVal val="#ppt_x"/>
                                          </p:val>
                                        </p:tav>
                                      </p:tavLst>
                                    </p:anim>
                                    <p:anim calcmode="lin" valueType="num">
                                      <p:cBhvr additive="base">
                                        <p:cTn id="76" dur="500" fill="hold"/>
                                        <p:tgtEl>
                                          <p:spTgt spid="84"/>
                                        </p:tgtEl>
                                        <p:attrNameLst>
                                          <p:attrName>ppt_y</p:attrName>
                                        </p:attrNameLst>
                                      </p:cBhvr>
                                      <p:tavLst>
                                        <p:tav tm="0">
                                          <p:val>
                                            <p:strVal val="1+#ppt_h/2"/>
                                          </p:val>
                                        </p:tav>
                                        <p:tav tm="100000">
                                          <p:val>
                                            <p:strVal val="#ppt_y"/>
                                          </p:val>
                                        </p:tav>
                                      </p:tavLst>
                                    </p:anim>
                                  </p:childTnLst>
                                </p:cTn>
                              </p:par>
                              <p:par>
                                <p:cTn id="77" presetID="2" presetClass="entr" presetSubtype="1" fill="hold" nodeType="withEffect">
                                  <p:stCondLst>
                                    <p:cond delay="20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200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200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200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500" fill="hold"/>
                                        <p:tgtEl>
                                          <p:spTgt spid="85"/>
                                        </p:tgtEl>
                                        <p:attrNameLst>
                                          <p:attrName>ppt_x</p:attrName>
                                        </p:attrNameLst>
                                      </p:cBhvr>
                                      <p:tavLst>
                                        <p:tav tm="0">
                                          <p:val>
                                            <p:strVal val="#ppt_x"/>
                                          </p:val>
                                        </p:tav>
                                        <p:tav tm="100000">
                                          <p:val>
                                            <p:strVal val="#ppt_x"/>
                                          </p:val>
                                        </p:tav>
                                      </p:tavLst>
                                    </p:anim>
                                    <p:anim calcmode="lin" valueType="num">
                                      <p:cBhvr additive="base">
                                        <p:cTn id="96" dur="5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86"/>
                                        </p:tgtEl>
                                        <p:attrNameLst>
                                          <p:attrName>style.visibility</p:attrName>
                                        </p:attrNameLst>
                                      </p:cBhvr>
                                      <p:to>
                                        <p:strVal val="visible"/>
                                      </p:to>
                                    </p:set>
                                    <p:anim calcmode="lin" valueType="num">
                                      <p:cBhvr additive="base">
                                        <p:cTn id="99" dur="500" fill="hold"/>
                                        <p:tgtEl>
                                          <p:spTgt spid="86"/>
                                        </p:tgtEl>
                                        <p:attrNameLst>
                                          <p:attrName>ppt_x</p:attrName>
                                        </p:attrNameLst>
                                      </p:cBhvr>
                                      <p:tavLst>
                                        <p:tav tm="0">
                                          <p:val>
                                            <p:strVal val="#ppt_x"/>
                                          </p:val>
                                        </p:tav>
                                        <p:tav tm="100000">
                                          <p:val>
                                            <p:strVal val="#ppt_x"/>
                                          </p:val>
                                        </p:tav>
                                      </p:tavLst>
                                    </p:anim>
                                    <p:anim calcmode="lin" valueType="num">
                                      <p:cBhvr additive="base">
                                        <p:cTn id="100"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P spid="53" grpId="0" animBg="1"/>
      <p:bldP spid="54" grpId="0"/>
      <p:bldP spid="55" grpId="0"/>
      <p:bldP spid="56" grpId="0" animBg="1"/>
      <p:bldP spid="57" grpId="0"/>
      <p:bldP spid="58" grpId="0"/>
      <p:bldP spid="59" grpId="0" animBg="1"/>
      <p:bldP spid="79" grpId="0"/>
      <p:bldP spid="80" grpId="0" animBg="1"/>
      <p:bldP spid="82" grpId="0"/>
      <p:bldP spid="83" grpId="0" animBg="1"/>
      <p:bldP spid="84" grpId="0"/>
      <p:bldP spid="85" grpId="0" animBg="1"/>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六边形 19"/>
          <p:cNvSpPr/>
          <p:nvPr/>
        </p:nvSpPr>
        <p:spPr>
          <a:xfrm>
            <a:off x="9092177" y="2865222"/>
            <a:ext cx="1762079" cy="1518835"/>
          </a:xfrm>
          <a:prstGeom prst="hexagon">
            <a:avLst/>
          </a:prstGeom>
          <a:solidFill>
            <a:srgbClr val="FF6D3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6</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1" name="六边形 20"/>
          <p:cNvSpPr/>
          <p:nvPr/>
        </p:nvSpPr>
        <p:spPr>
          <a:xfrm>
            <a:off x="7700393" y="3624640"/>
            <a:ext cx="1762079" cy="1518835"/>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5</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2" name="六边形 21"/>
          <p:cNvSpPr/>
          <p:nvPr/>
        </p:nvSpPr>
        <p:spPr>
          <a:xfrm>
            <a:off x="6297684" y="2865222"/>
            <a:ext cx="1762079" cy="1518835"/>
          </a:xfrm>
          <a:prstGeom prst="hexagon">
            <a:avLst/>
          </a:prstGeom>
          <a:solidFill>
            <a:srgbClr val="FF6D3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4</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3" name="六边形 22"/>
          <p:cNvSpPr/>
          <p:nvPr/>
        </p:nvSpPr>
        <p:spPr>
          <a:xfrm>
            <a:off x="4905861" y="3624640"/>
            <a:ext cx="1762079" cy="1518835"/>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3</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4" name="六边形 23"/>
          <p:cNvSpPr/>
          <p:nvPr/>
        </p:nvSpPr>
        <p:spPr>
          <a:xfrm>
            <a:off x="3511940" y="2865222"/>
            <a:ext cx="1762079" cy="1518835"/>
          </a:xfrm>
          <a:prstGeom prst="hexagon">
            <a:avLst/>
          </a:prstGeom>
          <a:solidFill>
            <a:srgbClr val="FF6D3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2</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5" name="六边形 24"/>
          <p:cNvSpPr/>
          <p:nvPr/>
        </p:nvSpPr>
        <p:spPr>
          <a:xfrm>
            <a:off x="2120156" y="3624640"/>
            <a:ext cx="1762079" cy="1518835"/>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1</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6" name="Freeform 6"/>
          <p:cNvSpPr/>
          <p:nvPr/>
        </p:nvSpPr>
        <p:spPr bwMode="auto">
          <a:xfrm>
            <a:off x="2495490" y="5131715"/>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Freeform 7"/>
          <p:cNvSpPr/>
          <p:nvPr/>
        </p:nvSpPr>
        <p:spPr bwMode="auto">
          <a:xfrm flipH="1">
            <a:off x="2120158" y="2499388"/>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8"/>
          <p:cNvSpPr/>
          <p:nvPr/>
        </p:nvSpPr>
        <p:spPr bwMode="auto">
          <a:xfrm>
            <a:off x="5272480" y="5131715"/>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9"/>
          <p:cNvSpPr/>
          <p:nvPr/>
        </p:nvSpPr>
        <p:spPr bwMode="auto">
          <a:xfrm flipH="1">
            <a:off x="4889813" y="2499388"/>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10"/>
          <p:cNvSpPr/>
          <p:nvPr/>
        </p:nvSpPr>
        <p:spPr bwMode="auto">
          <a:xfrm>
            <a:off x="8078675" y="5131715"/>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11"/>
          <p:cNvSpPr/>
          <p:nvPr/>
        </p:nvSpPr>
        <p:spPr bwMode="auto">
          <a:xfrm flipH="1">
            <a:off x="7688994" y="2499388"/>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TextBox 31"/>
          <p:cNvSpPr txBox="1"/>
          <p:nvPr/>
        </p:nvSpPr>
        <p:spPr>
          <a:xfrm>
            <a:off x="2386752" y="5501146"/>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33" name="TextBox 32"/>
          <p:cNvSpPr txBox="1"/>
          <p:nvPr/>
        </p:nvSpPr>
        <p:spPr>
          <a:xfrm>
            <a:off x="2386752" y="5845107"/>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4" name="TextBox 33"/>
          <p:cNvSpPr txBox="1"/>
          <p:nvPr/>
        </p:nvSpPr>
        <p:spPr>
          <a:xfrm>
            <a:off x="2039162" y="1300838"/>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FF6D3A"/>
                </a:solidFill>
                <a:latin typeface="微软雅黑" panose="020B0503020204020204" pitchFamily="34" charset="-122"/>
                <a:ea typeface="微软雅黑" panose="020B0503020204020204" pitchFamily="34" charset="-122"/>
                <a:cs typeface="华文黑体" pitchFamily="2" charset="-122"/>
              </a:rPr>
              <a:t>添加文字</a:t>
            </a:r>
            <a:endParaRPr lang="zh-CN" altLang="en-US" sz="1685" b="1" dirty="0">
              <a:solidFill>
                <a:srgbClr val="FF6D3A"/>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34"/>
          <p:cNvSpPr txBox="1"/>
          <p:nvPr/>
        </p:nvSpPr>
        <p:spPr>
          <a:xfrm>
            <a:off x="2039162" y="1644798"/>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Box 52"/>
          <p:cNvSpPr txBox="1"/>
          <p:nvPr/>
        </p:nvSpPr>
        <p:spPr>
          <a:xfrm>
            <a:off x="5189019" y="5501146"/>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4" name="TextBox 53"/>
          <p:cNvSpPr txBox="1"/>
          <p:nvPr/>
        </p:nvSpPr>
        <p:spPr>
          <a:xfrm>
            <a:off x="5189019" y="5845107"/>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4819995" y="1300838"/>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FF6D3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6" name="TextBox 55"/>
          <p:cNvSpPr txBox="1"/>
          <p:nvPr/>
        </p:nvSpPr>
        <p:spPr>
          <a:xfrm>
            <a:off x="4819995" y="1644798"/>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7979276" y="5501146"/>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8" name="TextBox 57"/>
          <p:cNvSpPr txBox="1"/>
          <p:nvPr/>
        </p:nvSpPr>
        <p:spPr>
          <a:xfrm>
            <a:off x="7979276" y="5845107"/>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9" name="TextBox 58"/>
          <p:cNvSpPr txBox="1"/>
          <p:nvPr/>
        </p:nvSpPr>
        <p:spPr>
          <a:xfrm>
            <a:off x="7610254" y="1300838"/>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FF6D3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60" name="TextBox 59"/>
          <p:cNvSpPr txBox="1"/>
          <p:nvPr/>
        </p:nvSpPr>
        <p:spPr>
          <a:xfrm>
            <a:off x="7610254" y="1644798"/>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6" name="组合 35"/>
          <p:cNvGrpSpPr/>
          <p:nvPr/>
        </p:nvGrpSpPr>
        <p:grpSpPr>
          <a:xfrm>
            <a:off x="-1708812" y="-3944515"/>
            <a:ext cx="6515217" cy="5087249"/>
            <a:chOff x="-1708812" y="-3944515"/>
            <a:chExt cx="6515217" cy="5087249"/>
          </a:xfrm>
        </p:grpSpPr>
        <p:sp>
          <p:nvSpPr>
            <p:cNvPr id="3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38" name="矩形 3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矩形 4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360"/>
                                          </p:val>
                                        </p:tav>
                                        <p:tav tm="100000">
                                          <p:val>
                                            <p:fltVal val="0"/>
                                          </p:val>
                                        </p:tav>
                                      </p:tavLst>
                                    </p:anim>
                                    <p:animEffect transition="in" filter="fade">
                                      <p:cBhvr>
                                        <p:cTn id="22" dur="500"/>
                                        <p:tgtEl>
                                          <p:spTgt spid="23"/>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 calcmode="lin" valueType="num">
                                      <p:cBhvr>
                                        <p:cTn id="27" dur="500" fill="hold"/>
                                        <p:tgtEl>
                                          <p:spTgt spid="22"/>
                                        </p:tgtEl>
                                        <p:attrNameLst>
                                          <p:attrName>style.rotation</p:attrName>
                                        </p:attrNameLst>
                                      </p:cBhvr>
                                      <p:tavLst>
                                        <p:tav tm="0">
                                          <p:val>
                                            <p:fltVal val="360"/>
                                          </p:val>
                                        </p:tav>
                                        <p:tav tm="100000">
                                          <p:val>
                                            <p:fltVal val="0"/>
                                          </p:val>
                                        </p:tav>
                                      </p:tavLst>
                                    </p:anim>
                                    <p:animEffect transition="in" filter="fade">
                                      <p:cBhvr>
                                        <p:cTn id="28" dur="500"/>
                                        <p:tgtEl>
                                          <p:spTgt spid="22"/>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style.rotation</p:attrName>
                                        </p:attrNameLst>
                                      </p:cBhvr>
                                      <p:tavLst>
                                        <p:tav tm="0">
                                          <p:val>
                                            <p:fltVal val="360"/>
                                          </p:val>
                                        </p:tav>
                                        <p:tav tm="100000">
                                          <p:val>
                                            <p:fltVal val="0"/>
                                          </p:val>
                                        </p:tav>
                                      </p:tavLst>
                                    </p:anim>
                                    <p:animEffect transition="in" filter="fade">
                                      <p:cBhvr>
                                        <p:cTn id="40" dur="500"/>
                                        <p:tgtEl>
                                          <p:spTgt spid="2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1000"/>
                            </p:stCondLst>
                            <p:childTnLst>
                              <p:par>
                                <p:cTn id="61" presetID="2" presetClass="entr" presetSubtype="8" accel="10000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0-#ppt_w/2"/>
                                          </p:val>
                                        </p:tav>
                                        <p:tav tm="100000">
                                          <p:val>
                                            <p:strVal val="#ppt_x"/>
                                          </p:val>
                                        </p:tav>
                                      </p:tavLst>
                                    </p:anim>
                                    <p:anim calcmode="lin" valueType="num">
                                      <p:cBhvr additive="base">
                                        <p:cTn id="64" dur="500" fill="hold"/>
                                        <p:tgtEl>
                                          <p:spTgt spid="32"/>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par>
                                <p:cTn id="69" presetID="2" presetClass="entr" presetSubtype="2" accel="10000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1+#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1+#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8" accel="10000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0-#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par>
                                <p:cTn id="81" presetID="2" presetClass="entr" presetSubtype="8" accel="10000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0-#ppt_w/2"/>
                                          </p:val>
                                        </p:tav>
                                        <p:tav tm="100000">
                                          <p:val>
                                            <p:strVal val="#ppt_x"/>
                                          </p:val>
                                        </p:tav>
                                      </p:tavLst>
                                    </p:anim>
                                    <p:anim calcmode="lin" valueType="num">
                                      <p:cBhvr additive="base">
                                        <p:cTn id="84" dur="500" fill="hold"/>
                                        <p:tgtEl>
                                          <p:spTgt spid="54"/>
                                        </p:tgtEl>
                                        <p:attrNameLst>
                                          <p:attrName>ppt_y</p:attrName>
                                        </p:attrNameLst>
                                      </p:cBhvr>
                                      <p:tavLst>
                                        <p:tav tm="0">
                                          <p:val>
                                            <p:strVal val="#ppt_y"/>
                                          </p:val>
                                        </p:tav>
                                        <p:tav tm="100000">
                                          <p:val>
                                            <p:strVal val="#ppt_y"/>
                                          </p:val>
                                        </p:tav>
                                      </p:tavLst>
                                    </p:anim>
                                  </p:childTnLst>
                                </p:cTn>
                              </p:par>
                              <p:par>
                                <p:cTn id="85" presetID="2" presetClass="entr" presetSubtype="2" accel="10000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1+#ppt_w/2"/>
                                          </p:val>
                                        </p:tav>
                                        <p:tav tm="100000">
                                          <p:val>
                                            <p:strVal val="#ppt_x"/>
                                          </p:val>
                                        </p:tav>
                                      </p:tavLst>
                                    </p:anim>
                                    <p:anim calcmode="lin" valueType="num">
                                      <p:cBhvr additive="base">
                                        <p:cTn id="88" dur="500" fill="hold"/>
                                        <p:tgtEl>
                                          <p:spTgt spid="55"/>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1+#ppt_w/2"/>
                                          </p:val>
                                        </p:tav>
                                        <p:tav tm="100000">
                                          <p:val>
                                            <p:strVal val="#ppt_x"/>
                                          </p:val>
                                        </p:tav>
                                      </p:tavLst>
                                    </p:anim>
                                    <p:anim calcmode="lin" valueType="num">
                                      <p:cBhvr additive="base">
                                        <p:cTn id="92" dur="500" fill="hold"/>
                                        <p:tgtEl>
                                          <p:spTgt spid="56"/>
                                        </p:tgtEl>
                                        <p:attrNameLst>
                                          <p:attrName>ppt_y</p:attrName>
                                        </p:attrNameLst>
                                      </p:cBhvr>
                                      <p:tavLst>
                                        <p:tav tm="0">
                                          <p:val>
                                            <p:strVal val="#ppt_y"/>
                                          </p:val>
                                        </p:tav>
                                        <p:tav tm="100000">
                                          <p:val>
                                            <p:strVal val="#ppt_y"/>
                                          </p:val>
                                        </p:tav>
                                      </p:tavLst>
                                    </p:anim>
                                  </p:childTnLst>
                                </p:cTn>
                              </p:par>
                              <p:par>
                                <p:cTn id="93" presetID="2" presetClass="entr" presetSubtype="8" accel="10000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0-#ppt_w/2"/>
                                          </p:val>
                                        </p:tav>
                                        <p:tav tm="100000">
                                          <p:val>
                                            <p:strVal val="#ppt_x"/>
                                          </p:val>
                                        </p:tav>
                                      </p:tavLst>
                                    </p:anim>
                                    <p:anim calcmode="lin" valueType="num">
                                      <p:cBhvr additive="base">
                                        <p:cTn id="96" dur="500" fill="hold"/>
                                        <p:tgtEl>
                                          <p:spTgt spid="57"/>
                                        </p:tgtEl>
                                        <p:attrNameLst>
                                          <p:attrName>ppt_y</p:attrName>
                                        </p:attrNameLst>
                                      </p:cBhvr>
                                      <p:tavLst>
                                        <p:tav tm="0">
                                          <p:val>
                                            <p:strVal val="#ppt_y"/>
                                          </p:val>
                                        </p:tav>
                                        <p:tav tm="100000">
                                          <p:val>
                                            <p:strVal val="#ppt_y"/>
                                          </p:val>
                                        </p:tav>
                                      </p:tavLst>
                                    </p:anim>
                                  </p:childTnLst>
                                </p:cTn>
                              </p:par>
                              <p:par>
                                <p:cTn id="97" presetID="2" presetClass="entr" presetSubtype="8" accel="10000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fill="hold"/>
                                        <p:tgtEl>
                                          <p:spTgt spid="58"/>
                                        </p:tgtEl>
                                        <p:attrNameLst>
                                          <p:attrName>ppt_x</p:attrName>
                                        </p:attrNameLst>
                                      </p:cBhvr>
                                      <p:tavLst>
                                        <p:tav tm="0">
                                          <p:val>
                                            <p:strVal val="0-#ppt_w/2"/>
                                          </p:val>
                                        </p:tav>
                                        <p:tav tm="100000">
                                          <p:val>
                                            <p:strVal val="#ppt_x"/>
                                          </p:val>
                                        </p:tav>
                                      </p:tavLst>
                                    </p:anim>
                                    <p:anim calcmode="lin" valueType="num">
                                      <p:cBhvr additive="base">
                                        <p:cTn id="100" dur="500" fill="hold"/>
                                        <p:tgtEl>
                                          <p:spTgt spid="58"/>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1+#ppt_w/2"/>
                                          </p:val>
                                        </p:tav>
                                        <p:tav tm="100000">
                                          <p:val>
                                            <p:strVal val="#ppt_x"/>
                                          </p:val>
                                        </p:tav>
                                      </p:tavLst>
                                    </p:anim>
                                    <p:anim calcmode="lin" valueType="num">
                                      <p:cBhvr additive="base">
                                        <p:cTn id="104" dur="500" fill="hold"/>
                                        <p:tgtEl>
                                          <p:spTgt spid="59"/>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500" fill="hold"/>
                                        <p:tgtEl>
                                          <p:spTgt spid="60"/>
                                        </p:tgtEl>
                                        <p:attrNameLst>
                                          <p:attrName>ppt_x</p:attrName>
                                        </p:attrNameLst>
                                      </p:cBhvr>
                                      <p:tavLst>
                                        <p:tav tm="0">
                                          <p:val>
                                            <p:strVal val="1+#ppt_w/2"/>
                                          </p:val>
                                        </p:tav>
                                        <p:tav tm="100000">
                                          <p:val>
                                            <p:strVal val="#ppt_x"/>
                                          </p:val>
                                        </p:tav>
                                      </p:tavLst>
                                    </p:anim>
                                    <p:anim calcmode="lin" valueType="num">
                                      <p:cBhvr additive="base">
                                        <p:cTn id="108"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53" grpId="0"/>
      <p:bldP spid="54" grpId="0"/>
      <p:bldP spid="55" grpId="0"/>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MH_Other_1"/>
          <p:cNvSpPr/>
          <p:nvPr>
            <p:custDataLst>
              <p:tags r:id="rId1"/>
            </p:custDataLst>
          </p:nvPr>
        </p:nvSpPr>
        <p:spPr>
          <a:xfrm>
            <a:off x="1634326" y="3515978"/>
            <a:ext cx="9857834" cy="699826"/>
          </a:xfrm>
          <a:prstGeom prst="rightArrow">
            <a:avLst>
              <a:gd name="adj1" fmla="val 53492"/>
              <a:gd name="adj2" fmla="val 82531"/>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微软雅黑" panose="020B0503020204020204" pitchFamily="34" charset="-122"/>
              <a:ea typeface="微软雅黑" panose="020B0503020204020204" pitchFamily="34" charset="-122"/>
              <a:cs typeface="+mn-ea"/>
              <a:sym typeface="+mn-lt"/>
            </a:endParaRPr>
          </a:p>
        </p:txBody>
      </p:sp>
      <p:sp>
        <p:nvSpPr>
          <p:cNvPr id="57" name="MH_Other_2"/>
          <p:cNvSpPr/>
          <p:nvPr>
            <p:custDataLst>
              <p:tags r:id="rId2"/>
            </p:custDataLst>
          </p:nvPr>
        </p:nvSpPr>
        <p:spPr>
          <a:xfrm rot="5400000">
            <a:off x="2473671" y="3376459"/>
            <a:ext cx="1131776" cy="2810464"/>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58" name="MH_Other_3"/>
          <p:cNvSpPr/>
          <p:nvPr>
            <p:custDataLst>
              <p:tags r:id="rId3"/>
            </p:custDataLst>
          </p:nvPr>
        </p:nvSpPr>
        <p:spPr>
          <a:xfrm rot="5400000">
            <a:off x="5608936" y="3230244"/>
            <a:ext cx="1131776" cy="3102896"/>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59" name="MH_Other_4"/>
          <p:cNvSpPr/>
          <p:nvPr>
            <p:custDataLst>
              <p:tags r:id="rId4"/>
            </p:custDataLst>
          </p:nvPr>
        </p:nvSpPr>
        <p:spPr>
          <a:xfrm rot="5400000">
            <a:off x="8802241" y="3139836"/>
            <a:ext cx="1131776" cy="3283713"/>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60" name="MH_Other_5"/>
          <p:cNvSpPr/>
          <p:nvPr>
            <p:custDataLst>
              <p:tags r:id="rId5"/>
            </p:custDataLst>
          </p:nvPr>
        </p:nvSpPr>
        <p:spPr>
          <a:xfrm rot="16200000" flipV="1">
            <a:off x="2474509" y="1544020"/>
            <a:ext cx="1130100" cy="2810464"/>
          </a:xfrm>
          <a:prstGeom prst="bentArrow">
            <a:avLst>
              <a:gd name="adj1" fmla="val 9441"/>
              <a:gd name="adj2" fmla="val 12901"/>
              <a:gd name="adj3" fmla="val 16613"/>
              <a:gd name="adj4" fmla="val 40158"/>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微软雅黑" panose="020B0503020204020204" pitchFamily="34" charset="-122"/>
              <a:ea typeface="微软雅黑" panose="020B0503020204020204" pitchFamily="34" charset="-122"/>
              <a:cs typeface="+mn-ea"/>
              <a:sym typeface="+mn-lt"/>
            </a:endParaRPr>
          </a:p>
        </p:txBody>
      </p:sp>
      <p:sp>
        <p:nvSpPr>
          <p:cNvPr id="61" name="MH_Other_6"/>
          <p:cNvSpPr/>
          <p:nvPr>
            <p:custDataLst>
              <p:tags r:id="rId6"/>
            </p:custDataLst>
          </p:nvPr>
        </p:nvSpPr>
        <p:spPr>
          <a:xfrm rot="16200000" flipV="1">
            <a:off x="5611448" y="1396131"/>
            <a:ext cx="1126754" cy="3102896"/>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62" name="MH_Other_7"/>
          <p:cNvSpPr/>
          <p:nvPr>
            <p:custDataLst>
              <p:tags r:id="rId7"/>
            </p:custDataLst>
          </p:nvPr>
        </p:nvSpPr>
        <p:spPr>
          <a:xfrm rot="16200000" flipV="1">
            <a:off x="8804753" y="1305722"/>
            <a:ext cx="1126754" cy="3283713"/>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63" name="MH_Other_8"/>
          <p:cNvSpPr/>
          <p:nvPr>
            <p:custDataLst>
              <p:tags r:id="rId8"/>
            </p:custDataLst>
          </p:nvPr>
        </p:nvSpPr>
        <p:spPr bwMode="auto">
          <a:xfrm>
            <a:off x="4083157" y="1919353"/>
            <a:ext cx="323684" cy="29742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4" name="MH_Other_9"/>
          <p:cNvSpPr>
            <a:spLocks noChangeAspect="1"/>
          </p:cNvSpPr>
          <p:nvPr>
            <p:custDataLst>
              <p:tags r:id="rId9"/>
            </p:custDataLst>
          </p:nvPr>
        </p:nvSpPr>
        <p:spPr bwMode="auto">
          <a:xfrm>
            <a:off x="7389197" y="1919353"/>
            <a:ext cx="290199" cy="297428"/>
          </a:xfrm>
          <a:custGeom>
            <a:avLst/>
            <a:gdLst>
              <a:gd name="T0" fmla="*/ 1709661 w 2424113"/>
              <a:gd name="T1" fmla="*/ 1178878 h 2703513"/>
              <a:gd name="T2" fmla="*/ 1794476 w 2424113"/>
              <a:gd name="T3" fmla="*/ 1247141 h 2703513"/>
              <a:gd name="T4" fmla="*/ 1864996 w 2424113"/>
              <a:gd name="T5" fmla="*/ 1438593 h 2703513"/>
              <a:gd name="T6" fmla="*/ 1803052 w 2424113"/>
              <a:gd name="T7" fmla="*/ 1682751 h 2703513"/>
              <a:gd name="T8" fmla="*/ 1566715 w 2424113"/>
              <a:gd name="T9" fmla="*/ 1968501 h 2703513"/>
              <a:gd name="T10" fmla="*/ 1225550 w 2424113"/>
              <a:gd name="T11" fmla="*/ 2254251 h 2703513"/>
              <a:gd name="T12" fmla="*/ 1275740 w 2424113"/>
              <a:gd name="T13" fmla="*/ 2068514 h 2703513"/>
              <a:gd name="T14" fmla="*/ 1422816 w 2424113"/>
              <a:gd name="T15" fmla="*/ 1857376 h 2703513"/>
              <a:gd name="T16" fmla="*/ 1644541 w 2424113"/>
              <a:gd name="T17" fmla="*/ 1598931 h 2703513"/>
              <a:gd name="T18" fmla="*/ 1681707 w 2424113"/>
              <a:gd name="T19" fmla="*/ 1485583 h 2703513"/>
              <a:gd name="T20" fmla="*/ 1663918 w 2424113"/>
              <a:gd name="T21" fmla="*/ 1382078 h 2703513"/>
              <a:gd name="T22" fmla="*/ 1598481 w 2424113"/>
              <a:gd name="T23" fmla="*/ 1328421 h 2703513"/>
              <a:gd name="T24" fmla="*/ 1507630 w 2424113"/>
              <a:gd name="T25" fmla="*/ 1333183 h 2703513"/>
              <a:gd name="T26" fmla="*/ 1446640 w 2424113"/>
              <a:gd name="T27" fmla="*/ 1400176 h 2703513"/>
              <a:gd name="T28" fmla="*/ 1255410 w 2424113"/>
              <a:gd name="T29" fmla="*/ 1412241 h 2703513"/>
              <a:gd name="T30" fmla="*/ 1314812 w 2424113"/>
              <a:gd name="T31" fmla="*/ 1261746 h 2703513"/>
              <a:gd name="T32" fmla="*/ 1432028 w 2424113"/>
              <a:gd name="T33" fmla="*/ 1171893 h 2703513"/>
              <a:gd name="T34" fmla="*/ 794166 w 2424113"/>
              <a:gd name="T35" fmla="*/ 1458278 h 2703513"/>
              <a:gd name="T36" fmla="*/ 592061 w 2424113"/>
              <a:gd name="T37" fmla="*/ 1604328 h 2703513"/>
              <a:gd name="T38" fmla="*/ 662703 w 2424113"/>
              <a:gd name="T39" fmla="*/ 1366521 h 2703513"/>
              <a:gd name="T40" fmla="*/ 791315 w 2424113"/>
              <a:gd name="T41" fmla="*/ 1231266 h 2703513"/>
              <a:gd name="T42" fmla="*/ 113045 w 2424113"/>
              <a:gd name="T43" fmla="*/ 555625 h 2703513"/>
              <a:gd name="T44" fmla="*/ 382320 w 2424113"/>
              <a:gd name="T45" fmla="*/ 782186 h 2703513"/>
              <a:gd name="T46" fmla="*/ 442653 w 2424113"/>
              <a:gd name="T47" fmla="*/ 836446 h 2703513"/>
              <a:gd name="T48" fmla="*/ 773531 w 2424113"/>
              <a:gd name="T49" fmla="*/ 834225 h 2703513"/>
              <a:gd name="T50" fmla="*/ 831324 w 2424113"/>
              <a:gd name="T51" fmla="*/ 776474 h 2703513"/>
              <a:gd name="T52" fmla="*/ 1591837 w 2424113"/>
              <a:gd name="T53" fmla="*/ 719993 h 2703513"/>
              <a:gd name="T54" fmla="*/ 1617557 w 2424113"/>
              <a:gd name="T55" fmla="*/ 806936 h 2703513"/>
              <a:gd name="T56" fmla="*/ 1682336 w 2424113"/>
              <a:gd name="T57" fmla="*/ 853899 h 2703513"/>
              <a:gd name="T58" fmla="*/ 2012262 w 2424113"/>
              <a:gd name="T59" fmla="*/ 843427 h 2703513"/>
              <a:gd name="T60" fmla="*/ 2065291 w 2424113"/>
              <a:gd name="T61" fmla="*/ 779013 h 2703513"/>
              <a:gd name="T62" fmla="*/ 2328216 w 2424113"/>
              <a:gd name="T63" fmla="*/ 557212 h 2703513"/>
              <a:gd name="T64" fmla="*/ 2394582 w 2424113"/>
              <a:gd name="T65" fmla="*/ 600366 h 2703513"/>
              <a:gd name="T66" fmla="*/ 2424113 w 2424113"/>
              <a:gd name="T67" fmla="*/ 685406 h 2703513"/>
              <a:gd name="T68" fmla="*/ 2405061 w 2424113"/>
              <a:gd name="T69" fmla="*/ 2643224 h 2703513"/>
              <a:gd name="T70" fmla="*/ 2344728 w 2424113"/>
              <a:gd name="T71" fmla="*/ 2697167 h 2703513"/>
              <a:gd name="T72" fmla="*/ 73987 w 2424113"/>
              <a:gd name="T73" fmla="*/ 2695263 h 2703513"/>
              <a:gd name="T74" fmla="*/ 16512 w 2424113"/>
              <a:gd name="T75" fmla="*/ 2637512 h 2703513"/>
              <a:gd name="T76" fmla="*/ 635 w 2424113"/>
              <a:gd name="T77" fmla="*/ 678425 h 2703513"/>
              <a:gd name="T78" fmla="*/ 33024 w 2424113"/>
              <a:gd name="T79" fmla="*/ 595607 h 2703513"/>
              <a:gd name="T80" fmla="*/ 101296 w 2424113"/>
              <a:gd name="T81" fmla="*/ 556260 h 2703513"/>
              <a:gd name="T82" fmla="*/ 745446 w 2424113"/>
              <a:gd name="T83" fmla="*/ 24766 h 2703513"/>
              <a:gd name="T84" fmla="*/ 793109 w 2424113"/>
              <a:gd name="T85" fmla="*/ 94933 h 2703513"/>
              <a:gd name="T86" fmla="*/ 795016 w 2424113"/>
              <a:gd name="T87" fmla="*/ 702311 h 2703513"/>
              <a:gd name="T88" fmla="*/ 750212 w 2424113"/>
              <a:gd name="T89" fmla="*/ 775018 h 2703513"/>
              <a:gd name="T90" fmla="*/ 513484 w 2424113"/>
              <a:gd name="T91" fmla="*/ 798513 h 2703513"/>
              <a:gd name="T92" fmla="*/ 443259 w 2424113"/>
              <a:gd name="T93" fmla="*/ 762953 h 2703513"/>
              <a:gd name="T94" fmla="*/ 407671 w 2424113"/>
              <a:gd name="T95" fmla="*/ 682308 h 2703513"/>
              <a:gd name="T96" fmla="*/ 420063 w 2424113"/>
              <a:gd name="T97" fmla="*/ 76518 h 2703513"/>
              <a:gd name="T98" fmla="*/ 475353 w 2424113"/>
              <a:gd name="T99" fmla="*/ 15876 h 2703513"/>
              <a:gd name="T100" fmla="*/ 1939853 w 2424113"/>
              <a:gd name="T101" fmla="*/ 2859 h 2703513"/>
              <a:gd name="T102" fmla="*/ 2004357 w 2424113"/>
              <a:gd name="T103" fmla="*/ 49867 h 2703513"/>
              <a:gd name="T104" fmla="*/ 2030413 w 2424113"/>
              <a:gd name="T105" fmla="*/ 136897 h 2703513"/>
              <a:gd name="T106" fmla="*/ 2007853 w 2424113"/>
              <a:gd name="T107" fmla="*/ 738801 h 2703513"/>
              <a:gd name="T108" fmla="*/ 1945255 w 2424113"/>
              <a:gd name="T109" fmla="*/ 789621 h 2703513"/>
              <a:gd name="T110" fmla="*/ 1705666 w 2424113"/>
              <a:gd name="T111" fmla="*/ 783268 h 2703513"/>
              <a:gd name="T112" fmla="*/ 1650059 w 2424113"/>
              <a:gd name="T113" fmla="*/ 722284 h 2703513"/>
              <a:gd name="T114" fmla="*/ 1637984 w 2424113"/>
              <a:gd name="T115" fmla="*/ 116252 h 2703513"/>
              <a:gd name="T116" fmla="*/ 1673891 w 2424113"/>
              <a:gd name="T117" fmla="*/ 35574 h 2703513"/>
              <a:gd name="T118" fmla="*/ 1744115 w 2424113"/>
              <a:gd name="T119" fmla="*/ 318 h 270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4113" h="2703513">
                <a:moveTo>
                  <a:pt x="1563221" y="1147763"/>
                </a:moveTo>
                <a:lnTo>
                  <a:pt x="1580692" y="1148081"/>
                </a:lnTo>
                <a:lnTo>
                  <a:pt x="1597528" y="1149351"/>
                </a:lnTo>
                <a:lnTo>
                  <a:pt x="1614046" y="1150938"/>
                </a:lnTo>
                <a:lnTo>
                  <a:pt x="1630246" y="1153478"/>
                </a:lnTo>
                <a:lnTo>
                  <a:pt x="1645494" y="1156336"/>
                </a:lnTo>
                <a:lnTo>
                  <a:pt x="1660424" y="1160146"/>
                </a:lnTo>
                <a:lnTo>
                  <a:pt x="1668048" y="1162368"/>
                </a:lnTo>
                <a:lnTo>
                  <a:pt x="1675354" y="1164591"/>
                </a:lnTo>
                <a:lnTo>
                  <a:pt x="1682342" y="1167448"/>
                </a:lnTo>
                <a:lnTo>
                  <a:pt x="1689013" y="1169988"/>
                </a:lnTo>
                <a:lnTo>
                  <a:pt x="1696002" y="1172528"/>
                </a:lnTo>
                <a:lnTo>
                  <a:pt x="1702990" y="1175703"/>
                </a:lnTo>
                <a:lnTo>
                  <a:pt x="1709661" y="1178878"/>
                </a:lnTo>
                <a:lnTo>
                  <a:pt x="1715696" y="1182053"/>
                </a:lnTo>
                <a:lnTo>
                  <a:pt x="1722367" y="1185863"/>
                </a:lnTo>
                <a:lnTo>
                  <a:pt x="1728720" y="1189356"/>
                </a:lnTo>
                <a:lnTo>
                  <a:pt x="1735073" y="1193483"/>
                </a:lnTo>
                <a:lnTo>
                  <a:pt x="1740791" y="1197293"/>
                </a:lnTo>
                <a:lnTo>
                  <a:pt x="1746827" y="1201738"/>
                </a:lnTo>
                <a:lnTo>
                  <a:pt x="1752862" y="1205866"/>
                </a:lnTo>
                <a:lnTo>
                  <a:pt x="1758263" y="1210628"/>
                </a:lnTo>
                <a:lnTo>
                  <a:pt x="1763980" y="1215073"/>
                </a:lnTo>
                <a:lnTo>
                  <a:pt x="1769063" y="1220173"/>
                </a:lnTo>
                <a:lnTo>
                  <a:pt x="1774463" y="1225233"/>
                </a:lnTo>
                <a:lnTo>
                  <a:pt x="1779863" y="1230313"/>
                </a:lnTo>
                <a:lnTo>
                  <a:pt x="1784946" y="1235711"/>
                </a:lnTo>
                <a:lnTo>
                  <a:pt x="1794476" y="1247141"/>
                </a:lnTo>
                <a:lnTo>
                  <a:pt x="1803688" y="1258571"/>
                </a:lnTo>
                <a:lnTo>
                  <a:pt x="1812264" y="1270318"/>
                </a:lnTo>
                <a:lnTo>
                  <a:pt x="1820206" y="1282383"/>
                </a:lnTo>
                <a:lnTo>
                  <a:pt x="1827512" y="1294766"/>
                </a:lnTo>
                <a:lnTo>
                  <a:pt x="1834183" y="1307783"/>
                </a:lnTo>
                <a:lnTo>
                  <a:pt x="1840218" y="1320801"/>
                </a:lnTo>
                <a:lnTo>
                  <a:pt x="1845301" y="1334453"/>
                </a:lnTo>
                <a:lnTo>
                  <a:pt x="1850066" y="1348106"/>
                </a:lnTo>
                <a:lnTo>
                  <a:pt x="1854195" y="1362393"/>
                </a:lnTo>
                <a:lnTo>
                  <a:pt x="1857372" y="1377316"/>
                </a:lnTo>
                <a:lnTo>
                  <a:pt x="1860548" y="1391921"/>
                </a:lnTo>
                <a:lnTo>
                  <a:pt x="1862772" y="1407161"/>
                </a:lnTo>
                <a:lnTo>
                  <a:pt x="1864043" y="1422718"/>
                </a:lnTo>
                <a:lnTo>
                  <a:pt x="1864996" y="1438593"/>
                </a:lnTo>
                <a:lnTo>
                  <a:pt x="1865313" y="1454468"/>
                </a:lnTo>
                <a:lnTo>
                  <a:pt x="1864996" y="1472883"/>
                </a:lnTo>
                <a:lnTo>
                  <a:pt x="1864043" y="1491616"/>
                </a:lnTo>
                <a:lnTo>
                  <a:pt x="1862137" y="1509396"/>
                </a:lnTo>
                <a:lnTo>
                  <a:pt x="1859913" y="1527493"/>
                </a:lnTo>
                <a:lnTo>
                  <a:pt x="1856419" y="1544956"/>
                </a:lnTo>
                <a:lnTo>
                  <a:pt x="1852607" y="1562418"/>
                </a:lnTo>
                <a:lnTo>
                  <a:pt x="1847842" y="1579563"/>
                </a:lnTo>
                <a:lnTo>
                  <a:pt x="1842442" y="1596073"/>
                </a:lnTo>
                <a:lnTo>
                  <a:pt x="1836089" y="1613218"/>
                </a:lnTo>
                <a:lnTo>
                  <a:pt x="1829100" y="1630046"/>
                </a:lnTo>
                <a:lnTo>
                  <a:pt x="1821159" y="1647508"/>
                </a:lnTo>
                <a:lnTo>
                  <a:pt x="1812582" y="1664971"/>
                </a:lnTo>
                <a:lnTo>
                  <a:pt x="1803052" y="1682751"/>
                </a:lnTo>
                <a:lnTo>
                  <a:pt x="1792570" y="1700531"/>
                </a:lnTo>
                <a:lnTo>
                  <a:pt x="1781452" y="1718628"/>
                </a:lnTo>
                <a:lnTo>
                  <a:pt x="1769063" y="1737361"/>
                </a:lnTo>
                <a:lnTo>
                  <a:pt x="1760168" y="1750061"/>
                </a:lnTo>
                <a:lnTo>
                  <a:pt x="1749368" y="1764348"/>
                </a:lnTo>
                <a:lnTo>
                  <a:pt x="1736979" y="1779906"/>
                </a:lnTo>
                <a:lnTo>
                  <a:pt x="1722685" y="1796733"/>
                </a:lnTo>
                <a:lnTo>
                  <a:pt x="1706802" y="1814831"/>
                </a:lnTo>
                <a:lnTo>
                  <a:pt x="1689648" y="1834833"/>
                </a:lnTo>
                <a:lnTo>
                  <a:pt x="1670589" y="1855471"/>
                </a:lnTo>
                <a:lnTo>
                  <a:pt x="1649624" y="1878013"/>
                </a:lnTo>
                <a:lnTo>
                  <a:pt x="1610234" y="1919606"/>
                </a:lnTo>
                <a:lnTo>
                  <a:pt x="1579103" y="1953896"/>
                </a:lnTo>
                <a:lnTo>
                  <a:pt x="1566715" y="1968501"/>
                </a:lnTo>
                <a:lnTo>
                  <a:pt x="1555597" y="1980566"/>
                </a:lnTo>
                <a:lnTo>
                  <a:pt x="1547020" y="1991044"/>
                </a:lnTo>
                <a:lnTo>
                  <a:pt x="1540349" y="1999616"/>
                </a:lnTo>
                <a:lnTo>
                  <a:pt x="1534631" y="2006919"/>
                </a:lnTo>
                <a:lnTo>
                  <a:pt x="1529231" y="2014539"/>
                </a:lnTo>
                <a:lnTo>
                  <a:pt x="1524466" y="2021841"/>
                </a:lnTo>
                <a:lnTo>
                  <a:pt x="1519384" y="2029461"/>
                </a:lnTo>
                <a:lnTo>
                  <a:pt x="1514937" y="2036764"/>
                </a:lnTo>
                <a:lnTo>
                  <a:pt x="1510489" y="2043749"/>
                </a:lnTo>
                <a:lnTo>
                  <a:pt x="1506677" y="2051051"/>
                </a:lnTo>
                <a:lnTo>
                  <a:pt x="1502866" y="2058036"/>
                </a:lnTo>
                <a:lnTo>
                  <a:pt x="1865313" y="2058036"/>
                </a:lnTo>
                <a:lnTo>
                  <a:pt x="1865313" y="2254251"/>
                </a:lnTo>
                <a:lnTo>
                  <a:pt x="1225550" y="2254251"/>
                </a:lnTo>
                <a:lnTo>
                  <a:pt x="1226821" y="2240599"/>
                </a:lnTo>
                <a:lnTo>
                  <a:pt x="1228727" y="2226629"/>
                </a:lnTo>
                <a:lnTo>
                  <a:pt x="1230633" y="2213294"/>
                </a:lnTo>
                <a:lnTo>
                  <a:pt x="1233492" y="2199641"/>
                </a:lnTo>
                <a:lnTo>
                  <a:pt x="1236033" y="2186306"/>
                </a:lnTo>
                <a:lnTo>
                  <a:pt x="1238892" y="2172654"/>
                </a:lnTo>
                <a:lnTo>
                  <a:pt x="1242704" y="2159319"/>
                </a:lnTo>
                <a:lnTo>
                  <a:pt x="1246198" y="2145984"/>
                </a:lnTo>
                <a:lnTo>
                  <a:pt x="1250328" y="2132966"/>
                </a:lnTo>
                <a:lnTo>
                  <a:pt x="1254775" y="2119949"/>
                </a:lnTo>
                <a:lnTo>
                  <a:pt x="1259540" y="2106931"/>
                </a:lnTo>
                <a:lnTo>
                  <a:pt x="1264305" y="2093914"/>
                </a:lnTo>
                <a:lnTo>
                  <a:pt x="1270022" y="2081531"/>
                </a:lnTo>
                <a:lnTo>
                  <a:pt x="1275740" y="2068514"/>
                </a:lnTo>
                <a:lnTo>
                  <a:pt x="1281458" y="2056131"/>
                </a:lnTo>
                <a:lnTo>
                  <a:pt x="1287811" y="2043431"/>
                </a:lnTo>
                <a:lnTo>
                  <a:pt x="1294800" y="2030731"/>
                </a:lnTo>
                <a:lnTo>
                  <a:pt x="1302741" y="2017396"/>
                </a:lnTo>
                <a:lnTo>
                  <a:pt x="1311000" y="2004061"/>
                </a:lnTo>
                <a:lnTo>
                  <a:pt x="1320212" y="1989456"/>
                </a:lnTo>
                <a:lnTo>
                  <a:pt x="1330377" y="1975169"/>
                </a:lnTo>
                <a:lnTo>
                  <a:pt x="1341178" y="1959611"/>
                </a:lnTo>
                <a:lnTo>
                  <a:pt x="1352613" y="1944054"/>
                </a:lnTo>
                <a:lnTo>
                  <a:pt x="1365320" y="1927544"/>
                </a:lnTo>
                <a:lnTo>
                  <a:pt x="1378344" y="1910716"/>
                </a:lnTo>
                <a:lnTo>
                  <a:pt x="1392638" y="1893571"/>
                </a:lnTo>
                <a:lnTo>
                  <a:pt x="1407251" y="1875791"/>
                </a:lnTo>
                <a:lnTo>
                  <a:pt x="1422816" y="1857376"/>
                </a:lnTo>
                <a:lnTo>
                  <a:pt x="1439334" y="1838643"/>
                </a:lnTo>
                <a:lnTo>
                  <a:pt x="1456488" y="1819593"/>
                </a:lnTo>
                <a:lnTo>
                  <a:pt x="1474276" y="1799908"/>
                </a:lnTo>
                <a:lnTo>
                  <a:pt x="1493018" y="1779271"/>
                </a:lnTo>
                <a:lnTo>
                  <a:pt x="1522560" y="1747521"/>
                </a:lnTo>
                <a:lnTo>
                  <a:pt x="1548926" y="1717993"/>
                </a:lnTo>
                <a:lnTo>
                  <a:pt x="1572433" y="1691641"/>
                </a:lnTo>
                <a:lnTo>
                  <a:pt x="1592445" y="1667828"/>
                </a:lnTo>
                <a:lnTo>
                  <a:pt x="1609916" y="1646556"/>
                </a:lnTo>
                <a:lnTo>
                  <a:pt x="1624529" y="1627823"/>
                </a:lnTo>
                <a:lnTo>
                  <a:pt x="1630882" y="1619568"/>
                </a:lnTo>
                <a:lnTo>
                  <a:pt x="1635964" y="1611948"/>
                </a:lnTo>
                <a:lnTo>
                  <a:pt x="1640729" y="1604963"/>
                </a:lnTo>
                <a:lnTo>
                  <a:pt x="1644541" y="1598931"/>
                </a:lnTo>
                <a:lnTo>
                  <a:pt x="1649306" y="1590676"/>
                </a:lnTo>
                <a:lnTo>
                  <a:pt x="1653435" y="1582738"/>
                </a:lnTo>
                <a:lnTo>
                  <a:pt x="1657565" y="1574483"/>
                </a:lnTo>
                <a:lnTo>
                  <a:pt x="1661059" y="1566228"/>
                </a:lnTo>
                <a:lnTo>
                  <a:pt x="1664553" y="1557973"/>
                </a:lnTo>
                <a:lnTo>
                  <a:pt x="1667412" y="1550036"/>
                </a:lnTo>
                <a:lnTo>
                  <a:pt x="1670271" y="1541781"/>
                </a:lnTo>
                <a:lnTo>
                  <a:pt x="1673130" y="1533843"/>
                </a:lnTo>
                <a:lnTo>
                  <a:pt x="1675036" y="1525588"/>
                </a:lnTo>
                <a:lnTo>
                  <a:pt x="1676942" y="1517968"/>
                </a:lnTo>
                <a:lnTo>
                  <a:pt x="1678530" y="1509713"/>
                </a:lnTo>
                <a:lnTo>
                  <a:pt x="1679801" y="1501776"/>
                </a:lnTo>
                <a:lnTo>
                  <a:pt x="1680754" y="1493838"/>
                </a:lnTo>
                <a:lnTo>
                  <a:pt x="1681707" y="1485583"/>
                </a:lnTo>
                <a:lnTo>
                  <a:pt x="1682342" y="1477646"/>
                </a:lnTo>
                <a:lnTo>
                  <a:pt x="1682342" y="1469708"/>
                </a:lnTo>
                <a:lnTo>
                  <a:pt x="1682342" y="1460818"/>
                </a:lnTo>
                <a:lnTo>
                  <a:pt x="1682025" y="1452563"/>
                </a:lnTo>
                <a:lnTo>
                  <a:pt x="1681389" y="1444308"/>
                </a:lnTo>
                <a:lnTo>
                  <a:pt x="1680119" y="1436371"/>
                </a:lnTo>
                <a:lnTo>
                  <a:pt x="1678848" y="1428433"/>
                </a:lnTo>
                <a:lnTo>
                  <a:pt x="1677577" y="1421448"/>
                </a:lnTo>
                <a:lnTo>
                  <a:pt x="1675989" y="1414146"/>
                </a:lnTo>
                <a:lnTo>
                  <a:pt x="1674083" y="1407161"/>
                </a:lnTo>
                <a:lnTo>
                  <a:pt x="1671860" y="1400493"/>
                </a:lnTo>
                <a:lnTo>
                  <a:pt x="1669318" y="1393826"/>
                </a:lnTo>
                <a:lnTo>
                  <a:pt x="1666777" y="1388111"/>
                </a:lnTo>
                <a:lnTo>
                  <a:pt x="1663918" y="1382078"/>
                </a:lnTo>
                <a:lnTo>
                  <a:pt x="1660424" y="1376363"/>
                </a:lnTo>
                <a:lnTo>
                  <a:pt x="1657247" y="1370966"/>
                </a:lnTo>
                <a:lnTo>
                  <a:pt x="1653435" y="1365886"/>
                </a:lnTo>
                <a:lnTo>
                  <a:pt x="1649624" y="1361123"/>
                </a:lnTo>
                <a:lnTo>
                  <a:pt x="1645176" y="1356361"/>
                </a:lnTo>
                <a:lnTo>
                  <a:pt x="1640729" y="1352233"/>
                </a:lnTo>
                <a:lnTo>
                  <a:pt x="1635964" y="1348106"/>
                </a:lnTo>
                <a:lnTo>
                  <a:pt x="1631517" y="1344296"/>
                </a:lnTo>
                <a:lnTo>
                  <a:pt x="1626434" y="1340803"/>
                </a:lnTo>
                <a:lnTo>
                  <a:pt x="1621352" y="1337946"/>
                </a:lnTo>
                <a:lnTo>
                  <a:pt x="1615952" y="1335088"/>
                </a:lnTo>
                <a:lnTo>
                  <a:pt x="1610234" y="1332231"/>
                </a:lnTo>
                <a:lnTo>
                  <a:pt x="1604516" y="1330326"/>
                </a:lnTo>
                <a:lnTo>
                  <a:pt x="1598481" y="1328421"/>
                </a:lnTo>
                <a:lnTo>
                  <a:pt x="1592445" y="1326833"/>
                </a:lnTo>
                <a:lnTo>
                  <a:pt x="1586092" y="1325563"/>
                </a:lnTo>
                <a:lnTo>
                  <a:pt x="1579739" y="1324611"/>
                </a:lnTo>
                <a:lnTo>
                  <a:pt x="1572750" y="1323341"/>
                </a:lnTo>
                <a:lnTo>
                  <a:pt x="1565762" y="1323023"/>
                </a:lnTo>
                <a:lnTo>
                  <a:pt x="1558773" y="1323023"/>
                </a:lnTo>
                <a:lnTo>
                  <a:pt x="1551785" y="1323023"/>
                </a:lnTo>
                <a:lnTo>
                  <a:pt x="1544796" y="1323658"/>
                </a:lnTo>
                <a:lnTo>
                  <a:pt x="1538126" y="1324611"/>
                </a:lnTo>
                <a:lnTo>
                  <a:pt x="1531772" y="1325563"/>
                </a:lnTo>
                <a:lnTo>
                  <a:pt x="1525419" y="1326833"/>
                </a:lnTo>
                <a:lnTo>
                  <a:pt x="1519066" y="1328738"/>
                </a:lnTo>
                <a:lnTo>
                  <a:pt x="1513031" y="1330643"/>
                </a:lnTo>
                <a:lnTo>
                  <a:pt x="1507630" y="1333183"/>
                </a:lnTo>
                <a:lnTo>
                  <a:pt x="1501913" y="1335723"/>
                </a:lnTo>
                <a:lnTo>
                  <a:pt x="1496512" y="1338581"/>
                </a:lnTo>
                <a:lnTo>
                  <a:pt x="1491112" y="1342073"/>
                </a:lnTo>
                <a:lnTo>
                  <a:pt x="1486030" y="1345566"/>
                </a:lnTo>
                <a:lnTo>
                  <a:pt x="1481265" y="1349058"/>
                </a:lnTo>
                <a:lnTo>
                  <a:pt x="1476500" y="1353503"/>
                </a:lnTo>
                <a:lnTo>
                  <a:pt x="1472370" y="1357948"/>
                </a:lnTo>
                <a:lnTo>
                  <a:pt x="1467606" y="1363028"/>
                </a:lnTo>
                <a:lnTo>
                  <a:pt x="1463794" y="1367791"/>
                </a:lnTo>
                <a:lnTo>
                  <a:pt x="1459664" y="1373506"/>
                </a:lnTo>
                <a:lnTo>
                  <a:pt x="1456170" y="1379538"/>
                </a:lnTo>
                <a:lnTo>
                  <a:pt x="1452993" y="1386206"/>
                </a:lnTo>
                <a:lnTo>
                  <a:pt x="1449499" y="1392873"/>
                </a:lnTo>
                <a:lnTo>
                  <a:pt x="1446640" y="1400176"/>
                </a:lnTo>
                <a:lnTo>
                  <a:pt x="1443781" y="1407796"/>
                </a:lnTo>
                <a:lnTo>
                  <a:pt x="1441240" y="1415733"/>
                </a:lnTo>
                <a:lnTo>
                  <a:pt x="1439016" y="1424306"/>
                </a:lnTo>
                <a:lnTo>
                  <a:pt x="1436793" y="1433196"/>
                </a:lnTo>
                <a:lnTo>
                  <a:pt x="1435204" y="1442403"/>
                </a:lnTo>
                <a:lnTo>
                  <a:pt x="1432981" y="1452246"/>
                </a:lnTo>
                <a:lnTo>
                  <a:pt x="1431710" y="1462406"/>
                </a:lnTo>
                <a:lnTo>
                  <a:pt x="1430440" y="1472883"/>
                </a:lnTo>
                <a:lnTo>
                  <a:pt x="1429487" y="1483996"/>
                </a:lnTo>
                <a:lnTo>
                  <a:pt x="1428851" y="1495108"/>
                </a:lnTo>
                <a:lnTo>
                  <a:pt x="1246833" y="1474153"/>
                </a:lnTo>
                <a:lnTo>
                  <a:pt x="1249375" y="1452563"/>
                </a:lnTo>
                <a:lnTo>
                  <a:pt x="1252234" y="1432243"/>
                </a:lnTo>
                <a:lnTo>
                  <a:pt x="1255410" y="1412241"/>
                </a:lnTo>
                <a:lnTo>
                  <a:pt x="1259540" y="1392873"/>
                </a:lnTo>
                <a:lnTo>
                  <a:pt x="1263669" y="1374776"/>
                </a:lnTo>
                <a:lnTo>
                  <a:pt x="1269069" y="1356996"/>
                </a:lnTo>
                <a:lnTo>
                  <a:pt x="1274470" y="1340168"/>
                </a:lnTo>
                <a:lnTo>
                  <a:pt x="1280505" y="1324611"/>
                </a:lnTo>
                <a:lnTo>
                  <a:pt x="1283682" y="1316673"/>
                </a:lnTo>
                <a:lnTo>
                  <a:pt x="1287176" y="1309053"/>
                </a:lnTo>
                <a:lnTo>
                  <a:pt x="1290670" y="1301751"/>
                </a:lnTo>
                <a:lnTo>
                  <a:pt x="1294482" y="1294448"/>
                </a:lnTo>
                <a:lnTo>
                  <a:pt x="1298294" y="1287463"/>
                </a:lnTo>
                <a:lnTo>
                  <a:pt x="1302423" y="1281113"/>
                </a:lnTo>
                <a:lnTo>
                  <a:pt x="1306235" y="1274446"/>
                </a:lnTo>
                <a:lnTo>
                  <a:pt x="1310683" y="1267778"/>
                </a:lnTo>
                <a:lnTo>
                  <a:pt x="1314812" y="1261746"/>
                </a:lnTo>
                <a:lnTo>
                  <a:pt x="1318942" y="1255713"/>
                </a:lnTo>
                <a:lnTo>
                  <a:pt x="1323707" y="1249998"/>
                </a:lnTo>
                <a:lnTo>
                  <a:pt x="1328789" y="1244283"/>
                </a:lnTo>
                <a:lnTo>
                  <a:pt x="1333554" y="1238886"/>
                </a:lnTo>
                <a:lnTo>
                  <a:pt x="1338636" y="1233806"/>
                </a:lnTo>
                <a:lnTo>
                  <a:pt x="1343719" y="1228726"/>
                </a:lnTo>
                <a:lnTo>
                  <a:pt x="1349119" y="1223963"/>
                </a:lnTo>
                <a:lnTo>
                  <a:pt x="1359920" y="1214756"/>
                </a:lnTo>
                <a:lnTo>
                  <a:pt x="1371038" y="1206183"/>
                </a:lnTo>
                <a:lnTo>
                  <a:pt x="1382791" y="1197928"/>
                </a:lnTo>
                <a:lnTo>
                  <a:pt x="1394544" y="1190626"/>
                </a:lnTo>
                <a:lnTo>
                  <a:pt x="1406615" y="1183958"/>
                </a:lnTo>
                <a:lnTo>
                  <a:pt x="1419322" y="1177608"/>
                </a:lnTo>
                <a:lnTo>
                  <a:pt x="1432028" y="1171893"/>
                </a:lnTo>
                <a:lnTo>
                  <a:pt x="1445370" y="1167131"/>
                </a:lnTo>
                <a:lnTo>
                  <a:pt x="1459029" y="1162368"/>
                </a:lnTo>
                <a:lnTo>
                  <a:pt x="1473006" y="1158558"/>
                </a:lnTo>
                <a:lnTo>
                  <a:pt x="1487300" y="1155066"/>
                </a:lnTo>
                <a:lnTo>
                  <a:pt x="1501595" y="1152526"/>
                </a:lnTo>
                <a:lnTo>
                  <a:pt x="1516525" y="1150621"/>
                </a:lnTo>
                <a:lnTo>
                  <a:pt x="1532090" y="1149351"/>
                </a:lnTo>
                <a:lnTo>
                  <a:pt x="1547338" y="1148081"/>
                </a:lnTo>
                <a:lnTo>
                  <a:pt x="1563221" y="1147763"/>
                </a:lnTo>
                <a:close/>
                <a:moveTo>
                  <a:pt x="828378" y="1147763"/>
                </a:moveTo>
                <a:lnTo>
                  <a:pt x="976313" y="1147763"/>
                </a:lnTo>
                <a:lnTo>
                  <a:pt x="976313" y="2254251"/>
                </a:lnTo>
                <a:lnTo>
                  <a:pt x="794166" y="2254251"/>
                </a:lnTo>
                <a:lnTo>
                  <a:pt x="794166" y="1458278"/>
                </a:lnTo>
                <a:lnTo>
                  <a:pt x="781178" y="1471613"/>
                </a:lnTo>
                <a:lnTo>
                  <a:pt x="768507" y="1484631"/>
                </a:lnTo>
                <a:lnTo>
                  <a:pt x="755519" y="1497013"/>
                </a:lnTo>
                <a:lnTo>
                  <a:pt x="741897" y="1509078"/>
                </a:lnTo>
                <a:lnTo>
                  <a:pt x="727959" y="1520508"/>
                </a:lnTo>
                <a:lnTo>
                  <a:pt x="714338" y="1531621"/>
                </a:lnTo>
                <a:lnTo>
                  <a:pt x="699766" y="1542098"/>
                </a:lnTo>
                <a:lnTo>
                  <a:pt x="685511" y="1552258"/>
                </a:lnTo>
                <a:lnTo>
                  <a:pt x="670622" y="1562418"/>
                </a:lnTo>
                <a:lnTo>
                  <a:pt x="655417" y="1571626"/>
                </a:lnTo>
                <a:lnTo>
                  <a:pt x="639895" y="1580516"/>
                </a:lnTo>
                <a:lnTo>
                  <a:pt x="624373" y="1589088"/>
                </a:lnTo>
                <a:lnTo>
                  <a:pt x="608534" y="1597026"/>
                </a:lnTo>
                <a:lnTo>
                  <a:pt x="592061" y="1604328"/>
                </a:lnTo>
                <a:lnTo>
                  <a:pt x="575589" y="1611631"/>
                </a:lnTo>
                <a:lnTo>
                  <a:pt x="558800" y="1618298"/>
                </a:lnTo>
                <a:lnTo>
                  <a:pt x="558800" y="1426846"/>
                </a:lnTo>
                <a:lnTo>
                  <a:pt x="567670" y="1423353"/>
                </a:lnTo>
                <a:lnTo>
                  <a:pt x="576856" y="1419226"/>
                </a:lnTo>
                <a:lnTo>
                  <a:pt x="586043" y="1415098"/>
                </a:lnTo>
                <a:lnTo>
                  <a:pt x="595229" y="1410018"/>
                </a:lnTo>
                <a:lnTo>
                  <a:pt x="604416" y="1405256"/>
                </a:lnTo>
                <a:lnTo>
                  <a:pt x="613919" y="1399541"/>
                </a:lnTo>
                <a:lnTo>
                  <a:pt x="623739" y="1393508"/>
                </a:lnTo>
                <a:lnTo>
                  <a:pt x="633243" y="1387793"/>
                </a:lnTo>
                <a:lnTo>
                  <a:pt x="643063" y="1381126"/>
                </a:lnTo>
                <a:lnTo>
                  <a:pt x="652883" y="1373823"/>
                </a:lnTo>
                <a:lnTo>
                  <a:pt x="662703" y="1366521"/>
                </a:lnTo>
                <a:lnTo>
                  <a:pt x="672523" y="1358583"/>
                </a:lnTo>
                <a:lnTo>
                  <a:pt x="682660" y="1350963"/>
                </a:lnTo>
                <a:lnTo>
                  <a:pt x="692797" y="1342391"/>
                </a:lnTo>
                <a:lnTo>
                  <a:pt x="703567" y="1333501"/>
                </a:lnTo>
                <a:lnTo>
                  <a:pt x="713704" y="1323976"/>
                </a:lnTo>
                <a:lnTo>
                  <a:pt x="723841" y="1314451"/>
                </a:lnTo>
                <a:lnTo>
                  <a:pt x="733661" y="1304608"/>
                </a:lnTo>
                <a:lnTo>
                  <a:pt x="743164" y="1294766"/>
                </a:lnTo>
                <a:lnTo>
                  <a:pt x="752034" y="1284923"/>
                </a:lnTo>
                <a:lnTo>
                  <a:pt x="760904" y="1274446"/>
                </a:lnTo>
                <a:lnTo>
                  <a:pt x="769140" y="1263968"/>
                </a:lnTo>
                <a:lnTo>
                  <a:pt x="776743" y="1253173"/>
                </a:lnTo>
                <a:lnTo>
                  <a:pt x="784345" y="1242378"/>
                </a:lnTo>
                <a:lnTo>
                  <a:pt x="791315" y="1231266"/>
                </a:lnTo>
                <a:lnTo>
                  <a:pt x="797650" y="1219836"/>
                </a:lnTo>
                <a:lnTo>
                  <a:pt x="803669" y="1208406"/>
                </a:lnTo>
                <a:lnTo>
                  <a:pt x="809688" y="1196658"/>
                </a:lnTo>
                <a:lnTo>
                  <a:pt x="814756" y="1184911"/>
                </a:lnTo>
                <a:lnTo>
                  <a:pt x="819825" y="1172528"/>
                </a:lnTo>
                <a:lnTo>
                  <a:pt x="824259" y="1160463"/>
                </a:lnTo>
                <a:lnTo>
                  <a:pt x="828378" y="1147763"/>
                </a:lnTo>
                <a:close/>
                <a:moveTo>
                  <a:pt x="181634" y="1037623"/>
                </a:moveTo>
                <a:lnTo>
                  <a:pt x="181634" y="2421740"/>
                </a:lnTo>
                <a:lnTo>
                  <a:pt x="2242479" y="2421740"/>
                </a:lnTo>
                <a:lnTo>
                  <a:pt x="2242479" y="1037623"/>
                </a:lnTo>
                <a:lnTo>
                  <a:pt x="181634" y="1037623"/>
                </a:lnTo>
                <a:close/>
                <a:moveTo>
                  <a:pt x="107329" y="555625"/>
                </a:moveTo>
                <a:lnTo>
                  <a:pt x="113045" y="555625"/>
                </a:lnTo>
                <a:lnTo>
                  <a:pt x="362950" y="555625"/>
                </a:lnTo>
                <a:lnTo>
                  <a:pt x="362950" y="705714"/>
                </a:lnTo>
                <a:lnTo>
                  <a:pt x="363267" y="712695"/>
                </a:lnTo>
                <a:lnTo>
                  <a:pt x="363585" y="719676"/>
                </a:lnTo>
                <a:lnTo>
                  <a:pt x="364220" y="726339"/>
                </a:lnTo>
                <a:lnTo>
                  <a:pt x="365173" y="733003"/>
                </a:lnTo>
                <a:lnTo>
                  <a:pt x="366443" y="739666"/>
                </a:lnTo>
                <a:lnTo>
                  <a:pt x="368348" y="746330"/>
                </a:lnTo>
                <a:lnTo>
                  <a:pt x="369936" y="752676"/>
                </a:lnTo>
                <a:lnTo>
                  <a:pt x="371841" y="758705"/>
                </a:lnTo>
                <a:lnTo>
                  <a:pt x="374064" y="765051"/>
                </a:lnTo>
                <a:lnTo>
                  <a:pt x="376922" y="771080"/>
                </a:lnTo>
                <a:lnTo>
                  <a:pt x="379462" y="776474"/>
                </a:lnTo>
                <a:lnTo>
                  <a:pt x="382320" y="782186"/>
                </a:lnTo>
                <a:lnTo>
                  <a:pt x="385495" y="787263"/>
                </a:lnTo>
                <a:lnTo>
                  <a:pt x="388988" y="792657"/>
                </a:lnTo>
                <a:lnTo>
                  <a:pt x="392164" y="797734"/>
                </a:lnTo>
                <a:lnTo>
                  <a:pt x="396292" y="802494"/>
                </a:lnTo>
                <a:lnTo>
                  <a:pt x="400102" y="806936"/>
                </a:lnTo>
                <a:lnTo>
                  <a:pt x="404230" y="811061"/>
                </a:lnTo>
                <a:lnTo>
                  <a:pt x="408358" y="815504"/>
                </a:lnTo>
                <a:lnTo>
                  <a:pt x="413121" y="818994"/>
                </a:lnTo>
                <a:lnTo>
                  <a:pt x="417567" y="822485"/>
                </a:lnTo>
                <a:lnTo>
                  <a:pt x="422330" y="825975"/>
                </a:lnTo>
                <a:lnTo>
                  <a:pt x="427093" y="828831"/>
                </a:lnTo>
                <a:lnTo>
                  <a:pt x="432174" y="831687"/>
                </a:lnTo>
                <a:lnTo>
                  <a:pt x="437572" y="834225"/>
                </a:lnTo>
                <a:lnTo>
                  <a:pt x="442653" y="836446"/>
                </a:lnTo>
                <a:lnTo>
                  <a:pt x="448051" y="838033"/>
                </a:lnTo>
                <a:lnTo>
                  <a:pt x="453449" y="839620"/>
                </a:lnTo>
                <a:lnTo>
                  <a:pt x="458847" y="841206"/>
                </a:lnTo>
                <a:lnTo>
                  <a:pt x="464881" y="841841"/>
                </a:lnTo>
                <a:lnTo>
                  <a:pt x="470279" y="842475"/>
                </a:lnTo>
                <a:lnTo>
                  <a:pt x="476312" y="842475"/>
                </a:lnTo>
                <a:lnTo>
                  <a:pt x="734474" y="842475"/>
                </a:lnTo>
                <a:lnTo>
                  <a:pt x="740189" y="842475"/>
                </a:lnTo>
                <a:lnTo>
                  <a:pt x="745905" y="841841"/>
                </a:lnTo>
                <a:lnTo>
                  <a:pt x="751621" y="841206"/>
                </a:lnTo>
                <a:lnTo>
                  <a:pt x="757337" y="839620"/>
                </a:lnTo>
                <a:lnTo>
                  <a:pt x="762735" y="838033"/>
                </a:lnTo>
                <a:lnTo>
                  <a:pt x="768133" y="836446"/>
                </a:lnTo>
                <a:lnTo>
                  <a:pt x="773531" y="834225"/>
                </a:lnTo>
                <a:lnTo>
                  <a:pt x="778612" y="831687"/>
                </a:lnTo>
                <a:lnTo>
                  <a:pt x="783693" y="828831"/>
                </a:lnTo>
                <a:lnTo>
                  <a:pt x="788456" y="825975"/>
                </a:lnTo>
                <a:lnTo>
                  <a:pt x="793219" y="822485"/>
                </a:lnTo>
                <a:lnTo>
                  <a:pt x="797664" y="818994"/>
                </a:lnTo>
                <a:lnTo>
                  <a:pt x="802110" y="815504"/>
                </a:lnTo>
                <a:lnTo>
                  <a:pt x="806238" y="811061"/>
                </a:lnTo>
                <a:lnTo>
                  <a:pt x="810684" y="806936"/>
                </a:lnTo>
                <a:lnTo>
                  <a:pt x="814494" y="802494"/>
                </a:lnTo>
                <a:lnTo>
                  <a:pt x="818305" y="797734"/>
                </a:lnTo>
                <a:lnTo>
                  <a:pt x="821798" y="792657"/>
                </a:lnTo>
                <a:lnTo>
                  <a:pt x="824973" y="787263"/>
                </a:lnTo>
                <a:lnTo>
                  <a:pt x="828466" y="782186"/>
                </a:lnTo>
                <a:lnTo>
                  <a:pt x="831324" y="776474"/>
                </a:lnTo>
                <a:lnTo>
                  <a:pt x="833864" y="771080"/>
                </a:lnTo>
                <a:lnTo>
                  <a:pt x="836405" y="765051"/>
                </a:lnTo>
                <a:lnTo>
                  <a:pt x="838627" y="758705"/>
                </a:lnTo>
                <a:lnTo>
                  <a:pt x="840533" y="752676"/>
                </a:lnTo>
                <a:lnTo>
                  <a:pt x="842438" y="746330"/>
                </a:lnTo>
                <a:lnTo>
                  <a:pt x="844343" y="739666"/>
                </a:lnTo>
                <a:lnTo>
                  <a:pt x="845296" y="733003"/>
                </a:lnTo>
                <a:lnTo>
                  <a:pt x="846248" y="726339"/>
                </a:lnTo>
                <a:lnTo>
                  <a:pt x="847201" y="719676"/>
                </a:lnTo>
                <a:lnTo>
                  <a:pt x="847518" y="712695"/>
                </a:lnTo>
                <a:lnTo>
                  <a:pt x="847518" y="705714"/>
                </a:lnTo>
                <a:lnTo>
                  <a:pt x="847518" y="555625"/>
                </a:lnTo>
                <a:lnTo>
                  <a:pt x="1591837" y="555625"/>
                </a:lnTo>
                <a:lnTo>
                  <a:pt x="1591837" y="719993"/>
                </a:lnTo>
                <a:lnTo>
                  <a:pt x="1591837" y="727291"/>
                </a:lnTo>
                <a:lnTo>
                  <a:pt x="1592472" y="733955"/>
                </a:lnTo>
                <a:lnTo>
                  <a:pt x="1593424" y="740618"/>
                </a:lnTo>
                <a:lnTo>
                  <a:pt x="1594377" y="747599"/>
                </a:lnTo>
                <a:lnTo>
                  <a:pt x="1595647" y="754263"/>
                </a:lnTo>
                <a:lnTo>
                  <a:pt x="1596917" y="760609"/>
                </a:lnTo>
                <a:lnTo>
                  <a:pt x="1598822" y="766955"/>
                </a:lnTo>
                <a:lnTo>
                  <a:pt x="1600728" y="773301"/>
                </a:lnTo>
                <a:lnTo>
                  <a:pt x="1603268" y="779013"/>
                </a:lnTo>
                <a:lnTo>
                  <a:pt x="1605491" y="785042"/>
                </a:lnTo>
                <a:lnTo>
                  <a:pt x="1608349" y="791071"/>
                </a:lnTo>
                <a:lnTo>
                  <a:pt x="1611207" y="796148"/>
                </a:lnTo>
                <a:lnTo>
                  <a:pt x="1614382" y="801859"/>
                </a:lnTo>
                <a:lnTo>
                  <a:pt x="1617557" y="806936"/>
                </a:lnTo>
                <a:lnTo>
                  <a:pt x="1621368" y="811696"/>
                </a:lnTo>
                <a:lnTo>
                  <a:pt x="1624861" y="816773"/>
                </a:lnTo>
                <a:lnTo>
                  <a:pt x="1628989" y="821215"/>
                </a:lnTo>
                <a:lnTo>
                  <a:pt x="1633117" y="825658"/>
                </a:lnTo>
                <a:lnTo>
                  <a:pt x="1637563" y="829466"/>
                </a:lnTo>
                <a:lnTo>
                  <a:pt x="1641691" y="833591"/>
                </a:lnTo>
                <a:lnTo>
                  <a:pt x="1646454" y="836764"/>
                </a:lnTo>
                <a:lnTo>
                  <a:pt x="1651217" y="839937"/>
                </a:lnTo>
                <a:lnTo>
                  <a:pt x="1655980" y="843427"/>
                </a:lnTo>
                <a:lnTo>
                  <a:pt x="1661061" y="845966"/>
                </a:lnTo>
                <a:lnTo>
                  <a:pt x="1666141" y="848187"/>
                </a:lnTo>
                <a:lnTo>
                  <a:pt x="1671222" y="850726"/>
                </a:lnTo>
                <a:lnTo>
                  <a:pt x="1676620" y="852629"/>
                </a:lnTo>
                <a:lnTo>
                  <a:pt x="1682336" y="853899"/>
                </a:lnTo>
                <a:lnTo>
                  <a:pt x="1687734" y="855168"/>
                </a:lnTo>
                <a:lnTo>
                  <a:pt x="1693450" y="855803"/>
                </a:lnTo>
                <a:lnTo>
                  <a:pt x="1699483" y="856437"/>
                </a:lnTo>
                <a:lnTo>
                  <a:pt x="1704881" y="856754"/>
                </a:lnTo>
                <a:lnTo>
                  <a:pt x="1963043" y="856754"/>
                </a:lnTo>
                <a:lnTo>
                  <a:pt x="1969076" y="856437"/>
                </a:lnTo>
                <a:lnTo>
                  <a:pt x="1974792" y="855803"/>
                </a:lnTo>
                <a:lnTo>
                  <a:pt x="1980507" y="855168"/>
                </a:lnTo>
                <a:lnTo>
                  <a:pt x="1985906" y="853899"/>
                </a:lnTo>
                <a:lnTo>
                  <a:pt x="1991621" y="852629"/>
                </a:lnTo>
                <a:lnTo>
                  <a:pt x="1996702" y="850726"/>
                </a:lnTo>
                <a:lnTo>
                  <a:pt x="2002100" y="848187"/>
                </a:lnTo>
                <a:lnTo>
                  <a:pt x="2007181" y="845966"/>
                </a:lnTo>
                <a:lnTo>
                  <a:pt x="2012262" y="843427"/>
                </a:lnTo>
                <a:lnTo>
                  <a:pt x="2017342" y="839937"/>
                </a:lnTo>
                <a:lnTo>
                  <a:pt x="2021788" y="836764"/>
                </a:lnTo>
                <a:lnTo>
                  <a:pt x="2026551" y="833591"/>
                </a:lnTo>
                <a:lnTo>
                  <a:pt x="2030997" y="829466"/>
                </a:lnTo>
                <a:lnTo>
                  <a:pt x="2035442" y="825658"/>
                </a:lnTo>
                <a:lnTo>
                  <a:pt x="2039253" y="821215"/>
                </a:lnTo>
                <a:lnTo>
                  <a:pt x="2043381" y="816773"/>
                </a:lnTo>
                <a:lnTo>
                  <a:pt x="2047191" y="811696"/>
                </a:lnTo>
                <a:lnTo>
                  <a:pt x="2050367" y="806936"/>
                </a:lnTo>
                <a:lnTo>
                  <a:pt x="2054177" y="801859"/>
                </a:lnTo>
                <a:lnTo>
                  <a:pt x="2057035" y="796148"/>
                </a:lnTo>
                <a:lnTo>
                  <a:pt x="2059893" y="791071"/>
                </a:lnTo>
                <a:lnTo>
                  <a:pt x="2062751" y="785042"/>
                </a:lnTo>
                <a:lnTo>
                  <a:pt x="2065291" y="779013"/>
                </a:lnTo>
                <a:lnTo>
                  <a:pt x="2067514" y="773301"/>
                </a:lnTo>
                <a:lnTo>
                  <a:pt x="2069419" y="766955"/>
                </a:lnTo>
                <a:lnTo>
                  <a:pt x="2071324" y="760609"/>
                </a:lnTo>
                <a:lnTo>
                  <a:pt x="2072912" y="754263"/>
                </a:lnTo>
                <a:lnTo>
                  <a:pt x="2074182" y="747599"/>
                </a:lnTo>
                <a:lnTo>
                  <a:pt x="2075135" y="740618"/>
                </a:lnTo>
                <a:lnTo>
                  <a:pt x="2075770" y="733955"/>
                </a:lnTo>
                <a:lnTo>
                  <a:pt x="2076088" y="727291"/>
                </a:lnTo>
                <a:lnTo>
                  <a:pt x="2076405" y="719993"/>
                </a:lnTo>
                <a:lnTo>
                  <a:pt x="2076405" y="555625"/>
                </a:lnTo>
                <a:lnTo>
                  <a:pt x="2311068" y="555625"/>
                </a:lnTo>
                <a:lnTo>
                  <a:pt x="2316467" y="555625"/>
                </a:lnTo>
                <a:lnTo>
                  <a:pt x="2322500" y="556260"/>
                </a:lnTo>
                <a:lnTo>
                  <a:pt x="2328216" y="557212"/>
                </a:lnTo>
                <a:lnTo>
                  <a:pt x="2333614" y="558164"/>
                </a:lnTo>
                <a:lnTo>
                  <a:pt x="2339330" y="559750"/>
                </a:lnTo>
                <a:lnTo>
                  <a:pt x="2344728" y="561654"/>
                </a:lnTo>
                <a:lnTo>
                  <a:pt x="2349808" y="563875"/>
                </a:lnTo>
                <a:lnTo>
                  <a:pt x="2354889" y="566096"/>
                </a:lnTo>
                <a:lnTo>
                  <a:pt x="2359970" y="569270"/>
                </a:lnTo>
                <a:lnTo>
                  <a:pt x="2365050" y="572125"/>
                </a:lnTo>
                <a:lnTo>
                  <a:pt x="2369813" y="575299"/>
                </a:lnTo>
                <a:lnTo>
                  <a:pt x="2374259" y="579106"/>
                </a:lnTo>
                <a:lnTo>
                  <a:pt x="2378705" y="582597"/>
                </a:lnTo>
                <a:lnTo>
                  <a:pt x="2382833" y="587039"/>
                </a:lnTo>
                <a:lnTo>
                  <a:pt x="2386961" y="591164"/>
                </a:lnTo>
                <a:lnTo>
                  <a:pt x="2391089" y="595607"/>
                </a:lnTo>
                <a:lnTo>
                  <a:pt x="2394582" y="600366"/>
                </a:lnTo>
                <a:lnTo>
                  <a:pt x="2398392" y="605443"/>
                </a:lnTo>
                <a:lnTo>
                  <a:pt x="2401567" y="610520"/>
                </a:lnTo>
                <a:lnTo>
                  <a:pt x="2405061" y="615915"/>
                </a:lnTo>
                <a:lnTo>
                  <a:pt x="2407919" y="621309"/>
                </a:lnTo>
                <a:lnTo>
                  <a:pt x="2410459" y="627020"/>
                </a:lnTo>
                <a:lnTo>
                  <a:pt x="2412681" y="633049"/>
                </a:lnTo>
                <a:lnTo>
                  <a:pt x="2415222" y="638761"/>
                </a:lnTo>
                <a:lnTo>
                  <a:pt x="2417127" y="645107"/>
                </a:lnTo>
                <a:lnTo>
                  <a:pt x="2419032" y="651771"/>
                </a:lnTo>
                <a:lnTo>
                  <a:pt x="2420620" y="658117"/>
                </a:lnTo>
                <a:lnTo>
                  <a:pt x="2421573" y="664463"/>
                </a:lnTo>
                <a:lnTo>
                  <a:pt x="2422843" y="671444"/>
                </a:lnTo>
                <a:lnTo>
                  <a:pt x="2423795" y="678425"/>
                </a:lnTo>
                <a:lnTo>
                  <a:pt x="2424113" y="685406"/>
                </a:lnTo>
                <a:lnTo>
                  <a:pt x="2424113" y="692387"/>
                </a:lnTo>
                <a:lnTo>
                  <a:pt x="2424113" y="2566434"/>
                </a:lnTo>
                <a:lnTo>
                  <a:pt x="2424113" y="2573732"/>
                </a:lnTo>
                <a:lnTo>
                  <a:pt x="2423795" y="2580713"/>
                </a:lnTo>
                <a:lnTo>
                  <a:pt x="2422843" y="2587694"/>
                </a:lnTo>
                <a:lnTo>
                  <a:pt x="2421573" y="2594040"/>
                </a:lnTo>
                <a:lnTo>
                  <a:pt x="2420620" y="2600704"/>
                </a:lnTo>
                <a:lnTo>
                  <a:pt x="2419032" y="2607368"/>
                </a:lnTo>
                <a:lnTo>
                  <a:pt x="2417127" y="2613396"/>
                </a:lnTo>
                <a:lnTo>
                  <a:pt x="2415222" y="2619743"/>
                </a:lnTo>
                <a:lnTo>
                  <a:pt x="2412681" y="2625772"/>
                </a:lnTo>
                <a:lnTo>
                  <a:pt x="2410459" y="2631801"/>
                </a:lnTo>
                <a:lnTo>
                  <a:pt x="2407919" y="2637512"/>
                </a:lnTo>
                <a:lnTo>
                  <a:pt x="2405061" y="2643224"/>
                </a:lnTo>
                <a:lnTo>
                  <a:pt x="2401567" y="2648301"/>
                </a:lnTo>
                <a:lnTo>
                  <a:pt x="2398392" y="2653695"/>
                </a:lnTo>
                <a:lnTo>
                  <a:pt x="2394582" y="2658772"/>
                </a:lnTo>
                <a:lnTo>
                  <a:pt x="2391089" y="2663214"/>
                </a:lnTo>
                <a:lnTo>
                  <a:pt x="2386961" y="2667974"/>
                </a:lnTo>
                <a:lnTo>
                  <a:pt x="2382833" y="2672099"/>
                </a:lnTo>
                <a:lnTo>
                  <a:pt x="2378705" y="2676224"/>
                </a:lnTo>
                <a:lnTo>
                  <a:pt x="2374259" y="2680032"/>
                </a:lnTo>
                <a:lnTo>
                  <a:pt x="2369813" y="2683522"/>
                </a:lnTo>
                <a:lnTo>
                  <a:pt x="2365050" y="2687013"/>
                </a:lnTo>
                <a:lnTo>
                  <a:pt x="2359970" y="2689869"/>
                </a:lnTo>
                <a:lnTo>
                  <a:pt x="2354889" y="2692407"/>
                </a:lnTo>
                <a:lnTo>
                  <a:pt x="2349808" y="2695263"/>
                </a:lnTo>
                <a:lnTo>
                  <a:pt x="2344728" y="2697167"/>
                </a:lnTo>
                <a:lnTo>
                  <a:pt x="2339330" y="2699071"/>
                </a:lnTo>
                <a:lnTo>
                  <a:pt x="2333614" y="2700340"/>
                </a:lnTo>
                <a:lnTo>
                  <a:pt x="2328216" y="2701927"/>
                </a:lnTo>
                <a:lnTo>
                  <a:pt x="2322500" y="2702879"/>
                </a:lnTo>
                <a:lnTo>
                  <a:pt x="2316467" y="2703196"/>
                </a:lnTo>
                <a:lnTo>
                  <a:pt x="2311068" y="2703513"/>
                </a:lnTo>
                <a:lnTo>
                  <a:pt x="113045" y="2703513"/>
                </a:lnTo>
                <a:lnTo>
                  <a:pt x="107329" y="2703196"/>
                </a:lnTo>
                <a:lnTo>
                  <a:pt x="101296" y="2702879"/>
                </a:lnTo>
                <a:lnTo>
                  <a:pt x="95897" y="2701927"/>
                </a:lnTo>
                <a:lnTo>
                  <a:pt x="90182" y="2700340"/>
                </a:lnTo>
                <a:lnTo>
                  <a:pt x="84783" y="2699071"/>
                </a:lnTo>
                <a:lnTo>
                  <a:pt x="79385" y="2697167"/>
                </a:lnTo>
                <a:lnTo>
                  <a:pt x="73987" y="2695263"/>
                </a:lnTo>
                <a:lnTo>
                  <a:pt x="69224" y="2692407"/>
                </a:lnTo>
                <a:lnTo>
                  <a:pt x="63826" y="2689869"/>
                </a:lnTo>
                <a:lnTo>
                  <a:pt x="59380" y="2687013"/>
                </a:lnTo>
                <a:lnTo>
                  <a:pt x="54299" y="2683522"/>
                </a:lnTo>
                <a:lnTo>
                  <a:pt x="49854" y="2680032"/>
                </a:lnTo>
                <a:lnTo>
                  <a:pt x="45408" y="2676224"/>
                </a:lnTo>
                <a:lnTo>
                  <a:pt x="41280" y="2672099"/>
                </a:lnTo>
                <a:lnTo>
                  <a:pt x="36835" y="2667974"/>
                </a:lnTo>
                <a:lnTo>
                  <a:pt x="33024" y="2663214"/>
                </a:lnTo>
                <a:lnTo>
                  <a:pt x="29214" y="2658772"/>
                </a:lnTo>
                <a:lnTo>
                  <a:pt x="25721" y="2653695"/>
                </a:lnTo>
                <a:lnTo>
                  <a:pt x="22228" y="2648301"/>
                </a:lnTo>
                <a:lnTo>
                  <a:pt x="19052" y="2643224"/>
                </a:lnTo>
                <a:lnTo>
                  <a:pt x="16512" y="2637512"/>
                </a:lnTo>
                <a:lnTo>
                  <a:pt x="13337" y="2631801"/>
                </a:lnTo>
                <a:lnTo>
                  <a:pt x="11114" y="2625772"/>
                </a:lnTo>
                <a:lnTo>
                  <a:pt x="8891" y="2619743"/>
                </a:lnTo>
                <a:lnTo>
                  <a:pt x="6986" y="2613396"/>
                </a:lnTo>
                <a:lnTo>
                  <a:pt x="4763" y="2607368"/>
                </a:lnTo>
                <a:lnTo>
                  <a:pt x="3493" y="2600704"/>
                </a:lnTo>
                <a:lnTo>
                  <a:pt x="2223" y="2594040"/>
                </a:lnTo>
                <a:lnTo>
                  <a:pt x="1270" y="2587694"/>
                </a:lnTo>
                <a:lnTo>
                  <a:pt x="635" y="2580713"/>
                </a:lnTo>
                <a:lnTo>
                  <a:pt x="0" y="2573732"/>
                </a:lnTo>
                <a:lnTo>
                  <a:pt x="0" y="2566434"/>
                </a:lnTo>
                <a:lnTo>
                  <a:pt x="0" y="692387"/>
                </a:lnTo>
                <a:lnTo>
                  <a:pt x="0" y="685406"/>
                </a:lnTo>
                <a:lnTo>
                  <a:pt x="635" y="678425"/>
                </a:lnTo>
                <a:lnTo>
                  <a:pt x="1270" y="671444"/>
                </a:lnTo>
                <a:lnTo>
                  <a:pt x="2223" y="664463"/>
                </a:lnTo>
                <a:lnTo>
                  <a:pt x="3493" y="658117"/>
                </a:lnTo>
                <a:lnTo>
                  <a:pt x="4763" y="651771"/>
                </a:lnTo>
                <a:lnTo>
                  <a:pt x="6986" y="645107"/>
                </a:lnTo>
                <a:lnTo>
                  <a:pt x="8891" y="638761"/>
                </a:lnTo>
                <a:lnTo>
                  <a:pt x="11114" y="633049"/>
                </a:lnTo>
                <a:lnTo>
                  <a:pt x="13337" y="627020"/>
                </a:lnTo>
                <a:lnTo>
                  <a:pt x="16512" y="621309"/>
                </a:lnTo>
                <a:lnTo>
                  <a:pt x="19052" y="615915"/>
                </a:lnTo>
                <a:lnTo>
                  <a:pt x="22228" y="610520"/>
                </a:lnTo>
                <a:lnTo>
                  <a:pt x="25721" y="605443"/>
                </a:lnTo>
                <a:lnTo>
                  <a:pt x="29214" y="600366"/>
                </a:lnTo>
                <a:lnTo>
                  <a:pt x="33024" y="595607"/>
                </a:lnTo>
                <a:lnTo>
                  <a:pt x="36835" y="591164"/>
                </a:lnTo>
                <a:lnTo>
                  <a:pt x="41280" y="587039"/>
                </a:lnTo>
                <a:lnTo>
                  <a:pt x="45408" y="582597"/>
                </a:lnTo>
                <a:lnTo>
                  <a:pt x="49854" y="579106"/>
                </a:lnTo>
                <a:lnTo>
                  <a:pt x="54299" y="575299"/>
                </a:lnTo>
                <a:lnTo>
                  <a:pt x="59380" y="572125"/>
                </a:lnTo>
                <a:lnTo>
                  <a:pt x="63826" y="569270"/>
                </a:lnTo>
                <a:lnTo>
                  <a:pt x="69224" y="566096"/>
                </a:lnTo>
                <a:lnTo>
                  <a:pt x="73987" y="563875"/>
                </a:lnTo>
                <a:lnTo>
                  <a:pt x="79385" y="561654"/>
                </a:lnTo>
                <a:lnTo>
                  <a:pt x="84783" y="559750"/>
                </a:lnTo>
                <a:lnTo>
                  <a:pt x="90182" y="558164"/>
                </a:lnTo>
                <a:lnTo>
                  <a:pt x="95897" y="557212"/>
                </a:lnTo>
                <a:lnTo>
                  <a:pt x="101296" y="556260"/>
                </a:lnTo>
                <a:lnTo>
                  <a:pt x="107329" y="555625"/>
                </a:lnTo>
                <a:close/>
                <a:moveTo>
                  <a:pt x="519521" y="4763"/>
                </a:moveTo>
                <a:lnTo>
                  <a:pt x="686979" y="4763"/>
                </a:lnTo>
                <a:lnTo>
                  <a:pt x="692380" y="5081"/>
                </a:lnTo>
                <a:lnTo>
                  <a:pt x="698418" y="5398"/>
                </a:lnTo>
                <a:lnTo>
                  <a:pt x="704137" y="6351"/>
                </a:lnTo>
                <a:lnTo>
                  <a:pt x="709539" y="7938"/>
                </a:lnTo>
                <a:lnTo>
                  <a:pt x="715259" y="9208"/>
                </a:lnTo>
                <a:lnTo>
                  <a:pt x="720661" y="11113"/>
                </a:lnTo>
                <a:lnTo>
                  <a:pt x="725745" y="13018"/>
                </a:lnTo>
                <a:lnTo>
                  <a:pt x="730829" y="15876"/>
                </a:lnTo>
                <a:lnTo>
                  <a:pt x="735913" y="18416"/>
                </a:lnTo>
                <a:lnTo>
                  <a:pt x="740679" y="21273"/>
                </a:lnTo>
                <a:lnTo>
                  <a:pt x="745446" y="24766"/>
                </a:lnTo>
                <a:lnTo>
                  <a:pt x="750212" y="28258"/>
                </a:lnTo>
                <a:lnTo>
                  <a:pt x="754661" y="32068"/>
                </a:lnTo>
                <a:lnTo>
                  <a:pt x="758791" y="36196"/>
                </a:lnTo>
                <a:lnTo>
                  <a:pt x="762922" y="40323"/>
                </a:lnTo>
                <a:lnTo>
                  <a:pt x="767053" y="45086"/>
                </a:lnTo>
                <a:lnTo>
                  <a:pt x="770548" y="49531"/>
                </a:lnTo>
                <a:lnTo>
                  <a:pt x="774362" y="54611"/>
                </a:lnTo>
                <a:lnTo>
                  <a:pt x="777539" y="60008"/>
                </a:lnTo>
                <a:lnTo>
                  <a:pt x="780717" y="65088"/>
                </a:lnTo>
                <a:lnTo>
                  <a:pt x="783894" y="70803"/>
                </a:lnTo>
                <a:lnTo>
                  <a:pt x="786436" y="76518"/>
                </a:lnTo>
                <a:lnTo>
                  <a:pt x="788661" y="82551"/>
                </a:lnTo>
                <a:lnTo>
                  <a:pt x="791203" y="88583"/>
                </a:lnTo>
                <a:lnTo>
                  <a:pt x="793109" y="94933"/>
                </a:lnTo>
                <a:lnTo>
                  <a:pt x="795016" y="100966"/>
                </a:lnTo>
                <a:lnTo>
                  <a:pt x="796287" y="107633"/>
                </a:lnTo>
                <a:lnTo>
                  <a:pt x="797558" y="114301"/>
                </a:lnTo>
                <a:lnTo>
                  <a:pt x="798829" y="121286"/>
                </a:lnTo>
                <a:lnTo>
                  <a:pt x="799464" y="127636"/>
                </a:lnTo>
                <a:lnTo>
                  <a:pt x="800100" y="134938"/>
                </a:lnTo>
                <a:lnTo>
                  <a:pt x="800100" y="141923"/>
                </a:lnTo>
                <a:lnTo>
                  <a:pt x="800100" y="661671"/>
                </a:lnTo>
                <a:lnTo>
                  <a:pt x="800100" y="668656"/>
                </a:lnTo>
                <a:lnTo>
                  <a:pt x="799464" y="675641"/>
                </a:lnTo>
                <a:lnTo>
                  <a:pt x="798829" y="682308"/>
                </a:lnTo>
                <a:lnTo>
                  <a:pt x="797558" y="689293"/>
                </a:lnTo>
                <a:lnTo>
                  <a:pt x="796287" y="695961"/>
                </a:lnTo>
                <a:lnTo>
                  <a:pt x="795016" y="702311"/>
                </a:lnTo>
                <a:lnTo>
                  <a:pt x="793109" y="708661"/>
                </a:lnTo>
                <a:lnTo>
                  <a:pt x="791203" y="715011"/>
                </a:lnTo>
                <a:lnTo>
                  <a:pt x="788661" y="721043"/>
                </a:lnTo>
                <a:lnTo>
                  <a:pt x="786436" y="727076"/>
                </a:lnTo>
                <a:lnTo>
                  <a:pt x="783894" y="732473"/>
                </a:lnTo>
                <a:lnTo>
                  <a:pt x="780717" y="738188"/>
                </a:lnTo>
                <a:lnTo>
                  <a:pt x="777539" y="743268"/>
                </a:lnTo>
                <a:lnTo>
                  <a:pt x="774362" y="748666"/>
                </a:lnTo>
                <a:lnTo>
                  <a:pt x="770548" y="753746"/>
                </a:lnTo>
                <a:lnTo>
                  <a:pt x="767053" y="758508"/>
                </a:lnTo>
                <a:lnTo>
                  <a:pt x="762922" y="762953"/>
                </a:lnTo>
                <a:lnTo>
                  <a:pt x="758791" y="767080"/>
                </a:lnTo>
                <a:lnTo>
                  <a:pt x="754661" y="771525"/>
                </a:lnTo>
                <a:lnTo>
                  <a:pt x="750212" y="775018"/>
                </a:lnTo>
                <a:lnTo>
                  <a:pt x="745446" y="778510"/>
                </a:lnTo>
                <a:lnTo>
                  <a:pt x="740679" y="782003"/>
                </a:lnTo>
                <a:lnTo>
                  <a:pt x="735913" y="784860"/>
                </a:lnTo>
                <a:lnTo>
                  <a:pt x="730829" y="787718"/>
                </a:lnTo>
                <a:lnTo>
                  <a:pt x="725745" y="790258"/>
                </a:lnTo>
                <a:lnTo>
                  <a:pt x="720661" y="792480"/>
                </a:lnTo>
                <a:lnTo>
                  <a:pt x="715259" y="794068"/>
                </a:lnTo>
                <a:lnTo>
                  <a:pt x="709539" y="795655"/>
                </a:lnTo>
                <a:lnTo>
                  <a:pt x="704137" y="797243"/>
                </a:lnTo>
                <a:lnTo>
                  <a:pt x="698418" y="797878"/>
                </a:lnTo>
                <a:lnTo>
                  <a:pt x="692380" y="798513"/>
                </a:lnTo>
                <a:lnTo>
                  <a:pt x="686979" y="798513"/>
                </a:lnTo>
                <a:lnTo>
                  <a:pt x="519521" y="798513"/>
                </a:lnTo>
                <a:lnTo>
                  <a:pt x="513484" y="798513"/>
                </a:lnTo>
                <a:lnTo>
                  <a:pt x="508082" y="797878"/>
                </a:lnTo>
                <a:lnTo>
                  <a:pt x="502362" y="797243"/>
                </a:lnTo>
                <a:lnTo>
                  <a:pt x="496643" y="795655"/>
                </a:lnTo>
                <a:lnTo>
                  <a:pt x="491241" y="794068"/>
                </a:lnTo>
                <a:lnTo>
                  <a:pt x="485839" y="792480"/>
                </a:lnTo>
                <a:lnTo>
                  <a:pt x="480437" y="790258"/>
                </a:lnTo>
                <a:lnTo>
                  <a:pt x="475353" y="787718"/>
                </a:lnTo>
                <a:lnTo>
                  <a:pt x="470269" y="784860"/>
                </a:lnTo>
                <a:lnTo>
                  <a:pt x="465502" y="782003"/>
                </a:lnTo>
                <a:lnTo>
                  <a:pt x="460736" y="778510"/>
                </a:lnTo>
                <a:lnTo>
                  <a:pt x="456287" y="775018"/>
                </a:lnTo>
                <a:lnTo>
                  <a:pt x="451839" y="771525"/>
                </a:lnTo>
                <a:lnTo>
                  <a:pt x="447708" y="767080"/>
                </a:lnTo>
                <a:lnTo>
                  <a:pt x="443259" y="762953"/>
                </a:lnTo>
                <a:lnTo>
                  <a:pt x="439446" y="758508"/>
                </a:lnTo>
                <a:lnTo>
                  <a:pt x="435633" y="753746"/>
                </a:lnTo>
                <a:lnTo>
                  <a:pt x="432138" y="748666"/>
                </a:lnTo>
                <a:lnTo>
                  <a:pt x="428960" y="743268"/>
                </a:lnTo>
                <a:lnTo>
                  <a:pt x="425465" y="738188"/>
                </a:lnTo>
                <a:lnTo>
                  <a:pt x="422605" y="732473"/>
                </a:lnTo>
                <a:lnTo>
                  <a:pt x="420063" y="727076"/>
                </a:lnTo>
                <a:lnTo>
                  <a:pt x="417521" y="721043"/>
                </a:lnTo>
                <a:lnTo>
                  <a:pt x="415297" y="715011"/>
                </a:lnTo>
                <a:lnTo>
                  <a:pt x="413390" y="708661"/>
                </a:lnTo>
                <a:lnTo>
                  <a:pt x="411484" y="702311"/>
                </a:lnTo>
                <a:lnTo>
                  <a:pt x="409895" y="695961"/>
                </a:lnTo>
                <a:lnTo>
                  <a:pt x="408624" y="689293"/>
                </a:lnTo>
                <a:lnTo>
                  <a:pt x="407671" y="682308"/>
                </a:lnTo>
                <a:lnTo>
                  <a:pt x="407035" y="675641"/>
                </a:lnTo>
                <a:lnTo>
                  <a:pt x="406400" y="668656"/>
                </a:lnTo>
                <a:lnTo>
                  <a:pt x="406400" y="661671"/>
                </a:lnTo>
                <a:lnTo>
                  <a:pt x="406400" y="141923"/>
                </a:lnTo>
                <a:lnTo>
                  <a:pt x="406400" y="134938"/>
                </a:lnTo>
                <a:lnTo>
                  <a:pt x="407035" y="127636"/>
                </a:lnTo>
                <a:lnTo>
                  <a:pt x="407671" y="121286"/>
                </a:lnTo>
                <a:lnTo>
                  <a:pt x="408624" y="114301"/>
                </a:lnTo>
                <a:lnTo>
                  <a:pt x="409895" y="107633"/>
                </a:lnTo>
                <a:lnTo>
                  <a:pt x="411484" y="100966"/>
                </a:lnTo>
                <a:lnTo>
                  <a:pt x="413390" y="94933"/>
                </a:lnTo>
                <a:lnTo>
                  <a:pt x="415297" y="88583"/>
                </a:lnTo>
                <a:lnTo>
                  <a:pt x="417521" y="82551"/>
                </a:lnTo>
                <a:lnTo>
                  <a:pt x="420063" y="76518"/>
                </a:lnTo>
                <a:lnTo>
                  <a:pt x="422605" y="70803"/>
                </a:lnTo>
                <a:lnTo>
                  <a:pt x="425465" y="65088"/>
                </a:lnTo>
                <a:lnTo>
                  <a:pt x="428960" y="60008"/>
                </a:lnTo>
                <a:lnTo>
                  <a:pt x="432138" y="54611"/>
                </a:lnTo>
                <a:lnTo>
                  <a:pt x="435633" y="49531"/>
                </a:lnTo>
                <a:lnTo>
                  <a:pt x="439446" y="45086"/>
                </a:lnTo>
                <a:lnTo>
                  <a:pt x="443259" y="40323"/>
                </a:lnTo>
                <a:lnTo>
                  <a:pt x="447708" y="36196"/>
                </a:lnTo>
                <a:lnTo>
                  <a:pt x="451839" y="32068"/>
                </a:lnTo>
                <a:lnTo>
                  <a:pt x="456287" y="28258"/>
                </a:lnTo>
                <a:lnTo>
                  <a:pt x="460736" y="24766"/>
                </a:lnTo>
                <a:lnTo>
                  <a:pt x="465502" y="21273"/>
                </a:lnTo>
                <a:lnTo>
                  <a:pt x="470269" y="18416"/>
                </a:lnTo>
                <a:lnTo>
                  <a:pt x="475353" y="15876"/>
                </a:lnTo>
                <a:lnTo>
                  <a:pt x="480437" y="13018"/>
                </a:lnTo>
                <a:lnTo>
                  <a:pt x="485839" y="11113"/>
                </a:lnTo>
                <a:lnTo>
                  <a:pt x="491241" y="9208"/>
                </a:lnTo>
                <a:lnTo>
                  <a:pt x="496643" y="7938"/>
                </a:lnTo>
                <a:lnTo>
                  <a:pt x="502362" y="6351"/>
                </a:lnTo>
                <a:lnTo>
                  <a:pt x="508082" y="5398"/>
                </a:lnTo>
                <a:lnTo>
                  <a:pt x="513484" y="5081"/>
                </a:lnTo>
                <a:lnTo>
                  <a:pt x="519521" y="4763"/>
                </a:lnTo>
                <a:close/>
                <a:moveTo>
                  <a:pt x="1749834" y="0"/>
                </a:moveTo>
                <a:lnTo>
                  <a:pt x="1916974" y="0"/>
                </a:lnTo>
                <a:lnTo>
                  <a:pt x="1923012" y="318"/>
                </a:lnTo>
                <a:lnTo>
                  <a:pt x="1928731" y="953"/>
                </a:lnTo>
                <a:lnTo>
                  <a:pt x="1934133" y="1588"/>
                </a:lnTo>
                <a:lnTo>
                  <a:pt x="1939853" y="2859"/>
                </a:lnTo>
                <a:lnTo>
                  <a:pt x="1945255" y="4129"/>
                </a:lnTo>
                <a:lnTo>
                  <a:pt x="1950656" y="6035"/>
                </a:lnTo>
                <a:lnTo>
                  <a:pt x="1956058" y="8576"/>
                </a:lnTo>
                <a:lnTo>
                  <a:pt x="1961142" y="10799"/>
                </a:lnTo>
                <a:lnTo>
                  <a:pt x="1966226" y="13340"/>
                </a:lnTo>
                <a:lnTo>
                  <a:pt x="1970993" y="16834"/>
                </a:lnTo>
                <a:lnTo>
                  <a:pt x="1975759" y="20010"/>
                </a:lnTo>
                <a:lnTo>
                  <a:pt x="1980208" y="23187"/>
                </a:lnTo>
                <a:lnTo>
                  <a:pt x="1984974" y="27316"/>
                </a:lnTo>
                <a:lnTo>
                  <a:pt x="1988787" y="31127"/>
                </a:lnTo>
                <a:lnTo>
                  <a:pt x="1993236" y="35574"/>
                </a:lnTo>
                <a:lnTo>
                  <a:pt x="1997049" y="40021"/>
                </a:lnTo>
                <a:lnTo>
                  <a:pt x="2000862" y="45103"/>
                </a:lnTo>
                <a:lnTo>
                  <a:pt x="2004357" y="49867"/>
                </a:lnTo>
                <a:lnTo>
                  <a:pt x="2007853" y="54949"/>
                </a:lnTo>
                <a:lnTo>
                  <a:pt x="2011030" y="60667"/>
                </a:lnTo>
                <a:lnTo>
                  <a:pt x="2013890" y="65749"/>
                </a:lnTo>
                <a:lnTo>
                  <a:pt x="2017750" y="71784"/>
                </a:lnTo>
                <a:lnTo>
                  <a:pt x="2019292" y="77819"/>
                </a:lnTo>
                <a:lnTo>
                  <a:pt x="2021516" y="83536"/>
                </a:lnTo>
                <a:lnTo>
                  <a:pt x="2023423" y="89888"/>
                </a:lnTo>
                <a:lnTo>
                  <a:pt x="2025329" y="96241"/>
                </a:lnTo>
                <a:lnTo>
                  <a:pt x="2026918" y="102594"/>
                </a:lnTo>
                <a:lnTo>
                  <a:pt x="2028189" y="109264"/>
                </a:lnTo>
                <a:lnTo>
                  <a:pt x="2029142" y="116252"/>
                </a:lnTo>
                <a:lnTo>
                  <a:pt x="2029778" y="122922"/>
                </a:lnTo>
                <a:lnTo>
                  <a:pt x="2030095" y="130227"/>
                </a:lnTo>
                <a:lnTo>
                  <a:pt x="2030413" y="136897"/>
                </a:lnTo>
                <a:lnTo>
                  <a:pt x="2030413" y="657170"/>
                </a:lnTo>
                <a:lnTo>
                  <a:pt x="2030095" y="663841"/>
                </a:lnTo>
                <a:lnTo>
                  <a:pt x="2029778" y="670828"/>
                </a:lnTo>
                <a:lnTo>
                  <a:pt x="2029142" y="677816"/>
                </a:lnTo>
                <a:lnTo>
                  <a:pt x="2028189" y="684486"/>
                </a:lnTo>
                <a:lnTo>
                  <a:pt x="2026918" y="691157"/>
                </a:lnTo>
                <a:lnTo>
                  <a:pt x="2025329" y="697509"/>
                </a:lnTo>
                <a:lnTo>
                  <a:pt x="2023423" y="704179"/>
                </a:lnTo>
                <a:lnTo>
                  <a:pt x="2021516" y="710214"/>
                </a:lnTo>
                <a:lnTo>
                  <a:pt x="2019292" y="716249"/>
                </a:lnTo>
                <a:lnTo>
                  <a:pt x="2017750" y="722284"/>
                </a:lnTo>
                <a:lnTo>
                  <a:pt x="2013890" y="728001"/>
                </a:lnTo>
                <a:lnTo>
                  <a:pt x="2011030" y="733401"/>
                </a:lnTo>
                <a:lnTo>
                  <a:pt x="2007853" y="738801"/>
                </a:lnTo>
                <a:lnTo>
                  <a:pt x="2004357" y="743883"/>
                </a:lnTo>
                <a:lnTo>
                  <a:pt x="2000862" y="748965"/>
                </a:lnTo>
                <a:lnTo>
                  <a:pt x="1997049" y="754047"/>
                </a:lnTo>
                <a:lnTo>
                  <a:pt x="1993236" y="758176"/>
                </a:lnTo>
                <a:lnTo>
                  <a:pt x="1988787" y="762622"/>
                </a:lnTo>
                <a:lnTo>
                  <a:pt x="1984974" y="766752"/>
                </a:lnTo>
                <a:lnTo>
                  <a:pt x="1980208" y="770246"/>
                </a:lnTo>
                <a:lnTo>
                  <a:pt x="1975759" y="774057"/>
                </a:lnTo>
                <a:lnTo>
                  <a:pt x="1970993" y="777233"/>
                </a:lnTo>
                <a:lnTo>
                  <a:pt x="1966226" y="780410"/>
                </a:lnTo>
                <a:lnTo>
                  <a:pt x="1961142" y="783268"/>
                </a:lnTo>
                <a:lnTo>
                  <a:pt x="1956058" y="785492"/>
                </a:lnTo>
                <a:lnTo>
                  <a:pt x="1950656" y="787715"/>
                </a:lnTo>
                <a:lnTo>
                  <a:pt x="1945255" y="789621"/>
                </a:lnTo>
                <a:lnTo>
                  <a:pt x="1939853" y="791209"/>
                </a:lnTo>
                <a:lnTo>
                  <a:pt x="1934133" y="792162"/>
                </a:lnTo>
                <a:lnTo>
                  <a:pt x="1928731" y="793115"/>
                </a:lnTo>
                <a:lnTo>
                  <a:pt x="1923012" y="793750"/>
                </a:lnTo>
                <a:lnTo>
                  <a:pt x="1916974" y="793750"/>
                </a:lnTo>
                <a:lnTo>
                  <a:pt x="1749834" y="793750"/>
                </a:lnTo>
                <a:lnTo>
                  <a:pt x="1744115" y="793750"/>
                </a:lnTo>
                <a:lnTo>
                  <a:pt x="1738077" y="793115"/>
                </a:lnTo>
                <a:lnTo>
                  <a:pt x="1732358" y="792162"/>
                </a:lnTo>
                <a:lnTo>
                  <a:pt x="1726956" y="791209"/>
                </a:lnTo>
                <a:lnTo>
                  <a:pt x="1721554" y="789621"/>
                </a:lnTo>
                <a:lnTo>
                  <a:pt x="1716152" y="787715"/>
                </a:lnTo>
                <a:lnTo>
                  <a:pt x="1710750" y="785492"/>
                </a:lnTo>
                <a:lnTo>
                  <a:pt x="1705666" y="783268"/>
                </a:lnTo>
                <a:lnTo>
                  <a:pt x="1700900" y="780410"/>
                </a:lnTo>
                <a:lnTo>
                  <a:pt x="1695816" y="777233"/>
                </a:lnTo>
                <a:lnTo>
                  <a:pt x="1691050" y="774057"/>
                </a:lnTo>
                <a:lnTo>
                  <a:pt x="1686283" y="770246"/>
                </a:lnTo>
                <a:lnTo>
                  <a:pt x="1682152" y="766752"/>
                </a:lnTo>
                <a:lnTo>
                  <a:pt x="1677704" y="762622"/>
                </a:lnTo>
                <a:lnTo>
                  <a:pt x="1673891" y="758176"/>
                </a:lnTo>
                <a:lnTo>
                  <a:pt x="1669760" y="754047"/>
                </a:lnTo>
                <a:lnTo>
                  <a:pt x="1665947" y="748965"/>
                </a:lnTo>
                <a:lnTo>
                  <a:pt x="1662134" y="743883"/>
                </a:lnTo>
                <a:lnTo>
                  <a:pt x="1658956" y="738801"/>
                </a:lnTo>
                <a:lnTo>
                  <a:pt x="1656096" y="733401"/>
                </a:lnTo>
                <a:lnTo>
                  <a:pt x="1652919" y="728001"/>
                </a:lnTo>
                <a:lnTo>
                  <a:pt x="1650059" y="722284"/>
                </a:lnTo>
                <a:lnTo>
                  <a:pt x="1647835" y="716249"/>
                </a:lnTo>
                <a:lnTo>
                  <a:pt x="1645610" y="710214"/>
                </a:lnTo>
                <a:lnTo>
                  <a:pt x="1643386" y="704179"/>
                </a:lnTo>
                <a:lnTo>
                  <a:pt x="1641480" y="697509"/>
                </a:lnTo>
                <a:lnTo>
                  <a:pt x="1640209" y="691157"/>
                </a:lnTo>
                <a:lnTo>
                  <a:pt x="1638938" y="684486"/>
                </a:lnTo>
                <a:lnTo>
                  <a:pt x="1637984" y="677816"/>
                </a:lnTo>
                <a:lnTo>
                  <a:pt x="1637349" y="670828"/>
                </a:lnTo>
                <a:lnTo>
                  <a:pt x="1636713" y="663841"/>
                </a:lnTo>
                <a:lnTo>
                  <a:pt x="1636713" y="657170"/>
                </a:lnTo>
                <a:lnTo>
                  <a:pt x="1636713" y="136897"/>
                </a:lnTo>
                <a:lnTo>
                  <a:pt x="1636713" y="130227"/>
                </a:lnTo>
                <a:lnTo>
                  <a:pt x="1637349" y="122922"/>
                </a:lnTo>
                <a:lnTo>
                  <a:pt x="1637984" y="116252"/>
                </a:lnTo>
                <a:lnTo>
                  <a:pt x="1638938" y="109264"/>
                </a:lnTo>
                <a:lnTo>
                  <a:pt x="1640209" y="102594"/>
                </a:lnTo>
                <a:lnTo>
                  <a:pt x="1641480" y="96241"/>
                </a:lnTo>
                <a:lnTo>
                  <a:pt x="1643386" y="89888"/>
                </a:lnTo>
                <a:lnTo>
                  <a:pt x="1645610" y="83536"/>
                </a:lnTo>
                <a:lnTo>
                  <a:pt x="1647835" y="77819"/>
                </a:lnTo>
                <a:lnTo>
                  <a:pt x="1650059" y="71784"/>
                </a:lnTo>
                <a:lnTo>
                  <a:pt x="1652919" y="65749"/>
                </a:lnTo>
                <a:lnTo>
                  <a:pt x="1656096" y="60667"/>
                </a:lnTo>
                <a:lnTo>
                  <a:pt x="1658956" y="54949"/>
                </a:lnTo>
                <a:lnTo>
                  <a:pt x="1662134" y="49867"/>
                </a:lnTo>
                <a:lnTo>
                  <a:pt x="1665947" y="45103"/>
                </a:lnTo>
                <a:lnTo>
                  <a:pt x="1669760" y="40021"/>
                </a:lnTo>
                <a:lnTo>
                  <a:pt x="1673891" y="35574"/>
                </a:lnTo>
                <a:lnTo>
                  <a:pt x="1677704" y="31127"/>
                </a:lnTo>
                <a:lnTo>
                  <a:pt x="1682152" y="27316"/>
                </a:lnTo>
                <a:lnTo>
                  <a:pt x="1686283" y="23187"/>
                </a:lnTo>
                <a:lnTo>
                  <a:pt x="1691050" y="20010"/>
                </a:lnTo>
                <a:lnTo>
                  <a:pt x="1695816" y="16834"/>
                </a:lnTo>
                <a:lnTo>
                  <a:pt x="1700900" y="13340"/>
                </a:lnTo>
                <a:lnTo>
                  <a:pt x="1705666" y="10799"/>
                </a:lnTo>
                <a:lnTo>
                  <a:pt x="1710750" y="8576"/>
                </a:lnTo>
                <a:lnTo>
                  <a:pt x="1716152" y="6035"/>
                </a:lnTo>
                <a:lnTo>
                  <a:pt x="1721554" y="4129"/>
                </a:lnTo>
                <a:lnTo>
                  <a:pt x="1726956" y="2859"/>
                </a:lnTo>
                <a:lnTo>
                  <a:pt x="1732358" y="1588"/>
                </a:lnTo>
                <a:lnTo>
                  <a:pt x="1738077" y="953"/>
                </a:lnTo>
                <a:lnTo>
                  <a:pt x="1744115" y="318"/>
                </a:lnTo>
                <a:lnTo>
                  <a:pt x="1749834"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5" name="MH_Other_10"/>
          <p:cNvSpPr>
            <a:spLocks noChangeAspect="1"/>
          </p:cNvSpPr>
          <p:nvPr>
            <p:custDataLst>
              <p:tags r:id="rId10"/>
            </p:custDataLst>
          </p:nvPr>
        </p:nvSpPr>
        <p:spPr bwMode="auto">
          <a:xfrm>
            <a:off x="10659515" y="1921781"/>
            <a:ext cx="325916" cy="29332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7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7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6" name="MH_Other_11"/>
          <p:cNvSpPr>
            <a:spLocks noChangeAspect="1"/>
          </p:cNvSpPr>
          <p:nvPr>
            <p:custDataLst>
              <p:tags r:id="rId11"/>
            </p:custDataLst>
          </p:nvPr>
        </p:nvSpPr>
        <p:spPr bwMode="auto">
          <a:xfrm>
            <a:off x="10699696" y="5434638"/>
            <a:ext cx="325916" cy="30236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7" name="MH_Other_12"/>
          <p:cNvSpPr>
            <a:spLocks noChangeAspect="1" noChangeArrowheads="1"/>
          </p:cNvSpPr>
          <p:nvPr>
            <p:custDataLst>
              <p:tags r:id="rId12"/>
            </p:custDataLst>
          </p:nvPr>
        </p:nvSpPr>
        <p:spPr bwMode="auto">
          <a:xfrm>
            <a:off x="7398126" y="5441337"/>
            <a:ext cx="323683" cy="287668"/>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8" name="MH_Other_13"/>
          <p:cNvSpPr>
            <a:spLocks noChangeAspect="1"/>
          </p:cNvSpPr>
          <p:nvPr>
            <p:custDataLst>
              <p:tags r:id="rId13"/>
            </p:custDataLst>
          </p:nvPr>
        </p:nvSpPr>
        <p:spPr bwMode="auto">
          <a:xfrm>
            <a:off x="4134501" y="5434639"/>
            <a:ext cx="274572" cy="304467"/>
          </a:xfrm>
          <a:custGeom>
            <a:avLst/>
            <a:gdLst>
              <a:gd name="T0" fmla="*/ 2147483646 w 4388"/>
              <a:gd name="T1" fmla="*/ 0 h 5157"/>
              <a:gd name="T2" fmla="*/ 2147483646 w 4388"/>
              <a:gd name="T3" fmla="*/ 2147483646 h 5157"/>
              <a:gd name="T4" fmla="*/ 0 w 4388"/>
              <a:gd name="T5" fmla="*/ 2147483646 h 5157"/>
              <a:gd name="T6" fmla="*/ 2147483646 w 4388"/>
              <a:gd name="T7" fmla="*/ 2147483646 h 5157"/>
              <a:gd name="T8" fmla="*/ 2147483646 w 4388"/>
              <a:gd name="T9" fmla="*/ 2147483646 h 5157"/>
              <a:gd name="T10" fmla="*/ 2147483646 w 4388"/>
              <a:gd name="T11" fmla="*/ 2147483646 h 5157"/>
              <a:gd name="T12" fmla="*/ 2147483646 w 4388"/>
              <a:gd name="T13" fmla="*/ 2147483646 h 5157"/>
              <a:gd name="T14" fmla="*/ 2147483646 w 4388"/>
              <a:gd name="T15" fmla="*/ 2147483646 h 5157"/>
              <a:gd name="T16" fmla="*/ 2147483646 w 4388"/>
              <a:gd name="T17" fmla="*/ 2147483646 h 5157"/>
              <a:gd name="T18" fmla="*/ 2147483646 w 4388"/>
              <a:gd name="T19" fmla="*/ 2147483646 h 5157"/>
              <a:gd name="T20" fmla="*/ 2147483646 w 4388"/>
              <a:gd name="T21" fmla="*/ 2147483646 h 5157"/>
              <a:gd name="T22" fmla="*/ 2147483646 w 4388"/>
              <a:gd name="T23" fmla="*/ 2147483646 h 5157"/>
              <a:gd name="T24" fmla="*/ 2147483646 w 4388"/>
              <a:gd name="T25" fmla="*/ 2147483646 h 5157"/>
              <a:gd name="T26" fmla="*/ 2147483646 w 4388"/>
              <a:gd name="T27" fmla="*/ 2147483646 h 5157"/>
              <a:gd name="T28" fmla="*/ 2147483646 w 4388"/>
              <a:gd name="T29" fmla="*/ 2147483646 h 5157"/>
              <a:gd name="T30" fmla="*/ 2147483646 w 4388"/>
              <a:gd name="T31" fmla="*/ 2147483646 h 5157"/>
              <a:gd name="T32" fmla="*/ 2147483646 w 4388"/>
              <a:gd name="T33" fmla="*/ 2147483646 h 5157"/>
              <a:gd name="T34" fmla="*/ 2147483646 w 4388"/>
              <a:gd name="T35" fmla="*/ 2147483646 h 5157"/>
              <a:gd name="T36" fmla="*/ 2147483646 w 4388"/>
              <a:gd name="T37" fmla="*/ 2147483646 h 5157"/>
              <a:gd name="T38" fmla="*/ 2147483646 w 4388"/>
              <a:gd name="T39" fmla="*/ 2147483646 h 5157"/>
              <a:gd name="T40" fmla="*/ 2147483646 w 4388"/>
              <a:gd name="T41" fmla="*/ 2147483646 h 5157"/>
              <a:gd name="T42" fmla="*/ 2147483646 w 4388"/>
              <a:gd name="T43" fmla="*/ 2147483646 h 5157"/>
              <a:gd name="T44" fmla="*/ 2147483646 w 4388"/>
              <a:gd name="T45" fmla="*/ 2147483646 h 5157"/>
              <a:gd name="T46" fmla="*/ 2147483646 w 4388"/>
              <a:gd name="T47" fmla="*/ 2147483646 h 5157"/>
              <a:gd name="T48" fmla="*/ 2147483646 w 4388"/>
              <a:gd name="T49" fmla="*/ 2147483646 h 5157"/>
              <a:gd name="T50" fmla="*/ 2147483646 w 4388"/>
              <a:gd name="T51" fmla="*/ 2147483646 h 5157"/>
              <a:gd name="T52" fmla="*/ 2147483646 w 4388"/>
              <a:gd name="T53" fmla="*/ 2147483646 h 5157"/>
              <a:gd name="T54" fmla="*/ 2147483646 w 4388"/>
              <a:gd name="T55" fmla="*/ 2147483646 h 5157"/>
              <a:gd name="T56" fmla="*/ 2147483646 w 4388"/>
              <a:gd name="T57" fmla="*/ 2147483646 h 5157"/>
              <a:gd name="T58" fmla="*/ 2147483646 w 4388"/>
              <a:gd name="T59" fmla="*/ 2147483646 h 5157"/>
              <a:gd name="T60" fmla="*/ 2147483646 w 4388"/>
              <a:gd name="T61" fmla="*/ 2147483646 h 5157"/>
              <a:gd name="T62" fmla="*/ 2147483646 w 4388"/>
              <a:gd name="T63" fmla="*/ 2147483646 h 5157"/>
              <a:gd name="T64" fmla="*/ 2147483646 w 4388"/>
              <a:gd name="T65" fmla="*/ 2147483646 h 5157"/>
              <a:gd name="T66" fmla="*/ 2147483646 w 4388"/>
              <a:gd name="T67" fmla="*/ 2147483646 h 5157"/>
              <a:gd name="T68" fmla="*/ 2147483646 w 4388"/>
              <a:gd name="T69" fmla="*/ 2147483646 h 5157"/>
              <a:gd name="T70" fmla="*/ 2147483646 w 4388"/>
              <a:gd name="T71" fmla="*/ 2147483646 h 5157"/>
              <a:gd name="T72" fmla="*/ 2147483646 w 4388"/>
              <a:gd name="T73" fmla="*/ 2147483646 h 5157"/>
              <a:gd name="T74" fmla="*/ 2147483646 w 4388"/>
              <a:gd name="T75" fmla="*/ 2147483646 h 5157"/>
              <a:gd name="T76" fmla="*/ 2147483646 w 4388"/>
              <a:gd name="T77" fmla="*/ 2147483646 h 5157"/>
              <a:gd name="T78" fmla="*/ 2147483646 w 4388"/>
              <a:gd name="T79" fmla="*/ 2147483646 h 5157"/>
              <a:gd name="T80" fmla="*/ 2147483646 w 4388"/>
              <a:gd name="T81" fmla="*/ 2147483646 h 5157"/>
              <a:gd name="T82" fmla="*/ 2147483646 w 4388"/>
              <a:gd name="T83" fmla="*/ 2147483646 h 5157"/>
              <a:gd name="T84" fmla="*/ 2147483646 w 4388"/>
              <a:gd name="T85" fmla="*/ 2147483646 h 5157"/>
              <a:gd name="T86" fmla="*/ 2147483646 w 4388"/>
              <a:gd name="T87" fmla="*/ 2147483646 h 5157"/>
              <a:gd name="T88" fmla="*/ 2147483646 w 4388"/>
              <a:gd name="T89" fmla="*/ 2147483646 h 5157"/>
              <a:gd name="T90" fmla="*/ 2147483646 w 4388"/>
              <a:gd name="T91" fmla="*/ 2147483646 h 5157"/>
              <a:gd name="T92" fmla="*/ 2147483646 w 4388"/>
              <a:gd name="T93" fmla="*/ 2147483646 h 5157"/>
              <a:gd name="T94" fmla="*/ 2147483646 w 4388"/>
              <a:gd name="T95" fmla="*/ 2147483646 h 5157"/>
              <a:gd name="T96" fmla="*/ 2147483646 w 4388"/>
              <a:gd name="T97" fmla="*/ 2147483646 h 5157"/>
              <a:gd name="T98" fmla="*/ 2147483646 w 4388"/>
              <a:gd name="T99" fmla="*/ 2147483646 h 5157"/>
              <a:gd name="T100" fmla="*/ 2147483646 w 4388"/>
              <a:gd name="T101" fmla="*/ 2147483646 h 5157"/>
              <a:gd name="T102" fmla="*/ 2147483646 w 4388"/>
              <a:gd name="T103" fmla="*/ 2147483646 h 5157"/>
              <a:gd name="T104" fmla="*/ 2147483646 w 4388"/>
              <a:gd name="T105" fmla="*/ 2147483646 h 5157"/>
              <a:gd name="T106" fmla="*/ 2147483646 w 4388"/>
              <a:gd name="T107" fmla="*/ 2147483646 h 5157"/>
              <a:gd name="T108" fmla="*/ 2147483646 w 4388"/>
              <a:gd name="T109" fmla="*/ 2147483646 h 5157"/>
              <a:gd name="T110" fmla="*/ 2147483646 w 4388"/>
              <a:gd name="T111" fmla="*/ 2147483646 h 5157"/>
              <a:gd name="T112" fmla="*/ 2147483646 w 4388"/>
              <a:gd name="T113" fmla="*/ 2147483646 h 5157"/>
              <a:gd name="T114" fmla="*/ 2147483646 w 4388"/>
              <a:gd name="T115" fmla="*/ 2147483646 h 5157"/>
              <a:gd name="T116" fmla="*/ 2147483646 w 4388"/>
              <a:gd name="T117" fmla="*/ 2147483646 h 5157"/>
              <a:gd name="T118" fmla="*/ 2147483646 w 4388"/>
              <a:gd name="T119" fmla="*/ 2147483646 h 5157"/>
              <a:gd name="T120" fmla="*/ 2147483646 w 4388"/>
              <a:gd name="T121" fmla="*/ 2147483646 h 5157"/>
              <a:gd name="T122" fmla="*/ 2147483646 w 4388"/>
              <a:gd name="T123" fmla="*/ 2147483646 h 5157"/>
              <a:gd name="T124" fmla="*/ 2147483646 w 4388"/>
              <a:gd name="T125" fmla="*/ 2147483646 h 5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88" h="5157">
                <a:moveTo>
                  <a:pt x="2467" y="1672"/>
                </a:moveTo>
                <a:lnTo>
                  <a:pt x="3665" y="170"/>
                </a:lnTo>
                <a:lnTo>
                  <a:pt x="3451" y="0"/>
                </a:lnTo>
                <a:lnTo>
                  <a:pt x="2117" y="1672"/>
                </a:lnTo>
                <a:lnTo>
                  <a:pt x="2094" y="1672"/>
                </a:lnTo>
                <a:lnTo>
                  <a:pt x="1147" y="915"/>
                </a:lnTo>
                <a:lnTo>
                  <a:pt x="998" y="1102"/>
                </a:lnTo>
                <a:lnTo>
                  <a:pt x="1711" y="1672"/>
                </a:lnTo>
                <a:lnTo>
                  <a:pt x="0" y="1672"/>
                </a:lnTo>
                <a:lnTo>
                  <a:pt x="0" y="5157"/>
                </a:lnTo>
                <a:lnTo>
                  <a:pt x="4388" y="5157"/>
                </a:lnTo>
                <a:lnTo>
                  <a:pt x="4388" y="1672"/>
                </a:lnTo>
                <a:lnTo>
                  <a:pt x="2467" y="1672"/>
                </a:lnTo>
                <a:close/>
                <a:moveTo>
                  <a:pt x="2921" y="4831"/>
                </a:moveTo>
                <a:lnTo>
                  <a:pt x="2921" y="4831"/>
                </a:lnTo>
                <a:lnTo>
                  <a:pt x="2907" y="4830"/>
                </a:lnTo>
                <a:lnTo>
                  <a:pt x="2894" y="4829"/>
                </a:lnTo>
                <a:lnTo>
                  <a:pt x="2881" y="4828"/>
                </a:lnTo>
                <a:lnTo>
                  <a:pt x="2869" y="4825"/>
                </a:lnTo>
                <a:lnTo>
                  <a:pt x="2844" y="4819"/>
                </a:lnTo>
                <a:lnTo>
                  <a:pt x="2821" y="4810"/>
                </a:lnTo>
                <a:lnTo>
                  <a:pt x="2798" y="4799"/>
                </a:lnTo>
                <a:lnTo>
                  <a:pt x="2778" y="4787"/>
                </a:lnTo>
                <a:lnTo>
                  <a:pt x="2757" y="4771"/>
                </a:lnTo>
                <a:lnTo>
                  <a:pt x="2739" y="4755"/>
                </a:lnTo>
                <a:lnTo>
                  <a:pt x="2722" y="4737"/>
                </a:lnTo>
                <a:lnTo>
                  <a:pt x="2707" y="4717"/>
                </a:lnTo>
                <a:lnTo>
                  <a:pt x="2694" y="4696"/>
                </a:lnTo>
                <a:lnTo>
                  <a:pt x="2685" y="4674"/>
                </a:lnTo>
                <a:lnTo>
                  <a:pt x="2676" y="4651"/>
                </a:lnTo>
                <a:lnTo>
                  <a:pt x="2670" y="4626"/>
                </a:lnTo>
                <a:lnTo>
                  <a:pt x="2667" y="4614"/>
                </a:lnTo>
                <a:lnTo>
                  <a:pt x="2665" y="4601"/>
                </a:lnTo>
                <a:lnTo>
                  <a:pt x="2664" y="4588"/>
                </a:lnTo>
                <a:lnTo>
                  <a:pt x="2664" y="4574"/>
                </a:lnTo>
                <a:lnTo>
                  <a:pt x="2664" y="4561"/>
                </a:lnTo>
                <a:lnTo>
                  <a:pt x="2665" y="4548"/>
                </a:lnTo>
                <a:lnTo>
                  <a:pt x="2667" y="4535"/>
                </a:lnTo>
                <a:lnTo>
                  <a:pt x="2670" y="4523"/>
                </a:lnTo>
                <a:lnTo>
                  <a:pt x="2676" y="4498"/>
                </a:lnTo>
                <a:lnTo>
                  <a:pt x="2685" y="4475"/>
                </a:lnTo>
                <a:lnTo>
                  <a:pt x="2694" y="4452"/>
                </a:lnTo>
                <a:lnTo>
                  <a:pt x="2707" y="4431"/>
                </a:lnTo>
                <a:lnTo>
                  <a:pt x="2722" y="4411"/>
                </a:lnTo>
                <a:lnTo>
                  <a:pt x="2739" y="4393"/>
                </a:lnTo>
                <a:lnTo>
                  <a:pt x="2757" y="4376"/>
                </a:lnTo>
                <a:lnTo>
                  <a:pt x="2778" y="4361"/>
                </a:lnTo>
                <a:lnTo>
                  <a:pt x="2798" y="4349"/>
                </a:lnTo>
                <a:lnTo>
                  <a:pt x="2821" y="4339"/>
                </a:lnTo>
                <a:lnTo>
                  <a:pt x="2844" y="4330"/>
                </a:lnTo>
                <a:lnTo>
                  <a:pt x="2869" y="4324"/>
                </a:lnTo>
                <a:lnTo>
                  <a:pt x="2881" y="4321"/>
                </a:lnTo>
                <a:lnTo>
                  <a:pt x="2894" y="4319"/>
                </a:lnTo>
                <a:lnTo>
                  <a:pt x="2907" y="4318"/>
                </a:lnTo>
                <a:lnTo>
                  <a:pt x="2921" y="4318"/>
                </a:lnTo>
                <a:lnTo>
                  <a:pt x="2934" y="4318"/>
                </a:lnTo>
                <a:lnTo>
                  <a:pt x="2947" y="4319"/>
                </a:lnTo>
                <a:lnTo>
                  <a:pt x="2960" y="4321"/>
                </a:lnTo>
                <a:lnTo>
                  <a:pt x="2972" y="4324"/>
                </a:lnTo>
                <a:lnTo>
                  <a:pt x="2997" y="4330"/>
                </a:lnTo>
                <a:lnTo>
                  <a:pt x="3020" y="4339"/>
                </a:lnTo>
                <a:lnTo>
                  <a:pt x="3043" y="4349"/>
                </a:lnTo>
                <a:lnTo>
                  <a:pt x="3064" y="4361"/>
                </a:lnTo>
                <a:lnTo>
                  <a:pt x="3083" y="4376"/>
                </a:lnTo>
                <a:lnTo>
                  <a:pt x="3101" y="4393"/>
                </a:lnTo>
                <a:lnTo>
                  <a:pt x="3119" y="4411"/>
                </a:lnTo>
                <a:lnTo>
                  <a:pt x="3133" y="4431"/>
                </a:lnTo>
                <a:lnTo>
                  <a:pt x="3146" y="4452"/>
                </a:lnTo>
                <a:lnTo>
                  <a:pt x="3156" y="4475"/>
                </a:lnTo>
                <a:lnTo>
                  <a:pt x="3165" y="4498"/>
                </a:lnTo>
                <a:lnTo>
                  <a:pt x="3171" y="4523"/>
                </a:lnTo>
                <a:lnTo>
                  <a:pt x="3174" y="4535"/>
                </a:lnTo>
                <a:lnTo>
                  <a:pt x="3175" y="4548"/>
                </a:lnTo>
                <a:lnTo>
                  <a:pt x="3176" y="4561"/>
                </a:lnTo>
                <a:lnTo>
                  <a:pt x="3177" y="4574"/>
                </a:lnTo>
                <a:lnTo>
                  <a:pt x="3176" y="4588"/>
                </a:lnTo>
                <a:lnTo>
                  <a:pt x="3175" y="4601"/>
                </a:lnTo>
                <a:lnTo>
                  <a:pt x="3174" y="4614"/>
                </a:lnTo>
                <a:lnTo>
                  <a:pt x="3171" y="4626"/>
                </a:lnTo>
                <a:lnTo>
                  <a:pt x="3165" y="4651"/>
                </a:lnTo>
                <a:lnTo>
                  <a:pt x="3156" y="4674"/>
                </a:lnTo>
                <a:lnTo>
                  <a:pt x="3146" y="4696"/>
                </a:lnTo>
                <a:lnTo>
                  <a:pt x="3133" y="4717"/>
                </a:lnTo>
                <a:lnTo>
                  <a:pt x="3119" y="4737"/>
                </a:lnTo>
                <a:lnTo>
                  <a:pt x="3101" y="4755"/>
                </a:lnTo>
                <a:lnTo>
                  <a:pt x="3083" y="4771"/>
                </a:lnTo>
                <a:lnTo>
                  <a:pt x="3064" y="4787"/>
                </a:lnTo>
                <a:lnTo>
                  <a:pt x="3043" y="4799"/>
                </a:lnTo>
                <a:lnTo>
                  <a:pt x="3020" y="4810"/>
                </a:lnTo>
                <a:lnTo>
                  <a:pt x="2997" y="4819"/>
                </a:lnTo>
                <a:lnTo>
                  <a:pt x="2972" y="4825"/>
                </a:lnTo>
                <a:lnTo>
                  <a:pt x="2960" y="4828"/>
                </a:lnTo>
                <a:lnTo>
                  <a:pt x="2947" y="4829"/>
                </a:lnTo>
                <a:lnTo>
                  <a:pt x="2934" y="4830"/>
                </a:lnTo>
                <a:lnTo>
                  <a:pt x="2921" y="4831"/>
                </a:lnTo>
                <a:close/>
                <a:moveTo>
                  <a:pt x="3570" y="4831"/>
                </a:moveTo>
                <a:lnTo>
                  <a:pt x="3570" y="4831"/>
                </a:lnTo>
                <a:lnTo>
                  <a:pt x="3557" y="4830"/>
                </a:lnTo>
                <a:lnTo>
                  <a:pt x="3544" y="4829"/>
                </a:lnTo>
                <a:lnTo>
                  <a:pt x="3531" y="4828"/>
                </a:lnTo>
                <a:lnTo>
                  <a:pt x="3519" y="4825"/>
                </a:lnTo>
                <a:lnTo>
                  <a:pt x="3494" y="4819"/>
                </a:lnTo>
                <a:lnTo>
                  <a:pt x="3470" y="4810"/>
                </a:lnTo>
                <a:lnTo>
                  <a:pt x="3448" y="4799"/>
                </a:lnTo>
                <a:lnTo>
                  <a:pt x="3427" y="4787"/>
                </a:lnTo>
                <a:lnTo>
                  <a:pt x="3407" y="4771"/>
                </a:lnTo>
                <a:lnTo>
                  <a:pt x="3388" y="4755"/>
                </a:lnTo>
                <a:lnTo>
                  <a:pt x="3372" y="4737"/>
                </a:lnTo>
                <a:lnTo>
                  <a:pt x="3357" y="4717"/>
                </a:lnTo>
                <a:lnTo>
                  <a:pt x="3344" y="4696"/>
                </a:lnTo>
                <a:lnTo>
                  <a:pt x="3333" y="4674"/>
                </a:lnTo>
                <a:lnTo>
                  <a:pt x="3325" y="4651"/>
                </a:lnTo>
                <a:lnTo>
                  <a:pt x="3319" y="4626"/>
                </a:lnTo>
                <a:lnTo>
                  <a:pt x="3317" y="4614"/>
                </a:lnTo>
                <a:lnTo>
                  <a:pt x="3315" y="4601"/>
                </a:lnTo>
                <a:lnTo>
                  <a:pt x="3314" y="4588"/>
                </a:lnTo>
                <a:lnTo>
                  <a:pt x="3314" y="4574"/>
                </a:lnTo>
                <a:lnTo>
                  <a:pt x="3314" y="4561"/>
                </a:lnTo>
                <a:lnTo>
                  <a:pt x="3315" y="4548"/>
                </a:lnTo>
                <a:lnTo>
                  <a:pt x="3317" y="4535"/>
                </a:lnTo>
                <a:lnTo>
                  <a:pt x="3319" y="4523"/>
                </a:lnTo>
                <a:lnTo>
                  <a:pt x="3325" y="4498"/>
                </a:lnTo>
                <a:lnTo>
                  <a:pt x="3333" y="4475"/>
                </a:lnTo>
                <a:lnTo>
                  <a:pt x="3344" y="4452"/>
                </a:lnTo>
                <a:lnTo>
                  <a:pt x="3357" y="4431"/>
                </a:lnTo>
                <a:lnTo>
                  <a:pt x="3372" y="4411"/>
                </a:lnTo>
                <a:lnTo>
                  <a:pt x="3388" y="4393"/>
                </a:lnTo>
                <a:lnTo>
                  <a:pt x="3407" y="4376"/>
                </a:lnTo>
                <a:lnTo>
                  <a:pt x="3427" y="4361"/>
                </a:lnTo>
                <a:lnTo>
                  <a:pt x="3448" y="4349"/>
                </a:lnTo>
                <a:lnTo>
                  <a:pt x="3470" y="4339"/>
                </a:lnTo>
                <a:lnTo>
                  <a:pt x="3494" y="4330"/>
                </a:lnTo>
                <a:lnTo>
                  <a:pt x="3519" y="4324"/>
                </a:lnTo>
                <a:lnTo>
                  <a:pt x="3531" y="4321"/>
                </a:lnTo>
                <a:lnTo>
                  <a:pt x="3544" y="4319"/>
                </a:lnTo>
                <a:lnTo>
                  <a:pt x="3557" y="4318"/>
                </a:lnTo>
                <a:lnTo>
                  <a:pt x="3570" y="4318"/>
                </a:lnTo>
                <a:lnTo>
                  <a:pt x="3584" y="4318"/>
                </a:lnTo>
                <a:lnTo>
                  <a:pt x="3597" y="4319"/>
                </a:lnTo>
                <a:lnTo>
                  <a:pt x="3610" y="4321"/>
                </a:lnTo>
                <a:lnTo>
                  <a:pt x="3622" y="4324"/>
                </a:lnTo>
                <a:lnTo>
                  <a:pt x="3646" y="4330"/>
                </a:lnTo>
                <a:lnTo>
                  <a:pt x="3670" y="4339"/>
                </a:lnTo>
                <a:lnTo>
                  <a:pt x="3693" y="4349"/>
                </a:lnTo>
                <a:lnTo>
                  <a:pt x="3713" y="4361"/>
                </a:lnTo>
                <a:lnTo>
                  <a:pt x="3733" y="4376"/>
                </a:lnTo>
                <a:lnTo>
                  <a:pt x="3751" y="4393"/>
                </a:lnTo>
                <a:lnTo>
                  <a:pt x="3768" y="4411"/>
                </a:lnTo>
                <a:lnTo>
                  <a:pt x="3782" y="4431"/>
                </a:lnTo>
                <a:lnTo>
                  <a:pt x="3795" y="4452"/>
                </a:lnTo>
                <a:lnTo>
                  <a:pt x="3806" y="4475"/>
                </a:lnTo>
                <a:lnTo>
                  <a:pt x="3815" y="4498"/>
                </a:lnTo>
                <a:lnTo>
                  <a:pt x="3821" y="4523"/>
                </a:lnTo>
                <a:lnTo>
                  <a:pt x="3823" y="4535"/>
                </a:lnTo>
                <a:lnTo>
                  <a:pt x="3824" y="4548"/>
                </a:lnTo>
                <a:lnTo>
                  <a:pt x="3825" y="4561"/>
                </a:lnTo>
                <a:lnTo>
                  <a:pt x="3827" y="4574"/>
                </a:lnTo>
                <a:lnTo>
                  <a:pt x="3825" y="4588"/>
                </a:lnTo>
                <a:lnTo>
                  <a:pt x="3824" y="4601"/>
                </a:lnTo>
                <a:lnTo>
                  <a:pt x="3823" y="4614"/>
                </a:lnTo>
                <a:lnTo>
                  <a:pt x="3821" y="4626"/>
                </a:lnTo>
                <a:lnTo>
                  <a:pt x="3815" y="4651"/>
                </a:lnTo>
                <a:lnTo>
                  <a:pt x="3806" y="4674"/>
                </a:lnTo>
                <a:lnTo>
                  <a:pt x="3795" y="4696"/>
                </a:lnTo>
                <a:lnTo>
                  <a:pt x="3782" y="4717"/>
                </a:lnTo>
                <a:lnTo>
                  <a:pt x="3768" y="4737"/>
                </a:lnTo>
                <a:lnTo>
                  <a:pt x="3751" y="4755"/>
                </a:lnTo>
                <a:lnTo>
                  <a:pt x="3733" y="4771"/>
                </a:lnTo>
                <a:lnTo>
                  <a:pt x="3713" y="4787"/>
                </a:lnTo>
                <a:lnTo>
                  <a:pt x="3693" y="4799"/>
                </a:lnTo>
                <a:lnTo>
                  <a:pt x="3670" y="4810"/>
                </a:lnTo>
                <a:lnTo>
                  <a:pt x="3646" y="4819"/>
                </a:lnTo>
                <a:lnTo>
                  <a:pt x="3622" y="4825"/>
                </a:lnTo>
                <a:lnTo>
                  <a:pt x="3610" y="4828"/>
                </a:lnTo>
                <a:lnTo>
                  <a:pt x="3597" y="4829"/>
                </a:lnTo>
                <a:lnTo>
                  <a:pt x="3584" y="4830"/>
                </a:lnTo>
                <a:lnTo>
                  <a:pt x="3570" y="4831"/>
                </a:lnTo>
                <a:close/>
                <a:moveTo>
                  <a:pt x="3978" y="4050"/>
                </a:moveTo>
                <a:lnTo>
                  <a:pt x="411" y="4050"/>
                </a:lnTo>
                <a:lnTo>
                  <a:pt x="411" y="2041"/>
                </a:lnTo>
                <a:lnTo>
                  <a:pt x="3978" y="2041"/>
                </a:lnTo>
                <a:lnTo>
                  <a:pt x="3978" y="405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9" name="MH_SubTitle_2"/>
          <p:cNvSpPr>
            <a:spLocks noChangeArrowheads="1"/>
          </p:cNvSpPr>
          <p:nvPr>
            <p:custDataLst>
              <p:tags r:id="rId14"/>
            </p:custDataLst>
          </p:nvPr>
        </p:nvSpPr>
        <p:spPr bwMode="auto">
          <a:xfrm>
            <a:off x="1591413" y="2662413"/>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70" name="TextBox 53"/>
          <p:cNvSpPr txBox="1">
            <a:spLocks noChangeArrowheads="1"/>
          </p:cNvSpPr>
          <p:nvPr/>
        </p:nvSpPr>
        <p:spPr bwMode="auto">
          <a:xfrm>
            <a:off x="1452688" y="2250095"/>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p>
            <a:pPr defTabSz="1311910"/>
            <a:r>
              <a:rPr lang="zh-CN" altLang="en-US" sz="2110" dirty="0">
                <a:solidFill>
                  <a:srgbClr val="FF6D3A"/>
                </a:solidFill>
                <a:latin typeface="微软雅黑" panose="020B0503020204020204" pitchFamily="34" charset="-122"/>
                <a:ea typeface="微软雅黑" panose="020B0503020204020204" pitchFamily="34" charset="-122"/>
                <a:cs typeface="+mn-ea"/>
                <a:sym typeface="+mn-lt"/>
              </a:rPr>
              <a:t>重点工作一</a:t>
            </a:r>
          </a:p>
        </p:txBody>
      </p:sp>
      <p:sp>
        <p:nvSpPr>
          <p:cNvPr id="71" name="MH_SubTitle_2"/>
          <p:cNvSpPr>
            <a:spLocks noChangeArrowheads="1"/>
          </p:cNvSpPr>
          <p:nvPr>
            <p:custDataLst>
              <p:tags r:id="rId15"/>
            </p:custDataLst>
          </p:nvPr>
        </p:nvSpPr>
        <p:spPr bwMode="auto">
          <a:xfrm>
            <a:off x="4900294" y="26489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79" name="TextBox 53"/>
          <p:cNvSpPr txBox="1">
            <a:spLocks noChangeArrowheads="1"/>
          </p:cNvSpPr>
          <p:nvPr/>
        </p:nvSpPr>
        <p:spPr bwMode="auto">
          <a:xfrm>
            <a:off x="4780195" y="2250095"/>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重点工作二</a:t>
            </a:r>
          </a:p>
        </p:txBody>
      </p:sp>
      <p:sp>
        <p:nvSpPr>
          <p:cNvPr id="80" name="MH_SubTitle_2"/>
          <p:cNvSpPr>
            <a:spLocks noChangeArrowheads="1"/>
          </p:cNvSpPr>
          <p:nvPr>
            <p:custDataLst>
              <p:tags r:id="rId16"/>
            </p:custDataLst>
          </p:nvPr>
        </p:nvSpPr>
        <p:spPr bwMode="auto">
          <a:xfrm>
            <a:off x="8154407" y="26489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1" name="TextBox 53"/>
          <p:cNvSpPr txBox="1">
            <a:spLocks noChangeArrowheads="1"/>
          </p:cNvSpPr>
          <p:nvPr/>
        </p:nvSpPr>
        <p:spPr bwMode="auto">
          <a:xfrm>
            <a:off x="8034308" y="2250095"/>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重点工作三</a:t>
            </a:r>
          </a:p>
        </p:txBody>
      </p:sp>
      <p:sp>
        <p:nvSpPr>
          <p:cNvPr id="82" name="MH_SubTitle_2"/>
          <p:cNvSpPr>
            <a:spLocks noChangeArrowheads="1"/>
          </p:cNvSpPr>
          <p:nvPr>
            <p:custDataLst>
              <p:tags r:id="rId17"/>
            </p:custDataLst>
          </p:nvPr>
        </p:nvSpPr>
        <p:spPr bwMode="auto">
          <a:xfrm>
            <a:off x="1572787" y="48689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3" name="TextBox 53"/>
          <p:cNvSpPr txBox="1">
            <a:spLocks noChangeArrowheads="1"/>
          </p:cNvSpPr>
          <p:nvPr/>
        </p:nvSpPr>
        <p:spPr bwMode="auto">
          <a:xfrm>
            <a:off x="1452688" y="4470072"/>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重点工作四</a:t>
            </a:r>
          </a:p>
        </p:txBody>
      </p:sp>
      <p:sp>
        <p:nvSpPr>
          <p:cNvPr id="84" name="MH_SubTitle_2"/>
          <p:cNvSpPr>
            <a:spLocks noChangeArrowheads="1"/>
          </p:cNvSpPr>
          <p:nvPr>
            <p:custDataLst>
              <p:tags r:id="rId18"/>
            </p:custDataLst>
          </p:nvPr>
        </p:nvSpPr>
        <p:spPr bwMode="auto">
          <a:xfrm>
            <a:off x="4914224" y="48689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5" name="TextBox 53"/>
          <p:cNvSpPr txBox="1">
            <a:spLocks noChangeArrowheads="1"/>
          </p:cNvSpPr>
          <p:nvPr/>
        </p:nvSpPr>
        <p:spPr bwMode="auto">
          <a:xfrm>
            <a:off x="4794126" y="4470072"/>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重点工作五</a:t>
            </a:r>
          </a:p>
        </p:txBody>
      </p:sp>
      <p:sp>
        <p:nvSpPr>
          <p:cNvPr id="86" name="MH_SubTitle_2"/>
          <p:cNvSpPr>
            <a:spLocks noChangeArrowheads="1"/>
          </p:cNvSpPr>
          <p:nvPr>
            <p:custDataLst>
              <p:tags r:id="rId19"/>
            </p:custDataLst>
          </p:nvPr>
        </p:nvSpPr>
        <p:spPr bwMode="auto">
          <a:xfrm>
            <a:off x="8165122" y="48689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7" name="TextBox 53"/>
          <p:cNvSpPr txBox="1">
            <a:spLocks noChangeArrowheads="1"/>
          </p:cNvSpPr>
          <p:nvPr/>
        </p:nvSpPr>
        <p:spPr bwMode="auto">
          <a:xfrm>
            <a:off x="8045022" y="4470072"/>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重点工作六</a:t>
            </a:r>
          </a:p>
        </p:txBody>
      </p:sp>
      <p:grpSp>
        <p:nvGrpSpPr>
          <p:cNvPr id="28" name="组合 27"/>
          <p:cNvGrpSpPr/>
          <p:nvPr/>
        </p:nvGrpSpPr>
        <p:grpSpPr>
          <a:xfrm>
            <a:off x="-1708812" y="-3944515"/>
            <a:ext cx="6515217" cy="5087249"/>
            <a:chOff x="-1708812" y="-3944515"/>
            <a:chExt cx="6515217" cy="5087249"/>
          </a:xfrm>
        </p:grpSpPr>
        <p:sp>
          <p:nvSpPr>
            <p:cNvPr id="29"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31" name="矩形 30"/>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矩形 33"/>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down)">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barn(inVertical)">
                                      <p:cBhvr>
                                        <p:cTn id="24" dur="500"/>
                                        <p:tgtEl>
                                          <p:spTgt spid="6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fill="hold"/>
                                        <p:tgtEl>
                                          <p:spTgt spid="79"/>
                                        </p:tgtEl>
                                        <p:attrNameLst>
                                          <p:attrName>ppt_x</p:attrName>
                                        </p:attrNameLst>
                                      </p:cBhvr>
                                      <p:tavLst>
                                        <p:tav tm="0">
                                          <p:val>
                                            <p:strVal val="#ppt_x"/>
                                          </p:val>
                                        </p:tav>
                                        <p:tav tm="100000">
                                          <p:val>
                                            <p:strVal val="#ppt_x"/>
                                          </p:val>
                                        </p:tav>
                                      </p:tavLst>
                                    </p:anim>
                                    <p:anim calcmode="lin" valueType="num">
                                      <p:cBhvr additive="base">
                                        <p:cTn id="37" dur="500" fill="hold"/>
                                        <p:tgtEl>
                                          <p:spTgt spid="79"/>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barn(inVertical)">
                                      <p:cBhvr>
                                        <p:cTn id="41" dur="500"/>
                                        <p:tgtEl>
                                          <p:spTgt spid="71"/>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additive="base">
                                        <p:cTn id="53" dur="500" fill="hold"/>
                                        <p:tgtEl>
                                          <p:spTgt spid="81"/>
                                        </p:tgtEl>
                                        <p:attrNameLst>
                                          <p:attrName>ppt_x</p:attrName>
                                        </p:attrNameLst>
                                      </p:cBhvr>
                                      <p:tavLst>
                                        <p:tav tm="0">
                                          <p:val>
                                            <p:strVal val="#ppt_x"/>
                                          </p:val>
                                        </p:tav>
                                        <p:tav tm="100000">
                                          <p:val>
                                            <p:strVal val="#ppt_x"/>
                                          </p:val>
                                        </p:tav>
                                      </p:tavLst>
                                    </p:anim>
                                    <p:anim calcmode="lin" valueType="num">
                                      <p:cBhvr additive="base">
                                        <p:cTn id="54" dur="500" fill="hold"/>
                                        <p:tgtEl>
                                          <p:spTgt spid="8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16" presetClass="entr" presetSubtype="21"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up)">
                                      <p:cBhvr>
                                        <p:cTn id="62" dur="500"/>
                                        <p:tgtEl>
                                          <p:spTgt spid="5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ppt_x"/>
                                          </p:val>
                                        </p:tav>
                                        <p:tav tm="100000">
                                          <p:val>
                                            <p:strVal val="#ppt_x"/>
                                          </p:val>
                                        </p:tav>
                                      </p:tavLst>
                                    </p:anim>
                                    <p:anim calcmode="lin" valueType="num">
                                      <p:cBhvr additive="base">
                                        <p:cTn id="71" dur="500" fill="hold"/>
                                        <p:tgtEl>
                                          <p:spTgt spid="83"/>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barn(inVertical)">
                                      <p:cBhvr>
                                        <p:cTn id="75" dur="500"/>
                                        <p:tgtEl>
                                          <p:spTgt spid="82"/>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up)">
                                      <p:cBhvr>
                                        <p:cTn id="79" dur="500"/>
                                        <p:tgtEl>
                                          <p:spTgt spid="5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par>
                          <p:cTn id="84" fill="hold">
                            <p:stCondLst>
                              <p:cond delay="9500"/>
                            </p:stCondLst>
                            <p:childTnLst>
                              <p:par>
                                <p:cTn id="85" presetID="2" presetClass="entr" presetSubtype="4"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ppt_x"/>
                                          </p:val>
                                        </p:tav>
                                        <p:tav tm="100000">
                                          <p:val>
                                            <p:strVal val="#ppt_x"/>
                                          </p:val>
                                        </p:tav>
                                      </p:tavLst>
                                    </p:anim>
                                    <p:anim calcmode="lin" valueType="num">
                                      <p:cBhvr additive="base">
                                        <p:cTn id="88" dur="500" fill="hold"/>
                                        <p:tgtEl>
                                          <p:spTgt spid="85"/>
                                        </p:tgtEl>
                                        <p:attrNameLst>
                                          <p:attrName>ppt_y</p:attrName>
                                        </p:attrNameLst>
                                      </p:cBhvr>
                                      <p:tavLst>
                                        <p:tav tm="0">
                                          <p:val>
                                            <p:strVal val="1+#ppt_h/2"/>
                                          </p:val>
                                        </p:tav>
                                        <p:tav tm="100000">
                                          <p:val>
                                            <p:strVal val="#ppt_y"/>
                                          </p:val>
                                        </p:tav>
                                      </p:tavLst>
                                    </p:anim>
                                  </p:childTnLst>
                                </p:cTn>
                              </p:par>
                            </p:childTnLst>
                          </p:cTn>
                        </p:par>
                        <p:par>
                          <p:cTn id="89" fill="hold">
                            <p:stCondLst>
                              <p:cond delay="10000"/>
                            </p:stCondLst>
                            <p:childTnLst>
                              <p:par>
                                <p:cTn id="90" presetID="16" presetClass="entr" presetSubtype="21"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barn(inVertical)">
                                      <p:cBhvr>
                                        <p:cTn id="92" dur="500"/>
                                        <p:tgtEl>
                                          <p:spTgt spid="84"/>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up)">
                                      <p:cBhvr>
                                        <p:cTn id="96" dur="500"/>
                                        <p:tgtEl>
                                          <p:spTgt spid="59"/>
                                        </p:tgtEl>
                                      </p:cBhvr>
                                    </p:animEffect>
                                  </p:childTnLst>
                                </p:cTn>
                              </p:par>
                            </p:childTnLst>
                          </p:cTn>
                        </p:par>
                        <p:par>
                          <p:cTn id="97" fill="hold">
                            <p:stCondLst>
                              <p:cond delay="11000"/>
                            </p:stCondLst>
                            <p:childTnLst>
                              <p:par>
                                <p:cTn id="98" presetID="10" presetClass="entr" presetSubtype="0" fill="hold" grpId="0"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childTnLst>
                          </p:cTn>
                        </p:par>
                        <p:par>
                          <p:cTn id="101" fill="hold">
                            <p:stCondLst>
                              <p:cond delay="11500"/>
                            </p:stCondLst>
                            <p:childTnLst>
                              <p:par>
                                <p:cTn id="102" presetID="2" presetClass="entr" presetSubtype="4" fill="hold" grpId="0" nodeType="after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additive="base">
                                        <p:cTn id="104" dur="500" fill="hold"/>
                                        <p:tgtEl>
                                          <p:spTgt spid="87"/>
                                        </p:tgtEl>
                                        <p:attrNameLst>
                                          <p:attrName>ppt_x</p:attrName>
                                        </p:attrNameLst>
                                      </p:cBhvr>
                                      <p:tavLst>
                                        <p:tav tm="0">
                                          <p:val>
                                            <p:strVal val="#ppt_x"/>
                                          </p:val>
                                        </p:tav>
                                        <p:tav tm="100000">
                                          <p:val>
                                            <p:strVal val="#ppt_x"/>
                                          </p:val>
                                        </p:tav>
                                      </p:tavLst>
                                    </p:anim>
                                    <p:anim calcmode="lin" valueType="num">
                                      <p:cBhvr additive="base">
                                        <p:cTn id="105" dur="500" fill="hold"/>
                                        <p:tgtEl>
                                          <p:spTgt spid="87"/>
                                        </p:tgtEl>
                                        <p:attrNameLst>
                                          <p:attrName>ppt_y</p:attrName>
                                        </p:attrNameLst>
                                      </p:cBhvr>
                                      <p:tavLst>
                                        <p:tav tm="0">
                                          <p:val>
                                            <p:strVal val="1+#ppt_h/2"/>
                                          </p:val>
                                        </p:tav>
                                        <p:tav tm="100000">
                                          <p:val>
                                            <p:strVal val="#ppt_y"/>
                                          </p:val>
                                        </p:tav>
                                      </p:tavLst>
                                    </p:anim>
                                  </p:childTnLst>
                                </p:cTn>
                              </p:par>
                            </p:childTnLst>
                          </p:cTn>
                        </p:par>
                        <p:par>
                          <p:cTn id="106" fill="hold">
                            <p:stCondLst>
                              <p:cond delay="12000"/>
                            </p:stCondLst>
                            <p:childTnLst>
                              <p:par>
                                <p:cTn id="107" presetID="16" presetClass="entr" presetSubtype="21" fill="hold" grpId="0" nodeType="after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barn(inVertical)">
                                      <p:cBhvr>
                                        <p:cTn id="10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0" grpId="0"/>
      <p:bldP spid="71" grpId="0"/>
      <p:bldP spid="79" grpId="0"/>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630621" y="2410472"/>
            <a:ext cx="1894359" cy="2084558"/>
            <a:chOff x="5987173" y="3044094"/>
            <a:chExt cx="1796700" cy="1976578"/>
          </a:xfrm>
        </p:grpSpPr>
        <p:sp>
          <p:nvSpPr>
            <p:cNvPr id="20" name="任意多边形 19"/>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39" name="文本框 62"/>
            <p:cNvSpPr txBox="1"/>
            <p:nvPr/>
          </p:nvSpPr>
          <p:spPr>
            <a:xfrm>
              <a:off x="6329724" y="3989043"/>
              <a:ext cx="1237550"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40" name="直接连接符 39"/>
          <p:cNvCxnSpPr/>
          <p:nvPr/>
        </p:nvCxnSpPr>
        <p:spPr>
          <a:xfrm>
            <a:off x="1877164" y="4632466"/>
            <a:ext cx="9320711" cy="0"/>
          </a:xfrm>
          <a:prstGeom prst="line">
            <a:avLst/>
          </a:prstGeom>
          <a:ln>
            <a:solidFill>
              <a:srgbClr val="2C3637"/>
            </a:solidFill>
            <a:prstDash val="dash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1771614"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2" name="椭圆 41"/>
          <p:cNvSpPr/>
          <p:nvPr/>
        </p:nvSpPr>
        <p:spPr>
          <a:xfrm>
            <a:off x="11120697"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3" name="椭圆 42"/>
          <p:cNvSpPr/>
          <p:nvPr/>
        </p:nvSpPr>
        <p:spPr>
          <a:xfrm>
            <a:off x="3267347" y="4555267"/>
            <a:ext cx="154357" cy="154398"/>
          </a:xfrm>
          <a:prstGeom prst="ellipse">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4" name="椭圆 43"/>
          <p:cNvSpPr/>
          <p:nvPr/>
        </p:nvSpPr>
        <p:spPr>
          <a:xfrm>
            <a:off x="5373223"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5" name="椭圆 44"/>
          <p:cNvSpPr/>
          <p:nvPr/>
        </p:nvSpPr>
        <p:spPr>
          <a:xfrm>
            <a:off x="7516330" y="4555267"/>
            <a:ext cx="154357" cy="154398"/>
          </a:xfrm>
          <a:prstGeom prst="ellipse">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6" name="椭圆 45"/>
          <p:cNvSpPr/>
          <p:nvPr/>
        </p:nvSpPr>
        <p:spPr>
          <a:xfrm>
            <a:off x="9392528"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530833" y="2651131"/>
            <a:ext cx="1661389" cy="1855992"/>
            <a:chOff x="2940476" y="3272285"/>
            <a:chExt cx="1575740" cy="1759852"/>
          </a:xfrm>
        </p:grpSpPr>
        <p:sp>
          <p:nvSpPr>
            <p:cNvPr id="48" name="任意多边形 47"/>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49"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50" name="文本框 59"/>
            <p:cNvSpPr txBox="1"/>
            <p:nvPr/>
          </p:nvSpPr>
          <p:spPr>
            <a:xfrm>
              <a:off x="3102007" y="4128108"/>
              <a:ext cx="1357226"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4155952" y="1814143"/>
            <a:ext cx="2498145" cy="2692978"/>
            <a:chOff x="4078604" y="2478655"/>
            <a:chExt cx="2369358" cy="2553482"/>
          </a:xfrm>
        </p:grpSpPr>
        <p:sp>
          <p:nvSpPr>
            <p:cNvPr id="52" name="任意多边形 51"/>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614176" y="3268683"/>
              <a:ext cx="1562853" cy="999409"/>
              <a:chOff x="4716874" y="2621791"/>
              <a:chExt cx="1562853" cy="999409"/>
            </a:xfrm>
          </p:grpSpPr>
          <p:sp>
            <p:nvSpPr>
              <p:cNvPr id="54"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55" name="文本框 60"/>
              <p:cNvSpPr txBox="1"/>
              <p:nvPr/>
            </p:nvSpPr>
            <p:spPr>
              <a:xfrm>
                <a:off x="4716874" y="3225887"/>
                <a:ext cx="1562853"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56" name="组合 55"/>
          <p:cNvGrpSpPr/>
          <p:nvPr/>
        </p:nvGrpSpPr>
        <p:grpSpPr>
          <a:xfrm>
            <a:off x="8492056" y="2392981"/>
            <a:ext cx="1934663" cy="2106810"/>
            <a:chOff x="7567273" y="3027509"/>
            <a:chExt cx="1834926" cy="1997677"/>
          </a:xfrm>
        </p:grpSpPr>
        <p:sp>
          <p:nvSpPr>
            <p:cNvPr id="57" name="任意多边形 56"/>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59" name="文本框 63"/>
            <p:cNvSpPr txBox="1"/>
            <p:nvPr/>
          </p:nvSpPr>
          <p:spPr>
            <a:xfrm>
              <a:off x="7925165" y="3989044"/>
              <a:ext cx="1477034"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sp>
        <p:nvSpPr>
          <p:cNvPr id="60" name="矩形 59"/>
          <p:cNvSpPr/>
          <p:nvPr/>
        </p:nvSpPr>
        <p:spPr>
          <a:xfrm>
            <a:off x="2269890" y="4804788"/>
            <a:ext cx="2149270"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1" name="矩形 60"/>
          <p:cNvSpPr/>
          <p:nvPr/>
        </p:nvSpPr>
        <p:spPr>
          <a:xfrm>
            <a:off x="4414933" y="4804788"/>
            <a:ext cx="2261156"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2" name="矩形 61"/>
          <p:cNvSpPr/>
          <p:nvPr/>
        </p:nvSpPr>
        <p:spPr>
          <a:xfrm>
            <a:off x="6671862" y="4804788"/>
            <a:ext cx="2149269"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3" name="矩形 62"/>
          <p:cNvSpPr/>
          <p:nvPr/>
        </p:nvSpPr>
        <p:spPr>
          <a:xfrm>
            <a:off x="8816904" y="4804788"/>
            <a:ext cx="2149269"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nvGrpSpPr>
          <p:cNvPr id="31" name="组合 30"/>
          <p:cNvGrpSpPr/>
          <p:nvPr/>
        </p:nvGrpSpPr>
        <p:grpSpPr>
          <a:xfrm>
            <a:off x="-1708812" y="-3944515"/>
            <a:ext cx="6515217" cy="5087249"/>
            <a:chOff x="-1708812" y="-3944515"/>
            <a:chExt cx="6515217" cy="5087249"/>
          </a:xfrm>
        </p:grpSpPr>
        <p:sp>
          <p:nvSpPr>
            <p:cNvPr id="32"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33" name="矩形 32"/>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矩形 33"/>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3000"/>
                                        <p:tgtEl>
                                          <p:spTgt spid="40"/>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 calcmode="lin" valueType="num">
                                      <p:cBhvr>
                                        <p:cTn id="19" dur="500" fill="hold"/>
                                        <p:tgtEl>
                                          <p:spTgt spid="43"/>
                                        </p:tgtEl>
                                        <p:attrNameLst>
                                          <p:attrName>style.rotation</p:attrName>
                                        </p:attrNameLst>
                                      </p:cBhvr>
                                      <p:tavLst>
                                        <p:tav tm="0">
                                          <p:val>
                                            <p:fltVal val="360"/>
                                          </p:val>
                                        </p:tav>
                                        <p:tav tm="100000">
                                          <p:val>
                                            <p:fltVal val="0"/>
                                          </p:val>
                                        </p:tav>
                                      </p:tavLst>
                                    </p:anim>
                                    <p:animEffect transition="in" filter="fade">
                                      <p:cBhvr>
                                        <p:cTn id="20" dur="500"/>
                                        <p:tgtEl>
                                          <p:spTgt spid="43"/>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360"/>
                                          </p:val>
                                        </p:tav>
                                        <p:tav tm="100000">
                                          <p:val>
                                            <p:fltVal val="0"/>
                                          </p:val>
                                        </p:tav>
                                      </p:tavLst>
                                    </p:anim>
                                    <p:animEffect transition="in" filter="fade">
                                      <p:cBhvr>
                                        <p:cTn id="32" dur="500"/>
                                        <p:tgtEl>
                                          <p:spTgt spid="45"/>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 calcmode="lin" valueType="num">
                                      <p:cBhvr>
                                        <p:cTn id="37" dur="500" fill="hold"/>
                                        <p:tgtEl>
                                          <p:spTgt spid="46"/>
                                        </p:tgtEl>
                                        <p:attrNameLst>
                                          <p:attrName>style.rotation</p:attrName>
                                        </p:attrNameLst>
                                      </p:cBhvr>
                                      <p:tavLst>
                                        <p:tav tm="0">
                                          <p:val>
                                            <p:fltVal val="360"/>
                                          </p:val>
                                        </p:tav>
                                        <p:tav tm="100000">
                                          <p:val>
                                            <p:fltVal val="0"/>
                                          </p:val>
                                        </p:tav>
                                      </p:tavLst>
                                    </p:anim>
                                    <p:animEffect transition="in" filter="fade">
                                      <p:cBhvr>
                                        <p:cTn id="38" dur="500"/>
                                        <p:tgtEl>
                                          <p:spTgt spid="46"/>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anim calcmode="lin" valueType="num">
                                      <p:cBhvr>
                                        <p:cTn id="55" dur="1000" fill="hold"/>
                                        <p:tgtEl>
                                          <p:spTgt spid="51"/>
                                        </p:tgtEl>
                                        <p:attrNameLst>
                                          <p:attrName>ppt_x</p:attrName>
                                        </p:attrNameLst>
                                      </p:cBhvr>
                                      <p:tavLst>
                                        <p:tav tm="0">
                                          <p:val>
                                            <p:strVal val="#ppt_x"/>
                                          </p:val>
                                        </p:tav>
                                        <p:tav tm="100000">
                                          <p:val>
                                            <p:strVal val="#ppt_x"/>
                                          </p:val>
                                        </p:tav>
                                      </p:tavLst>
                                    </p:anim>
                                    <p:anim calcmode="lin" valueType="num">
                                      <p:cBhvr>
                                        <p:cTn id="56" dur="10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60"/>
                                        </p:tgtEl>
                                        <p:attrNameLst>
                                          <p:attrName>style.visibility</p:attrName>
                                        </p:attrNameLst>
                                      </p:cBhvr>
                                      <p:to>
                                        <p:strVal val="visible"/>
                                      </p:to>
                                    </p:set>
                                    <p:anim calcmode="lin" valueType="num">
                                      <p:cBhvr>
                                        <p:cTn id="71" dur="500" fill="hold"/>
                                        <p:tgtEl>
                                          <p:spTgt spid="60"/>
                                        </p:tgtEl>
                                        <p:attrNameLst>
                                          <p:attrName>ppt_w</p:attrName>
                                        </p:attrNameLst>
                                      </p:cBhvr>
                                      <p:tavLst>
                                        <p:tav tm="0">
                                          <p:val>
                                            <p:fltVal val="0"/>
                                          </p:val>
                                        </p:tav>
                                        <p:tav tm="100000">
                                          <p:val>
                                            <p:strVal val="#ppt_w"/>
                                          </p:val>
                                        </p:tav>
                                      </p:tavLst>
                                    </p:anim>
                                    <p:anim calcmode="lin" valueType="num">
                                      <p:cBhvr>
                                        <p:cTn id="72" dur="500" fill="hold"/>
                                        <p:tgtEl>
                                          <p:spTgt spid="60"/>
                                        </p:tgtEl>
                                        <p:attrNameLst>
                                          <p:attrName>ppt_h</p:attrName>
                                        </p:attrNameLst>
                                      </p:cBhvr>
                                      <p:tavLst>
                                        <p:tav tm="0">
                                          <p:val>
                                            <p:fltVal val="0"/>
                                          </p:val>
                                        </p:tav>
                                        <p:tav tm="100000">
                                          <p:val>
                                            <p:strVal val="#ppt_h"/>
                                          </p:val>
                                        </p:tav>
                                      </p:tavLst>
                                    </p:anim>
                                    <p:animEffect transition="in" filter="fade">
                                      <p:cBhvr>
                                        <p:cTn id="73" dur="500"/>
                                        <p:tgtEl>
                                          <p:spTgt spid="60"/>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60" grpId="0"/>
      <p:bldP spid="61"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p:nvPr/>
        </p:nvSpPr>
        <p:spPr>
          <a:xfrm>
            <a:off x="1615836" y="1591211"/>
            <a:ext cx="5542948" cy="2885787"/>
          </a:xfrm>
          <a:prstGeom prst="rect">
            <a:avLst/>
          </a:prstGeom>
          <a:blipFill>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anchor="ctr"/>
          <a:lstStyle/>
          <a:p>
            <a:pPr algn="ctr">
              <a:defRPr/>
            </a:pPr>
            <a:endParaRPr 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Rectangle 3"/>
          <p:cNvSpPr/>
          <p:nvPr/>
        </p:nvSpPr>
        <p:spPr>
          <a:xfrm>
            <a:off x="5888285" y="1819036"/>
            <a:ext cx="2104999" cy="455651"/>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sz="3375">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5888287" y="1810113"/>
            <a:ext cx="2104999" cy="374342"/>
          </a:xfrm>
          <a:prstGeom prst="rect">
            <a:avLst/>
          </a:prstGeom>
        </p:spPr>
        <p:txBody>
          <a:bodyPr wrap="square" lIns="96400" tIns="48201" rIns="96400" bIns="4820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8373620" y="1771920"/>
            <a:ext cx="1636113" cy="421919"/>
          </a:xfrm>
          <a:prstGeom prst="rect">
            <a:avLst/>
          </a:prstGeom>
        </p:spPr>
        <p:txBody>
          <a:bodyPr wrap="square" lIns="96400" tIns="48201" rIns="96400" bIns="48201">
            <a:spAutoFit/>
          </a:bodyPr>
          <a:lstStyle/>
          <a:p>
            <a:r>
              <a:rPr lang="zh-CN" altLang="en-US" sz="2110" b="1" dirty="0">
                <a:solidFill>
                  <a:srgbClr val="3C536A"/>
                </a:solidFill>
                <a:latin typeface="微软雅黑" panose="020B0503020204020204" pitchFamily="34" charset="-122"/>
                <a:ea typeface="微软雅黑" panose="020B0503020204020204" pitchFamily="34" charset="-122"/>
              </a:rPr>
              <a:t>添加标题</a:t>
            </a:r>
            <a:endParaRPr lang="en-US" altLang="zh-CN" sz="2110" b="1" dirty="0">
              <a:solidFill>
                <a:srgbClr val="3C536A"/>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372895" y="2136100"/>
            <a:ext cx="2960958" cy="5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3" name="Rectangle 3"/>
          <p:cNvSpPr/>
          <p:nvPr/>
        </p:nvSpPr>
        <p:spPr>
          <a:xfrm>
            <a:off x="5888285" y="2806279"/>
            <a:ext cx="2104999" cy="455651"/>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sz="3375">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888287" y="2797356"/>
            <a:ext cx="2104999" cy="374342"/>
          </a:xfrm>
          <a:prstGeom prst="rect">
            <a:avLst/>
          </a:prstGeom>
        </p:spPr>
        <p:txBody>
          <a:bodyPr wrap="square" lIns="96400" tIns="48201" rIns="96400" bIns="4820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373620" y="2759163"/>
            <a:ext cx="1636113" cy="421919"/>
          </a:xfrm>
          <a:prstGeom prst="rect">
            <a:avLst/>
          </a:prstGeom>
        </p:spPr>
        <p:txBody>
          <a:bodyPr wrap="square" lIns="96400" tIns="48201" rIns="96400" bIns="48201">
            <a:spAutoFit/>
          </a:bodyPr>
          <a:lstStyle/>
          <a:p>
            <a:r>
              <a:rPr lang="zh-CN" altLang="en-US" sz="2110" b="1" dirty="0">
                <a:solidFill>
                  <a:srgbClr val="3C536A"/>
                </a:solidFill>
                <a:latin typeface="微软雅黑" panose="020B0503020204020204" pitchFamily="34" charset="-122"/>
                <a:ea typeface="微软雅黑" panose="020B0503020204020204" pitchFamily="34" charset="-122"/>
              </a:rPr>
              <a:t>添加标题</a:t>
            </a:r>
            <a:endParaRPr lang="en-US" altLang="zh-CN" sz="2110" b="1" dirty="0">
              <a:solidFill>
                <a:srgbClr val="3C536A"/>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8372895" y="3123343"/>
            <a:ext cx="2960958" cy="5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7" name="Rectangle 3"/>
          <p:cNvSpPr/>
          <p:nvPr/>
        </p:nvSpPr>
        <p:spPr>
          <a:xfrm>
            <a:off x="5943390" y="3793522"/>
            <a:ext cx="2104999" cy="455651"/>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sz="3375">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943392" y="3784600"/>
            <a:ext cx="2104999" cy="374342"/>
          </a:xfrm>
          <a:prstGeom prst="rect">
            <a:avLst/>
          </a:prstGeom>
        </p:spPr>
        <p:txBody>
          <a:bodyPr wrap="square" lIns="96400" tIns="48201" rIns="96400" bIns="4820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8428725" y="3746406"/>
            <a:ext cx="1636113" cy="421919"/>
          </a:xfrm>
          <a:prstGeom prst="rect">
            <a:avLst/>
          </a:prstGeom>
        </p:spPr>
        <p:txBody>
          <a:bodyPr wrap="square" lIns="96400" tIns="48201" rIns="96400" bIns="48201">
            <a:spAutoFit/>
          </a:bodyPr>
          <a:lstStyle/>
          <a:p>
            <a:r>
              <a:rPr lang="zh-CN" altLang="en-US" sz="2110" b="1" dirty="0">
                <a:solidFill>
                  <a:srgbClr val="3C536A"/>
                </a:solidFill>
                <a:latin typeface="微软雅黑" panose="020B0503020204020204" pitchFamily="34" charset="-122"/>
                <a:ea typeface="微软雅黑" panose="020B0503020204020204" pitchFamily="34" charset="-122"/>
              </a:rPr>
              <a:t>添加标题</a:t>
            </a:r>
            <a:endParaRPr lang="en-US" altLang="zh-CN" sz="2110" b="1" dirty="0">
              <a:solidFill>
                <a:srgbClr val="3C536A"/>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8428000" y="4110586"/>
            <a:ext cx="2960958" cy="5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6" name="Freeform 12"/>
          <p:cNvSpPr/>
          <p:nvPr/>
        </p:nvSpPr>
        <p:spPr bwMode="auto">
          <a:xfrm>
            <a:off x="1569102" y="4801512"/>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Freeform 12"/>
          <p:cNvSpPr/>
          <p:nvPr/>
        </p:nvSpPr>
        <p:spPr bwMode="auto">
          <a:xfrm flipH="1" flipV="1">
            <a:off x="10679743" y="5892295"/>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948713" y="5132875"/>
            <a:ext cx="9009716" cy="1077043"/>
          </a:xfrm>
          <a:prstGeom prst="rect">
            <a:avLst/>
          </a:prstGeom>
          <a:noFill/>
        </p:spPr>
        <p:txBody>
          <a:bodyPr wrap="square" lIns="96410" tIns="48205" rIns="96410" bIns="48205" rtlCol="0">
            <a:spAutoFit/>
          </a:bodyPr>
          <a:lstStyle/>
          <a:p>
            <a:pPr>
              <a:lnSpc>
                <a:spcPct val="130000"/>
              </a:lnSpc>
              <a:spcBef>
                <a:spcPct val="0"/>
              </a:spcBef>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grpSp>
        <p:nvGrpSpPr>
          <p:cNvPr id="19" name="组合 18"/>
          <p:cNvGrpSpPr/>
          <p:nvPr/>
        </p:nvGrpSpPr>
        <p:grpSpPr>
          <a:xfrm>
            <a:off x="-1708812" y="-3944515"/>
            <a:ext cx="6515217" cy="5087249"/>
            <a:chOff x="-1708812" y="-3944515"/>
            <a:chExt cx="6515217" cy="5087249"/>
          </a:xfrm>
        </p:grpSpPr>
        <p:sp>
          <p:nvSpPr>
            <p:cNvPr id="20"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21" name="矩形 20"/>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400"/>
                                        <p:tgtEl>
                                          <p:spTgt spid="30"/>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400"/>
                                        <p:tgtEl>
                                          <p:spTgt spid="31"/>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400"/>
                                        <p:tgtEl>
                                          <p:spTgt spid="32"/>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400"/>
                                        <p:tgtEl>
                                          <p:spTgt spid="34"/>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400"/>
                                        <p:tgtEl>
                                          <p:spTgt spid="35"/>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400"/>
                                        <p:tgtEl>
                                          <p:spTgt spid="36"/>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right)">
                                      <p:cBhvr>
                                        <p:cTn id="38" dur="500"/>
                                        <p:tgtEl>
                                          <p:spTgt spid="37"/>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38"/>
                                        </p:tgtEl>
                                        <p:attrNameLst>
                                          <p:attrName>style.visibility</p:attrName>
                                        </p:attrNameLst>
                                      </p:cBhvr>
                                      <p:to>
                                        <p:strVal val="visible"/>
                                      </p:to>
                                    </p:set>
                                    <p:animEffect transition="in" filter="randombar(horizontal)">
                                      <p:cBhvr>
                                        <p:cTn id="41" dur="400"/>
                                        <p:tgtEl>
                                          <p:spTgt spid="38"/>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400"/>
                                        <p:tgtEl>
                                          <p:spTgt spid="39"/>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400"/>
                                        <p:tgtEl>
                                          <p:spTgt spid="40"/>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56836E-6 -3.7037E-7 L 0.36686 0.15278 " pathEditMode="relative" rAng="0" ptsTypes="AA">
                                      <p:cBhvr>
                                        <p:cTn id="52" dur="500" spd="-99900" fill="hold"/>
                                        <p:tgtEl>
                                          <p:spTgt spid="66"/>
                                        </p:tgtEl>
                                        <p:attrNameLst>
                                          <p:attrName>ppt_x</p:attrName>
                                          <p:attrName>ppt_y</p:attrName>
                                        </p:attrNameLst>
                                      </p:cBhvr>
                                      <p:rCtr x="18343" y="7639"/>
                                    </p:animMotion>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7.85742E-7 -3.33333E-6 L -0.39495 -0.11018 " pathEditMode="relative" rAng="0" ptsTypes="AA">
                                      <p:cBhvr>
                                        <p:cTn id="56" dur="500" spd="-99900" fill="hold"/>
                                        <p:tgtEl>
                                          <p:spTgt spid="67"/>
                                        </p:tgtEl>
                                        <p:attrNameLst>
                                          <p:attrName>ppt_x</p:attrName>
                                          <p:attrName>ppt_y</p:attrName>
                                        </p:attrNameLst>
                                      </p:cBhvr>
                                      <p:rCtr x="-19748" y="-5509"/>
                                    </p:animMotion>
                                  </p:childTnLst>
                                </p:cTn>
                              </p:par>
                            </p:childTnLst>
                          </p:cTn>
                        </p:par>
                        <p:par>
                          <p:cTn id="57" fill="hold">
                            <p:stCondLst>
                              <p:cond delay="2000"/>
                            </p:stCondLst>
                            <p:childTnLst>
                              <p:par>
                                <p:cTn id="58" presetID="18" presetClass="entr" presetSubtype="3"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trips(upRight)">
                                      <p:cBhvr>
                                        <p:cTn id="6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P spid="32" grpId="0"/>
      <p:bldP spid="33" grpId="0" animBg="1"/>
      <p:bldP spid="34" grpId="0"/>
      <p:bldP spid="35" grpId="0"/>
      <p:bldP spid="36" grpId="0"/>
      <p:bldP spid="37" grpId="0" animBg="1"/>
      <p:bldP spid="38" grpId="0"/>
      <p:bldP spid="39" grpId="0"/>
      <p:bldP spid="40" grpId="0"/>
      <p:bldP spid="66" grpId="0" animBg="1"/>
      <p:bldP spid="66" grpId="1" animBg="1"/>
      <p:bldP spid="67" grpId="0" animBg="1"/>
      <p:bldP spid="67" grpId="1" animBg="1"/>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tukuppt"/>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0"/>
</p:tagLst>
</file>

<file path=ppt/tags/tag2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1"/>
</p:tagLst>
</file>

<file path=ppt/tags/tag2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3"/>
</p:tagLst>
</file>

<file path=ppt/tags/tag31.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3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5.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6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Other"/>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SubTitle"/>
  <p:tag name="MH_ORDER" val="2"/>
</p:tagLst>
</file>

<file path=ppt/tags/tag78.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7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8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自定义设计方案">
  <a:themeElements>
    <a:clrScheme name="自定义 63">
      <a:dk1>
        <a:sysClr val="windowText" lastClr="000000"/>
      </a:dk1>
      <a:lt1>
        <a:sysClr val="window" lastClr="FFFFFF"/>
      </a:lt1>
      <a:dk2>
        <a:srgbClr val="44546A"/>
      </a:dk2>
      <a:lt2>
        <a:srgbClr val="E7E6E6"/>
      </a:lt2>
      <a:accent1>
        <a:srgbClr val="264059"/>
      </a:accent1>
      <a:accent2>
        <a:srgbClr val="FF6D3A"/>
      </a:accent2>
      <a:accent3>
        <a:srgbClr val="264059"/>
      </a:accent3>
      <a:accent4>
        <a:srgbClr val="FF6D3A"/>
      </a:accent4>
      <a:accent5>
        <a:srgbClr val="264059"/>
      </a:accent5>
      <a:accent6>
        <a:srgbClr val="FF6D3A"/>
      </a:accent6>
      <a:hlink>
        <a:srgbClr val="264059"/>
      </a:hlink>
      <a:folHlink>
        <a:srgbClr val="FF6D3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3720</Words>
  <Application>Microsoft Office PowerPoint</Application>
  <PresentationFormat>自定义</PresentationFormat>
  <Paragraphs>437</Paragraphs>
  <Slides>36</Slides>
  <Notes>36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36</vt:i4>
      </vt:variant>
    </vt:vector>
  </HeadingPairs>
  <TitlesOfParts>
    <vt:vector size="41" baseType="lpstr">
      <vt:lpstr>微软雅黑</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2</cp:revision>
  <dcterms:created xsi:type="dcterms:W3CDTF">2016-11-15T19:22:00Z</dcterms:created>
  <dcterms:modified xsi:type="dcterms:W3CDTF">2021-01-06T01:48:28Z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