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1682909" r:id="rId2"/>
    <p:sldId id="1725144" r:id="rId3"/>
    <p:sldId id="15713545" r:id="rId4"/>
    <p:sldId id="7759462" r:id="rId5"/>
    <p:sldId id="3649336" r:id="rId6"/>
    <p:sldId id="15248779" r:id="rId7"/>
    <p:sldId id="12593103" r:id="rId8"/>
    <p:sldId id="1934610" r:id="rId9"/>
    <p:sldId id="14077089" r:id="rId10"/>
    <p:sldId id="7680487" r:id="rId1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6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6A964-8170-426C-9B5C-8D5B1DEE941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82BE6-4F2F-4910-9DA4-0D12CE6FB89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10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682BE6-4F2F-4910-9DA4-0D12CE6FB89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3028950" y="4767263"/>
            <a:ext cx="3086100" cy="273844"/>
          </a:xfrm>
        </p:spPr>
        <p:txBody>
          <a:bodyPr/>
          <a:lstStyle/>
          <a:p>
            <a:endParaRPr lang="zh-HK" altLang="en-US"/>
          </a:p>
        </p:txBody>
      </p:sp>
      <p:sp>
        <p:nvSpPr>
          <p:cNvPr id="4" name="Slide Number Placeholder 3"/>
          <p:cNvSpPr>
            <a:spLocks noGrp="1"/>
          </p:cNvSpPr>
          <p:nvPr>
            <p:ph type="sldNum" sz="quarter" idx="12"/>
          </p:nvPr>
        </p:nvSpPr>
        <p:spPr>
          <a:xfrm>
            <a:off x="6457950" y="4767263"/>
            <a:ext cx="2057400" cy="273844"/>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4.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8.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30.png"/><Relationship Id="rId4" Type="http://schemas.openxmlformats.org/officeDocument/2006/relationships/image" Target="../media/image13.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2.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35.png"/><Relationship Id="rId5" Type="http://schemas.openxmlformats.org/officeDocument/2006/relationships/image" Target="../media/image14.png"/><Relationship Id="rId10"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33.png"/><Relationship Id="rId1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2.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43.png"/><Relationship Id="rId5" Type="http://schemas.openxmlformats.org/officeDocument/2006/relationships/image" Target="../media/image14.png"/><Relationship Id="rId10" Type="http://schemas.openxmlformats.org/officeDocument/2006/relationships/image" Target="../media/image42.png"/><Relationship Id="rId4" Type="http://schemas.openxmlformats.org/officeDocument/2006/relationships/image" Target="../media/image13.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426506" y="807239"/>
            <a:ext cx="2630800" cy="3470117"/>
          </a:xfrm>
          <a:prstGeom prst="rect">
            <a:avLst/>
          </a:prstGeom>
        </p:spPr>
      </p:pic>
      <p:pic>
        <p:nvPicPr>
          <p:cNvPr id="3" name="null.png" descr="descr"/>
          <p:cNvPicPr>
            <a:picLocks noChangeAspect="1"/>
          </p:cNvPicPr>
          <p:nvPr/>
        </p:nvPicPr>
        <p:blipFill>
          <a:blip r:embed="rId4" cstate="print"/>
          <a:stretch>
            <a:fillRect/>
          </a:stretch>
        </p:blipFill>
        <p:spPr>
          <a:xfrm>
            <a:off x="3297414" y="663804"/>
            <a:ext cx="2666741" cy="3527465"/>
          </a:xfrm>
          <a:prstGeom prst="rect">
            <a:avLst/>
          </a:prstGeom>
        </p:spPr>
      </p:pic>
      <p:pic>
        <p:nvPicPr>
          <p:cNvPr id="4" name="null.png" descr="descr"/>
          <p:cNvPicPr>
            <a:picLocks noChangeAspect="1"/>
          </p:cNvPicPr>
          <p:nvPr/>
        </p:nvPicPr>
        <p:blipFill>
          <a:blip r:embed="rId5" cstate="print"/>
          <a:stretch>
            <a:fillRect/>
          </a:stretch>
        </p:blipFill>
        <p:spPr>
          <a:xfrm>
            <a:off x="3145758" y="2040093"/>
            <a:ext cx="3261135" cy="774886"/>
          </a:xfrm>
          <a:prstGeom prst="rect">
            <a:avLst/>
          </a:prstGeom>
        </p:spPr>
      </p:pic>
      <p:sp>
        <p:nvSpPr>
          <p:cNvPr id="5" name="TextBox 4"/>
          <p:cNvSpPr txBox="1"/>
          <p:nvPr/>
        </p:nvSpPr>
        <p:spPr>
          <a:xfrm>
            <a:off x="2342689" y="2068504"/>
            <a:ext cx="4862513" cy="385763"/>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2695" i="0" spc="140" dirty="0">
                <a:ln w="0">
                  <a:noFill/>
                </a:ln>
                <a:solidFill>
                  <a:srgbClr val="242424">
                    <a:alpha val="100000"/>
                  </a:srgbClr>
                </a:solidFill>
                <a:latin typeface="FZDaHei-B02S" pitchFamily="34" charset="-122"/>
                <a:ea typeface="FZDaHei-B02S" pitchFamily="34" charset="-122"/>
              </a:rPr>
              <a:t>大气简约工作实用型PPT模板</a:t>
            </a:r>
            <a:endParaRPr lang="zh-CN" altLang="en-US" sz="2695" i="0" spc="140" dirty="0">
              <a:ln w="0">
                <a:noFill/>
              </a:ln>
              <a:latin typeface="FZDaHei-B02S" pitchFamily="34" charset="-122"/>
              <a:ea typeface="FZDaHei-B02S" pitchFamily="34" charset="-122"/>
            </a:endParaRPr>
          </a:p>
        </p:txBody>
      </p:sp>
      <p:pic>
        <p:nvPicPr>
          <p:cNvPr id="6" name="null.png" descr="descr"/>
          <p:cNvPicPr>
            <a:picLocks noChangeAspect="1"/>
          </p:cNvPicPr>
          <p:nvPr/>
        </p:nvPicPr>
        <p:blipFill>
          <a:blip r:embed="rId6" cstate="print"/>
          <a:stretch>
            <a:fillRect/>
          </a:stretch>
        </p:blipFill>
        <p:spPr>
          <a:xfrm>
            <a:off x="3878351" y="1136924"/>
            <a:ext cx="1507693" cy="435990"/>
          </a:xfrm>
          <a:prstGeom prst="rect">
            <a:avLst/>
          </a:prstGeom>
        </p:spPr>
      </p:pic>
      <p:sp>
        <p:nvSpPr>
          <p:cNvPr id="7" name="TextBox 4"/>
          <p:cNvSpPr txBox="1"/>
          <p:nvPr/>
        </p:nvSpPr>
        <p:spPr>
          <a:xfrm>
            <a:off x="2420834" y="2550560"/>
            <a:ext cx="4710113" cy="157163"/>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125" i="0" spc="103" dirty="0">
                <a:ln w="0">
                  <a:noFill/>
                </a:ln>
                <a:solidFill>
                  <a:srgbClr val="242424">
                    <a:alpha val="100000"/>
                  </a:srgbClr>
                </a:solidFill>
                <a:latin typeface="FZDaHei-B02S" pitchFamily="34" charset="-122"/>
                <a:ea typeface="FZDaHei-B02S" pitchFamily="34" charset="-122"/>
              </a:rPr>
              <a:t>ATMOSPHERE SIMPLE WORK PRACTICAL PPT TEMPLATE</a:t>
            </a:r>
            <a:endParaRPr lang="zh-CN" altLang="en-US" sz="1125" i="0" spc="103" dirty="0">
              <a:ln w="0">
                <a:noFill/>
              </a:ln>
              <a:latin typeface="FZDaHei-B02S" pitchFamily="34" charset="-122"/>
              <a:ea typeface="FZDaHei-B02S" pitchFamily="34" charset="-122"/>
            </a:endParaRPr>
          </a:p>
        </p:txBody>
      </p:sp>
      <p:pic>
        <p:nvPicPr>
          <p:cNvPr id="8" name="null.png" descr="descr"/>
          <p:cNvPicPr>
            <a:picLocks noChangeAspect="1"/>
          </p:cNvPicPr>
          <p:nvPr/>
        </p:nvPicPr>
        <p:blipFill>
          <a:blip r:embed="rId7" cstate="print"/>
          <a:stretch>
            <a:fillRect/>
          </a:stretch>
        </p:blipFill>
        <p:spPr>
          <a:xfrm>
            <a:off x="3564199" y="3131626"/>
            <a:ext cx="2240700" cy="548793"/>
          </a:xfrm>
          <a:prstGeom prst="rect">
            <a:avLst/>
          </a:prstGeom>
        </p:spPr>
      </p:pic>
      <p:sp>
        <p:nvSpPr>
          <p:cNvPr id="9" name="TextBox 4"/>
          <p:cNvSpPr txBox="1"/>
          <p:nvPr/>
        </p:nvSpPr>
        <p:spPr>
          <a:xfrm>
            <a:off x="3903237" y="3240912"/>
            <a:ext cx="1552575" cy="33210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zh-CN" altLang="en-US" sz="1075" i="0" spc="0">
                <a:ln w="0">
                  <a:noFill/>
                </a:ln>
                <a:solidFill>
                  <a:srgbClr val="FFFFFF">
                    <a:alpha val="100000"/>
                  </a:srgbClr>
                </a:solidFill>
                <a:latin typeface="微软雅黑" panose="020B0503020204020204" pitchFamily="34" charset="-122"/>
                <a:ea typeface="微软雅黑" panose="020B0503020204020204" pitchFamily="34" charset="-122"/>
              </a:rPr>
              <a:t>汇报人：</a:t>
            </a:r>
            <a:r>
              <a:rPr lang="en-US" altLang="zh-CN" sz="1075" i="0" spc="0">
                <a:ln w="0">
                  <a:noFill/>
                </a:ln>
                <a:solidFill>
                  <a:srgbClr val="FFFFFF">
                    <a:alpha val="100000"/>
                  </a:srgbClr>
                </a:solidFill>
                <a:latin typeface="微软雅黑" panose="020B0503020204020204" pitchFamily="34" charset="-122"/>
                <a:ea typeface="微软雅黑" panose="020B0503020204020204" pitchFamily="34" charset="-122"/>
              </a:rPr>
              <a:t>xiazaii</a:t>
            </a:r>
          </a:p>
          <a:p>
            <a:pPr algn="ctr">
              <a:lnSpc>
                <a:spcPct val="100000"/>
              </a:lnSpc>
            </a:pPr>
            <a:r>
              <a:rPr lang="zh-CN" altLang="en-US" sz="1075" i="0" spc="0">
                <a:ln w="0">
                  <a:noFill/>
                </a:ln>
                <a:solidFill>
                  <a:srgbClr val="FFFFFF">
                    <a:alpha val="100000"/>
                  </a:srgbClr>
                </a:solidFill>
                <a:latin typeface="微软雅黑" panose="020B0503020204020204" pitchFamily="34" charset="-122"/>
                <a:ea typeface="微软雅黑" panose="020B0503020204020204" pitchFamily="34" charset="-122"/>
              </a:rPr>
              <a:t>汇报时间：</a:t>
            </a:r>
            <a:r>
              <a:rPr lang="en-US" altLang="zh-CN" sz="1075" i="0" spc="0">
                <a:ln w="0">
                  <a:noFill/>
                </a:ln>
                <a:solidFill>
                  <a:srgbClr val="FFFFFF">
                    <a:alpha val="100000"/>
                  </a:srgbClr>
                </a:solidFill>
                <a:latin typeface="微软雅黑" panose="020B0503020204020204" pitchFamily="34" charset="-122"/>
                <a:ea typeface="微软雅黑" panose="020B0503020204020204" pitchFamily="34" charset="-122"/>
              </a:rPr>
              <a:t>20xx</a:t>
            </a:r>
            <a:r>
              <a:rPr lang="zh-CN" altLang="en-US" sz="1075" i="0" spc="0">
                <a:ln w="0">
                  <a:noFill/>
                </a:ln>
                <a:solidFill>
                  <a:srgbClr val="FFFFFF">
                    <a:alpha val="100000"/>
                  </a:srgbClr>
                </a:solidFill>
                <a:latin typeface="微软雅黑" panose="020B0503020204020204" pitchFamily="34" charset="-122"/>
                <a:ea typeface="微软雅黑" panose="020B0503020204020204" pitchFamily="34" charset="-122"/>
              </a:rPr>
              <a:t>年</a:t>
            </a:r>
            <a:r>
              <a:rPr lang="en-US" altLang="zh-CN" sz="1075" i="0" spc="0">
                <a:ln w="0">
                  <a:noFill/>
                </a:ln>
                <a:solidFill>
                  <a:srgbClr val="FFFFFF">
                    <a:alpha val="100000"/>
                  </a:srgbClr>
                </a:solidFill>
                <a:latin typeface="微软雅黑" panose="020B0503020204020204" pitchFamily="34" charset="-122"/>
                <a:ea typeface="微软雅黑" panose="020B0503020204020204" pitchFamily="34" charset="-122"/>
              </a:rPr>
              <a:t>xx</a:t>
            </a:r>
            <a:r>
              <a:rPr lang="zh-CN" altLang="en-US" sz="1075" i="0" spc="0">
                <a:ln w="0">
                  <a:noFill/>
                </a:ln>
                <a:solidFill>
                  <a:srgbClr val="FFFFFF">
                    <a:alpha val="100000"/>
                  </a:srgbClr>
                </a:solidFill>
                <a:latin typeface="微软雅黑" panose="020B0503020204020204" pitchFamily="34" charset="-122"/>
                <a:ea typeface="微软雅黑" panose="020B0503020204020204" pitchFamily="34" charset="-122"/>
              </a:rPr>
              <a:t>月</a:t>
            </a:r>
            <a:endParaRPr lang="zh-CN" altLang="en-US" sz="1075" i="0" spc="0" dirty="0">
              <a:ln w="0">
                <a:noFill/>
              </a:ln>
              <a:latin typeface="微软雅黑" panose="020B0503020204020204" pitchFamily="34" charset="-122"/>
              <a:ea typeface="微软雅黑" panose="020B0503020204020204" pitchFamily="34" charset="-122"/>
            </a:endParaRPr>
          </a:p>
        </p:txBody>
      </p:sp>
      <p:pic>
        <p:nvPicPr>
          <p:cNvPr id="10" name="null.png" descr="descr"/>
          <p:cNvPicPr>
            <a:picLocks noChangeAspect="1"/>
          </p:cNvPicPr>
          <p:nvPr/>
        </p:nvPicPr>
        <p:blipFill>
          <a:blip r:embed="rId8" cstate="print"/>
          <a:stretch>
            <a:fillRect/>
          </a:stretch>
        </p:blipFill>
        <p:spPr>
          <a:xfrm rot="18900000">
            <a:off x="4960108" y="1189033"/>
            <a:ext cx="2008094" cy="19074"/>
          </a:xfrm>
          <a:prstGeom prst="rect">
            <a:avLst/>
          </a:prstGeom>
        </p:spPr>
      </p:pic>
      <p:pic>
        <p:nvPicPr>
          <p:cNvPr id="11" name="null.png" descr="descr"/>
          <p:cNvPicPr>
            <a:picLocks noChangeAspect="1"/>
          </p:cNvPicPr>
          <p:nvPr/>
        </p:nvPicPr>
        <p:blipFill>
          <a:blip r:embed="rId9" cstate="print"/>
          <a:stretch>
            <a:fillRect/>
          </a:stretch>
        </p:blipFill>
        <p:spPr>
          <a:xfrm rot="18900000">
            <a:off x="2139802" y="4267818"/>
            <a:ext cx="1972680" cy="19074"/>
          </a:xfrm>
          <a:prstGeom prst="rect">
            <a:avLst/>
          </a:prstGeom>
        </p:spPr>
      </p:pic>
      <p:pic>
        <p:nvPicPr>
          <p:cNvPr id="12" name="null.png" descr="descr"/>
          <p:cNvPicPr>
            <a:picLocks noChangeAspect="1"/>
          </p:cNvPicPr>
          <p:nvPr/>
        </p:nvPicPr>
        <p:blipFill>
          <a:blip r:embed="rId10" cstate="print"/>
          <a:stretch>
            <a:fillRect/>
          </a:stretch>
        </p:blipFill>
        <p:spPr>
          <a:xfrm rot="16200000">
            <a:off x="2532357" y="3605776"/>
            <a:ext cx="253642" cy="219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451324" y="3580578"/>
            <a:ext cx="2136028" cy="263525"/>
          </a:xfrm>
          <a:prstGeom prst="rect">
            <a:avLst/>
          </a:prstGeom>
        </p:spPr>
      </p:pic>
      <p:pic>
        <p:nvPicPr>
          <p:cNvPr id="3" name="null.png" descr="descr"/>
          <p:cNvPicPr>
            <a:picLocks noChangeAspect="1"/>
          </p:cNvPicPr>
          <p:nvPr/>
        </p:nvPicPr>
        <p:blipFill>
          <a:blip r:embed="rId4" cstate="print"/>
          <a:stretch>
            <a:fillRect/>
          </a:stretch>
        </p:blipFill>
        <p:spPr>
          <a:xfrm>
            <a:off x="3232869" y="871785"/>
            <a:ext cx="2630800" cy="3470117"/>
          </a:xfrm>
          <a:prstGeom prst="rect">
            <a:avLst/>
          </a:prstGeom>
        </p:spPr>
      </p:pic>
      <p:pic>
        <p:nvPicPr>
          <p:cNvPr id="4" name="null.png" descr="descr"/>
          <p:cNvPicPr>
            <a:picLocks noChangeAspect="1"/>
          </p:cNvPicPr>
          <p:nvPr/>
        </p:nvPicPr>
        <p:blipFill>
          <a:blip r:embed="rId5" cstate="print"/>
          <a:stretch>
            <a:fillRect/>
          </a:stretch>
        </p:blipFill>
        <p:spPr>
          <a:xfrm>
            <a:off x="3103777" y="728350"/>
            <a:ext cx="2666741" cy="3527465"/>
          </a:xfrm>
          <a:prstGeom prst="rect">
            <a:avLst/>
          </a:prstGeom>
        </p:spPr>
      </p:pic>
      <p:pic>
        <p:nvPicPr>
          <p:cNvPr id="6" name="null.png" descr="descr"/>
          <p:cNvPicPr>
            <a:picLocks noChangeAspect="1"/>
          </p:cNvPicPr>
          <p:nvPr/>
        </p:nvPicPr>
        <p:blipFill>
          <a:blip r:embed="rId6" cstate="print"/>
          <a:stretch>
            <a:fillRect/>
          </a:stretch>
        </p:blipFill>
        <p:spPr>
          <a:xfrm>
            <a:off x="2806580" y="1888142"/>
            <a:ext cx="3261135" cy="1205306"/>
          </a:xfrm>
          <a:prstGeom prst="rect">
            <a:avLst/>
          </a:prstGeom>
        </p:spPr>
      </p:pic>
      <p:sp>
        <p:nvSpPr>
          <p:cNvPr id="5" name="TextBox 4"/>
          <p:cNvSpPr txBox="1"/>
          <p:nvPr/>
        </p:nvSpPr>
        <p:spPr>
          <a:xfrm>
            <a:off x="2785564" y="2582249"/>
            <a:ext cx="3467100" cy="24288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2215" i="0" spc="115" dirty="0">
                <a:ln w="0">
                  <a:noFill/>
                </a:ln>
                <a:solidFill>
                  <a:srgbClr val="242424">
                    <a:alpha val="100000"/>
                  </a:srgbClr>
                </a:solidFill>
                <a:latin typeface="微软雅黑" panose="020B0503020204020204" pitchFamily="34" charset="-122"/>
                <a:ea typeface="微软雅黑" panose="020B0503020204020204" pitchFamily="34" charset="-122"/>
              </a:rPr>
              <a:t>感谢您的观赏与聆听</a:t>
            </a:r>
            <a:endParaRPr lang="zh-CN" altLang="en-US" sz="2215" i="0" spc="115" dirty="0">
              <a:ln w="0">
                <a:noFill/>
              </a:ln>
              <a:latin typeface="微软雅黑" panose="020B0503020204020204" pitchFamily="34" charset="-122"/>
              <a:ea typeface="微软雅黑" panose="020B0503020204020204" pitchFamily="34" charset="-122"/>
            </a:endParaRPr>
          </a:p>
        </p:txBody>
      </p:sp>
      <p:pic>
        <p:nvPicPr>
          <p:cNvPr id="7" name="null.png" descr="descr"/>
          <p:cNvPicPr>
            <a:picLocks noChangeAspect="1"/>
          </p:cNvPicPr>
          <p:nvPr/>
        </p:nvPicPr>
        <p:blipFill>
          <a:blip r:embed="rId7" cstate="print"/>
          <a:stretch>
            <a:fillRect/>
          </a:stretch>
        </p:blipFill>
        <p:spPr>
          <a:xfrm>
            <a:off x="3684714" y="1201469"/>
            <a:ext cx="1507693" cy="435990"/>
          </a:xfrm>
          <a:prstGeom prst="rect">
            <a:avLst/>
          </a:prstGeom>
        </p:spPr>
      </p:pic>
      <p:pic>
        <p:nvPicPr>
          <p:cNvPr id="8" name="null.png" descr="descr"/>
          <p:cNvPicPr>
            <a:picLocks noChangeAspect="1"/>
          </p:cNvPicPr>
          <p:nvPr/>
        </p:nvPicPr>
        <p:blipFill>
          <a:blip r:embed="rId8" cstate="print"/>
          <a:stretch>
            <a:fillRect/>
          </a:stretch>
        </p:blipFill>
        <p:spPr>
          <a:xfrm>
            <a:off x="3369133" y="3374185"/>
            <a:ext cx="2136028" cy="263525"/>
          </a:xfrm>
          <a:prstGeom prst="rect">
            <a:avLst/>
          </a:prstGeom>
        </p:spPr>
      </p:pic>
      <p:pic>
        <p:nvPicPr>
          <p:cNvPr id="10" name="null.png" descr="descr"/>
          <p:cNvPicPr>
            <a:picLocks noChangeAspect="1"/>
          </p:cNvPicPr>
          <p:nvPr/>
        </p:nvPicPr>
        <p:blipFill>
          <a:blip r:embed="rId9" cstate="print"/>
          <a:stretch>
            <a:fillRect/>
          </a:stretch>
        </p:blipFill>
        <p:spPr>
          <a:xfrm rot="18900000">
            <a:off x="4859621" y="1161892"/>
            <a:ext cx="2008094" cy="19074"/>
          </a:xfrm>
          <a:prstGeom prst="rect">
            <a:avLst/>
          </a:prstGeom>
        </p:spPr>
      </p:pic>
      <p:sp>
        <p:nvSpPr>
          <p:cNvPr id="11" name="TextBox 4"/>
          <p:cNvSpPr txBox="1"/>
          <p:nvPr/>
        </p:nvSpPr>
        <p:spPr>
          <a:xfrm>
            <a:off x="3092909" y="1876753"/>
            <a:ext cx="2852738" cy="7810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4680" i="0" spc="552" dirty="0">
                <a:ln w="0">
                  <a:noFill/>
                </a:ln>
                <a:solidFill>
                  <a:srgbClr val="242424">
                    <a:alpha val="100000"/>
                  </a:srgbClr>
                </a:solidFill>
                <a:latin typeface="FZDaHei-B02S" pitchFamily="34" charset="-122"/>
                <a:ea typeface="FZDaHei-B02S" pitchFamily="34" charset="-122"/>
              </a:rPr>
              <a:t>THANK</a:t>
            </a:r>
            <a:endParaRPr lang="zh-CN" altLang="en-US" sz="4680" i="0" spc="552" dirty="0">
              <a:ln w="0">
                <a:noFill/>
              </a:ln>
              <a:latin typeface="FZDaHei-B02S" pitchFamily="34" charset="-122"/>
              <a:ea typeface="FZDaHei-B02S" pitchFamily="34" charset="-122"/>
            </a:endParaRPr>
          </a:p>
        </p:txBody>
      </p:sp>
      <p:pic>
        <p:nvPicPr>
          <p:cNvPr id="12" name="null.png" descr="descr"/>
          <p:cNvPicPr>
            <a:picLocks noChangeAspect="1"/>
          </p:cNvPicPr>
          <p:nvPr/>
        </p:nvPicPr>
        <p:blipFill>
          <a:blip r:embed="rId10" cstate="print"/>
          <a:stretch>
            <a:fillRect/>
          </a:stretch>
        </p:blipFill>
        <p:spPr>
          <a:xfrm rot="18900000">
            <a:off x="1946165" y="4332364"/>
            <a:ext cx="1972680" cy="19074"/>
          </a:xfrm>
          <a:prstGeom prst="rect">
            <a:avLst/>
          </a:prstGeom>
        </p:spPr>
      </p:pic>
      <p:pic>
        <p:nvPicPr>
          <p:cNvPr id="13" name="null.png" descr="descr"/>
          <p:cNvPicPr>
            <a:picLocks noChangeAspect="1"/>
          </p:cNvPicPr>
          <p:nvPr/>
        </p:nvPicPr>
        <p:blipFill>
          <a:blip r:embed="rId11" cstate="print"/>
          <a:stretch>
            <a:fillRect/>
          </a:stretch>
        </p:blipFill>
        <p:spPr>
          <a:xfrm rot="16200000">
            <a:off x="2338719" y="3670322"/>
            <a:ext cx="253642" cy="2196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4697709" y="661670"/>
            <a:ext cx="621553" cy="621553"/>
          </a:xfrm>
          <a:prstGeom prst="rect">
            <a:avLst/>
          </a:prstGeom>
        </p:spPr>
      </p:pic>
      <p:sp>
        <p:nvSpPr>
          <p:cNvPr id="5" name="TextBox 4"/>
          <p:cNvSpPr txBox="1"/>
          <p:nvPr/>
        </p:nvSpPr>
        <p:spPr>
          <a:xfrm>
            <a:off x="4788839" y="791824"/>
            <a:ext cx="447675" cy="24288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875" i="0" spc="245" dirty="0">
                <a:ln w="0">
                  <a:noFill/>
                </a:ln>
                <a:solidFill>
                  <a:srgbClr val="FFFFFF">
                    <a:alpha val="100000"/>
                  </a:srgbClr>
                </a:solidFill>
                <a:latin typeface="Cinzel-Bold" pitchFamily="34" charset="-122"/>
                <a:ea typeface="Cinzel-Bold" pitchFamily="34" charset="-122"/>
              </a:rPr>
              <a:t>01</a:t>
            </a:r>
            <a:endParaRPr lang="zh-CN" altLang="en-US" sz="1875" i="0" spc="245" dirty="0">
              <a:ln w="0">
                <a:noFill/>
              </a:ln>
              <a:latin typeface="Cinzel-Bold" pitchFamily="34" charset="-122"/>
              <a:ea typeface="Cinzel-Bold" pitchFamily="34" charset="-122"/>
            </a:endParaRPr>
          </a:p>
        </p:txBody>
      </p:sp>
      <p:pic>
        <p:nvPicPr>
          <p:cNvPr id="3" name="null.png" descr="descr"/>
          <p:cNvPicPr>
            <a:picLocks noChangeAspect="1"/>
          </p:cNvPicPr>
          <p:nvPr/>
        </p:nvPicPr>
        <p:blipFill>
          <a:blip r:embed="rId3" cstate="print"/>
          <a:stretch>
            <a:fillRect/>
          </a:stretch>
        </p:blipFill>
        <p:spPr>
          <a:xfrm>
            <a:off x="4697709" y="2765319"/>
            <a:ext cx="621553" cy="621553"/>
          </a:xfrm>
          <a:prstGeom prst="rect">
            <a:avLst/>
          </a:prstGeom>
        </p:spPr>
      </p:pic>
      <p:pic>
        <p:nvPicPr>
          <p:cNvPr id="4" name="null.png" descr="descr"/>
          <p:cNvPicPr>
            <a:picLocks noChangeAspect="1"/>
          </p:cNvPicPr>
          <p:nvPr/>
        </p:nvPicPr>
        <p:blipFill>
          <a:blip r:embed="rId3" cstate="print"/>
          <a:stretch>
            <a:fillRect/>
          </a:stretch>
        </p:blipFill>
        <p:spPr>
          <a:xfrm>
            <a:off x="4697709" y="1676805"/>
            <a:ext cx="621553" cy="621553"/>
          </a:xfrm>
          <a:prstGeom prst="rect">
            <a:avLst/>
          </a:prstGeom>
        </p:spPr>
      </p:pic>
      <p:sp>
        <p:nvSpPr>
          <p:cNvPr id="6" name="TextBox 4"/>
          <p:cNvSpPr txBox="1"/>
          <p:nvPr/>
        </p:nvSpPr>
        <p:spPr>
          <a:xfrm>
            <a:off x="4788839" y="1806959"/>
            <a:ext cx="447675" cy="24288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875" i="0" spc="245" dirty="0">
                <a:ln w="0">
                  <a:noFill/>
                </a:ln>
                <a:solidFill>
                  <a:srgbClr val="FFFFFF">
                    <a:alpha val="100000"/>
                  </a:srgbClr>
                </a:solidFill>
                <a:latin typeface="Cinzel-Bold" pitchFamily="34" charset="-122"/>
                <a:ea typeface="Cinzel-Bold" pitchFamily="34" charset="-122"/>
              </a:rPr>
              <a:t>02</a:t>
            </a:r>
            <a:endParaRPr lang="zh-CN" altLang="en-US" sz="1875" i="0" spc="245" dirty="0">
              <a:ln w="0">
                <a:noFill/>
              </a:ln>
              <a:latin typeface="Cinzel-Bold" pitchFamily="34" charset="-122"/>
              <a:ea typeface="Cinzel-Bold" pitchFamily="34" charset="-122"/>
            </a:endParaRPr>
          </a:p>
        </p:txBody>
      </p:sp>
      <p:sp>
        <p:nvSpPr>
          <p:cNvPr id="7" name="TextBox 4"/>
          <p:cNvSpPr txBox="1"/>
          <p:nvPr/>
        </p:nvSpPr>
        <p:spPr>
          <a:xfrm>
            <a:off x="4788839" y="2895473"/>
            <a:ext cx="447675" cy="24288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875" i="0" spc="245" dirty="0">
                <a:ln w="0">
                  <a:noFill/>
                </a:ln>
                <a:solidFill>
                  <a:srgbClr val="FFFFFF">
                    <a:alpha val="100000"/>
                  </a:srgbClr>
                </a:solidFill>
                <a:latin typeface="Cinzel-Bold" pitchFamily="34" charset="-122"/>
                <a:ea typeface="Cinzel-Bold" pitchFamily="34" charset="-122"/>
              </a:rPr>
              <a:t>03</a:t>
            </a:r>
            <a:endParaRPr lang="zh-CN" altLang="en-US" sz="1875" i="0" spc="245" dirty="0">
              <a:ln w="0">
                <a:noFill/>
              </a:ln>
              <a:latin typeface="Cinzel-Bold" pitchFamily="34" charset="-122"/>
              <a:ea typeface="Cinzel-Bold" pitchFamily="34" charset="-122"/>
            </a:endParaRPr>
          </a:p>
        </p:txBody>
      </p:sp>
      <p:pic>
        <p:nvPicPr>
          <p:cNvPr id="8" name="null.png" descr="descr"/>
          <p:cNvPicPr>
            <a:picLocks noChangeAspect="1"/>
          </p:cNvPicPr>
          <p:nvPr/>
        </p:nvPicPr>
        <p:blipFill>
          <a:blip r:embed="rId3" cstate="print"/>
          <a:stretch>
            <a:fillRect/>
          </a:stretch>
        </p:blipFill>
        <p:spPr>
          <a:xfrm>
            <a:off x="4697709" y="3884115"/>
            <a:ext cx="621553" cy="621553"/>
          </a:xfrm>
          <a:prstGeom prst="rect">
            <a:avLst/>
          </a:prstGeom>
        </p:spPr>
      </p:pic>
      <p:sp>
        <p:nvSpPr>
          <p:cNvPr id="9" name="TextBox 4"/>
          <p:cNvSpPr txBox="1"/>
          <p:nvPr/>
        </p:nvSpPr>
        <p:spPr>
          <a:xfrm>
            <a:off x="4788840" y="4014269"/>
            <a:ext cx="447675" cy="24288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875" i="0" spc="245" dirty="0">
                <a:ln w="0">
                  <a:noFill/>
                </a:ln>
                <a:solidFill>
                  <a:srgbClr val="FFFFFF">
                    <a:alpha val="100000"/>
                  </a:srgbClr>
                </a:solidFill>
                <a:latin typeface="Cinzel-Bold" pitchFamily="34" charset="-122"/>
                <a:ea typeface="Cinzel-Bold" pitchFamily="34" charset="-122"/>
              </a:rPr>
              <a:t>04</a:t>
            </a:r>
            <a:endParaRPr lang="zh-CN" altLang="en-US" sz="1875" i="0" spc="245" dirty="0">
              <a:ln w="0">
                <a:noFill/>
              </a:ln>
              <a:latin typeface="Cinzel-Bold" pitchFamily="34" charset="-122"/>
              <a:ea typeface="Cinzel-Bold" pitchFamily="34" charset="-122"/>
            </a:endParaRPr>
          </a:p>
        </p:txBody>
      </p:sp>
      <p:pic>
        <p:nvPicPr>
          <p:cNvPr id="10" name="null.png" descr="descr"/>
          <p:cNvPicPr>
            <a:picLocks noChangeAspect="1"/>
          </p:cNvPicPr>
          <p:nvPr/>
        </p:nvPicPr>
        <p:blipFill>
          <a:blip r:embed="rId4" cstate="print"/>
          <a:stretch>
            <a:fillRect/>
          </a:stretch>
        </p:blipFill>
        <p:spPr>
          <a:xfrm>
            <a:off x="877841" y="1503167"/>
            <a:ext cx="1794622" cy="1794622"/>
          </a:xfrm>
          <a:prstGeom prst="rect">
            <a:avLst/>
          </a:prstGeom>
        </p:spPr>
      </p:pic>
      <p:pic>
        <p:nvPicPr>
          <p:cNvPr id="11" name="null.png" descr="descr"/>
          <p:cNvPicPr>
            <a:picLocks noChangeAspect="1"/>
          </p:cNvPicPr>
          <p:nvPr/>
        </p:nvPicPr>
        <p:blipFill>
          <a:blip r:embed="rId5" cstate="print"/>
          <a:stretch>
            <a:fillRect/>
          </a:stretch>
        </p:blipFill>
        <p:spPr>
          <a:xfrm>
            <a:off x="2132890" y="2758215"/>
            <a:ext cx="1079145" cy="1079145"/>
          </a:xfrm>
          <a:prstGeom prst="rect">
            <a:avLst/>
          </a:prstGeom>
        </p:spPr>
      </p:pic>
      <p:pic>
        <p:nvPicPr>
          <p:cNvPr id="12" name="null.png" descr="descr"/>
          <p:cNvPicPr>
            <a:picLocks noChangeAspect="1"/>
          </p:cNvPicPr>
          <p:nvPr/>
        </p:nvPicPr>
        <p:blipFill>
          <a:blip r:embed="rId6" cstate="print"/>
          <a:stretch>
            <a:fillRect/>
          </a:stretch>
        </p:blipFill>
        <p:spPr>
          <a:xfrm rot="19233109">
            <a:off x="1315257" y="544121"/>
            <a:ext cx="2008094" cy="19074"/>
          </a:xfrm>
          <a:prstGeom prst="rect">
            <a:avLst/>
          </a:prstGeom>
        </p:spPr>
      </p:pic>
      <p:pic>
        <p:nvPicPr>
          <p:cNvPr id="13" name="null.png" descr="descr"/>
          <p:cNvPicPr>
            <a:picLocks noChangeAspect="1"/>
          </p:cNvPicPr>
          <p:nvPr/>
        </p:nvPicPr>
        <p:blipFill>
          <a:blip r:embed="rId7" cstate="print"/>
          <a:stretch>
            <a:fillRect/>
          </a:stretch>
        </p:blipFill>
        <p:spPr>
          <a:xfrm rot="16200000">
            <a:off x="1165419" y="735792"/>
            <a:ext cx="253642" cy="219668"/>
          </a:xfrm>
          <a:prstGeom prst="rect">
            <a:avLst/>
          </a:prstGeom>
        </p:spPr>
      </p:pic>
      <p:sp>
        <p:nvSpPr>
          <p:cNvPr id="14" name="TextBox 4"/>
          <p:cNvSpPr txBox="1"/>
          <p:nvPr/>
        </p:nvSpPr>
        <p:spPr>
          <a:xfrm>
            <a:off x="1775152" y="2078434"/>
            <a:ext cx="2162175" cy="3143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2215" i="0" spc="377" dirty="0">
                <a:ln w="0">
                  <a:noFill/>
                </a:ln>
                <a:solidFill>
                  <a:srgbClr val="000000">
                    <a:alpha val="100000"/>
                  </a:srgbClr>
                </a:solidFill>
                <a:latin typeface="FZDaHei-B02S" pitchFamily="34" charset="-122"/>
                <a:ea typeface="FZDaHei-B02S" pitchFamily="34" charset="-122"/>
              </a:rPr>
              <a:t>CONTENTS</a:t>
            </a:r>
            <a:endParaRPr lang="zh-CN" altLang="en-US" sz="2215" i="0" spc="377" dirty="0">
              <a:ln w="0">
                <a:noFill/>
              </a:ln>
              <a:latin typeface="FZDaHei-B02S" pitchFamily="34" charset="-122"/>
              <a:ea typeface="FZDaHei-B02S" pitchFamily="34" charset="-122"/>
            </a:endParaRPr>
          </a:p>
        </p:txBody>
      </p:sp>
      <p:sp>
        <p:nvSpPr>
          <p:cNvPr id="15" name="TextBox 4"/>
          <p:cNvSpPr txBox="1"/>
          <p:nvPr/>
        </p:nvSpPr>
        <p:spPr>
          <a:xfrm rot="21599999">
            <a:off x="5591432" y="741664"/>
            <a:ext cx="723900" cy="23336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420" i="0" spc="0" dirty="0">
                <a:ln w="0">
                  <a:noFill/>
                </a:ln>
                <a:solidFill>
                  <a:srgbClr val="242424">
                    <a:alpha val="97985"/>
                  </a:srgbClr>
                </a:solidFill>
                <a:latin typeface="微软雅黑" panose="020B0503020204020204" pitchFamily="34" charset="-122"/>
                <a:ea typeface="微软雅黑" panose="020B0503020204020204" pitchFamily="34" charset="-122"/>
              </a:rPr>
              <a:t>公司简介</a:t>
            </a:r>
            <a:endParaRPr lang="zh-CN" altLang="en-US" sz="1420" i="0" spc="0" dirty="0">
              <a:ln w="0">
                <a:noFill/>
              </a:ln>
              <a:latin typeface="微软雅黑" panose="020B0503020204020204" pitchFamily="34" charset="-122"/>
              <a:ea typeface="微软雅黑" panose="020B0503020204020204" pitchFamily="34" charset="-122"/>
            </a:endParaRPr>
          </a:p>
        </p:txBody>
      </p:sp>
      <p:sp>
        <p:nvSpPr>
          <p:cNvPr id="16" name="TextBox 4"/>
          <p:cNvSpPr txBox="1"/>
          <p:nvPr/>
        </p:nvSpPr>
        <p:spPr>
          <a:xfrm rot="21600000">
            <a:off x="5591432" y="1041305"/>
            <a:ext cx="2843213" cy="16192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65" i="0" spc="0" dirty="0">
                <a:ln w="0">
                  <a:noFill/>
                </a:ln>
                <a:solidFill>
                  <a:srgbClr val="242424">
                    <a:alpha val="100000"/>
                  </a:srgbClr>
                </a:solidFill>
                <a:latin typeface="微软雅黑" panose="020B0503020204020204" pitchFamily="34" charset="-122"/>
                <a:ea typeface="微软雅黑" panose="020B0503020204020204" pitchFamily="34" charset="-122"/>
              </a:rPr>
              <a:t>They are seeking permission to begin criminal </a:t>
            </a:r>
            <a:endParaRPr lang="zh-CN" altLang="en-US" sz="965" i="0" spc="0" dirty="0">
              <a:ln w="0">
                <a:noFill/>
              </a:ln>
              <a:latin typeface="微软雅黑" panose="020B0503020204020204" pitchFamily="34" charset="-122"/>
              <a:ea typeface="微软雅黑" panose="020B0503020204020204" pitchFamily="34" charset="-122"/>
            </a:endParaRPr>
          </a:p>
        </p:txBody>
      </p:sp>
      <p:sp>
        <p:nvSpPr>
          <p:cNvPr id="17" name="TextBox 4"/>
          <p:cNvSpPr txBox="1"/>
          <p:nvPr/>
        </p:nvSpPr>
        <p:spPr>
          <a:xfrm rot="21600000">
            <a:off x="5591433" y="1790500"/>
            <a:ext cx="860738" cy="221599"/>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440" i="0" spc="0" dirty="0">
                <a:ln w="0">
                  <a:noFill/>
                </a:ln>
                <a:solidFill>
                  <a:srgbClr val="000000">
                    <a:alpha val="97985"/>
                  </a:srgbClr>
                </a:solidFill>
                <a:latin typeface="微软雅黑" panose="020B0503020204020204" pitchFamily="34" charset="-122"/>
                <a:ea typeface="微软雅黑" panose="020B0503020204020204" pitchFamily="34" charset="-122"/>
              </a:rPr>
              <a:t>产品介绍</a:t>
            </a:r>
            <a:endParaRPr lang="zh-CN" altLang="en-US" sz="1440" i="0" spc="0" dirty="0">
              <a:ln w="0">
                <a:noFill/>
              </a:ln>
              <a:latin typeface="微软雅黑" panose="020B0503020204020204" pitchFamily="34" charset="-122"/>
              <a:ea typeface="微软雅黑" panose="020B0503020204020204" pitchFamily="34" charset="-122"/>
            </a:endParaRPr>
          </a:p>
        </p:txBody>
      </p:sp>
      <p:sp>
        <p:nvSpPr>
          <p:cNvPr id="18" name="TextBox 4"/>
          <p:cNvSpPr txBox="1"/>
          <p:nvPr/>
        </p:nvSpPr>
        <p:spPr>
          <a:xfrm rot="21600000">
            <a:off x="5591433" y="2057225"/>
            <a:ext cx="2795588" cy="16192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80" i="0" spc="0" dirty="0">
                <a:ln w="0">
                  <a:noFill/>
                </a:ln>
                <a:solidFill>
                  <a:srgbClr val="242424">
                    <a:alpha val="100000"/>
                  </a:srgbClr>
                </a:solidFill>
                <a:latin typeface="微软雅黑" panose="020B0503020204020204" pitchFamily="34" charset="-122"/>
                <a:ea typeface="微软雅黑" panose="020B0503020204020204" pitchFamily="34" charset="-122"/>
              </a:rPr>
              <a:t>They are seeking permission to begin criminal </a:t>
            </a:r>
            <a:endParaRPr lang="zh-CN" altLang="en-US" sz="980" i="0" spc="0" dirty="0">
              <a:ln w="0">
                <a:noFill/>
              </a:ln>
              <a:latin typeface="微软雅黑" panose="020B0503020204020204" pitchFamily="34" charset="-122"/>
              <a:ea typeface="微软雅黑" panose="020B0503020204020204" pitchFamily="34" charset="-122"/>
            </a:endParaRPr>
          </a:p>
        </p:txBody>
      </p:sp>
      <p:sp>
        <p:nvSpPr>
          <p:cNvPr id="19" name="TextBox 4"/>
          <p:cNvSpPr txBox="1"/>
          <p:nvPr/>
        </p:nvSpPr>
        <p:spPr>
          <a:xfrm rot="21600000">
            <a:off x="5591434" y="2897835"/>
            <a:ext cx="1004575" cy="221599"/>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440" i="0" spc="0" dirty="0">
                <a:ln w="0">
                  <a:noFill/>
                </a:ln>
                <a:solidFill>
                  <a:srgbClr val="000000">
                    <a:alpha val="97985"/>
                  </a:srgbClr>
                </a:solidFill>
                <a:latin typeface="微软雅黑" panose="020B0503020204020204" pitchFamily="34" charset="-122"/>
                <a:ea typeface="微软雅黑" panose="020B0503020204020204" pitchFamily="34" charset="-122"/>
              </a:rPr>
              <a:t>商务合作</a:t>
            </a:r>
            <a:endParaRPr lang="zh-CN" altLang="en-US" sz="1440" i="0" spc="0" dirty="0">
              <a:ln w="0">
                <a:noFill/>
              </a:ln>
              <a:latin typeface="微软雅黑" panose="020B0503020204020204" pitchFamily="34" charset="-122"/>
              <a:ea typeface="微软雅黑" panose="020B0503020204020204" pitchFamily="34" charset="-122"/>
            </a:endParaRPr>
          </a:p>
        </p:txBody>
      </p:sp>
      <p:sp>
        <p:nvSpPr>
          <p:cNvPr id="20" name="TextBox 4"/>
          <p:cNvSpPr txBox="1"/>
          <p:nvPr/>
        </p:nvSpPr>
        <p:spPr>
          <a:xfrm rot="1">
            <a:off x="5591434" y="3145748"/>
            <a:ext cx="2795588" cy="16192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80" i="0" spc="0" dirty="0">
                <a:ln w="0">
                  <a:noFill/>
                </a:ln>
                <a:solidFill>
                  <a:srgbClr val="242424">
                    <a:alpha val="100000"/>
                  </a:srgbClr>
                </a:solidFill>
                <a:latin typeface="微软雅黑" panose="020B0503020204020204" pitchFamily="34" charset="-122"/>
                <a:ea typeface="微软雅黑" panose="020B0503020204020204" pitchFamily="34" charset="-122"/>
              </a:rPr>
              <a:t>They are seeking permission to begin criminal </a:t>
            </a:r>
            <a:endParaRPr lang="zh-CN" altLang="en-US" sz="980" i="0" spc="0" dirty="0">
              <a:ln w="0">
                <a:noFill/>
              </a:ln>
              <a:latin typeface="微软雅黑" panose="020B0503020204020204" pitchFamily="34" charset="-122"/>
              <a:ea typeface="微软雅黑" panose="020B0503020204020204" pitchFamily="34" charset="-122"/>
            </a:endParaRPr>
          </a:p>
        </p:txBody>
      </p:sp>
      <p:sp>
        <p:nvSpPr>
          <p:cNvPr id="21" name="TextBox 4"/>
          <p:cNvSpPr txBox="1"/>
          <p:nvPr/>
        </p:nvSpPr>
        <p:spPr>
          <a:xfrm rot="5">
            <a:off x="5591435" y="3997809"/>
            <a:ext cx="1220331" cy="221599"/>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440" i="0" spc="0" dirty="0">
                <a:ln w="0">
                  <a:noFill/>
                </a:ln>
                <a:solidFill>
                  <a:srgbClr val="000000">
                    <a:alpha val="97985"/>
                  </a:srgbClr>
                </a:solidFill>
                <a:latin typeface="微软雅黑" panose="020B0503020204020204" pitchFamily="34" charset="-122"/>
                <a:ea typeface="微软雅黑" panose="020B0503020204020204" pitchFamily="34" charset="-122"/>
              </a:rPr>
              <a:t>未来规划</a:t>
            </a:r>
            <a:endParaRPr lang="zh-CN" altLang="en-US" sz="1440" i="0" spc="0" dirty="0">
              <a:ln w="0">
                <a:noFill/>
              </a:ln>
              <a:latin typeface="微软雅黑" panose="020B0503020204020204" pitchFamily="34" charset="-122"/>
              <a:ea typeface="微软雅黑" panose="020B0503020204020204" pitchFamily="34" charset="-122"/>
            </a:endParaRPr>
          </a:p>
        </p:txBody>
      </p:sp>
      <p:sp>
        <p:nvSpPr>
          <p:cNvPr id="22" name="TextBox 4"/>
          <p:cNvSpPr txBox="1"/>
          <p:nvPr/>
        </p:nvSpPr>
        <p:spPr>
          <a:xfrm rot="21600000">
            <a:off x="5591435" y="4264535"/>
            <a:ext cx="2795588" cy="16192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80" i="0" spc="0" dirty="0">
                <a:ln w="0">
                  <a:noFill/>
                </a:ln>
                <a:solidFill>
                  <a:srgbClr val="242424">
                    <a:alpha val="100000"/>
                  </a:srgbClr>
                </a:solidFill>
                <a:latin typeface="微软雅黑" panose="020B0503020204020204" pitchFamily="34" charset="-122"/>
                <a:ea typeface="微软雅黑" panose="020B0503020204020204" pitchFamily="34" charset="-122"/>
              </a:rPr>
              <a:t>They are seeking permission to begin criminal </a:t>
            </a:r>
            <a:endParaRPr lang="zh-CN" altLang="en-US" sz="980" i="0" spc="0" dirty="0">
              <a:ln w="0">
                <a:noFill/>
              </a:l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75817" y="767277"/>
            <a:ext cx="579946" cy="579946"/>
          </a:xfrm>
          <a:prstGeom prst="rect">
            <a:avLst/>
          </a:prstGeom>
        </p:spPr>
      </p:pic>
      <p:pic>
        <p:nvPicPr>
          <p:cNvPr id="3" name="null.png" descr="descr"/>
          <p:cNvPicPr>
            <a:picLocks noChangeAspect="1"/>
          </p:cNvPicPr>
          <p:nvPr/>
        </p:nvPicPr>
        <p:blipFill>
          <a:blip r:embed="rId4" cstate="print"/>
          <a:stretch>
            <a:fillRect/>
          </a:stretch>
        </p:blipFill>
        <p:spPr>
          <a:xfrm>
            <a:off x="665790" y="1003233"/>
            <a:ext cx="466287" cy="466287"/>
          </a:xfrm>
          <a:prstGeom prst="rect">
            <a:avLst/>
          </a:prstGeom>
        </p:spPr>
      </p:pic>
      <p:pic>
        <p:nvPicPr>
          <p:cNvPr id="4" name="null.png" descr="descr"/>
          <p:cNvPicPr>
            <a:picLocks noChangeAspect="1"/>
          </p:cNvPicPr>
          <p:nvPr/>
        </p:nvPicPr>
        <p:blipFill>
          <a:blip r:embed="rId5" cstate="print"/>
          <a:stretch>
            <a:fillRect/>
          </a:stretch>
        </p:blipFill>
        <p:spPr>
          <a:xfrm rot="19233109">
            <a:off x="465096" y="423118"/>
            <a:ext cx="867675" cy="21303"/>
          </a:xfrm>
          <a:prstGeom prst="rect">
            <a:avLst/>
          </a:prstGeom>
        </p:spPr>
      </p:pic>
      <p:pic>
        <p:nvPicPr>
          <p:cNvPr id="6" name="null.png" descr="descr"/>
          <p:cNvPicPr>
            <a:picLocks noChangeAspect="1"/>
          </p:cNvPicPr>
          <p:nvPr/>
        </p:nvPicPr>
        <p:blipFill>
          <a:blip r:embed="rId6" cstate="print"/>
          <a:stretch>
            <a:fillRect/>
          </a:stretch>
        </p:blipFill>
        <p:spPr>
          <a:xfrm rot="16200000">
            <a:off x="449403" y="523831"/>
            <a:ext cx="109596" cy="94916"/>
          </a:xfrm>
          <a:prstGeom prst="rect">
            <a:avLst/>
          </a:prstGeom>
        </p:spPr>
      </p:pic>
      <p:pic>
        <p:nvPicPr>
          <p:cNvPr id="7" name="null.png" descr="descr"/>
          <p:cNvPicPr>
            <a:picLocks noChangeAspect="1"/>
          </p:cNvPicPr>
          <p:nvPr/>
        </p:nvPicPr>
        <p:blipFill>
          <a:blip r:embed="rId7" cstate="print"/>
          <a:stretch>
            <a:fillRect/>
          </a:stretch>
        </p:blipFill>
        <p:spPr>
          <a:xfrm>
            <a:off x="5776856" y="767273"/>
            <a:ext cx="2929884" cy="4389452"/>
          </a:xfrm>
          <a:prstGeom prst="rect">
            <a:avLst/>
          </a:prstGeom>
        </p:spPr>
      </p:pic>
      <p:pic>
        <p:nvPicPr>
          <p:cNvPr id="8" name="null.png" descr="descr"/>
          <p:cNvPicPr>
            <a:picLocks noChangeAspect="1"/>
          </p:cNvPicPr>
          <p:nvPr/>
        </p:nvPicPr>
        <p:blipFill>
          <a:blip r:embed="rId8" cstate="print"/>
          <a:stretch>
            <a:fillRect/>
          </a:stretch>
        </p:blipFill>
        <p:spPr>
          <a:xfrm>
            <a:off x="8240454" y="2394555"/>
            <a:ext cx="910712" cy="466287"/>
          </a:xfrm>
          <a:prstGeom prst="rect">
            <a:avLst/>
          </a:prstGeom>
        </p:spPr>
      </p:pic>
      <p:sp>
        <p:nvSpPr>
          <p:cNvPr id="5" name="TextBox 4"/>
          <p:cNvSpPr txBox="1"/>
          <p:nvPr/>
        </p:nvSpPr>
        <p:spPr>
          <a:xfrm rot="21600000">
            <a:off x="1489047" y="1675770"/>
            <a:ext cx="781542" cy="223587"/>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455" i="0" spc="0" dirty="0">
                <a:ln w="0">
                  <a:noFill/>
                </a:ln>
                <a:solidFill>
                  <a:srgbClr val="000000">
                    <a:alpha val="97985"/>
                  </a:srgbClr>
                </a:solidFill>
                <a:latin typeface="FZDaHei-B02S" pitchFamily="34" charset="-122"/>
                <a:ea typeface="FZDaHei-B02S" pitchFamily="34" charset="-122"/>
              </a:rPr>
              <a:t>公司简介</a:t>
            </a:r>
            <a:endParaRPr lang="zh-CN" altLang="en-US" sz="1455" i="0" spc="0" dirty="0">
              <a:ln w="0">
                <a:noFill/>
              </a:ln>
              <a:latin typeface="FZDaHei-B02S" pitchFamily="34" charset="-122"/>
              <a:ea typeface="FZDaHei-B02S" pitchFamily="34" charset="-122"/>
            </a:endParaRPr>
          </a:p>
        </p:txBody>
      </p:sp>
      <p:sp>
        <p:nvSpPr>
          <p:cNvPr id="9" name="TextBox 4"/>
          <p:cNvSpPr txBox="1"/>
          <p:nvPr/>
        </p:nvSpPr>
        <p:spPr>
          <a:xfrm>
            <a:off x="1489047" y="1941102"/>
            <a:ext cx="2800350" cy="16192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990" i="0" spc="0" dirty="0">
                <a:ln w="0">
                  <a:noFill/>
                </a:ln>
                <a:solidFill>
                  <a:srgbClr val="000000">
                    <a:alpha val="100000"/>
                  </a:srgbClr>
                </a:solidFill>
                <a:latin typeface="微软雅黑" panose="020B0503020204020204" pitchFamily="34" charset="-122"/>
                <a:ea typeface="微软雅黑" panose="020B0503020204020204" pitchFamily="34" charset="-122"/>
              </a:rPr>
              <a:t>They are seeking permission to begin criminal </a:t>
            </a:r>
            <a:endParaRPr lang="zh-CN" altLang="en-US" sz="990" i="0" spc="0" dirty="0">
              <a:ln w="0">
                <a:noFill/>
              </a:ln>
              <a:latin typeface="微软雅黑" panose="020B0503020204020204" pitchFamily="34" charset="-122"/>
              <a:ea typeface="微软雅黑" panose="020B0503020204020204" pitchFamily="34" charset="-122"/>
            </a:endParaRPr>
          </a:p>
        </p:txBody>
      </p:sp>
      <p:sp>
        <p:nvSpPr>
          <p:cNvPr id="10" name="TextBox 4"/>
          <p:cNvSpPr txBox="1"/>
          <p:nvPr/>
        </p:nvSpPr>
        <p:spPr>
          <a:xfrm>
            <a:off x="1489055" y="2647825"/>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11" name="TextBox 4"/>
          <p:cNvSpPr txBox="1"/>
          <p:nvPr/>
        </p:nvSpPr>
        <p:spPr>
          <a:xfrm>
            <a:off x="1489047" y="3126824"/>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 Likewise, we should keep learning day by day to maintain our keen mental power and expand our intellectual capacity. Constant learning supplies us with inexhaustible fuel for driving us to sharpen our power of reasoning, analysis, and judgment. Learning incessantly is the surest way to keep pace with the times in the information age, and an infallible warrant of success in times of uncertainty. </a:t>
            </a:r>
            <a:endParaRPr lang="zh-CN" altLang="en-US" sz="600" i="0" spc="118" dirty="0">
              <a:ln w="0">
                <a:noFill/>
              </a:l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902101" y="1193280"/>
            <a:ext cx="4770324" cy="2599854"/>
          </a:xfrm>
          <a:prstGeom prst="rect">
            <a:avLst/>
          </a:prstGeom>
        </p:spPr>
      </p:pic>
      <p:pic>
        <p:nvPicPr>
          <p:cNvPr id="3" name="null.png" descr="descr"/>
          <p:cNvPicPr>
            <a:picLocks noChangeAspect="1"/>
          </p:cNvPicPr>
          <p:nvPr/>
        </p:nvPicPr>
        <p:blipFill>
          <a:blip r:embed="rId4" cstate="print"/>
          <a:stretch>
            <a:fillRect/>
          </a:stretch>
        </p:blipFill>
        <p:spPr>
          <a:xfrm>
            <a:off x="375817" y="767277"/>
            <a:ext cx="579946" cy="579946"/>
          </a:xfrm>
          <a:prstGeom prst="rect">
            <a:avLst/>
          </a:prstGeom>
        </p:spPr>
      </p:pic>
      <p:pic>
        <p:nvPicPr>
          <p:cNvPr id="4" name="null.png" descr="descr"/>
          <p:cNvPicPr>
            <a:picLocks noChangeAspect="1"/>
          </p:cNvPicPr>
          <p:nvPr/>
        </p:nvPicPr>
        <p:blipFill>
          <a:blip r:embed="rId5" cstate="print"/>
          <a:stretch>
            <a:fillRect/>
          </a:stretch>
        </p:blipFill>
        <p:spPr>
          <a:xfrm>
            <a:off x="665790" y="1003233"/>
            <a:ext cx="466287" cy="466287"/>
          </a:xfrm>
          <a:prstGeom prst="rect">
            <a:avLst/>
          </a:prstGeom>
        </p:spPr>
      </p:pic>
      <p:pic>
        <p:nvPicPr>
          <p:cNvPr id="6" name="null.png" descr="descr"/>
          <p:cNvPicPr>
            <a:picLocks noChangeAspect="1"/>
          </p:cNvPicPr>
          <p:nvPr/>
        </p:nvPicPr>
        <p:blipFill>
          <a:blip r:embed="rId6" cstate="print"/>
          <a:stretch>
            <a:fillRect/>
          </a:stretch>
        </p:blipFill>
        <p:spPr>
          <a:xfrm rot="19233109">
            <a:off x="465096" y="423118"/>
            <a:ext cx="867675" cy="21303"/>
          </a:xfrm>
          <a:prstGeom prst="rect">
            <a:avLst/>
          </a:prstGeom>
        </p:spPr>
      </p:pic>
      <p:pic>
        <p:nvPicPr>
          <p:cNvPr id="7" name="null.png" descr="descr"/>
          <p:cNvPicPr>
            <a:picLocks noChangeAspect="1"/>
          </p:cNvPicPr>
          <p:nvPr/>
        </p:nvPicPr>
        <p:blipFill>
          <a:blip r:embed="rId7" cstate="print"/>
          <a:stretch>
            <a:fillRect/>
          </a:stretch>
        </p:blipFill>
        <p:spPr>
          <a:xfrm rot="16200000">
            <a:off x="449403" y="523831"/>
            <a:ext cx="109596" cy="94916"/>
          </a:xfrm>
          <a:prstGeom prst="rect">
            <a:avLst/>
          </a:prstGeom>
        </p:spPr>
      </p:pic>
      <p:pic>
        <p:nvPicPr>
          <p:cNvPr id="8" name="null.png" descr="descr"/>
          <p:cNvPicPr>
            <a:picLocks noChangeAspect="1"/>
          </p:cNvPicPr>
          <p:nvPr/>
        </p:nvPicPr>
        <p:blipFill>
          <a:blip r:embed="rId8" cstate="print"/>
          <a:stretch>
            <a:fillRect/>
          </a:stretch>
        </p:blipFill>
        <p:spPr>
          <a:xfrm>
            <a:off x="7823057" y="3507032"/>
            <a:ext cx="571931" cy="572204"/>
          </a:xfrm>
          <a:prstGeom prst="rect">
            <a:avLst/>
          </a:prstGeom>
        </p:spPr>
      </p:pic>
      <p:pic>
        <p:nvPicPr>
          <p:cNvPr id="9" name="null.png" descr="descr"/>
          <p:cNvPicPr>
            <a:picLocks noChangeAspect="1"/>
          </p:cNvPicPr>
          <p:nvPr/>
        </p:nvPicPr>
        <p:blipFill>
          <a:blip r:embed="rId9" cstate="print"/>
          <a:stretch>
            <a:fillRect/>
          </a:stretch>
        </p:blipFill>
        <p:spPr>
          <a:xfrm>
            <a:off x="-14345" y="1813538"/>
            <a:ext cx="4569131" cy="2568292"/>
          </a:xfrm>
          <a:prstGeom prst="rect">
            <a:avLst/>
          </a:prstGeom>
        </p:spPr>
      </p:pic>
      <p:sp>
        <p:nvSpPr>
          <p:cNvPr id="5" name="TextBox 4"/>
          <p:cNvSpPr txBox="1"/>
          <p:nvPr/>
        </p:nvSpPr>
        <p:spPr>
          <a:xfrm>
            <a:off x="4943498" y="2046599"/>
            <a:ext cx="2581275" cy="142875"/>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880" i="0" spc="0" dirty="0">
                <a:ln w="0">
                  <a:noFill/>
                </a:ln>
                <a:solidFill>
                  <a:srgbClr val="242424">
                    <a:alpha val="100000"/>
                  </a:srgbClr>
                </a:solidFill>
                <a:latin typeface="FZDaHei-B02S" pitchFamily="34" charset="-122"/>
                <a:ea typeface="FZDaHei-B02S" pitchFamily="34" charset="-122"/>
              </a:rPr>
              <a:t>They are seeking permission to begin criminal </a:t>
            </a:r>
            <a:endParaRPr lang="zh-CN" altLang="en-US" sz="880" i="0" spc="0" dirty="0">
              <a:ln w="0">
                <a:noFill/>
              </a:ln>
              <a:latin typeface="FZDaHei-B02S" pitchFamily="34" charset="-122"/>
              <a:ea typeface="FZDaHei-B02S" pitchFamily="34" charset="-122"/>
            </a:endParaRPr>
          </a:p>
        </p:txBody>
      </p:sp>
      <p:sp>
        <p:nvSpPr>
          <p:cNvPr id="10" name="TextBox 4"/>
          <p:cNvSpPr txBox="1"/>
          <p:nvPr/>
        </p:nvSpPr>
        <p:spPr>
          <a:xfrm rot="21600000">
            <a:off x="4943531" y="1813597"/>
            <a:ext cx="657225" cy="2143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285" i="0" spc="0" dirty="0">
                <a:ln w="0">
                  <a:noFill/>
                </a:ln>
                <a:solidFill>
                  <a:srgbClr val="000000">
                    <a:alpha val="97985"/>
                  </a:srgbClr>
                </a:solidFill>
                <a:latin typeface="FZDaHei-B02S" pitchFamily="34" charset="-122"/>
                <a:ea typeface="FZDaHei-B02S" pitchFamily="34" charset="-122"/>
              </a:rPr>
              <a:t>公司简介</a:t>
            </a:r>
            <a:endParaRPr lang="zh-CN" altLang="en-US" sz="1285" i="0" spc="0" dirty="0">
              <a:ln w="0">
                <a:noFill/>
              </a:ln>
              <a:latin typeface="FZDaHei-B02S" pitchFamily="34" charset="-122"/>
              <a:ea typeface="FZDaHei-B02S" pitchFamily="34" charset="-122"/>
            </a:endParaRPr>
          </a:p>
        </p:txBody>
      </p:sp>
      <p:sp>
        <p:nvSpPr>
          <p:cNvPr id="11" name="TextBox 4"/>
          <p:cNvSpPr txBox="1"/>
          <p:nvPr/>
        </p:nvSpPr>
        <p:spPr>
          <a:xfrm>
            <a:off x="4943531" y="2531739"/>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12" name="TextBox 4"/>
          <p:cNvSpPr txBox="1"/>
          <p:nvPr/>
        </p:nvSpPr>
        <p:spPr>
          <a:xfrm>
            <a:off x="4943533" y="2933620"/>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75817" y="767277"/>
            <a:ext cx="579946" cy="579946"/>
          </a:xfrm>
          <a:prstGeom prst="rect">
            <a:avLst/>
          </a:prstGeom>
        </p:spPr>
      </p:pic>
      <p:pic>
        <p:nvPicPr>
          <p:cNvPr id="3" name="null.png" descr="descr"/>
          <p:cNvPicPr>
            <a:picLocks noChangeAspect="1"/>
          </p:cNvPicPr>
          <p:nvPr/>
        </p:nvPicPr>
        <p:blipFill>
          <a:blip r:embed="rId4" cstate="print"/>
          <a:stretch>
            <a:fillRect/>
          </a:stretch>
        </p:blipFill>
        <p:spPr>
          <a:xfrm>
            <a:off x="665790" y="1003233"/>
            <a:ext cx="466287" cy="466287"/>
          </a:xfrm>
          <a:prstGeom prst="rect">
            <a:avLst/>
          </a:prstGeom>
        </p:spPr>
      </p:pic>
      <p:pic>
        <p:nvPicPr>
          <p:cNvPr id="4" name="null.png" descr="descr"/>
          <p:cNvPicPr>
            <a:picLocks noChangeAspect="1"/>
          </p:cNvPicPr>
          <p:nvPr/>
        </p:nvPicPr>
        <p:blipFill>
          <a:blip r:embed="rId5" cstate="print"/>
          <a:stretch>
            <a:fillRect/>
          </a:stretch>
        </p:blipFill>
        <p:spPr>
          <a:xfrm rot="19233109">
            <a:off x="465096" y="423118"/>
            <a:ext cx="867675" cy="21303"/>
          </a:xfrm>
          <a:prstGeom prst="rect">
            <a:avLst/>
          </a:prstGeom>
        </p:spPr>
      </p:pic>
      <p:pic>
        <p:nvPicPr>
          <p:cNvPr id="6" name="null.png" descr="descr"/>
          <p:cNvPicPr>
            <a:picLocks noChangeAspect="1"/>
          </p:cNvPicPr>
          <p:nvPr/>
        </p:nvPicPr>
        <p:blipFill>
          <a:blip r:embed="rId6" cstate="print"/>
          <a:stretch>
            <a:fillRect/>
          </a:stretch>
        </p:blipFill>
        <p:spPr>
          <a:xfrm rot="16200000">
            <a:off x="449403" y="523831"/>
            <a:ext cx="109596" cy="94916"/>
          </a:xfrm>
          <a:prstGeom prst="rect">
            <a:avLst/>
          </a:prstGeom>
        </p:spPr>
      </p:pic>
      <p:pic>
        <p:nvPicPr>
          <p:cNvPr id="7" name="null.png" descr="descr"/>
          <p:cNvPicPr>
            <a:picLocks noChangeAspect="1"/>
          </p:cNvPicPr>
          <p:nvPr/>
        </p:nvPicPr>
        <p:blipFill>
          <a:blip r:embed="rId7" cstate="print"/>
          <a:stretch>
            <a:fillRect/>
          </a:stretch>
        </p:blipFill>
        <p:spPr>
          <a:xfrm>
            <a:off x="2317675" y="43030"/>
            <a:ext cx="3426792" cy="5133903"/>
          </a:xfrm>
          <a:prstGeom prst="rect">
            <a:avLst/>
          </a:prstGeom>
        </p:spPr>
      </p:pic>
      <p:sp>
        <p:nvSpPr>
          <p:cNvPr id="5" name="TextBox 4"/>
          <p:cNvSpPr txBox="1"/>
          <p:nvPr/>
        </p:nvSpPr>
        <p:spPr>
          <a:xfrm>
            <a:off x="5036730" y="1966825"/>
            <a:ext cx="1828800" cy="2238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580" i="0" spc="124" dirty="0">
                <a:ln w="0">
                  <a:noFill/>
                </a:ln>
                <a:solidFill>
                  <a:srgbClr val="242424">
                    <a:alpha val="100000"/>
                  </a:srgbClr>
                </a:solidFill>
                <a:latin typeface="FZDaHei-B02S" pitchFamily="34" charset="-122"/>
                <a:ea typeface="FZDaHei-B02S" pitchFamily="34" charset="-122"/>
              </a:rPr>
              <a:t>产品介绍</a:t>
            </a:r>
            <a:endParaRPr lang="zh-CN" altLang="en-US" sz="1580" i="0" spc="124" dirty="0">
              <a:ln w="0">
                <a:noFill/>
              </a:ln>
              <a:latin typeface="FZDaHei-B02S" pitchFamily="34" charset="-122"/>
              <a:ea typeface="FZDaHei-B02S" pitchFamily="34" charset="-122"/>
            </a:endParaRPr>
          </a:p>
        </p:txBody>
      </p:sp>
      <p:sp>
        <p:nvSpPr>
          <p:cNvPr id="8" name="TextBox 4"/>
          <p:cNvSpPr txBox="1"/>
          <p:nvPr/>
        </p:nvSpPr>
        <p:spPr>
          <a:xfrm>
            <a:off x="5036730" y="2633193"/>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9" name="TextBox 4"/>
          <p:cNvSpPr txBox="1"/>
          <p:nvPr/>
        </p:nvSpPr>
        <p:spPr>
          <a:xfrm>
            <a:off x="5036730" y="2208557"/>
            <a:ext cx="2462213" cy="1762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235" i="0" spc="97" dirty="0">
                <a:ln w="0">
                  <a:noFill/>
                </a:ln>
                <a:solidFill>
                  <a:srgbClr val="242424">
                    <a:alpha val="100000"/>
                  </a:srgbClr>
                </a:solidFill>
                <a:latin typeface="FZDaHei-B02S" pitchFamily="34" charset="-122"/>
                <a:ea typeface="FZDaHei-B02S" pitchFamily="34" charset="-122"/>
              </a:rPr>
              <a:t>Product introduction</a:t>
            </a:r>
            <a:endParaRPr lang="zh-CN" altLang="en-US" sz="1235" i="0" spc="97" dirty="0">
              <a:ln w="0">
                <a:noFill/>
              </a:ln>
              <a:latin typeface="FZDaHei-B02S" pitchFamily="34" charset="-122"/>
              <a:ea typeface="FZDaHei-B02S" pitchFamily="34" charset="-122"/>
            </a:endParaRPr>
          </a:p>
        </p:txBody>
      </p:sp>
      <p:sp>
        <p:nvSpPr>
          <p:cNvPr id="10" name="TextBox 4"/>
          <p:cNvSpPr txBox="1"/>
          <p:nvPr/>
        </p:nvSpPr>
        <p:spPr>
          <a:xfrm>
            <a:off x="5036722" y="3041244"/>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 Likewise, we should keep learning day by day to maintain our keen mental power and expand our intellectual capacity. Constant learning supplies us with inexhaustible fuel for driving us to sharpen our power of reasoning, analysis, and judgment. Learning incessantly is the surest way to keep pace with the times in the information age, and an infallible warrant of success in times of uncertainty. </a:t>
            </a:r>
            <a:endParaRPr lang="zh-CN" altLang="en-US" sz="600" i="0" spc="118" dirty="0">
              <a:ln w="0">
                <a:noFill/>
              </a:ln>
              <a:latin typeface="微软雅黑" panose="020B0503020204020204" pitchFamily="34" charset="-122"/>
              <a:ea typeface="微软雅黑" panose="020B0503020204020204" pitchFamily="34" charset="-122"/>
            </a:endParaRPr>
          </a:p>
        </p:txBody>
      </p:sp>
      <p:pic>
        <p:nvPicPr>
          <p:cNvPr id="11" name="null.png" descr="descr"/>
          <p:cNvPicPr>
            <a:picLocks noChangeAspect="1"/>
          </p:cNvPicPr>
          <p:nvPr/>
        </p:nvPicPr>
        <p:blipFill>
          <a:blip r:embed="rId8" cstate="print"/>
          <a:stretch>
            <a:fillRect/>
          </a:stretch>
        </p:blipFill>
        <p:spPr>
          <a:xfrm>
            <a:off x="665789" y="3003695"/>
            <a:ext cx="2669224" cy="572204"/>
          </a:xfrm>
          <a:prstGeom prst="rect">
            <a:avLst/>
          </a:prstGeom>
        </p:spPr>
      </p:pic>
      <p:pic>
        <p:nvPicPr>
          <p:cNvPr id="12" name="null.png" descr="descr"/>
          <p:cNvPicPr>
            <a:picLocks noChangeAspect="1"/>
          </p:cNvPicPr>
          <p:nvPr/>
        </p:nvPicPr>
        <p:blipFill>
          <a:blip r:embed="rId9" cstate="print"/>
          <a:stretch>
            <a:fillRect/>
          </a:stretch>
        </p:blipFill>
        <p:spPr>
          <a:xfrm>
            <a:off x="5036731" y="1615540"/>
            <a:ext cx="342115" cy="50115"/>
          </a:xfrm>
          <a:prstGeom prst="rect">
            <a:avLst/>
          </a:prstGeom>
        </p:spPr>
      </p:pic>
      <p:sp>
        <p:nvSpPr>
          <p:cNvPr id="13" name="TextBox 4"/>
          <p:cNvSpPr txBox="1"/>
          <p:nvPr/>
        </p:nvSpPr>
        <p:spPr>
          <a:xfrm>
            <a:off x="811670" y="3157671"/>
            <a:ext cx="2376488" cy="261938"/>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575" i="0" spc="124" dirty="0">
                <a:ln w="0">
                  <a:noFill/>
                </a:ln>
                <a:solidFill>
                  <a:srgbClr val="FFFFFF">
                    <a:alpha val="100000"/>
                  </a:srgbClr>
                </a:solidFill>
                <a:latin typeface="微软雅黑" panose="020B0503020204020204" pitchFamily="34" charset="-122"/>
                <a:ea typeface="微软雅黑" panose="020B0503020204020204" pitchFamily="34" charset="-122"/>
              </a:rPr>
              <a:t>YOUR DESIRED TEXT</a:t>
            </a:r>
            <a:endParaRPr lang="zh-CN" altLang="en-US" sz="1575" i="0" spc="124" dirty="0">
              <a:ln w="0">
                <a:noFill/>
              </a:l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75817" y="767277"/>
            <a:ext cx="579946" cy="579946"/>
          </a:xfrm>
          <a:prstGeom prst="rect">
            <a:avLst/>
          </a:prstGeom>
        </p:spPr>
      </p:pic>
      <p:pic>
        <p:nvPicPr>
          <p:cNvPr id="3" name="null.png" descr="descr"/>
          <p:cNvPicPr>
            <a:picLocks noChangeAspect="1"/>
          </p:cNvPicPr>
          <p:nvPr/>
        </p:nvPicPr>
        <p:blipFill>
          <a:blip r:embed="rId4" cstate="print"/>
          <a:stretch>
            <a:fillRect/>
          </a:stretch>
        </p:blipFill>
        <p:spPr>
          <a:xfrm>
            <a:off x="665790" y="1003233"/>
            <a:ext cx="466287" cy="466287"/>
          </a:xfrm>
          <a:prstGeom prst="rect">
            <a:avLst/>
          </a:prstGeom>
        </p:spPr>
      </p:pic>
      <p:pic>
        <p:nvPicPr>
          <p:cNvPr id="4" name="null.png" descr="descr"/>
          <p:cNvPicPr>
            <a:picLocks noChangeAspect="1"/>
          </p:cNvPicPr>
          <p:nvPr/>
        </p:nvPicPr>
        <p:blipFill>
          <a:blip r:embed="rId5" cstate="print"/>
          <a:stretch>
            <a:fillRect/>
          </a:stretch>
        </p:blipFill>
        <p:spPr>
          <a:xfrm rot="19233109">
            <a:off x="465096" y="423118"/>
            <a:ext cx="867675" cy="21303"/>
          </a:xfrm>
          <a:prstGeom prst="rect">
            <a:avLst/>
          </a:prstGeom>
        </p:spPr>
      </p:pic>
      <p:pic>
        <p:nvPicPr>
          <p:cNvPr id="6" name="null.png" descr="descr"/>
          <p:cNvPicPr>
            <a:picLocks noChangeAspect="1"/>
          </p:cNvPicPr>
          <p:nvPr/>
        </p:nvPicPr>
        <p:blipFill>
          <a:blip r:embed="rId6" cstate="print"/>
          <a:stretch>
            <a:fillRect/>
          </a:stretch>
        </p:blipFill>
        <p:spPr>
          <a:xfrm rot="16200000">
            <a:off x="449403" y="523831"/>
            <a:ext cx="109596" cy="94916"/>
          </a:xfrm>
          <a:prstGeom prst="rect">
            <a:avLst/>
          </a:prstGeom>
        </p:spPr>
      </p:pic>
      <p:pic>
        <p:nvPicPr>
          <p:cNvPr id="7" name="null.png" descr="descr"/>
          <p:cNvPicPr>
            <a:picLocks noChangeAspect="1"/>
          </p:cNvPicPr>
          <p:nvPr/>
        </p:nvPicPr>
        <p:blipFill>
          <a:blip r:embed="rId7" cstate="print"/>
          <a:stretch>
            <a:fillRect/>
          </a:stretch>
        </p:blipFill>
        <p:spPr>
          <a:xfrm>
            <a:off x="7308789" y="1182548"/>
            <a:ext cx="1175520" cy="331142"/>
          </a:xfrm>
          <a:prstGeom prst="rect">
            <a:avLst/>
          </a:prstGeom>
        </p:spPr>
      </p:pic>
      <p:pic>
        <p:nvPicPr>
          <p:cNvPr id="8" name="null.png" descr="descr"/>
          <p:cNvPicPr>
            <a:picLocks noChangeAspect="1"/>
          </p:cNvPicPr>
          <p:nvPr/>
        </p:nvPicPr>
        <p:blipFill>
          <a:blip r:embed="rId8" cstate="print"/>
          <a:stretch>
            <a:fillRect/>
          </a:stretch>
        </p:blipFill>
        <p:spPr>
          <a:xfrm>
            <a:off x="1138716" y="1806372"/>
            <a:ext cx="3717794" cy="2089758"/>
          </a:xfrm>
          <a:prstGeom prst="rect">
            <a:avLst/>
          </a:prstGeom>
        </p:spPr>
      </p:pic>
      <p:pic>
        <p:nvPicPr>
          <p:cNvPr id="9" name="null.png" descr="descr"/>
          <p:cNvPicPr>
            <a:picLocks noChangeAspect="1"/>
          </p:cNvPicPr>
          <p:nvPr/>
        </p:nvPicPr>
        <p:blipFill>
          <a:blip r:embed="rId9" cstate="print"/>
          <a:stretch>
            <a:fillRect/>
          </a:stretch>
        </p:blipFill>
        <p:spPr>
          <a:xfrm>
            <a:off x="5388146" y="3681008"/>
            <a:ext cx="636162" cy="41603"/>
          </a:xfrm>
          <a:prstGeom prst="rect">
            <a:avLst/>
          </a:prstGeom>
        </p:spPr>
      </p:pic>
      <p:sp>
        <p:nvSpPr>
          <p:cNvPr id="5" name="TextBox 4"/>
          <p:cNvSpPr txBox="1"/>
          <p:nvPr/>
        </p:nvSpPr>
        <p:spPr>
          <a:xfrm>
            <a:off x="5388141" y="2060634"/>
            <a:ext cx="2462213" cy="1762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235" i="0" spc="97" dirty="0">
                <a:ln w="0">
                  <a:noFill/>
                </a:ln>
                <a:solidFill>
                  <a:srgbClr val="242424">
                    <a:alpha val="100000"/>
                  </a:srgbClr>
                </a:solidFill>
                <a:latin typeface="FZDaHei-B02S" pitchFamily="34" charset="-122"/>
                <a:ea typeface="FZDaHei-B02S" pitchFamily="34" charset="-122"/>
              </a:rPr>
              <a:t>Product introduction</a:t>
            </a:r>
            <a:endParaRPr lang="zh-CN" altLang="en-US" sz="1235" i="0" spc="97" dirty="0">
              <a:ln w="0">
                <a:noFill/>
              </a:ln>
              <a:latin typeface="FZDaHei-B02S" pitchFamily="34" charset="-122"/>
              <a:ea typeface="FZDaHei-B02S" pitchFamily="34" charset="-122"/>
            </a:endParaRPr>
          </a:p>
        </p:txBody>
      </p:sp>
      <p:sp>
        <p:nvSpPr>
          <p:cNvPr id="10" name="TextBox 4"/>
          <p:cNvSpPr txBox="1"/>
          <p:nvPr/>
        </p:nvSpPr>
        <p:spPr>
          <a:xfrm>
            <a:off x="5388141" y="1773635"/>
            <a:ext cx="1828800" cy="2238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580" i="0" spc="124" dirty="0">
                <a:ln w="0">
                  <a:noFill/>
                </a:ln>
                <a:solidFill>
                  <a:srgbClr val="242424">
                    <a:alpha val="100000"/>
                  </a:srgbClr>
                </a:solidFill>
                <a:latin typeface="FZDaHei-B02S" pitchFamily="34" charset="-122"/>
                <a:ea typeface="FZDaHei-B02S" pitchFamily="34" charset="-122"/>
              </a:rPr>
              <a:t>产品介绍</a:t>
            </a:r>
            <a:endParaRPr lang="zh-CN" altLang="en-US" sz="1580" i="0" spc="124" dirty="0">
              <a:ln w="0">
                <a:noFill/>
              </a:ln>
              <a:latin typeface="FZDaHei-B02S" pitchFamily="34" charset="-122"/>
              <a:ea typeface="FZDaHei-B02S" pitchFamily="34" charset="-122"/>
            </a:endParaRPr>
          </a:p>
        </p:txBody>
      </p:sp>
      <p:sp>
        <p:nvSpPr>
          <p:cNvPr id="11" name="TextBox 4"/>
          <p:cNvSpPr txBox="1"/>
          <p:nvPr/>
        </p:nvSpPr>
        <p:spPr>
          <a:xfrm>
            <a:off x="5388150" y="2414405"/>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12" name="TextBox 4"/>
          <p:cNvSpPr txBox="1"/>
          <p:nvPr/>
        </p:nvSpPr>
        <p:spPr>
          <a:xfrm>
            <a:off x="5388142" y="2830509"/>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 Likewise, we should keep learning day by day to maintain our keen mental power and expand our intellectual capacity. Constant learning supplies us with inexhaustible fuel for driving us to sharpen our power of reasoning, analysis, and judgment.</a:t>
            </a:r>
            <a:endParaRPr lang="zh-CN" altLang="en-US" sz="600" i="0" spc="118" dirty="0">
              <a:ln w="0">
                <a:noFill/>
              </a:l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75817" y="767277"/>
            <a:ext cx="579946" cy="579946"/>
          </a:xfrm>
          <a:prstGeom prst="rect">
            <a:avLst/>
          </a:prstGeom>
        </p:spPr>
      </p:pic>
      <p:pic>
        <p:nvPicPr>
          <p:cNvPr id="3" name="null.png" descr="descr"/>
          <p:cNvPicPr>
            <a:picLocks noChangeAspect="1"/>
          </p:cNvPicPr>
          <p:nvPr/>
        </p:nvPicPr>
        <p:blipFill>
          <a:blip r:embed="rId4" cstate="print"/>
          <a:stretch>
            <a:fillRect/>
          </a:stretch>
        </p:blipFill>
        <p:spPr>
          <a:xfrm>
            <a:off x="665790" y="1003233"/>
            <a:ext cx="466287" cy="466287"/>
          </a:xfrm>
          <a:prstGeom prst="rect">
            <a:avLst/>
          </a:prstGeom>
        </p:spPr>
      </p:pic>
      <p:pic>
        <p:nvPicPr>
          <p:cNvPr id="4" name="null.png" descr="descr"/>
          <p:cNvPicPr>
            <a:picLocks noChangeAspect="1"/>
          </p:cNvPicPr>
          <p:nvPr/>
        </p:nvPicPr>
        <p:blipFill>
          <a:blip r:embed="rId5" cstate="print"/>
          <a:stretch>
            <a:fillRect/>
          </a:stretch>
        </p:blipFill>
        <p:spPr>
          <a:xfrm rot="19233109">
            <a:off x="465096" y="423118"/>
            <a:ext cx="867675" cy="21303"/>
          </a:xfrm>
          <a:prstGeom prst="rect">
            <a:avLst/>
          </a:prstGeom>
        </p:spPr>
      </p:pic>
      <p:pic>
        <p:nvPicPr>
          <p:cNvPr id="6" name="null.png" descr="descr"/>
          <p:cNvPicPr>
            <a:picLocks noChangeAspect="1"/>
          </p:cNvPicPr>
          <p:nvPr/>
        </p:nvPicPr>
        <p:blipFill>
          <a:blip r:embed="rId6" cstate="print"/>
          <a:stretch>
            <a:fillRect/>
          </a:stretch>
        </p:blipFill>
        <p:spPr>
          <a:xfrm rot="16200000">
            <a:off x="449403" y="523831"/>
            <a:ext cx="109596" cy="94916"/>
          </a:xfrm>
          <a:prstGeom prst="rect">
            <a:avLst/>
          </a:prstGeom>
        </p:spPr>
      </p:pic>
      <p:pic>
        <p:nvPicPr>
          <p:cNvPr id="7" name="null.png" descr="descr"/>
          <p:cNvPicPr>
            <a:picLocks noChangeAspect="1"/>
          </p:cNvPicPr>
          <p:nvPr/>
        </p:nvPicPr>
        <p:blipFill>
          <a:blip r:embed="rId7" cstate="print"/>
          <a:stretch>
            <a:fillRect/>
          </a:stretch>
        </p:blipFill>
        <p:spPr>
          <a:xfrm>
            <a:off x="2011827" y="1877226"/>
            <a:ext cx="1050194" cy="1050141"/>
          </a:xfrm>
          <a:prstGeom prst="rect">
            <a:avLst/>
          </a:prstGeom>
        </p:spPr>
      </p:pic>
      <p:pic>
        <p:nvPicPr>
          <p:cNvPr id="8" name="null.png" descr="descr"/>
          <p:cNvPicPr>
            <a:picLocks noChangeAspect="1"/>
          </p:cNvPicPr>
          <p:nvPr/>
        </p:nvPicPr>
        <p:blipFill>
          <a:blip r:embed="rId8" cstate="print"/>
          <a:stretch>
            <a:fillRect/>
          </a:stretch>
        </p:blipFill>
        <p:spPr>
          <a:xfrm>
            <a:off x="6149936" y="1877226"/>
            <a:ext cx="1050194" cy="1050141"/>
          </a:xfrm>
          <a:prstGeom prst="rect">
            <a:avLst/>
          </a:prstGeom>
        </p:spPr>
      </p:pic>
      <p:pic>
        <p:nvPicPr>
          <p:cNvPr id="9" name="null.png" descr="descr"/>
          <p:cNvPicPr>
            <a:picLocks noChangeAspect="1"/>
          </p:cNvPicPr>
          <p:nvPr/>
        </p:nvPicPr>
        <p:blipFill>
          <a:blip r:embed="rId9" cstate="print"/>
          <a:stretch>
            <a:fillRect/>
          </a:stretch>
        </p:blipFill>
        <p:spPr>
          <a:xfrm>
            <a:off x="4149013" y="1877226"/>
            <a:ext cx="1050194" cy="1050141"/>
          </a:xfrm>
          <a:prstGeom prst="rect">
            <a:avLst/>
          </a:prstGeom>
        </p:spPr>
      </p:pic>
      <p:sp>
        <p:nvSpPr>
          <p:cNvPr id="5" name="TextBox 4"/>
          <p:cNvSpPr txBox="1"/>
          <p:nvPr/>
        </p:nvSpPr>
        <p:spPr>
          <a:xfrm>
            <a:off x="1706792" y="3369655"/>
            <a:ext cx="1657350" cy="176213"/>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075" i="0" spc="84" dirty="0">
                <a:ln w="0">
                  <a:noFill/>
                </a:ln>
                <a:solidFill>
                  <a:srgbClr val="242424">
                    <a:alpha val="100000"/>
                  </a:srgbClr>
                </a:solidFill>
                <a:latin typeface="FZDaHei-B02S" pitchFamily="34" charset="-122"/>
                <a:ea typeface="FZDaHei-B02S" pitchFamily="34" charset="-122"/>
              </a:rPr>
              <a:t>输入文字</a:t>
            </a:r>
            <a:endParaRPr lang="zh-CN" altLang="en-US" sz="1075" i="0" spc="84" dirty="0">
              <a:ln w="0">
                <a:noFill/>
              </a:ln>
              <a:latin typeface="FZDaHei-B02S" pitchFamily="34" charset="-122"/>
              <a:ea typeface="FZDaHei-B02S" pitchFamily="34" charset="-122"/>
            </a:endParaRPr>
          </a:p>
        </p:txBody>
      </p:sp>
      <p:sp>
        <p:nvSpPr>
          <p:cNvPr id="10" name="TextBox 4"/>
          <p:cNvSpPr txBox="1"/>
          <p:nvPr/>
        </p:nvSpPr>
        <p:spPr>
          <a:xfrm>
            <a:off x="1737230" y="3707363"/>
            <a:ext cx="1595438" cy="4000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11" name="TextBox 4"/>
          <p:cNvSpPr txBox="1"/>
          <p:nvPr/>
        </p:nvSpPr>
        <p:spPr>
          <a:xfrm>
            <a:off x="3843978" y="3360369"/>
            <a:ext cx="1657350" cy="176213"/>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075" i="0" spc="84" dirty="0">
                <a:ln w="0">
                  <a:noFill/>
                </a:ln>
                <a:solidFill>
                  <a:srgbClr val="242424">
                    <a:alpha val="100000"/>
                  </a:srgbClr>
                </a:solidFill>
                <a:latin typeface="FZDaHei-B02S" pitchFamily="34" charset="-122"/>
                <a:ea typeface="FZDaHei-B02S" pitchFamily="34" charset="-122"/>
              </a:rPr>
              <a:t>输入文字</a:t>
            </a:r>
            <a:endParaRPr lang="zh-CN" altLang="en-US" sz="1075" i="0" spc="84" dirty="0">
              <a:ln w="0">
                <a:noFill/>
              </a:ln>
              <a:latin typeface="FZDaHei-B02S" pitchFamily="34" charset="-122"/>
              <a:ea typeface="FZDaHei-B02S" pitchFamily="34" charset="-122"/>
            </a:endParaRPr>
          </a:p>
        </p:txBody>
      </p:sp>
      <p:sp>
        <p:nvSpPr>
          <p:cNvPr id="12" name="TextBox 4"/>
          <p:cNvSpPr txBox="1"/>
          <p:nvPr/>
        </p:nvSpPr>
        <p:spPr>
          <a:xfrm>
            <a:off x="3874415" y="3707362"/>
            <a:ext cx="1595438" cy="4000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13" name="TextBox 4"/>
          <p:cNvSpPr txBox="1"/>
          <p:nvPr/>
        </p:nvSpPr>
        <p:spPr>
          <a:xfrm>
            <a:off x="5844901" y="3360369"/>
            <a:ext cx="1657350" cy="176213"/>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1075" i="0" spc="84" dirty="0">
                <a:ln w="0">
                  <a:noFill/>
                </a:ln>
                <a:solidFill>
                  <a:srgbClr val="242424">
                    <a:alpha val="100000"/>
                  </a:srgbClr>
                </a:solidFill>
                <a:latin typeface="FZDaHei-B02S" pitchFamily="34" charset="-122"/>
                <a:ea typeface="FZDaHei-B02S" pitchFamily="34" charset="-122"/>
              </a:rPr>
              <a:t>输入文字</a:t>
            </a:r>
            <a:endParaRPr lang="zh-CN" altLang="en-US" sz="1075" i="0" spc="84" dirty="0">
              <a:ln w="0">
                <a:noFill/>
              </a:ln>
              <a:latin typeface="FZDaHei-B02S" pitchFamily="34" charset="-122"/>
              <a:ea typeface="FZDaHei-B02S" pitchFamily="34" charset="-122"/>
            </a:endParaRPr>
          </a:p>
        </p:txBody>
      </p:sp>
      <p:sp>
        <p:nvSpPr>
          <p:cNvPr id="14" name="TextBox 4"/>
          <p:cNvSpPr txBox="1"/>
          <p:nvPr/>
        </p:nvSpPr>
        <p:spPr>
          <a:xfrm>
            <a:off x="5875338" y="3707362"/>
            <a:ext cx="1595438" cy="400050"/>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pic>
        <p:nvPicPr>
          <p:cNvPr id="15" name="null.png" descr="descr"/>
          <p:cNvPicPr>
            <a:picLocks noChangeAspect="1"/>
          </p:cNvPicPr>
          <p:nvPr/>
        </p:nvPicPr>
        <p:blipFill>
          <a:blip r:embed="rId10" cstate="print"/>
          <a:stretch>
            <a:fillRect/>
          </a:stretch>
        </p:blipFill>
        <p:spPr>
          <a:xfrm rot="5400000">
            <a:off x="3490831" y="2309636"/>
            <a:ext cx="215815" cy="186992"/>
          </a:xfrm>
          <a:prstGeom prst="rect">
            <a:avLst/>
          </a:prstGeom>
        </p:spPr>
      </p:pic>
      <p:pic>
        <p:nvPicPr>
          <p:cNvPr id="16" name="null.png" descr="descr"/>
          <p:cNvPicPr>
            <a:picLocks noChangeAspect="1"/>
          </p:cNvPicPr>
          <p:nvPr/>
        </p:nvPicPr>
        <p:blipFill>
          <a:blip r:embed="rId10" cstate="print"/>
          <a:stretch>
            <a:fillRect/>
          </a:stretch>
        </p:blipFill>
        <p:spPr>
          <a:xfrm rot="5400000">
            <a:off x="5563471" y="2308918"/>
            <a:ext cx="215815" cy="186992"/>
          </a:xfrm>
          <a:prstGeom prst="rect">
            <a:avLst/>
          </a:prstGeom>
        </p:spPr>
      </p:pic>
      <p:sp>
        <p:nvSpPr>
          <p:cNvPr id="17" name="TextBox 4"/>
          <p:cNvSpPr txBox="1"/>
          <p:nvPr/>
        </p:nvSpPr>
        <p:spPr>
          <a:xfrm>
            <a:off x="1706787" y="734551"/>
            <a:ext cx="1828800" cy="2238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580" i="0" spc="124" dirty="0">
                <a:ln w="0">
                  <a:noFill/>
                </a:ln>
                <a:solidFill>
                  <a:srgbClr val="242424">
                    <a:alpha val="100000"/>
                  </a:srgbClr>
                </a:solidFill>
                <a:latin typeface="FZDaHei-B02S" pitchFamily="34" charset="-122"/>
                <a:ea typeface="FZDaHei-B02S" pitchFamily="34" charset="-122"/>
              </a:rPr>
              <a:t>商务合作</a:t>
            </a:r>
            <a:endParaRPr lang="zh-CN" altLang="en-US" sz="1580" i="0" spc="124" dirty="0">
              <a:ln w="0">
                <a:noFill/>
              </a:ln>
              <a:latin typeface="FZDaHei-B02S" pitchFamily="34" charset="-122"/>
              <a:ea typeface="FZDaHei-B02S" pitchFamily="34" charset="-122"/>
            </a:endParaRPr>
          </a:p>
        </p:txBody>
      </p:sp>
      <p:sp>
        <p:nvSpPr>
          <p:cNvPr id="18" name="TextBox 4"/>
          <p:cNvSpPr txBox="1"/>
          <p:nvPr/>
        </p:nvSpPr>
        <p:spPr>
          <a:xfrm>
            <a:off x="1706787" y="976283"/>
            <a:ext cx="2462213" cy="1762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235" i="0" spc="97" dirty="0">
                <a:ln w="0">
                  <a:noFill/>
                </a:ln>
                <a:solidFill>
                  <a:srgbClr val="242424">
                    <a:alpha val="100000"/>
                  </a:srgbClr>
                </a:solidFill>
                <a:latin typeface="FZDaHei-B02S" pitchFamily="34" charset="-122"/>
                <a:ea typeface="FZDaHei-B02S" pitchFamily="34" charset="-122"/>
              </a:rPr>
              <a:t>Business cooperation</a:t>
            </a:r>
            <a:endParaRPr lang="zh-CN" altLang="en-US" sz="1235" i="0" spc="97" dirty="0">
              <a:ln w="0">
                <a:noFill/>
              </a:ln>
              <a:latin typeface="FZDaHei-B02S" pitchFamily="34" charset="-122"/>
              <a:ea typeface="FZDaHei-B02S"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75817" y="767277"/>
            <a:ext cx="579946" cy="579946"/>
          </a:xfrm>
          <a:prstGeom prst="rect">
            <a:avLst/>
          </a:prstGeom>
        </p:spPr>
      </p:pic>
      <p:pic>
        <p:nvPicPr>
          <p:cNvPr id="3" name="null.png" descr="descr"/>
          <p:cNvPicPr>
            <a:picLocks noChangeAspect="1"/>
          </p:cNvPicPr>
          <p:nvPr/>
        </p:nvPicPr>
        <p:blipFill>
          <a:blip r:embed="rId4" cstate="print"/>
          <a:stretch>
            <a:fillRect/>
          </a:stretch>
        </p:blipFill>
        <p:spPr>
          <a:xfrm>
            <a:off x="665790" y="1003233"/>
            <a:ext cx="466287" cy="466287"/>
          </a:xfrm>
          <a:prstGeom prst="rect">
            <a:avLst/>
          </a:prstGeom>
        </p:spPr>
      </p:pic>
      <p:pic>
        <p:nvPicPr>
          <p:cNvPr id="4" name="null.png" descr="descr"/>
          <p:cNvPicPr>
            <a:picLocks noChangeAspect="1"/>
          </p:cNvPicPr>
          <p:nvPr/>
        </p:nvPicPr>
        <p:blipFill>
          <a:blip r:embed="rId5" cstate="print"/>
          <a:stretch>
            <a:fillRect/>
          </a:stretch>
        </p:blipFill>
        <p:spPr>
          <a:xfrm rot="19233109">
            <a:off x="465096" y="423118"/>
            <a:ext cx="867675" cy="21303"/>
          </a:xfrm>
          <a:prstGeom prst="rect">
            <a:avLst/>
          </a:prstGeom>
        </p:spPr>
      </p:pic>
      <p:pic>
        <p:nvPicPr>
          <p:cNvPr id="6" name="null.png" descr="descr"/>
          <p:cNvPicPr>
            <a:picLocks noChangeAspect="1"/>
          </p:cNvPicPr>
          <p:nvPr/>
        </p:nvPicPr>
        <p:blipFill>
          <a:blip r:embed="rId6" cstate="print"/>
          <a:stretch>
            <a:fillRect/>
          </a:stretch>
        </p:blipFill>
        <p:spPr>
          <a:xfrm rot="16200000">
            <a:off x="449403" y="523831"/>
            <a:ext cx="109596" cy="94916"/>
          </a:xfrm>
          <a:prstGeom prst="rect">
            <a:avLst/>
          </a:prstGeom>
        </p:spPr>
      </p:pic>
      <p:pic>
        <p:nvPicPr>
          <p:cNvPr id="7" name="null.png" descr="descr"/>
          <p:cNvPicPr>
            <a:picLocks noChangeAspect="1"/>
          </p:cNvPicPr>
          <p:nvPr/>
        </p:nvPicPr>
        <p:blipFill>
          <a:blip r:embed="rId7" cstate="print"/>
          <a:stretch>
            <a:fillRect/>
          </a:stretch>
        </p:blipFill>
        <p:spPr>
          <a:xfrm>
            <a:off x="5174428" y="1340937"/>
            <a:ext cx="3989441" cy="2465365"/>
          </a:xfrm>
          <a:prstGeom prst="rect">
            <a:avLst/>
          </a:prstGeom>
        </p:spPr>
      </p:pic>
      <p:pic>
        <p:nvPicPr>
          <p:cNvPr id="8" name="null.png" descr="descr"/>
          <p:cNvPicPr>
            <a:picLocks noChangeAspect="1"/>
          </p:cNvPicPr>
          <p:nvPr/>
        </p:nvPicPr>
        <p:blipFill>
          <a:blip r:embed="rId8" cstate="print"/>
          <a:stretch>
            <a:fillRect/>
          </a:stretch>
        </p:blipFill>
        <p:spPr>
          <a:xfrm>
            <a:off x="1961478" y="0"/>
            <a:ext cx="3223748" cy="5147238"/>
          </a:xfrm>
          <a:prstGeom prst="rect">
            <a:avLst/>
          </a:prstGeom>
        </p:spPr>
      </p:pic>
      <p:sp>
        <p:nvSpPr>
          <p:cNvPr id="5" name="TextBox 4"/>
          <p:cNvSpPr txBox="1"/>
          <p:nvPr/>
        </p:nvSpPr>
        <p:spPr>
          <a:xfrm>
            <a:off x="3214613" y="1318619"/>
            <a:ext cx="1657350" cy="1762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075" i="0" spc="84" dirty="0">
                <a:ln w="0">
                  <a:noFill/>
                </a:ln>
                <a:solidFill>
                  <a:srgbClr val="FFFFFF">
                    <a:alpha val="100000"/>
                  </a:srgbClr>
                </a:solidFill>
                <a:latin typeface="FZDaHei-B02S" pitchFamily="34" charset="-122"/>
                <a:ea typeface="FZDaHei-B02S" pitchFamily="34" charset="-122"/>
              </a:rPr>
              <a:t>输入文字</a:t>
            </a:r>
            <a:endParaRPr lang="zh-CN" altLang="en-US" sz="1075" i="0" spc="84" dirty="0">
              <a:ln w="0">
                <a:noFill/>
              </a:ln>
              <a:latin typeface="FZDaHei-B02S" pitchFamily="34" charset="-122"/>
              <a:ea typeface="FZDaHei-B02S" pitchFamily="34" charset="-122"/>
            </a:endParaRPr>
          </a:p>
        </p:txBody>
      </p:sp>
      <p:sp>
        <p:nvSpPr>
          <p:cNvPr id="9" name="TextBox 4"/>
          <p:cNvSpPr txBox="1"/>
          <p:nvPr/>
        </p:nvSpPr>
        <p:spPr>
          <a:xfrm>
            <a:off x="3214613" y="1563093"/>
            <a:ext cx="1595438" cy="4000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FFFFFF">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10" name="TextBox 4"/>
          <p:cNvSpPr txBox="1"/>
          <p:nvPr/>
        </p:nvSpPr>
        <p:spPr>
          <a:xfrm>
            <a:off x="3214613" y="2200746"/>
            <a:ext cx="1657350" cy="1762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075" i="0" spc="84" dirty="0">
                <a:ln w="0">
                  <a:noFill/>
                </a:ln>
                <a:solidFill>
                  <a:srgbClr val="FFFFFF">
                    <a:alpha val="100000"/>
                  </a:srgbClr>
                </a:solidFill>
                <a:latin typeface="FZDaHei-B02S" pitchFamily="34" charset="-122"/>
                <a:ea typeface="FZDaHei-B02S" pitchFamily="34" charset="-122"/>
              </a:rPr>
              <a:t>输入文字</a:t>
            </a:r>
            <a:endParaRPr lang="zh-CN" altLang="en-US" sz="1075" i="0" spc="84" dirty="0">
              <a:ln w="0">
                <a:noFill/>
              </a:ln>
              <a:latin typeface="FZDaHei-B02S" pitchFamily="34" charset="-122"/>
              <a:ea typeface="FZDaHei-B02S" pitchFamily="34" charset="-122"/>
            </a:endParaRPr>
          </a:p>
        </p:txBody>
      </p:sp>
      <p:sp>
        <p:nvSpPr>
          <p:cNvPr id="11" name="TextBox 4"/>
          <p:cNvSpPr txBox="1"/>
          <p:nvPr/>
        </p:nvSpPr>
        <p:spPr>
          <a:xfrm>
            <a:off x="3214613" y="2445220"/>
            <a:ext cx="1595438" cy="4000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FFFFFF">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12" name="TextBox 4"/>
          <p:cNvSpPr txBox="1"/>
          <p:nvPr/>
        </p:nvSpPr>
        <p:spPr>
          <a:xfrm>
            <a:off x="3214613" y="3159699"/>
            <a:ext cx="1657350" cy="1762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075" i="0" spc="84" dirty="0">
                <a:ln w="0">
                  <a:noFill/>
                </a:ln>
                <a:solidFill>
                  <a:srgbClr val="FFFFFF">
                    <a:alpha val="100000"/>
                  </a:srgbClr>
                </a:solidFill>
                <a:latin typeface="FZDaHei-B02S" pitchFamily="34" charset="-122"/>
                <a:ea typeface="FZDaHei-B02S" pitchFamily="34" charset="-122"/>
              </a:rPr>
              <a:t>输入文字</a:t>
            </a:r>
            <a:endParaRPr lang="zh-CN" altLang="en-US" sz="1075" i="0" spc="84" dirty="0">
              <a:ln w="0">
                <a:noFill/>
              </a:ln>
              <a:latin typeface="FZDaHei-B02S" pitchFamily="34" charset="-122"/>
              <a:ea typeface="FZDaHei-B02S" pitchFamily="34" charset="-122"/>
            </a:endParaRPr>
          </a:p>
        </p:txBody>
      </p:sp>
      <p:sp>
        <p:nvSpPr>
          <p:cNvPr id="13" name="TextBox 4"/>
          <p:cNvSpPr txBox="1"/>
          <p:nvPr/>
        </p:nvSpPr>
        <p:spPr>
          <a:xfrm>
            <a:off x="3214613" y="3404174"/>
            <a:ext cx="1595438" cy="400050"/>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FFFFFF">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pic>
        <p:nvPicPr>
          <p:cNvPr id="14" name="null.png" descr="descr"/>
          <p:cNvPicPr>
            <a:picLocks noChangeAspect="1"/>
          </p:cNvPicPr>
          <p:nvPr/>
        </p:nvPicPr>
        <p:blipFill>
          <a:blip r:embed="rId9" cstate="print"/>
          <a:stretch>
            <a:fillRect/>
          </a:stretch>
        </p:blipFill>
        <p:spPr>
          <a:xfrm rot="19233109">
            <a:off x="-211885" y="4455853"/>
            <a:ext cx="1763725" cy="21303"/>
          </a:xfrm>
          <a:prstGeom prst="rect">
            <a:avLst/>
          </a:prstGeom>
        </p:spPr>
      </p:pic>
      <p:pic>
        <p:nvPicPr>
          <p:cNvPr id="15" name="null.png" descr="descr"/>
          <p:cNvPicPr>
            <a:picLocks noChangeAspect="1"/>
          </p:cNvPicPr>
          <p:nvPr/>
        </p:nvPicPr>
        <p:blipFill>
          <a:blip r:embed="rId10" cstate="print"/>
          <a:stretch>
            <a:fillRect/>
          </a:stretch>
        </p:blipFill>
        <p:spPr>
          <a:xfrm rot="19233109">
            <a:off x="-166691" y="4883581"/>
            <a:ext cx="936578" cy="21303"/>
          </a:xfrm>
          <a:prstGeom prst="rect">
            <a:avLst/>
          </a:prstGeom>
        </p:spPr>
      </p:pic>
      <p:pic>
        <p:nvPicPr>
          <p:cNvPr id="16" name="null.png" descr="descr"/>
          <p:cNvPicPr>
            <a:picLocks noChangeAspect="1"/>
          </p:cNvPicPr>
          <p:nvPr/>
        </p:nvPicPr>
        <p:blipFill>
          <a:blip r:embed="rId11" cstate="print"/>
          <a:stretch>
            <a:fillRect/>
          </a:stretch>
        </p:blipFill>
        <p:spPr>
          <a:xfrm rot="19233109">
            <a:off x="5934820" y="339887"/>
            <a:ext cx="1129661" cy="21303"/>
          </a:xfrm>
          <a:prstGeom prst="rect">
            <a:avLst/>
          </a:prstGeom>
        </p:spPr>
      </p:pic>
      <p:pic>
        <p:nvPicPr>
          <p:cNvPr id="17" name="null.png" descr="descr"/>
          <p:cNvPicPr>
            <a:picLocks noChangeAspect="1"/>
          </p:cNvPicPr>
          <p:nvPr/>
        </p:nvPicPr>
        <p:blipFill>
          <a:blip r:embed="rId10" cstate="print"/>
          <a:stretch>
            <a:fillRect/>
          </a:stretch>
        </p:blipFill>
        <p:spPr>
          <a:xfrm rot="19233109">
            <a:off x="6424161" y="140514"/>
            <a:ext cx="936578" cy="21303"/>
          </a:xfrm>
          <a:prstGeom prst="rect">
            <a:avLst/>
          </a:prstGeom>
        </p:spPr>
      </p:pic>
      <p:pic>
        <p:nvPicPr>
          <p:cNvPr id="18" name="null.png" descr="descr"/>
          <p:cNvPicPr>
            <a:picLocks noChangeAspect="1"/>
          </p:cNvPicPr>
          <p:nvPr/>
        </p:nvPicPr>
        <p:blipFill>
          <a:blip r:embed="rId12" cstate="print"/>
          <a:stretch>
            <a:fillRect/>
          </a:stretch>
        </p:blipFill>
        <p:spPr>
          <a:xfrm>
            <a:off x="2484947" y="1338952"/>
            <a:ext cx="437290" cy="437290"/>
          </a:xfrm>
          <a:prstGeom prst="rect">
            <a:avLst/>
          </a:prstGeom>
        </p:spPr>
      </p:pic>
      <p:pic>
        <p:nvPicPr>
          <p:cNvPr id="19" name="null.png" descr="descr"/>
          <p:cNvPicPr>
            <a:picLocks noChangeAspect="1"/>
          </p:cNvPicPr>
          <p:nvPr/>
        </p:nvPicPr>
        <p:blipFill>
          <a:blip r:embed="rId13" cstate="print"/>
          <a:stretch>
            <a:fillRect/>
          </a:stretch>
        </p:blipFill>
        <p:spPr>
          <a:xfrm>
            <a:off x="2494899" y="3180338"/>
            <a:ext cx="417525" cy="417525"/>
          </a:xfrm>
          <a:prstGeom prst="rect">
            <a:avLst/>
          </a:prstGeom>
        </p:spPr>
      </p:pic>
      <p:pic>
        <p:nvPicPr>
          <p:cNvPr id="20" name="null.png" descr="descr"/>
          <p:cNvPicPr>
            <a:picLocks noChangeAspect="1"/>
          </p:cNvPicPr>
          <p:nvPr/>
        </p:nvPicPr>
        <p:blipFill>
          <a:blip r:embed="rId14" cstate="print"/>
          <a:stretch>
            <a:fillRect/>
          </a:stretch>
        </p:blipFill>
        <p:spPr>
          <a:xfrm>
            <a:off x="2486060" y="2232810"/>
            <a:ext cx="423464" cy="4234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ull.png" descr="descr"/>
          <p:cNvPicPr>
            <a:picLocks noChangeAspect="1"/>
          </p:cNvPicPr>
          <p:nvPr/>
        </p:nvPicPr>
        <p:blipFill>
          <a:blip r:embed="rId3" cstate="print"/>
          <a:stretch>
            <a:fillRect/>
          </a:stretch>
        </p:blipFill>
        <p:spPr>
          <a:xfrm>
            <a:off x="375817" y="767277"/>
            <a:ext cx="579946" cy="579946"/>
          </a:xfrm>
          <a:prstGeom prst="rect">
            <a:avLst/>
          </a:prstGeom>
        </p:spPr>
      </p:pic>
      <p:pic>
        <p:nvPicPr>
          <p:cNvPr id="3" name="null.png" descr="descr"/>
          <p:cNvPicPr>
            <a:picLocks noChangeAspect="1"/>
          </p:cNvPicPr>
          <p:nvPr/>
        </p:nvPicPr>
        <p:blipFill>
          <a:blip r:embed="rId4" cstate="print"/>
          <a:stretch>
            <a:fillRect/>
          </a:stretch>
        </p:blipFill>
        <p:spPr>
          <a:xfrm>
            <a:off x="665790" y="1003233"/>
            <a:ext cx="466287" cy="466287"/>
          </a:xfrm>
          <a:prstGeom prst="rect">
            <a:avLst/>
          </a:prstGeom>
        </p:spPr>
      </p:pic>
      <p:pic>
        <p:nvPicPr>
          <p:cNvPr id="4" name="null.png" descr="descr"/>
          <p:cNvPicPr>
            <a:picLocks noChangeAspect="1"/>
          </p:cNvPicPr>
          <p:nvPr/>
        </p:nvPicPr>
        <p:blipFill>
          <a:blip r:embed="rId5" cstate="print"/>
          <a:stretch>
            <a:fillRect/>
          </a:stretch>
        </p:blipFill>
        <p:spPr>
          <a:xfrm rot="19233109">
            <a:off x="465096" y="423118"/>
            <a:ext cx="867675" cy="21303"/>
          </a:xfrm>
          <a:prstGeom prst="rect">
            <a:avLst/>
          </a:prstGeom>
        </p:spPr>
      </p:pic>
      <p:pic>
        <p:nvPicPr>
          <p:cNvPr id="6" name="null.png" descr="descr"/>
          <p:cNvPicPr>
            <a:picLocks noChangeAspect="1"/>
          </p:cNvPicPr>
          <p:nvPr/>
        </p:nvPicPr>
        <p:blipFill>
          <a:blip r:embed="rId6" cstate="print"/>
          <a:stretch>
            <a:fillRect/>
          </a:stretch>
        </p:blipFill>
        <p:spPr>
          <a:xfrm rot="16200000">
            <a:off x="449403" y="523831"/>
            <a:ext cx="109596" cy="94916"/>
          </a:xfrm>
          <a:prstGeom prst="rect">
            <a:avLst/>
          </a:prstGeom>
        </p:spPr>
      </p:pic>
      <p:pic>
        <p:nvPicPr>
          <p:cNvPr id="7" name="null.png" descr="descr"/>
          <p:cNvPicPr>
            <a:picLocks noChangeAspect="1"/>
          </p:cNvPicPr>
          <p:nvPr/>
        </p:nvPicPr>
        <p:blipFill>
          <a:blip r:embed="rId7" cstate="print"/>
          <a:stretch>
            <a:fillRect/>
          </a:stretch>
        </p:blipFill>
        <p:spPr>
          <a:xfrm>
            <a:off x="557157" y="3429798"/>
            <a:ext cx="2098489" cy="1179553"/>
          </a:xfrm>
          <a:prstGeom prst="rect">
            <a:avLst/>
          </a:prstGeom>
        </p:spPr>
      </p:pic>
      <p:pic>
        <p:nvPicPr>
          <p:cNvPr id="8" name="null.png" descr="descr"/>
          <p:cNvPicPr>
            <a:picLocks noChangeAspect="1"/>
          </p:cNvPicPr>
          <p:nvPr/>
        </p:nvPicPr>
        <p:blipFill>
          <a:blip r:embed="rId8" cstate="print"/>
          <a:stretch>
            <a:fillRect/>
          </a:stretch>
        </p:blipFill>
        <p:spPr>
          <a:xfrm>
            <a:off x="2644140" y="3429798"/>
            <a:ext cx="1758325" cy="1170912"/>
          </a:xfrm>
          <a:prstGeom prst="rect">
            <a:avLst/>
          </a:prstGeom>
        </p:spPr>
      </p:pic>
      <p:pic>
        <p:nvPicPr>
          <p:cNvPr id="9" name="null.png" descr="descr"/>
          <p:cNvPicPr>
            <a:picLocks noChangeAspect="1"/>
          </p:cNvPicPr>
          <p:nvPr/>
        </p:nvPicPr>
        <p:blipFill>
          <a:blip r:embed="rId9" cstate="print"/>
          <a:stretch>
            <a:fillRect/>
          </a:stretch>
        </p:blipFill>
        <p:spPr>
          <a:xfrm>
            <a:off x="4766983" y="3429798"/>
            <a:ext cx="2098489" cy="1179553"/>
          </a:xfrm>
          <a:prstGeom prst="rect">
            <a:avLst/>
          </a:prstGeom>
        </p:spPr>
      </p:pic>
      <p:pic>
        <p:nvPicPr>
          <p:cNvPr id="10" name="null.png" descr="descr"/>
          <p:cNvPicPr>
            <a:picLocks noChangeAspect="1"/>
          </p:cNvPicPr>
          <p:nvPr/>
        </p:nvPicPr>
        <p:blipFill>
          <a:blip r:embed="rId8" cstate="print"/>
          <a:stretch>
            <a:fillRect/>
          </a:stretch>
        </p:blipFill>
        <p:spPr>
          <a:xfrm>
            <a:off x="6853966" y="3429798"/>
            <a:ext cx="1758325" cy="1170912"/>
          </a:xfrm>
          <a:prstGeom prst="rect">
            <a:avLst/>
          </a:prstGeom>
        </p:spPr>
      </p:pic>
      <p:pic>
        <p:nvPicPr>
          <p:cNvPr id="11" name="null.png" descr="descr"/>
          <p:cNvPicPr>
            <a:picLocks noChangeAspect="1"/>
          </p:cNvPicPr>
          <p:nvPr/>
        </p:nvPicPr>
        <p:blipFill>
          <a:blip r:embed="rId10" cstate="print"/>
          <a:stretch>
            <a:fillRect/>
          </a:stretch>
        </p:blipFill>
        <p:spPr>
          <a:xfrm rot="16200000">
            <a:off x="2512975" y="2533618"/>
            <a:ext cx="4132393" cy="19074"/>
          </a:xfrm>
          <a:prstGeom prst="rect">
            <a:avLst/>
          </a:prstGeom>
        </p:spPr>
      </p:pic>
      <p:sp>
        <p:nvSpPr>
          <p:cNvPr id="5" name="TextBox 4"/>
          <p:cNvSpPr txBox="1"/>
          <p:nvPr/>
        </p:nvSpPr>
        <p:spPr>
          <a:xfrm>
            <a:off x="5330772" y="1515667"/>
            <a:ext cx="1828800" cy="2238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580" i="0" spc="124" dirty="0">
                <a:ln w="0">
                  <a:noFill/>
                </a:ln>
                <a:solidFill>
                  <a:srgbClr val="242424">
                    <a:alpha val="100000"/>
                  </a:srgbClr>
                </a:solidFill>
                <a:latin typeface="FZDaHei-B02S" pitchFamily="34" charset="-122"/>
                <a:ea typeface="FZDaHei-B02S" pitchFamily="34" charset="-122"/>
              </a:rPr>
              <a:t>未来规划</a:t>
            </a:r>
            <a:endParaRPr lang="zh-CN" altLang="en-US" sz="1580" i="0" spc="124" dirty="0">
              <a:ln w="0">
                <a:noFill/>
              </a:ln>
              <a:latin typeface="FZDaHei-B02S" pitchFamily="34" charset="-122"/>
              <a:ea typeface="FZDaHei-B02S" pitchFamily="34" charset="-122"/>
            </a:endParaRPr>
          </a:p>
        </p:txBody>
      </p:sp>
      <p:sp>
        <p:nvSpPr>
          <p:cNvPr id="12" name="TextBox 4"/>
          <p:cNvSpPr txBox="1"/>
          <p:nvPr/>
        </p:nvSpPr>
        <p:spPr>
          <a:xfrm>
            <a:off x="5330772" y="1757399"/>
            <a:ext cx="2462213" cy="1762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235" i="0" spc="97" dirty="0">
                <a:ln w="0">
                  <a:noFill/>
                </a:ln>
                <a:solidFill>
                  <a:srgbClr val="242424">
                    <a:alpha val="100000"/>
                  </a:srgbClr>
                </a:solidFill>
                <a:latin typeface="FZDaHei-B02S" pitchFamily="34" charset="-122"/>
                <a:ea typeface="FZDaHei-B02S" pitchFamily="34" charset="-122"/>
              </a:rPr>
              <a:t>Future planning</a:t>
            </a:r>
            <a:endParaRPr lang="zh-CN" altLang="en-US" sz="1235" i="0" spc="97" dirty="0">
              <a:ln w="0">
                <a:noFill/>
              </a:ln>
              <a:latin typeface="FZDaHei-B02S" pitchFamily="34" charset="-122"/>
              <a:ea typeface="FZDaHei-B02S" pitchFamily="34" charset="-122"/>
            </a:endParaRPr>
          </a:p>
        </p:txBody>
      </p:sp>
      <p:sp>
        <p:nvSpPr>
          <p:cNvPr id="13" name="TextBox 4"/>
          <p:cNvSpPr txBox="1"/>
          <p:nvPr/>
        </p:nvSpPr>
        <p:spPr>
          <a:xfrm>
            <a:off x="1211537" y="1515667"/>
            <a:ext cx="1828800" cy="2238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580" i="0" spc="124" dirty="0">
                <a:ln w="0">
                  <a:noFill/>
                </a:ln>
                <a:solidFill>
                  <a:srgbClr val="242424">
                    <a:alpha val="100000"/>
                  </a:srgbClr>
                </a:solidFill>
                <a:latin typeface="FZDaHei-B02S" pitchFamily="34" charset="-122"/>
                <a:ea typeface="FZDaHei-B02S" pitchFamily="34" charset="-122"/>
              </a:rPr>
              <a:t>未来规划</a:t>
            </a:r>
            <a:endParaRPr lang="zh-CN" altLang="en-US" sz="1580" i="0" spc="124" dirty="0">
              <a:ln w="0">
                <a:noFill/>
              </a:ln>
              <a:latin typeface="FZDaHei-B02S" pitchFamily="34" charset="-122"/>
              <a:ea typeface="FZDaHei-B02S" pitchFamily="34" charset="-122"/>
            </a:endParaRPr>
          </a:p>
        </p:txBody>
      </p:sp>
      <p:sp>
        <p:nvSpPr>
          <p:cNvPr id="14" name="TextBox 4"/>
          <p:cNvSpPr txBox="1"/>
          <p:nvPr/>
        </p:nvSpPr>
        <p:spPr>
          <a:xfrm>
            <a:off x="1211537" y="2182035"/>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15" name="TextBox 4"/>
          <p:cNvSpPr txBox="1"/>
          <p:nvPr/>
        </p:nvSpPr>
        <p:spPr>
          <a:xfrm>
            <a:off x="1211537" y="1757399"/>
            <a:ext cx="2462213" cy="176213"/>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1235" i="0" spc="97" dirty="0">
                <a:ln w="0">
                  <a:noFill/>
                </a:ln>
                <a:solidFill>
                  <a:srgbClr val="242424">
                    <a:alpha val="100000"/>
                  </a:srgbClr>
                </a:solidFill>
                <a:latin typeface="FZDaHei-B02S" pitchFamily="34" charset="-122"/>
                <a:ea typeface="FZDaHei-B02S" pitchFamily="34" charset="-122"/>
              </a:rPr>
              <a:t>Future planning</a:t>
            </a:r>
            <a:endParaRPr lang="zh-CN" altLang="en-US" sz="1235" i="0" spc="97" dirty="0">
              <a:ln w="0">
                <a:noFill/>
              </a:ln>
              <a:latin typeface="FZDaHei-B02S" pitchFamily="34" charset="-122"/>
              <a:ea typeface="FZDaHei-B02S" pitchFamily="34" charset="-122"/>
            </a:endParaRPr>
          </a:p>
        </p:txBody>
      </p:sp>
      <p:sp>
        <p:nvSpPr>
          <p:cNvPr id="16" name="TextBox 4"/>
          <p:cNvSpPr txBox="1"/>
          <p:nvPr/>
        </p:nvSpPr>
        <p:spPr>
          <a:xfrm>
            <a:off x="2787768" y="3711158"/>
            <a:ext cx="1466850" cy="4667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3290" i="0" spc="0" dirty="0">
                <a:ln w="0">
                  <a:noFill/>
                </a:ln>
                <a:solidFill>
                  <a:srgbClr val="FFFFFF">
                    <a:alpha val="100000"/>
                  </a:srgbClr>
                </a:solidFill>
                <a:latin typeface="FZDaHei-B02S" pitchFamily="34" charset="-122"/>
                <a:ea typeface="FZDaHei-B02S" pitchFamily="34" charset="-122"/>
              </a:rPr>
              <a:t>50%</a:t>
            </a:r>
            <a:endParaRPr lang="zh-CN" altLang="en-US" sz="3290" i="0" spc="0" dirty="0">
              <a:ln w="0">
                <a:noFill/>
              </a:ln>
              <a:latin typeface="FZDaHei-B02S" pitchFamily="34" charset="-122"/>
              <a:ea typeface="FZDaHei-B02S" pitchFamily="34" charset="-122"/>
            </a:endParaRPr>
          </a:p>
        </p:txBody>
      </p:sp>
      <p:sp>
        <p:nvSpPr>
          <p:cNvPr id="17" name="TextBox 4"/>
          <p:cNvSpPr txBox="1"/>
          <p:nvPr/>
        </p:nvSpPr>
        <p:spPr>
          <a:xfrm>
            <a:off x="6997594" y="3711159"/>
            <a:ext cx="1466850" cy="466725"/>
          </a:xfrm>
          <a:prstGeom prst="rect">
            <a:avLst/>
          </a:prstGeom>
          <a:noFill/>
        </p:spPr>
        <p:txBody>
          <a:bodyPr wrap="square" lIns="0" tIns="0" rIns="0" bIns="0" rtlCol="0">
            <a:spAutoFit/>
            <a:scene3d>
              <a:camera prst="orthographicFront">
                <a:rot lat="0" lon="0" rev="0"/>
              </a:camera>
              <a:lightRig rig="threePt" dir="t"/>
            </a:scene3d>
          </a:bodyPr>
          <a:lstStyle/>
          <a:p>
            <a:pPr algn="ctr">
              <a:lnSpc>
                <a:spcPct val="100000"/>
              </a:lnSpc>
            </a:pPr>
            <a:r>
              <a:rPr lang="en-US" altLang="zh-CN" sz="3290" i="0" spc="0" dirty="0">
                <a:ln w="0">
                  <a:noFill/>
                </a:ln>
                <a:solidFill>
                  <a:srgbClr val="FFFFFF">
                    <a:alpha val="100000"/>
                  </a:srgbClr>
                </a:solidFill>
                <a:latin typeface="FZDaHei-B02S" pitchFamily="34" charset="-122"/>
                <a:ea typeface="FZDaHei-B02S" pitchFamily="34" charset="-122"/>
              </a:rPr>
              <a:t>70%</a:t>
            </a:r>
            <a:endParaRPr lang="zh-CN" altLang="en-US" sz="3290" i="0" spc="0" dirty="0">
              <a:ln w="0">
                <a:noFill/>
              </a:ln>
              <a:latin typeface="FZDaHei-B02S" pitchFamily="34" charset="-122"/>
              <a:ea typeface="FZDaHei-B02S" pitchFamily="34" charset="-122"/>
            </a:endParaRPr>
          </a:p>
        </p:txBody>
      </p:sp>
      <p:pic>
        <p:nvPicPr>
          <p:cNvPr id="18" name="null.png" descr="descr"/>
          <p:cNvPicPr>
            <a:picLocks noChangeAspect="1"/>
          </p:cNvPicPr>
          <p:nvPr/>
        </p:nvPicPr>
        <p:blipFill>
          <a:blip r:embed="rId11" cstate="print"/>
          <a:stretch>
            <a:fillRect/>
          </a:stretch>
        </p:blipFill>
        <p:spPr>
          <a:xfrm>
            <a:off x="4569634" y="1053254"/>
            <a:ext cx="56171" cy="416265"/>
          </a:xfrm>
          <a:prstGeom prst="rect">
            <a:avLst/>
          </a:prstGeom>
        </p:spPr>
      </p:pic>
      <p:sp>
        <p:nvSpPr>
          <p:cNvPr id="19" name="TextBox 4"/>
          <p:cNvSpPr txBox="1"/>
          <p:nvPr/>
        </p:nvSpPr>
        <p:spPr>
          <a:xfrm>
            <a:off x="1211540" y="2652608"/>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20" name="TextBox 4"/>
          <p:cNvSpPr txBox="1"/>
          <p:nvPr/>
        </p:nvSpPr>
        <p:spPr>
          <a:xfrm>
            <a:off x="5330772" y="2182035"/>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
        <p:nvSpPr>
          <p:cNvPr id="21" name="TextBox 4"/>
          <p:cNvSpPr txBox="1"/>
          <p:nvPr/>
        </p:nvSpPr>
        <p:spPr>
          <a:xfrm>
            <a:off x="5330776" y="2652608"/>
            <a:ext cx="2862263" cy="376238"/>
          </a:xfrm>
          <a:prstGeom prst="rect">
            <a:avLst/>
          </a:prstGeom>
          <a:noFill/>
        </p:spPr>
        <p:txBody>
          <a:bodyPr wrap="square" lIns="0" tIns="0" rIns="0" bIns="0" rtlCol="0">
            <a:spAutoFit/>
            <a:scene3d>
              <a:camera prst="orthographicFront">
                <a:rot lat="0" lon="0" rev="0"/>
              </a:camera>
              <a:lightRig rig="threePt" dir="t"/>
            </a:scene3d>
          </a:bodyPr>
          <a:lstStyle/>
          <a:p>
            <a:pPr algn="l">
              <a:lnSpc>
                <a:spcPct val="100000"/>
              </a:lnSpc>
            </a:pPr>
            <a:r>
              <a:rPr lang="en-US" altLang="zh-CN" sz="600" i="0" spc="118" dirty="0">
                <a:ln w="0">
                  <a:noFill/>
                </a:ln>
                <a:solidFill>
                  <a:srgbClr val="242424">
                    <a:alpha val="100000"/>
                  </a:srgbClr>
                </a:solidFill>
                <a:latin typeface="微软雅黑" panose="020B0503020204020204" pitchFamily="34" charset="-122"/>
                <a:ea typeface="微软雅黑" panose="020B0503020204020204" pitchFamily="34" charset="-122"/>
              </a:rPr>
              <a:t>As food is to the body, so is learning to the mind. Our bodies grow and muscles develop with the intake of adequate nutritious food</a:t>
            </a:r>
            <a:endParaRPr lang="zh-CN" altLang="en-US" sz="600" i="0" spc="118" dirty="0">
              <a:ln w="0">
                <a:noFill/>
              </a:ln>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全屏显示(16:9)</PresentationFormat>
  <Paragraphs>70</Paragraphs>
  <Slides>10</Slides>
  <Notes>10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Cinzel-Bold</vt:lpstr>
      <vt:lpstr>FZDaHei-B02S</vt:lpstr>
      <vt:lpstr>微软雅黑</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dc:title>
  <dc:creator/>
  <cp:lastModifiedBy>天 下</cp:lastModifiedBy>
  <cp:revision>8</cp:revision>
  <dcterms:created xsi:type="dcterms:W3CDTF">2019-01-24T01:08:00Z</dcterms:created>
  <dcterms:modified xsi:type="dcterms:W3CDTF">2021-01-06T01:48:37Z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