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6" r:id="rId20"/>
    <p:sldId id="278" r:id="rId21"/>
    <p:sldId id="283" r:id="rId22"/>
    <p:sldId id="280" r:id="rId23"/>
    <p:sldId id="281" r:id="rId24"/>
    <p:sldId id="282" r:id="rId25"/>
    <p:sldId id="287" r:id="rId26"/>
  </p:sldIdLst>
  <p:sldSz cx="9144000" cy="5143500" type="screen16x9"/>
  <p:notesSz cx="6858000" cy="9144000"/>
  <p:custDataLst>
    <p:tags r:id="rId28"/>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462300"/>
    <a:srgbClr val="996633"/>
    <a:srgbClr val="993300"/>
    <a:srgbClr val="CC9900"/>
    <a:srgbClr val="BF7F3F"/>
    <a:srgbClr val="C2844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p:cViewPr varScale="1">
        <p:scale>
          <a:sx n="86" d="100"/>
          <a:sy n="86" d="100"/>
        </p:scale>
        <p:origin x="102" y="34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FEC6A4F6-9626-4F04-8838-19EA419DC120}"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AC519694-43B2-4096-A9A0-712FD57D9873}"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816E5D7-5549-4E50-A0A0-AB97C2048F0A}"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225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CC177BD-A76D-455D-906C-FAF55E6487AA}" type="slidenum">
              <a:rPr lang="zh-CN" altLang="en-US"/>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245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37172089-340F-420F-80C7-4B4FE64ECBED}" type="slidenum">
              <a:rPr lang="zh-CN" altLang="en-US"/>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1C7AACE-4276-4037-BAF9-B28D953902FB}" type="slidenum">
              <a:rPr lang="zh-CN" altLang="en-US"/>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286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F0094735-7830-40E5-8A64-31E3916FEB00}" type="slidenum">
              <a:rPr lang="zh-CN" altLang="en-US"/>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5C7329F-DCFF-4C44-BA33-B7B61FED0B76}" type="slidenum">
              <a:rPr lang="zh-CN" altLang="en-US"/>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183BE76-FA31-4ABA-B341-6DB991A55EDA}" type="slidenum">
              <a:rPr lang="zh-CN" altLang="en-US"/>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571B565-FAFF-48C9-BA3C-50FA8CA0014E}" type="slidenum">
              <a:rPr lang="zh-CN" altLang="en-US"/>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E109C1E-65C5-47BB-997A-A9B9AE1359FD}" type="slidenum">
              <a:rPr lang="zh-CN" altLang="en-US"/>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6ABABF3-AB1C-430E-902B-A9A53957859E}" type="slidenum">
              <a:rPr lang="zh-CN" altLang="en-US"/>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416CB3D5-685E-484F-B4B7-A6F92412B966}" type="slidenum">
              <a:rPr lang="zh-CN" altLang="en-US"/>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3BB170-6F29-4098-AC10-C09FCC5ED991}" type="slidenum">
              <a:rPr lang="zh-CN" altLang="en-US"/>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957EB2A2-EB8C-432F-A4AB-CF6B19EE274F}" type="slidenum">
              <a:rPr lang="zh-CN" altLang="en-US"/>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AF4D625-A009-4465-8F12-314496F5857A}" type="slidenum">
              <a:rPr lang="zh-CN" altLang="en-US"/>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952EDEA-A3D6-4C68-95A1-216E68B67887}" type="slidenum">
              <a:rPr lang="zh-CN" altLang="en-US"/>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8E077E3-E83C-495C-A058-B50BB43B662A}" type="slidenum">
              <a:rPr lang="zh-CN" altLang="en-US"/>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DF2F5C6-5B4D-47D0-9601-9597473F4AE6}" type="slidenum">
              <a:rPr lang="zh-CN" altLang="en-US"/>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5844383-89B7-4D0E-9202-BB0CB1B2ACFB}" type="slidenum">
              <a:rPr lang="zh-CN" altLang="en-US"/>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8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0C26AB2A-B45D-4A74-ACF2-23B4CBBBA51C}" type="slidenum">
              <a:rPr lang="zh-CN" altLang="en-US"/>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887A173-CA23-4A07-A268-3463B224D6CE}" type="slidenum">
              <a:rPr lang="zh-CN" altLang="en-US"/>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BF67C76-8E71-48F5-8EE0-14AD3EC9D0B1}" type="slidenum">
              <a:rPr lang="zh-CN" altLang="en-US"/>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F2D8CB1-CDD9-4B92-A424-1FE41779E2E4}" type="slidenum">
              <a:rPr lang="zh-CN" altLang="en-US"/>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3D7CD5C-7207-4C54-AE20-E1682AB2EF06}" type="slidenum">
              <a:rPr lang="zh-CN" altLang="en-US"/>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84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E730089-14AD-4BD1-A7BE-D2320346E133}" type="slidenum">
              <a:rPr lang="zh-CN" altLang="en-US"/>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204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84F4D81-F740-4162-9732-652E2FDF7282}" type="slidenum">
              <a:rPr lang="zh-CN" altLang="en-US"/>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4AF27BF4-DA85-4E85-AFD4-2B0224443C70}"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060127B-E3FC-4F9B-A49B-4C132C594D02}" type="slidenum">
              <a:rPr lang="zh-CN" altLang="en-US"/>
              <a:t>‹#›</a:t>
            </a:fld>
            <a:endParaRPr lang="zh-CN" altLang="en-US"/>
          </a:p>
        </p:txBody>
      </p:sp>
    </p:spTree>
  </p:cSld>
  <p:clrMapOvr>
    <a:masterClrMapping/>
  </p:clrMapOvr>
  <p:transition spd="slow"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F13C76A-4F6D-4AA6-89EE-D81AFCDB3EA6}"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213DDE1-3FF5-4DFC-846A-D062D7CA12F8}" type="slidenum">
              <a:rPr lang="zh-CN" altLang="en-US"/>
              <a:t>‹#›</a:t>
            </a:fld>
            <a:endParaRPr lang="zh-CN" altLang="en-US"/>
          </a:p>
        </p:txBody>
      </p:sp>
    </p:spTree>
  </p:cSld>
  <p:clrMapOvr>
    <a:masterClrMapping/>
  </p:clrMapOvr>
  <p:transition spd="slow"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92AD2F6-476C-451C-B482-740F6CA1D5E1}"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8D9310A-4B67-443E-A2FC-760218C3536D}" type="slidenum">
              <a:rPr lang="zh-CN" altLang="en-US"/>
              <a:t>‹#›</a:t>
            </a:fld>
            <a:endParaRPr lang="zh-CN" altLang="en-US"/>
          </a:p>
        </p:txBody>
      </p:sp>
    </p:spTree>
  </p:cSld>
  <p:clrMapOvr>
    <a:masterClrMapping/>
  </p:clrMapOvr>
  <p:transition spd="slow"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5578861-42AA-4D91-A502-D7FC39B78154}"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77061F8-0C45-4E60-AF4F-6756494DD5B2}" type="slidenum">
              <a:rPr lang="zh-CN" altLang="en-US"/>
              <a:t>‹#›</a:t>
            </a:fld>
            <a:endParaRPr lang="zh-CN" altLang="en-US"/>
          </a:p>
        </p:txBody>
      </p:sp>
    </p:spTree>
  </p:cSld>
  <p:clrMapOvr>
    <a:masterClrMapping/>
  </p:clrMapOvr>
  <p:transition spd="slow"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505D3ED-6089-4DE9-BEE6-355990E4A144}"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81676A7-BEA5-41DD-B723-2DE0D9780C86}" type="slidenum">
              <a:rPr lang="zh-CN" altLang="en-US"/>
              <a:t>‹#›</a:t>
            </a:fld>
            <a:endParaRPr lang="zh-CN" altLang="en-US"/>
          </a:p>
        </p:txBody>
      </p:sp>
    </p:spTree>
  </p:cSld>
  <p:clrMapOvr>
    <a:masterClrMapping/>
  </p:clrMapOvr>
  <p:transition spd="slow"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DE029D78-0362-49F1-B404-DD221A9A4E3E}" type="datetimeFigureOut">
              <a:rPr lang="zh-CN" altLang="en-US"/>
              <a:t>2021/1/6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5D0A067-9A57-4F6C-9811-88E080961BE6}" type="slidenum">
              <a:rPr lang="zh-CN" altLang="en-US"/>
              <a:t>‹#›</a:t>
            </a:fld>
            <a:endParaRPr lang="zh-CN" altLang="en-US"/>
          </a:p>
        </p:txBody>
      </p:sp>
    </p:spTree>
  </p:cSld>
  <p:clrMapOvr>
    <a:masterClrMapping/>
  </p:clrMapOvr>
  <p:transition spd="slow"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529D88AD-E548-47D8-8CDE-43096883ADDA}" type="datetimeFigureOut">
              <a:rPr lang="zh-CN" altLang="en-US"/>
              <a:t>2021/1/6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163DB7D-E71E-4EFC-B107-C72B324B9ECD}" type="slidenum">
              <a:rPr lang="zh-CN" altLang="en-US"/>
              <a:t>‹#›</a:t>
            </a:fld>
            <a:endParaRPr lang="zh-CN" altLang="en-US"/>
          </a:p>
        </p:txBody>
      </p:sp>
    </p:spTree>
  </p:cSld>
  <p:clrMapOvr>
    <a:masterClrMapping/>
  </p:clrMapOvr>
  <p:transition spd="slow"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ED6334AB-3E7A-41F2-89F9-16E234F67F47}" type="datetimeFigureOut">
              <a:rPr lang="zh-CN" altLang="en-US"/>
              <a:t>2021/1/6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9BD3FD5-D645-4BE3-9E5C-71C54883977E}" type="slidenum">
              <a:rPr lang="zh-CN" altLang="en-US"/>
              <a:t>‹#›</a:t>
            </a:fld>
            <a:endParaRPr lang="zh-CN" altLang="en-US"/>
          </a:p>
        </p:txBody>
      </p:sp>
    </p:spTree>
  </p:cSld>
  <p:clrMapOvr>
    <a:masterClrMapping/>
  </p:clrMapOvr>
  <p:transition spd="slow"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AA1AD70-E3D4-4AAB-9956-3881DDDAAEA5}" type="datetimeFigureOut">
              <a:rPr lang="zh-CN" altLang="en-US"/>
              <a:t>2021/1/6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784BA57-BA04-4F09-8A9B-1277B9374DFD}" type="slidenum">
              <a:rPr lang="zh-CN" altLang="en-US"/>
              <a:t>‹#›</a:t>
            </a:fld>
            <a:endParaRPr lang="zh-CN" altLang="en-US"/>
          </a:p>
        </p:txBody>
      </p:sp>
    </p:spTree>
  </p:cSld>
  <p:clrMapOvr>
    <a:masterClrMapping/>
  </p:clrMapOvr>
  <p:transition spd="slow"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702A49A-2981-41A9-BFFE-AC413EC8D4CD}" type="datetimeFigureOut">
              <a:rPr lang="zh-CN" altLang="en-US"/>
              <a:t>2021/1/6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0C75762-44F6-4683-AED5-D61E410203BF}" type="slidenum">
              <a:rPr lang="zh-CN" altLang="en-US"/>
              <a:t>‹#›</a:t>
            </a:fld>
            <a:endParaRPr lang="zh-CN" altLang="en-US"/>
          </a:p>
        </p:txBody>
      </p:sp>
    </p:spTree>
  </p:cSld>
  <p:clrMapOvr>
    <a:masterClrMapping/>
  </p:clrMapOvr>
  <p:transition spd="slow"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73B0496-0FB8-4830-B9AC-F6C3C9787572}" type="datetimeFigureOut">
              <a:rPr lang="zh-CN" altLang="en-US"/>
              <a:t>2021/1/6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8497AC1-0C5D-4526-9FE4-D3DC45925EA9}" type="slidenum">
              <a:rPr lang="zh-CN" altLang="en-US"/>
              <a:t>‹#›</a:t>
            </a:fld>
            <a:endParaRPr lang="zh-CN" altLang="en-US"/>
          </a:p>
        </p:txBody>
      </p:sp>
    </p:spTree>
  </p:cSld>
  <p:clrMapOvr>
    <a:masterClrMapping/>
  </p:clrMapOvr>
  <p:transition spd="slow" advTm="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F8BF5A64-77D4-4EF6-9B2D-35769534ADCD}" type="datetimeFigureOut">
              <a:rPr lang="zh-CN" altLang="en-US"/>
              <a:t>2021/1/6</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0BDA5349-43B7-4064-9E80-B23B8181C8B3}" type="slidenum">
              <a:rPr lang="zh-CN" altLang="en-US"/>
              <a:t>‹#›</a:t>
            </a:fld>
            <a:endParaRPr lang="zh-CN" altLang="en-US"/>
          </a:p>
        </p:txBody>
      </p:sp>
      <p:pic>
        <p:nvPicPr>
          <p:cNvPr id="1031" name="图片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3"/>
            <a:ext cx="91440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D:\16\16年2月份\160222\160222-6\背景.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wip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2050" name="淘宝网Chenying0907出品 2" descr="D:\16\16年2月份\160222\160222-6\咖啡豆.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1552575"/>
            <a:ext cx="913765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淘宝网Chenying0907出品 3" descr="D:\16\16年2月份\160222\160222-6\上.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575" y="3503613"/>
            <a:ext cx="3097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淘宝网Chenying0907出品 4" descr="D:\16\16年2月份\160222\160222-6\下.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3100" y="577850"/>
            <a:ext cx="28082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淘宝网Chenying0907出品 5" descr="D:\16\16年2月份\160222\160222-6\咖啡杯.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8946" y="2438400"/>
            <a:ext cx="827858" cy="92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淘宝网Chenying0907出品 140"/>
          <p:cNvSpPr txBox="1">
            <a:spLocks noChangeArrowheads="1"/>
          </p:cNvSpPr>
          <p:nvPr/>
        </p:nvSpPr>
        <p:spPr bwMode="auto">
          <a:xfrm>
            <a:off x="2771798" y="1355506"/>
            <a:ext cx="385043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33755">
              <a:defRPr>
                <a:solidFill>
                  <a:schemeClr val="tx1"/>
                </a:solidFill>
                <a:latin typeface="Calibri" panose="020F0502020204030204" pitchFamily="34" charset="0"/>
                <a:ea typeface="宋体" panose="02010600030101010101" pitchFamily="2" charset="-122"/>
              </a:defRPr>
            </a:lvl1pPr>
            <a:lvl2pPr defTabSz="833755">
              <a:defRPr>
                <a:solidFill>
                  <a:schemeClr val="tx1"/>
                </a:solidFill>
                <a:latin typeface="Calibri" panose="020F0502020204030204" pitchFamily="34" charset="0"/>
                <a:ea typeface="宋体" panose="02010600030101010101" pitchFamily="2" charset="-122"/>
              </a:defRPr>
            </a:lvl2pPr>
            <a:lvl3pPr defTabSz="833755">
              <a:defRPr>
                <a:solidFill>
                  <a:schemeClr val="tx1"/>
                </a:solidFill>
                <a:latin typeface="Calibri" panose="020F0502020204030204" pitchFamily="34" charset="0"/>
                <a:ea typeface="宋体" panose="02010600030101010101" pitchFamily="2" charset="-122"/>
              </a:defRPr>
            </a:lvl3pPr>
            <a:lvl4pPr defTabSz="833755">
              <a:defRPr>
                <a:solidFill>
                  <a:schemeClr val="tx1"/>
                </a:solidFill>
                <a:latin typeface="Calibri" panose="020F0502020204030204" pitchFamily="34" charset="0"/>
                <a:ea typeface="宋体" panose="02010600030101010101" pitchFamily="2" charset="-122"/>
              </a:defRPr>
            </a:lvl4pPr>
            <a:lvl5pPr defTabSz="833755">
              <a:defRPr>
                <a:solidFill>
                  <a:schemeClr val="tx1"/>
                </a:solidFill>
                <a:latin typeface="Calibri" panose="020F0502020204030204" pitchFamily="34" charset="0"/>
                <a:ea typeface="宋体" panose="02010600030101010101" pitchFamily="2" charset="-122"/>
              </a:defRPr>
            </a:lvl5pPr>
            <a:lvl6pPr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ct val="50000"/>
              </a:spcBef>
              <a:spcAft>
                <a:spcPts val="0"/>
              </a:spcAft>
              <a:defRPr/>
            </a:pPr>
            <a:r>
              <a:rPr lang="zh-CN" altLang="en-US" sz="3600" b="1" dirty="0">
                <a:gradFill>
                  <a:gsLst>
                    <a:gs pos="78000">
                      <a:srgbClr val="663300"/>
                    </a:gs>
                    <a:gs pos="0">
                      <a:srgbClr val="996633"/>
                    </a:gs>
                    <a:gs pos="100000">
                      <a:srgbClr val="462300"/>
                    </a:gs>
                  </a:gsLst>
                  <a:lin ang="5400000" scaled="0"/>
                </a:gradFill>
                <a:latin typeface="微软雅黑" panose="020B0503020204020204" pitchFamily="34" charset="-122"/>
                <a:ea typeface="微软雅黑" panose="020B0503020204020204" pitchFamily="34" charset="-122"/>
                <a:sym typeface="微软雅黑" panose="020B0503020204020204" pitchFamily="34" charset="-122"/>
              </a:rPr>
              <a:t>咖啡主题</a:t>
            </a:r>
            <a:endParaRPr lang="en-US" altLang="zh-CN" sz="3600" b="1" dirty="0">
              <a:gradFill>
                <a:gsLst>
                  <a:gs pos="78000">
                    <a:srgbClr val="663300"/>
                  </a:gs>
                  <a:gs pos="0">
                    <a:srgbClr val="996633"/>
                  </a:gs>
                  <a:gs pos="100000">
                    <a:srgbClr val="462300"/>
                  </a:gs>
                </a:gsLst>
                <a:lin ang="5400000" scaled="0"/>
              </a:gra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fontAlgn="auto" hangingPunct="1">
              <a:spcBef>
                <a:spcPct val="50000"/>
              </a:spcBef>
              <a:spcAft>
                <a:spcPts val="0"/>
              </a:spcAft>
              <a:defRPr/>
            </a:pPr>
            <a:r>
              <a:rPr lang="zh-CN" altLang="en-US" sz="3600" b="1" dirty="0">
                <a:gradFill>
                  <a:gsLst>
                    <a:gs pos="78000">
                      <a:srgbClr val="663300"/>
                    </a:gs>
                    <a:gs pos="0">
                      <a:srgbClr val="996633"/>
                    </a:gs>
                    <a:gs pos="100000">
                      <a:srgbClr val="462300"/>
                    </a:gs>
                  </a:gsLst>
                  <a:lin ang="5400000" scaled="0"/>
                </a:gradFill>
                <a:latin typeface="微软雅黑" panose="020B0503020204020204" pitchFamily="34" charset="-122"/>
                <a:ea typeface="微软雅黑" panose="020B0503020204020204" pitchFamily="34" charset="-122"/>
                <a:sym typeface="微软雅黑" panose="020B0503020204020204" pitchFamily="34" charset="-122"/>
              </a:rPr>
              <a:t>工作汇报</a:t>
            </a:r>
            <a:r>
              <a:rPr lang="en-US" altLang="zh-CN" sz="3600" b="1" dirty="0">
                <a:gradFill>
                  <a:gsLst>
                    <a:gs pos="78000">
                      <a:srgbClr val="663300"/>
                    </a:gs>
                    <a:gs pos="0">
                      <a:srgbClr val="996633"/>
                    </a:gs>
                    <a:gs pos="100000">
                      <a:srgbClr val="462300"/>
                    </a:gs>
                  </a:gsLst>
                  <a:lin ang="5400000" scaled="0"/>
                </a:gra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600" b="1" dirty="0">
                <a:gradFill>
                  <a:gsLst>
                    <a:gs pos="78000">
                      <a:srgbClr val="663300"/>
                    </a:gs>
                    <a:gs pos="0">
                      <a:srgbClr val="996633"/>
                    </a:gs>
                    <a:gs pos="100000">
                      <a:srgbClr val="462300"/>
                    </a:gs>
                  </a:gsLst>
                  <a:lin ang="5400000" scaled="0"/>
                </a:gradFill>
                <a:latin typeface="微软雅黑" panose="020B0503020204020204" pitchFamily="34" charset="-122"/>
                <a:ea typeface="微软雅黑" panose="020B0503020204020204" pitchFamily="34" charset="-122"/>
                <a:sym typeface="微软雅黑" panose="020B0503020204020204" pitchFamily="34" charset="-122"/>
              </a:rPr>
              <a:t>模板</a:t>
            </a:r>
          </a:p>
        </p:txBody>
      </p:sp>
      <p:sp>
        <p:nvSpPr>
          <p:cNvPr id="8" name="淘宝网Chenying0907出品 141"/>
          <p:cNvSpPr txBox="1">
            <a:spLocks noChangeArrowheads="1"/>
          </p:cNvSpPr>
          <p:nvPr/>
        </p:nvSpPr>
        <p:spPr bwMode="auto">
          <a:xfrm>
            <a:off x="3475433" y="2902067"/>
            <a:ext cx="24431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33755">
              <a:defRPr>
                <a:solidFill>
                  <a:schemeClr val="tx1"/>
                </a:solidFill>
                <a:latin typeface="Calibri" panose="020F0502020204030204" pitchFamily="34" charset="0"/>
                <a:ea typeface="宋体" panose="02010600030101010101" pitchFamily="2" charset="-122"/>
              </a:defRPr>
            </a:lvl1pPr>
            <a:lvl2pPr marL="742950" indent="-285750" defTabSz="833755">
              <a:defRPr>
                <a:solidFill>
                  <a:schemeClr val="tx1"/>
                </a:solidFill>
                <a:latin typeface="Calibri" panose="020F0502020204030204" pitchFamily="34" charset="0"/>
                <a:ea typeface="宋体" panose="02010600030101010101" pitchFamily="2" charset="-122"/>
              </a:defRPr>
            </a:lvl2pPr>
            <a:lvl3pPr marL="1143000" indent="-228600" defTabSz="833755">
              <a:defRPr>
                <a:solidFill>
                  <a:schemeClr val="tx1"/>
                </a:solidFill>
                <a:latin typeface="Calibri" panose="020F0502020204030204" pitchFamily="34" charset="0"/>
                <a:ea typeface="宋体" panose="02010600030101010101" pitchFamily="2" charset="-122"/>
              </a:defRPr>
            </a:lvl3pPr>
            <a:lvl4pPr marL="1600200" indent="-228600" defTabSz="833755">
              <a:defRPr>
                <a:solidFill>
                  <a:schemeClr val="tx1"/>
                </a:solidFill>
                <a:latin typeface="Calibri" panose="020F0502020204030204" pitchFamily="34" charset="0"/>
                <a:ea typeface="宋体" panose="02010600030101010101" pitchFamily="2" charset="-122"/>
              </a:defRPr>
            </a:lvl4pPr>
            <a:lvl5pPr marL="2057400" indent="-228600" defTabSz="833755">
              <a:defRPr>
                <a:solidFill>
                  <a:schemeClr val="tx1"/>
                </a:solidFill>
                <a:latin typeface="Calibri" panose="020F0502020204030204" pitchFamily="34" charset="0"/>
                <a:ea typeface="宋体" panose="02010600030101010101" pitchFamily="2" charset="-122"/>
              </a:defRPr>
            </a:lvl5pPr>
            <a:lvl6pPr marL="2514600" indent="-228600"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zh-CN" altLang="en-US" sz="1600" b="1"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时间：</a:t>
            </a:r>
            <a:r>
              <a:rPr lang="en-US" altLang="zh-CN" sz="1600" b="1"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600" b="1"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600" b="1"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600" b="1"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月</a:t>
            </a:r>
            <a:endParaRPr lang="en-US" altLang="zh-CN" sz="1600" b="1"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Could Write A Book - 纯音乐版.wav">
            <a:hlinkClick r:id="" action="ppaction://media"/>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51950" y="51292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yixi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extLst>
              <a:ext uri="{28A0092B-C50C-407E-A947-70E740481C1C}">
                <a14:useLocalDpi xmlns:a14="http://schemas.microsoft.com/office/drawing/2010/main" val="0"/>
              </a:ext>
            </a:extLst>
          </a:blip>
          <a:srcRect/>
          <a:stretch>
            <a:fillRect/>
          </a:stretch>
        </p:blipFill>
        <p:spPr bwMode="auto">
          <a:xfrm>
            <a:off x="7812088" y="2047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6" presetClass="entr" presetSubtype="37"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barn(outVertical)">
                                      <p:cBhvr>
                                        <p:cTn id="9" dur="1750"/>
                                        <p:tgtEl>
                                          <p:spTgt spid="2050"/>
                                        </p:tgtEl>
                                      </p:cBhvr>
                                    </p:animEffect>
                                  </p:childTnLst>
                                </p:cTn>
                              </p:par>
                            </p:childTnLst>
                          </p:cTn>
                        </p:par>
                        <p:par>
                          <p:cTn id="10" fill="hold">
                            <p:stCondLst>
                              <p:cond delay="0"/>
                            </p:stCondLst>
                            <p:childTnLst>
                              <p:par>
                                <p:cTn id="11" presetID="42" presetClass="entr" presetSubtype="0" fill="hold" nodeType="after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1000"/>
                                        <p:tgtEl>
                                          <p:spTgt spid="2052"/>
                                        </p:tgtEl>
                                      </p:cBhvr>
                                    </p:animEffect>
                                    <p:anim calcmode="lin" valueType="num">
                                      <p:cBhvr>
                                        <p:cTn id="14" dur="1000" fill="hold"/>
                                        <p:tgtEl>
                                          <p:spTgt spid="2052"/>
                                        </p:tgtEl>
                                        <p:attrNameLst>
                                          <p:attrName>ppt_x</p:attrName>
                                        </p:attrNameLst>
                                      </p:cBhvr>
                                      <p:tavLst>
                                        <p:tav tm="0">
                                          <p:val>
                                            <p:strVal val="#ppt_x"/>
                                          </p:val>
                                        </p:tav>
                                        <p:tav tm="100000">
                                          <p:val>
                                            <p:strVal val="#ppt_x"/>
                                          </p:val>
                                        </p:tav>
                                      </p:tavLst>
                                    </p:anim>
                                    <p:anim calcmode="lin" valueType="num">
                                      <p:cBhvr>
                                        <p:cTn id="15" dur="1000" fill="hold"/>
                                        <p:tgtEl>
                                          <p:spTgt spid="205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1000"/>
                                        <p:tgtEl>
                                          <p:spTgt spid="2051"/>
                                        </p:tgtEl>
                                      </p:cBhvr>
                                    </p:animEffect>
                                    <p:anim calcmode="lin" valueType="num">
                                      <p:cBhvr>
                                        <p:cTn id="19" dur="1000" fill="hold"/>
                                        <p:tgtEl>
                                          <p:spTgt spid="2051"/>
                                        </p:tgtEl>
                                        <p:attrNameLst>
                                          <p:attrName>ppt_x</p:attrName>
                                        </p:attrNameLst>
                                      </p:cBhvr>
                                      <p:tavLst>
                                        <p:tav tm="0">
                                          <p:val>
                                            <p:strVal val="#ppt_x"/>
                                          </p:val>
                                        </p:tav>
                                        <p:tav tm="100000">
                                          <p:val>
                                            <p:strVal val="#ppt_x"/>
                                          </p:val>
                                        </p:tav>
                                      </p:tavLst>
                                    </p:anim>
                                    <p:anim calcmode="lin" valueType="num">
                                      <p:cBhvr>
                                        <p:cTn id="20" dur="1000" fill="hold"/>
                                        <p:tgtEl>
                                          <p:spTgt spid="2051"/>
                                        </p:tgtEl>
                                        <p:attrNameLst>
                                          <p:attrName>ppt_y</p:attrName>
                                        </p:attrNameLst>
                                      </p:cBhvr>
                                      <p:tavLst>
                                        <p:tav tm="0">
                                          <p:val>
                                            <p:strVal val="#ppt_y-.1"/>
                                          </p:val>
                                        </p:tav>
                                        <p:tav tm="100000">
                                          <p:val>
                                            <p:strVal val="#ppt_y"/>
                                          </p:val>
                                        </p:tav>
                                      </p:tavLst>
                                    </p:anim>
                                  </p:childTnLst>
                                </p:cTn>
                              </p:par>
                              <p:par>
                                <p:cTn id="21" presetID="45" presetClass="entr" presetSubtype="0" fill="hold" nodeType="with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fade">
                                      <p:cBhvr>
                                        <p:cTn id="23" dur="2000"/>
                                        <p:tgtEl>
                                          <p:spTgt spid="2053"/>
                                        </p:tgtEl>
                                      </p:cBhvr>
                                    </p:animEffect>
                                    <p:anim calcmode="lin" valueType="num">
                                      <p:cBhvr>
                                        <p:cTn id="24" dur="2000" fill="hold"/>
                                        <p:tgtEl>
                                          <p:spTgt spid="2053"/>
                                        </p:tgtEl>
                                        <p:attrNameLst>
                                          <p:attrName>ppt_w</p:attrName>
                                        </p:attrNameLst>
                                      </p:cBhvr>
                                      <p:tavLst>
                                        <p:tav tm="0" fmla="#ppt_w*sin(2.5*pi*$)">
                                          <p:val>
                                            <p:fltVal val="0"/>
                                          </p:val>
                                        </p:tav>
                                        <p:tav tm="100000">
                                          <p:val>
                                            <p:fltVal val="1"/>
                                          </p:val>
                                        </p:tav>
                                      </p:tavLst>
                                    </p:anim>
                                    <p:anim calcmode="lin" valueType="num">
                                      <p:cBhvr>
                                        <p:cTn id="25" dur="2000" fill="hold"/>
                                        <p:tgtEl>
                                          <p:spTgt spid="2053"/>
                                        </p:tgtEl>
                                        <p:attrNameLst>
                                          <p:attrName>ppt_h</p:attrName>
                                        </p:attrNameLst>
                                      </p:cBhvr>
                                      <p:tavLst>
                                        <p:tav tm="0">
                                          <p:val>
                                            <p:strVal val="#ppt_h"/>
                                          </p:val>
                                        </p:tav>
                                        <p:tav tm="100000">
                                          <p:val>
                                            <p:strVal val="#ppt_h"/>
                                          </p:val>
                                        </p:tav>
                                      </p:tavLst>
                                    </p:anim>
                                  </p:childTnLst>
                                </p:cTn>
                              </p:par>
                            </p:childTnLst>
                          </p:cTn>
                        </p:par>
                        <p:par>
                          <p:cTn id="26" fill="hold">
                            <p:stCondLst>
                              <p:cond delay="1000"/>
                            </p:stCondLst>
                            <p:childTnLst>
                              <p:par>
                                <p:cTn id="27" presetID="41" presetClass="entr" presetSubtype="0" fill="hold" nodeType="afterEffect">
                                  <p:stCondLst>
                                    <p:cond delay="0"/>
                                  </p:stCondLst>
                                  <p:iterate type="lt">
                                    <p:tmPct val="15833"/>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par>
                                <p:cTn id="34" presetID="23"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grpSp>
        <p:nvGrpSpPr>
          <p:cNvPr id="5" name="淘宝网Chenying0907出品 4"/>
          <p:cNvGrpSpPr/>
          <p:nvPr/>
        </p:nvGrpSpPr>
        <p:grpSpPr>
          <a:xfrm>
            <a:off x="2875061" y="1024605"/>
            <a:ext cx="991272" cy="991272"/>
            <a:chOff x="2987824" y="1772815"/>
            <a:chExt cx="1224136" cy="1224136"/>
          </a:xfrm>
          <a:solidFill>
            <a:srgbClr val="14B066"/>
          </a:solidFill>
        </p:grpSpPr>
        <p:sp>
          <p:nvSpPr>
            <p:cNvPr id="6" name="淘宝网Chenying0907出品 5"/>
            <p:cNvSpPr/>
            <p:nvPr/>
          </p:nvSpPr>
          <p:spPr>
            <a:xfrm>
              <a:off x="2987824" y="1772815"/>
              <a:ext cx="1224136" cy="122413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3027414" y="2235230"/>
              <a:ext cx="1144955" cy="418085"/>
            </a:xfrm>
            <a:prstGeom prst="rect">
              <a:avLst/>
            </a:prstGeom>
            <a:noFill/>
          </p:spPr>
          <p:txBody>
            <a:bodyPr>
              <a:spAutoFit/>
            </a:bodyPr>
            <a:lstStyle/>
            <a:p>
              <a:pPr algn="ctr" eaLnBrk="1" fontAlgn="auto" hangingPunct="1">
                <a:spcBef>
                  <a:spcPts val="0"/>
                </a:spcBef>
                <a:spcAft>
                  <a:spcPts val="0"/>
                </a:spcAft>
                <a:defRPr/>
              </a:pPr>
              <a:r>
                <a:rPr lang="zh-CN" altLang="en-US" sz="1600" dirty="0">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标题</a:t>
              </a:r>
            </a:p>
          </p:txBody>
        </p:sp>
      </p:grpSp>
      <p:pic>
        <p:nvPicPr>
          <p:cNvPr id="8" name="淘宝网Chenying0907出品 4"/>
          <p:cNvPicPr>
            <a:picLocks noChangeAspect="1" noChangeArrowheads="1"/>
          </p:cNvPicPr>
          <p:nvPr/>
        </p:nvPicPr>
        <p:blipFill>
          <a:blip r:embed="rId4"/>
          <a:stretch>
            <a:fillRect/>
          </a:stretch>
        </p:blipFill>
        <p:spPr bwMode="auto">
          <a:xfrm>
            <a:off x="2921000" y="2095500"/>
            <a:ext cx="2668588" cy="1627188"/>
          </a:xfrm>
          <a:prstGeom prst="rect">
            <a:avLst/>
          </a:prstGeom>
          <a:ln>
            <a:solidFill>
              <a:srgbClr val="996633"/>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9" name="淘宝网Chenying0907出品 8"/>
          <p:cNvGrpSpPr/>
          <p:nvPr/>
        </p:nvGrpSpPr>
        <p:grpSpPr bwMode="auto">
          <a:xfrm>
            <a:off x="931863" y="1982788"/>
            <a:ext cx="1839912" cy="174625"/>
            <a:chOff x="467544" y="2492897"/>
            <a:chExt cx="2273001" cy="216023"/>
          </a:xfrm>
        </p:grpSpPr>
        <p:cxnSp>
          <p:nvCxnSpPr>
            <p:cNvPr id="10" name="淘宝网Chenying0907出品 9"/>
            <p:cNvCxnSpPr/>
            <p:nvPr/>
          </p:nvCxnSpPr>
          <p:spPr>
            <a:xfrm flipH="1" flipV="1">
              <a:off x="2340465" y="2492897"/>
              <a:ext cx="400080" cy="216023"/>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1" name="淘宝网Chenying0907出品 10"/>
            <p:cNvCxnSpPr/>
            <p:nvPr/>
          </p:nvCxnSpPr>
          <p:spPr>
            <a:xfrm flipH="1">
              <a:off x="467544" y="2492897"/>
              <a:ext cx="1872921" cy="0"/>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grpSp>
      <p:sp>
        <p:nvSpPr>
          <p:cNvPr id="12" name="淘宝网Chenying0907出品 11"/>
          <p:cNvSpPr>
            <a:spLocks noChangeArrowheads="1"/>
          </p:cNvSpPr>
          <p:nvPr/>
        </p:nvSpPr>
        <p:spPr bwMode="auto">
          <a:xfrm>
            <a:off x="1100138" y="1550988"/>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a:t>
            </a:r>
            <a:endParaRPr lang="zh-CN" altLang="en-US" sz="1100" b="1">
              <a:solidFill>
                <a:srgbClr val="14B06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淘宝网Chenying0907出品 12"/>
          <p:cNvGrpSpPr/>
          <p:nvPr/>
        </p:nvGrpSpPr>
        <p:grpSpPr bwMode="auto">
          <a:xfrm>
            <a:off x="1171575" y="3767138"/>
            <a:ext cx="1703388" cy="233362"/>
            <a:chOff x="635948" y="4293096"/>
            <a:chExt cx="2104597" cy="288032"/>
          </a:xfrm>
        </p:grpSpPr>
        <p:cxnSp>
          <p:nvCxnSpPr>
            <p:cNvPr id="14" name="淘宝网Chenying0907出品 13"/>
            <p:cNvCxnSpPr/>
            <p:nvPr/>
          </p:nvCxnSpPr>
          <p:spPr>
            <a:xfrm flipH="1">
              <a:off x="2195272" y="4293096"/>
              <a:ext cx="545273" cy="288032"/>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5" name="淘宝网Chenying0907出品 14"/>
            <p:cNvCxnSpPr/>
            <p:nvPr/>
          </p:nvCxnSpPr>
          <p:spPr>
            <a:xfrm flipH="1">
              <a:off x="635948" y="4581128"/>
              <a:ext cx="1559324" cy="0"/>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16" name="淘宝网Chenying0907出品 15"/>
          <p:cNvGrpSpPr/>
          <p:nvPr/>
        </p:nvGrpSpPr>
        <p:grpSpPr bwMode="auto">
          <a:xfrm>
            <a:off x="5254625" y="1820863"/>
            <a:ext cx="1633538" cy="195262"/>
            <a:chOff x="5652120" y="2251611"/>
            <a:chExt cx="2016224" cy="241286"/>
          </a:xfrm>
        </p:grpSpPr>
        <p:cxnSp>
          <p:nvCxnSpPr>
            <p:cNvPr id="17" name="淘宝网Chenying0907出品 16"/>
            <p:cNvCxnSpPr/>
            <p:nvPr/>
          </p:nvCxnSpPr>
          <p:spPr>
            <a:xfrm flipH="1">
              <a:off x="5652120" y="2251611"/>
              <a:ext cx="72498" cy="241286"/>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8" name="淘宝网Chenying0907出品 17"/>
            <p:cNvCxnSpPr/>
            <p:nvPr/>
          </p:nvCxnSpPr>
          <p:spPr>
            <a:xfrm>
              <a:off x="5724618" y="2251611"/>
              <a:ext cx="1943726" cy="0"/>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grpSp>
      <p:cxnSp>
        <p:nvCxnSpPr>
          <p:cNvPr id="21" name="淘宝网Chenying0907出品 20"/>
          <p:cNvCxnSpPr/>
          <p:nvPr/>
        </p:nvCxnSpPr>
        <p:spPr>
          <a:xfrm>
            <a:off x="5795963" y="2660650"/>
            <a:ext cx="1163637" cy="0"/>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4" name="淘宝网Chenying0907出品 23"/>
          <p:cNvCxnSpPr/>
          <p:nvPr/>
        </p:nvCxnSpPr>
        <p:spPr>
          <a:xfrm>
            <a:off x="4638675" y="3778250"/>
            <a:ext cx="1098550" cy="0"/>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sp>
        <p:nvSpPr>
          <p:cNvPr id="25" name="淘宝网Chenying0907出品 24"/>
          <p:cNvSpPr/>
          <p:nvPr/>
        </p:nvSpPr>
        <p:spPr>
          <a:xfrm>
            <a:off x="6405563" y="2938463"/>
            <a:ext cx="1108075" cy="1106487"/>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淘宝网Chenying0907出品 25"/>
          <p:cNvSpPr>
            <a:spLocks noChangeArrowheads="1"/>
          </p:cNvSpPr>
          <p:nvPr/>
        </p:nvSpPr>
        <p:spPr bwMode="auto">
          <a:xfrm>
            <a:off x="1243013" y="3568700"/>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a:t>
            </a:r>
            <a:endParaRPr lang="zh-CN" altLang="en-US" sz="1100" b="1">
              <a:solidFill>
                <a:srgbClr val="14B0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淘宝网Chenying0907出品 26"/>
          <p:cNvSpPr>
            <a:spLocks noChangeArrowheads="1"/>
          </p:cNvSpPr>
          <p:nvPr/>
        </p:nvSpPr>
        <p:spPr bwMode="auto">
          <a:xfrm>
            <a:off x="5580063" y="1306513"/>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a:t>
            </a:r>
            <a:endParaRPr lang="zh-CN" altLang="en-US" sz="1100" b="1">
              <a:solidFill>
                <a:srgbClr val="14B0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淘宝网Chenying0907出品 27"/>
          <p:cNvSpPr>
            <a:spLocks noChangeArrowheads="1"/>
          </p:cNvSpPr>
          <p:nvPr/>
        </p:nvSpPr>
        <p:spPr bwMode="auto">
          <a:xfrm>
            <a:off x="7013575" y="2444750"/>
            <a:ext cx="1146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a:t>
            </a:r>
            <a:endParaRPr lang="zh-CN" altLang="en-US" sz="1100" b="1">
              <a:solidFill>
                <a:srgbClr val="14B0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淘宝网Chenying0907出品 28"/>
          <p:cNvSpPr>
            <a:spLocks noChangeArrowheads="1"/>
          </p:cNvSpPr>
          <p:nvPr/>
        </p:nvSpPr>
        <p:spPr bwMode="auto">
          <a:xfrm>
            <a:off x="4638675" y="3897313"/>
            <a:ext cx="10985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a:t>
            </a:r>
            <a:endParaRPr lang="zh-CN" altLang="en-US" sz="1100">
              <a:solidFill>
                <a:srgbClr val="14B0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淘宝网Chenying0907出品 29"/>
          <p:cNvSpPr>
            <a:spLocks noChangeArrowheads="1"/>
          </p:cNvSpPr>
          <p:nvPr/>
        </p:nvSpPr>
        <p:spPr bwMode="auto">
          <a:xfrm>
            <a:off x="6507163" y="3306763"/>
            <a:ext cx="906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52"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Scale>
                                      <p:cBhvr>
                                        <p:cTn id="24" dur="7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750" decel="50000" fill="hold">
                                          <p:stCondLst>
                                            <p:cond delay="0"/>
                                          </p:stCondLst>
                                        </p:cTn>
                                        <p:tgtEl>
                                          <p:spTgt spid="8"/>
                                        </p:tgtEl>
                                        <p:attrNameLst>
                                          <p:attrName>ppt_x</p:attrName>
                                          <p:attrName>ppt_y</p:attrName>
                                        </p:attrNameLst>
                                      </p:cBhvr>
                                    </p:animMotion>
                                    <p:animEffect transition="in" filter="fade">
                                      <p:cBhvr>
                                        <p:cTn id="26" dur="750"/>
                                        <p:tgtEl>
                                          <p:spTgt spid="8"/>
                                        </p:tgtEl>
                                      </p:cBhvr>
                                    </p:animEffect>
                                  </p:childTnLst>
                                </p:cTn>
                              </p:par>
                            </p:childTnLst>
                          </p:cTn>
                        </p:par>
                        <p:par>
                          <p:cTn id="27" fill="hold">
                            <p:stCondLst>
                              <p:cond delay="1720"/>
                            </p:stCondLst>
                            <p:childTnLst>
                              <p:par>
                                <p:cTn id="28" presetID="22" presetClass="entr" presetSubtype="4"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par>
                          <p:cTn id="31" fill="hold">
                            <p:stCondLst>
                              <p:cond delay="2220"/>
                            </p:stCondLst>
                            <p:childTnLst>
                              <p:par>
                                <p:cTn id="32" presetID="22" presetClass="entr" presetSubtype="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250"/>
                                        <p:tgtEl>
                                          <p:spTgt spid="9"/>
                                        </p:tgtEl>
                                      </p:cBhvr>
                                    </p:animEffect>
                                  </p:childTnLst>
                                </p:cTn>
                              </p:par>
                              <p:par>
                                <p:cTn id="35" presetID="22" presetClass="entr" presetSubtype="8"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250"/>
                                        <p:tgtEl>
                                          <p:spTgt spid="16"/>
                                        </p:tgtEl>
                                      </p:cBhvr>
                                    </p:animEffect>
                                  </p:childTnLst>
                                </p:cTn>
                              </p:par>
                              <p:par>
                                <p:cTn id="38" presetID="22" presetClass="entr" presetSubtype="2"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right)">
                                      <p:cBhvr>
                                        <p:cTn id="40" dur="250"/>
                                        <p:tgtEl>
                                          <p:spTgt spid="13"/>
                                        </p:tgtEl>
                                      </p:cBhvr>
                                    </p:animEffect>
                                  </p:childTnLst>
                                </p:cTn>
                              </p:par>
                            </p:childTnLst>
                          </p:cTn>
                        </p:par>
                        <p:par>
                          <p:cTn id="41" fill="hold">
                            <p:stCondLst>
                              <p:cond delay="2720"/>
                            </p:stCondLst>
                            <p:childTnLst>
                              <p:par>
                                <p:cTn id="42" presetID="1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250"/>
                                        <p:tgtEl>
                                          <p:spTgt spid="26"/>
                                        </p:tgtEl>
                                        <p:attrNameLst>
                                          <p:attrName>ppt_y</p:attrName>
                                        </p:attrNameLst>
                                      </p:cBhvr>
                                      <p:tavLst>
                                        <p:tav tm="0">
                                          <p:val>
                                            <p:strVal val="#ppt_y+#ppt_h*1.125000"/>
                                          </p:val>
                                        </p:tav>
                                        <p:tav tm="100000">
                                          <p:val>
                                            <p:strVal val="#ppt_y"/>
                                          </p:val>
                                        </p:tav>
                                      </p:tavLst>
                                    </p:anim>
                                    <p:animEffect transition="in" filter="wipe(up)">
                                      <p:cBhvr>
                                        <p:cTn id="45" dur="250"/>
                                        <p:tgtEl>
                                          <p:spTgt spid="26"/>
                                        </p:tgtEl>
                                      </p:cBhvr>
                                    </p:animEffect>
                                  </p:childTnLst>
                                </p:cTn>
                              </p:par>
                              <p:par>
                                <p:cTn id="46" presetID="22" presetClass="entr" presetSubtype="8"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par>
                                <p:cTn id="49" presetID="22" presetClass="entr" presetSubtype="8"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250"/>
                                        <p:tgtEl>
                                          <p:spTgt spid="27"/>
                                        </p:tgtEl>
                                        <p:attrNameLst>
                                          <p:attrName>ppt_y</p:attrName>
                                        </p:attrNameLst>
                                      </p:cBhvr>
                                      <p:tavLst>
                                        <p:tav tm="0">
                                          <p:val>
                                            <p:strVal val="#ppt_y+#ppt_h*1.125000"/>
                                          </p:val>
                                        </p:tav>
                                        <p:tav tm="100000">
                                          <p:val>
                                            <p:strVal val="#ppt_y"/>
                                          </p:val>
                                        </p:tav>
                                      </p:tavLst>
                                    </p:anim>
                                    <p:animEffect transition="in" filter="wipe(up)">
                                      <p:cBhvr>
                                        <p:cTn id="55" dur="250"/>
                                        <p:tgtEl>
                                          <p:spTgt spid="27"/>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250"/>
                                        <p:tgtEl>
                                          <p:spTgt spid="28"/>
                                        </p:tgtEl>
                                        <p:attrNameLst>
                                          <p:attrName>ppt_y</p:attrName>
                                        </p:attrNameLst>
                                      </p:cBhvr>
                                      <p:tavLst>
                                        <p:tav tm="0">
                                          <p:val>
                                            <p:strVal val="#ppt_y+#ppt_h*1.125000"/>
                                          </p:val>
                                        </p:tav>
                                        <p:tav tm="100000">
                                          <p:val>
                                            <p:strVal val="#ppt_y"/>
                                          </p:val>
                                        </p:tav>
                                      </p:tavLst>
                                    </p:anim>
                                    <p:animEffect transition="in" filter="wipe(up)">
                                      <p:cBhvr>
                                        <p:cTn id="59" dur="250"/>
                                        <p:tgtEl>
                                          <p:spTgt spid="28"/>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250"/>
                                        <p:tgtEl>
                                          <p:spTgt spid="29"/>
                                        </p:tgtEl>
                                        <p:attrNameLst>
                                          <p:attrName>ppt_y</p:attrName>
                                        </p:attrNameLst>
                                      </p:cBhvr>
                                      <p:tavLst>
                                        <p:tav tm="0">
                                          <p:val>
                                            <p:strVal val="#ppt_y+#ppt_h*1.125000"/>
                                          </p:val>
                                        </p:tav>
                                        <p:tav tm="100000">
                                          <p:val>
                                            <p:strVal val="#ppt_y"/>
                                          </p:val>
                                        </p:tav>
                                      </p:tavLst>
                                    </p:anim>
                                    <p:animEffect transition="in" filter="wipe(up)">
                                      <p:cBhvr>
                                        <p:cTn id="63" dur="250"/>
                                        <p:tgtEl>
                                          <p:spTgt spid="29"/>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250"/>
                                        <p:tgtEl>
                                          <p:spTgt spid="12"/>
                                        </p:tgtEl>
                                        <p:attrNameLst>
                                          <p:attrName>ppt_y</p:attrName>
                                        </p:attrNameLst>
                                      </p:cBhvr>
                                      <p:tavLst>
                                        <p:tav tm="0">
                                          <p:val>
                                            <p:strVal val="#ppt_y+#ppt_h*1.125000"/>
                                          </p:val>
                                        </p:tav>
                                        <p:tav tm="100000">
                                          <p:val>
                                            <p:strVal val="#ppt_y"/>
                                          </p:val>
                                        </p:tav>
                                      </p:tavLst>
                                    </p:anim>
                                    <p:animEffect transition="in" filter="wipe(up)">
                                      <p:cBhvr>
                                        <p:cTn id="67" dur="250"/>
                                        <p:tgtEl>
                                          <p:spTgt spid="12"/>
                                        </p:tgtEl>
                                      </p:cBhvr>
                                    </p:animEffect>
                                  </p:childTnLst>
                                </p:cTn>
                              </p:par>
                            </p:childTnLst>
                          </p:cTn>
                        </p:par>
                        <p:par>
                          <p:cTn id="68" fill="hold">
                            <p:stCondLst>
                              <p:cond delay="3220"/>
                            </p:stCondLst>
                            <p:childTnLst>
                              <p:par>
                                <p:cTn id="69" presetID="3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600" decel="100000"/>
                                        <p:tgtEl>
                                          <p:spTgt spid="25"/>
                                        </p:tgtEl>
                                      </p:cBhvr>
                                    </p:animEffect>
                                    <p:anim calcmode="lin" valueType="num">
                                      <p:cBhvr>
                                        <p:cTn id="72" dur="600" decel="100000" fill="hold"/>
                                        <p:tgtEl>
                                          <p:spTgt spid="25"/>
                                        </p:tgtEl>
                                        <p:attrNameLst>
                                          <p:attrName>style.rotation</p:attrName>
                                        </p:attrNameLst>
                                      </p:cBhvr>
                                      <p:tavLst>
                                        <p:tav tm="0">
                                          <p:val>
                                            <p:fltVal val="-90"/>
                                          </p:val>
                                        </p:tav>
                                        <p:tav tm="100000">
                                          <p:val>
                                            <p:fltVal val="0"/>
                                          </p:val>
                                        </p:tav>
                                      </p:tavLst>
                                    </p:anim>
                                    <p:anim calcmode="lin" valueType="num">
                                      <p:cBhvr>
                                        <p:cTn id="73" dur="600" decel="100000" fill="hold"/>
                                        <p:tgtEl>
                                          <p:spTgt spid="25"/>
                                        </p:tgtEl>
                                        <p:attrNameLst>
                                          <p:attrName>ppt_x</p:attrName>
                                        </p:attrNameLst>
                                      </p:cBhvr>
                                      <p:tavLst>
                                        <p:tav tm="0">
                                          <p:val>
                                            <p:strVal val="#ppt_x+0.4"/>
                                          </p:val>
                                        </p:tav>
                                        <p:tav tm="100000">
                                          <p:val>
                                            <p:strVal val="#ppt_x-0.05"/>
                                          </p:val>
                                        </p:tav>
                                      </p:tavLst>
                                    </p:anim>
                                    <p:anim calcmode="lin" valueType="num">
                                      <p:cBhvr>
                                        <p:cTn id="74" dur="600" decel="100000" fill="hold"/>
                                        <p:tgtEl>
                                          <p:spTgt spid="25"/>
                                        </p:tgtEl>
                                        <p:attrNameLst>
                                          <p:attrName>ppt_y</p:attrName>
                                        </p:attrNameLst>
                                      </p:cBhvr>
                                      <p:tavLst>
                                        <p:tav tm="0">
                                          <p:val>
                                            <p:strVal val="#ppt_y-0.4"/>
                                          </p:val>
                                        </p:tav>
                                        <p:tav tm="100000">
                                          <p:val>
                                            <p:strVal val="#ppt_y+0.1"/>
                                          </p:val>
                                        </p:tav>
                                      </p:tavLst>
                                    </p:anim>
                                    <p:anim calcmode="lin" valueType="num">
                                      <p:cBhvr>
                                        <p:cTn id="75" dur="150" accel="100000" fill="hold">
                                          <p:stCondLst>
                                            <p:cond delay="600"/>
                                          </p:stCondLst>
                                        </p:cTn>
                                        <p:tgtEl>
                                          <p:spTgt spid="25"/>
                                        </p:tgtEl>
                                        <p:attrNameLst>
                                          <p:attrName>ppt_x</p:attrName>
                                        </p:attrNameLst>
                                      </p:cBhvr>
                                      <p:tavLst>
                                        <p:tav tm="0">
                                          <p:val>
                                            <p:strVal val="#ppt_x-0.05"/>
                                          </p:val>
                                        </p:tav>
                                        <p:tav tm="100000">
                                          <p:val>
                                            <p:strVal val="#ppt_x"/>
                                          </p:val>
                                        </p:tav>
                                      </p:tavLst>
                                    </p:anim>
                                    <p:anim calcmode="lin" valueType="num">
                                      <p:cBhvr>
                                        <p:cTn id="76" dur="150" accel="100000" fill="hold">
                                          <p:stCondLst>
                                            <p:cond delay="600"/>
                                          </p:stCondLst>
                                        </p:cTn>
                                        <p:tgtEl>
                                          <p:spTgt spid="25"/>
                                        </p:tgtEl>
                                        <p:attrNameLst>
                                          <p:attrName>ppt_y</p:attrName>
                                        </p:attrNameLst>
                                      </p:cBhvr>
                                      <p:tavLst>
                                        <p:tav tm="0">
                                          <p:val>
                                            <p:strVal val="#ppt_y+0.1"/>
                                          </p:val>
                                        </p:tav>
                                        <p:tav tm="100000">
                                          <p:val>
                                            <p:strVal val="#ppt_y"/>
                                          </p:val>
                                        </p:tav>
                                      </p:tavLst>
                                    </p:anim>
                                  </p:childTnLst>
                                </p:cTn>
                              </p:par>
                            </p:childTnLst>
                          </p:cTn>
                        </p:par>
                        <p:par>
                          <p:cTn id="77" fill="hold">
                            <p:stCondLst>
                              <p:cond delay="4220"/>
                            </p:stCondLst>
                            <p:childTnLst>
                              <p:par>
                                <p:cTn id="78" presetID="31" presetClass="entr" presetSubtype="0"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500" fill="hold"/>
                                        <p:tgtEl>
                                          <p:spTgt spid="30"/>
                                        </p:tgtEl>
                                        <p:attrNameLst>
                                          <p:attrName>ppt_w</p:attrName>
                                        </p:attrNameLst>
                                      </p:cBhvr>
                                      <p:tavLst>
                                        <p:tav tm="0">
                                          <p:val>
                                            <p:fltVal val="0"/>
                                          </p:val>
                                        </p:tav>
                                        <p:tav tm="100000">
                                          <p:val>
                                            <p:strVal val="#ppt_w"/>
                                          </p:val>
                                        </p:tav>
                                      </p:tavLst>
                                    </p:anim>
                                    <p:anim calcmode="lin" valueType="num">
                                      <p:cBhvr>
                                        <p:cTn id="81" dur="500" fill="hold"/>
                                        <p:tgtEl>
                                          <p:spTgt spid="30"/>
                                        </p:tgtEl>
                                        <p:attrNameLst>
                                          <p:attrName>ppt_h</p:attrName>
                                        </p:attrNameLst>
                                      </p:cBhvr>
                                      <p:tavLst>
                                        <p:tav tm="0">
                                          <p:val>
                                            <p:fltVal val="0"/>
                                          </p:val>
                                        </p:tav>
                                        <p:tav tm="100000">
                                          <p:val>
                                            <p:strVal val="#ppt_h"/>
                                          </p:val>
                                        </p:tav>
                                      </p:tavLst>
                                    </p:anim>
                                    <p:anim calcmode="lin" valueType="num">
                                      <p:cBhvr>
                                        <p:cTn id="82" dur="500" fill="hold"/>
                                        <p:tgtEl>
                                          <p:spTgt spid="30"/>
                                        </p:tgtEl>
                                        <p:attrNameLst>
                                          <p:attrName>style.rotation</p:attrName>
                                        </p:attrNameLst>
                                      </p:cBhvr>
                                      <p:tavLst>
                                        <p:tav tm="0">
                                          <p:val>
                                            <p:fltVal val="90"/>
                                          </p:val>
                                        </p:tav>
                                        <p:tav tm="100000">
                                          <p:val>
                                            <p:fltVal val="0"/>
                                          </p:val>
                                        </p:tav>
                                      </p:tavLst>
                                    </p:anim>
                                    <p:animEffect transition="in" filter="fade">
                                      <p:cBhvr>
                                        <p:cTn id="8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12" grpId="0"/>
      <p:bldP spid="25" grpId="0" animBg="1"/>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淘宝网Chenying0907出品 12"/>
          <p:cNvSpPr/>
          <p:nvPr/>
        </p:nvSpPr>
        <p:spPr bwMode="auto">
          <a:xfrm>
            <a:off x="0" y="0"/>
            <a:ext cx="6227763" cy="5143500"/>
          </a:xfrm>
          <a:custGeom>
            <a:avLst/>
            <a:gdLst>
              <a:gd name="T0" fmla="*/ 0 w 14659"/>
              <a:gd name="T1" fmla="*/ 0 h 12000"/>
              <a:gd name="T2" fmla="*/ 2147483646 w 14659"/>
              <a:gd name="T3" fmla="*/ 0 h 12000"/>
              <a:gd name="T4" fmla="*/ 2147483646 w 14659"/>
              <a:gd name="T5" fmla="*/ 2147483646 h 12000"/>
              <a:gd name="T6" fmla="*/ 0 w 14659"/>
              <a:gd name="T7" fmla="*/ 2147483646 h 12000"/>
              <a:gd name="T8" fmla="*/ 0 w 14659"/>
              <a:gd name="T9" fmla="*/ 0 h 1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59" h="12000">
                <a:moveTo>
                  <a:pt x="0" y="0"/>
                </a:moveTo>
                <a:lnTo>
                  <a:pt x="14659" y="0"/>
                </a:lnTo>
                <a:lnTo>
                  <a:pt x="2659" y="12000"/>
                </a:lnTo>
                <a:lnTo>
                  <a:pt x="0" y="120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3" name="淘宝网Chenying0907出品 14"/>
          <p:cNvSpPr/>
          <p:nvPr/>
        </p:nvSpPr>
        <p:spPr bwMode="auto">
          <a:xfrm>
            <a:off x="0" y="0"/>
            <a:ext cx="1770063" cy="1774825"/>
          </a:xfrm>
          <a:custGeom>
            <a:avLst/>
            <a:gdLst>
              <a:gd name="T0" fmla="*/ 0 w 3105"/>
              <a:gd name="T1" fmla="*/ 2147483646 h 3105"/>
              <a:gd name="T2" fmla="*/ 0 w 3105"/>
              <a:gd name="T3" fmla="*/ 0 h 3105"/>
              <a:gd name="T4" fmla="*/ 2147483646 w 3105"/>
              <a:gd name="T5" fmla="*/ 0 h 3105"/>
              <a:gd name="T6" fmla="*/ 0 w 3105"/>
              <a:gd name="T7" fmla="*/ 2147483646 h 3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5" h="3105">
                <a:moveTo>
                  <a:pt x="0" y="3105"/>
                </a:moveTo>
                <a:lnTo>
                  <a:pt x="0" y="0"/>
                </a:lnTo>
                <a:lnTo>
                  <a:pt x="3105" y="0"/>
                </a:lnTo>
                <a:lnTo>
                  <a:pt x="0" y="3105"/>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22"/>
          <p:cNvSpPr/>
          <p:nvPr/>
        </p:nvSpPr>
        <p:spPr bwMode="auto">
          <a:xfrm>
            <a:off x="6516688" y="1238250"/>
            <a:ext cx="2006600" cy="2012950"/>
          </a:xfrm>
          <a:custGeom>
            <a:avLst/>
            <a:gdLst>
              <a:gd name="T0" fmla="*/ 2147483646 w 3878"/>
              <a:gd name="T1" fmla="*/ 0 h 3878"/>
              <a:gd name="T2" fmla="*/ 2147483646 w 3878"/>
              <a:gd name="T3" fmla="*/ 2147483646 h 3878"/>
              <a:gd name="T4" fmla="*/ 0 w 3878"/>
              <a:gd name="T5" fmla="*/ 2147483646 h 3878"/>
              <a:gd name="T6" fmla="*/ 2147483646 w 3878"/>
              <a:gd name="T7" fmla="*/ 0 h 38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8" h="3878">
                <a:moveTo>
                  <a:pt x="3878" y="0"/>
                </a:moveTo>
                <a:lnTo>
                  <a:pt x="3878" y="3878"/>
                </a:lnTo>
                <a:lnTo>
                  <a:pt x="0" y="3878"/>
                </a:lnTo>
                <a:lnTo>
                  <a:pt x="3878"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TextBox 27"/>
          <p:cNvSpPr txBox="1">
            <a:spLocks noChangeArrowheads="1"/>
          </p:cNvSpPr>
          <p:nvPr/>
        </p:nvSpPr>
        <p:spPr bwMode="auto">
          <a:xfrm>
            <a:off x="6965950" y="2820988"/>
            <a:ext cx="7254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Part</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28"/>
          <p:cNvSpPr txBox="1">
            <a:spLocks noChangeArrowheads="1"/>
          </p:cNvSpPr>
          <p:nvPr/>
        </p:nvSpPr>
        <p:spPr bwMode="auto">
          <a:xfrm>
            <a:off x="7597775" y="2076450"/>
            <a:ext cx="8175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33"/>
          <p:cNvSpPr txBox="1">
            <a:spLocks noChangeArrowheads="1"/>
          </p:cNvSpPr>
          <p:nvPr/>
        </p:nvSpPr>
        <p:spPr bwMode="auto">
          <a:xfrm>
            <a:off x="5568950" y="3629025"/>
            <a:ext cx="2954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cxnSp>
        <p:nvCxnSpPr>
          <p:cNvPr id="8" name="淘宝网Chenying0907出品 41"/>
          <p:cNvCxnSpPr>
            <a:cxnSpLocks noChangeShapeType="1"/>
          </p:cNvCxnSpPr>
          <p:nvPr/>
        </p:nvCxnSpPr>
        <p:spPr bwMode="auto">
          <a:xfrm>
            <a:off x="4356100" y="4476750"/>
            <a:ext cx="4286250"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par>
                                <p:cTn id="38" presetID="22" presetClass="entr" presetSubtype="8"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utoUpdateAnimBg="0"/>
      <p:bldP spid="6" grpId="0" autoUpdateAnimBg="0"/>
      <p:bldP spid="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Oval 6"/>
          <p:cNvSpPr>
            <a:spLocks noChangeAspect="1" noChangeArrowheads="1"/>
          </p:cNvSpPr>
          <p:nvPr/>
        </p:nvSpPr>
        <p:spPr bwMode="auto">
          <a:xfrm rot="5400000">
            <a:off x="4906169" y="2220119"/>
            <a:ext cx="1185862" cy="1187450"/>
          </a:xfrm>
          <a:prstGeom prst="ellipse">
            <a:avLst/>
          </a:prstGeom>
          <a:noFill/>
          <a:ln w="9525">
            <a:solidFill>
              <a:schemeClr val="tx2"/>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7"/>
          <p:cNvSpPr>
            <a:spLocks noChangeAspect="1" noEditPoints="1"/>
          </p:cNvSpPr>
          <p:nvPr/>
        </p:nvSpPr>
        <p:spPr bwMode="auto">
          <a:xfrm rot="5400000">
            <a:off x="5049045" y="2364581"/>
            <a:ext cx="900112" cy="898525"/>
          </a:xfrm>
          <a:custGeom>
            <a:avLst/>
            <a:gdLst>
              <a:gd name="T0" fmla="*/ 2147483646 w 2046"/>
              <a:gd name="T1" fmla="*/ 0 h 2046"/>
              <a:gd name="T2" fmla="*/ 2147483646 w 2046"/>
              <a:gd name="T3" fmla="*/ 2147483646 h 2046"/>
              <a:gd name="T4" fmla="*/ 2147483646 w 2046"/>
              <a:gd name="T5" fmla="*/ 2147483646 h 2046"/>
              <a:gd name="T6" fmla="*/ 0 w 2046"/>
              <a:gd name="T7" fmla="*/ 2147483646 h 2046"/>
              <a:gd name="T8" fmla="*/ 2147483646 w 2046"/>
              <a:gd name="T9" fmla="*/ 0 h 2046"/>
              <a:gd name="T10" fmla="*/ 2147483646 w 2046"/>
              <a:gd name="T11" fmla="*/ 2147483646 h 2046"/>
              <a:gd name="T12" fmla="*/ 2147483646 w 2046"/>
              <a:gd name="T13" fmla="*/ 2147483646 h 2046"/>
              <a:gd name="T14" fmla="*/ 2147483646 w 2046"/>
              <a:gd name="T15" fmla="*/ 2147483646 h 2046"/>
              <a:gd name="T16" fmla="*/ 2147483646 w 2046"/>
              <a:gd name="T17" fmla="*/ 2147483646 h 2046"/>
              <a:gd name="T18" fmla="*/ 2147483646 w 2046"/>
              <a:gd name="T19" fmla="*/ 2147483646 h 2046"/>
              <a:gd name="T20" fmla="*/ 2147483646 w 2046"/>
              <a:gd name="T21" fmla="*/ 2147483646 h 2046"/>
              <a:gd name="T22" fmla="*/ 2147483646 w 2046"/>
              <a:gd name="T23" fmla="*/ 2147483646 h 2046"/>
              <a:gd name="T24" fmla="*/ 2147483646 w 2046"/>
              <a:gd name="T25" fmla="*/ 2147483646 h 20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6" h="2046">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Oval 6"/>
          <p:cNvSpPr>
            <a:spLocks noChangeAspect="1" noChangeArrowheads="1"/>
          </p:cNvSpPr>
          <p:nvPr/>
        </p:nvSpPr>
        <p:spPr bwMode="auto">
          <a:xfrm rot="16200000" flipH="1">
            <a:off x="2790826" y="2220912"/>
            <a:ext cx="1185862" cy="1185863"/>
          </a:xfrm>
          <a:prstGeom prst="ellipse">
            <a:avLst/>
          </a:prstGeom>
          <a:noFill/>
          <a:ln w="9525">
            <a:solidFill>
              <a:schemeClr val="tx2"/>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淘宝网Chenying0907出品 7"/>
          <p:cNvSpPr>
            <a:spLocks noChangeAspect="1" noEditPoints="1"/>
          </p:cNvSpPr>
          <p:nvPr/>
        </p:nvSpPr>
        <p:spPr bwMode="auto">
          <a:xfrm rot="16200000" flipH="1">
            <a:off x="2933701" y="2365375"/>
            <a:ext cx="900112" cy="896937"/>
          </a:xfrm>
          <a:custGeom>
            <a:avLst/>
            <a:gdLst>
              <a:gd name="T0" fmla="*/ 2147483646 w 2046"/>
              <a:gd name="T1" fmla="*/ 0 h 2046"/>
              <a:gd name="T2" fmla="*/ 2147483646 w 2046"/>
              <a:gd name="T3" fmla="*/ 2147483646 h 2046"/>
              <a:gd name="T4" fmla="*/ 2147483646 w 2046"/>
              <a:gd name="T5" fmla="*/ 2147483646 h 2046"/>
              <a:gd name="T6" fmla="*/ 0 w 2046"/>
              <a:gd name="T7" fmla="*/ 2147483646 h 2046"/>
              <a:gd name="T8" fmla="*/ 2147483646 w 2046"/>
              <a:gd name="T9" fmla="*/ 0 h 2046"/>
              <a:gd name="T10" fmla="*/ 2147483646 w 2046"/>
              <a:gd name="T11" fmla="*/ 2147483646 h 2046"/>
              <a:gd name="T12" fmla="*/ 2147483646 w 2046"/>
              <a:gd name="T13" fmla="*/ 2147483646 h 2046"/>
              <a:gd name="T14" fmla="*/ 2147483646 w 2046"/>
              <a:gd name="T15" fmla="*/ 2147483646 h 2046"/>
              <a:gd name="T16" fmla="*/ 2147483646 w 2046"/>
              <a:gd name="T17" fmla="*/ 2147483646 h 2046"/>
              <a:gd name="T18" fmla="*/ 2147483646 w 2046"/>
              <a:gd name="T19" fmla="*/ 2147483646 h 2046"/>
              <a:gd name="T20" fmla="*/ 2147483646 w 2046"/>
              <a:gd name="T21" fmla="*/ 2147483646 h 2046"/>
              <a:gd name="T22" fmla="*/ 2147483646 w 2046"/>
              <a:gd name="T23" fmla="*/ 2147483646 h 2046"/>
              <a:gd name="T24" fmla="*/ 2147483646 w 2046"/>
              <a:gd name="T25" fmla="*/ 2147483646 h 20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6" h="2046">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6" name="Oval 6"/>
          <p:cNvSpPr>
            <a:spLocks noChangeAspect="1" noChangeArrowheads="1"/>
          </p:cNvSpPr>
          <p:nvPr/>
        </p:nvSpPr>
        <p:spPr bwMode="auto">
          <a:xfrm flipH="1">
            <a:off x="3862388" y="1179513"/>
            <a:ext cx="1187450" cy="1185862"/>
          </a:xfrm>
          <a:prstGeom prst="ellipse">
            <a:avLst/>
          </a:prstGeom>
          <a:noFill/>
          <a:ln w="9525">
            <a:solidFill>
              <a:schemeClr val="tx2"/>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7"/>
          <p:cNvSpPr>
            <a:spLocks noChangeAspect="1" noEditPoints="1"/>
          </p:cNvSpPr>
          <p:nvPr/>
        </p:nvSpPr>
        <p:spPr bwMode="auto">
          <a:xfrm flipH="1">
            <a:off x="4006850" y="1323975"/>
            <a:ext cx="898525" cy="896938"/>
          </a:xfrm>
          <a:custGeom>
            <a:avLst/>
            <a:gdLst>
              <a:gd name="T0" fmla="*/ 2147483646 w 2046"/>
              <a:gd name="T1" fmla="*/ 0 h 2046"/>
              <a:gd name="T2" fmla="*/ 2147483646 w 2046"/>
              <a:gd name="T3" fmla="*/ 2147483646 h 2046"/>
              <a:gd name="T4" fmla="*/ 2147483646 w 2046"/>
              <a:gd name="T5" fmla="*/ 2147483646 h 2046"/>
              <a:gd name="T6" fmla="*/ 0 w 2046"/>
              <a:gd name="T7" fmla="*/ 2147483646 h 2046"/>
              <a:gd name="T8" fmla="*/ 2147483646 w 2046"/>
              <a:gd name="T9" fmla="*/ 0 h 2046"/>
              <a:gd name="T10" fmla="*/ 2147483646 w 2046"/>
              <a:gd name="T11" fmla="*/ 2147483646 h 2046"/>
              <a:gd name="T12" fmla="*/ 2147483646 w 2046"/>
              <a:gd name="T13" fmla="*/ 2147483646 h 2046"/>
              <a:gd name="T14" fmla="*/ 2147483646 w 2046"/>
              <a:gd name="T15" fmla="*/ 2147483646 h 2046"/>
              <a:gd name="T16" fmla="*/ 2147483646 w 2046"/>
              <a:gd name="T17" fmla="*/ 2147483646 h 2046"/>
              <a:gd name="T18" fmla="*/ 2147483646 w 2046"/>
              <a:gd name="T19" fmla="*/ 2147483646 h 2046"/>
              <a:gd name="T20" fmla="*/ 2147483646 w 2046"/>
              <a:gd name="T21" fmla="*/ 2147483646 h 2046"/>
              <a:gd name="T22" fmla="*/ 2147483646 w 2046"/>
              <a:gd name="T23" fmla="*/ 2147483646 h 2046"/>
              <a:gd name="T24" fmla="*/ 2147483646 w 2046"/>
              <a:gd name="T25" fmla="*/ 2147483646 h 20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6" h="2046">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8" name="Oval 6"/>
          <p:cNvSpPr>
            <a:spLocks noChangeAspect="1" noChangeArrowheads="1"/>
          </p:cNvSpPr>
          <p:nvPr/>
        </p:nvSpPr>
        <p:spPr bwMode="auto">
          <a:xfrm flipH="1" flipV="1">
            <a:off x="3875088" y="3262313"/>
            <a:ext cx="1187450" cy="1187450"/>
          </a:xfrm>
          <a:prstGeom prst="ellipse">
            <a:avLst/>
          </a:prstGeom>
          <a:noFill/>
          <a:ln w="9525">
            <a:solidFill>
              <a:schemeClr val="tx2"/>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7"/>
          <p:cNvSpPr>
            <a:spLocks noChangeAspect="1" noEditPoints="1"/>
          </p:cNvSpPr>
          <p:nvPr/>
        </p:nvSpPr>
        <p:spPr bwMode="auto">
          <a:xfrm flipH="1" flipV="1">
            <a:off x="4019550" y="3406775"/>
            <a:ext cx="898525" cy="896938"/>
          </a:xfrm>
          <a:custGeom>
            <a:avLst/>
            <a:gdLst>
              <a:gd name="T0" fmla="*/ 2147483646 w 2046"/>
              <a:gd name="T1" fmla="*/ 0 h 2046"/>
              <a:gd name="T2" fmla="*/ 2147483646 w 2046"/>
              <a:gd name="T3" fmla="*/ 2147483646 h 2046"/>
              <a:gd name="T4" fmla="*/ 2147483646 w 2046"/>
              <a:gd name="T5" fmla="*/ 2147483646 h 2046"/>
              <a:gd name="T6" fmla="*/ 0 w 2046"/>
              <a:gd name="T7" fmla="*/ 2147483646 h 2046"/>
              <a:gd name="T8" fmla="*/ 2147483646 w 2046"/>
              <a:gd name="T9" fmla="*/ 0 h 2046"/>
              <a:gd name="T10" fmla="*/ 2147483646 w 2046"/>
              <a:gd name="T11" fmla="*/ 2147483646 h 2046"/>
              <a:gd name="T12" fmla="*/ 2147483646 w 2046"/>
              <a:gd name="T13" fmla="*/ 2147483646 h 2046"/>
              <a:gd name="T14" fmla="*/ 2147483646 w 2046"/>
              <a:gd name="T15" fmla="*/ 2147483646 h 2046"/>
              <a:gd name="T16" fmla="*/ 2147483646 w 2046"/>
              <a:gd name="T17" fmla="*/ 2147483646 h 2046"/>
              <a:gd name="T18" fmla="*/ 2147483646 w 2046"/>
              <a:gd name="T19" fmla="*/ 2147483646 h 2046"/>
              <a:gd name="T20" fmla="*/ 2147483646 w 2046"/>
              <a:gd name="T21" fmla="*/ 2147483646 h 2046"/>
              <a:gd name="T22" fmla="*/ 2147483646 w 2046"/>
              <a:gd name="T23" fmla="*/ 2147483646 h 2046"/>
              <a:gd name="T24" fmla="*/ 2147483646 w 2046"/>
              <a:gd name="T25" fmla="*/ 2147483646 h 20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6" h="2046">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0" name="TextBox 23"/>
          <p:cNvSpPr txBox="1">
            <a:spLocks noChangeArrowheads="1"/>
          </p:cNvSpPr>
          <p:nvPr/>
        </p:nvSpPr>
        <p:spPr bwMode="auto">
          <a:xfrm>
            <a:off x="4013200" y="2614613"/>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24"/>
          <p:cNvSpPr txBox="1">
            <a:spLocks noChangeArrowheads="1"/>
          </p:cNvSpPr>
          <p:nvPr/>
        </p:nvSpPr>
        <p:spPr bwMode="auto">
          <a:xfrm>
            <a:off x="3387725" y="4583113"/>
            <a:ext cx="2160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25"/>
          <p:cNvSpPr txBox="1">
            <a:spLocks noChangeArrowheads="1"/>
          </p:cNvSpPr>
          <p:nvPr/>
        </p:nvSpPr>
        <p:spPr bwMode="auto">
          <a:xfrm>
            <a:off x="3465513" y="771525"/>
            <a:ext cx="2157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26"/>
          <p:cNvSpPr txBox="1">
            <a:spLocks noChangeArrowheads="1"/>
          </p:cNvSpPr>
          <p:nvPr/>
        </p:nvSpPr>
        <p:spPr bwMode="auto">
          <a:xfrm>
            <a:off x="6372225" y="2628900"/>
            <a:ext cx="1960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27"/>
          <p:cNvSpPr txBox="1">
            <a:spLocks noChangeArrowheads="1"/>
          </p:cNvSpPr>
          <p:nvPr/>
        </p:nvSpPr>
        <p:spPr bwMode="auto">
          <a:xfrm>
            <a:off x="585788" y="2628900"/>
            <a:ext cx="1960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16"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7"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1+#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1+#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31"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90"/>
                                          </p:val>
                                        </p:tav>
                                        <p:tav tm="100000">
                                          <p:val>
                                            <p:fltVal val="0"/>
                                          </p:val>
                                        </p:tav>
                                      </p:tavLst>
                                    </p:anim>
                                    <p:animEffect transition="in" filter="fade">
                                      <p:cBhvr>
                                        <p:cTn id="44" dur="500"/>
                                        <p:tgtEl>
                                          <p:spTgt spid="10"/>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childTnLst>
                          </p:cTn>
                        </p:par>
                        <p:par>
                          <p:cTn id="52" fill="hold">
                            <p:stCondLst>
                              <p:cond delay="2000"/>
                            </p:stCondLst>
                            <p:childTnLst>
                              <p:par>
                                <p:cTn id="53" presetID="22"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up)">
                                      <p:cBhvr>
                                        <p:cTn id="58" dur="500"/>
                                        <p:tgtEl>
                                          <p:spTgt spid="11"/>
                                        </p:tgtEl>
                                      </p:cBhvr>
                                    </p:animEffect>
                                  </p:childTnLst>
                                </p:cTn>
                              </p:par>
                              <p:par>
                                <p:cTn id="59" presetID="2" presetClass="entr" presetSubtype="9"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300" fill="hold"/>
                                        <p:tgtEl>
                                          <p:spTgt spid="16"/>
                                        </p:tgtEl>
                                        <p:attrNameLst>
                                          <p:attrName>ppt_x</p:attrName>
                                        </p:attrNameLst>
                                      </p:cBhvr>
                                      <p:tavLst>
                                        <p:tav tm="0">
                                          <p:val>
                                            <p:strVal val="0-#ppt_w/2"/>
                                          </p:val>
                                        </p:tav>
                                        <p:tav tm="100000">
                                          <p:val>
                                            <p:strVal val="#ppt_x"/>
                                          </p:val>
                                        </p:tav>
                                      </p:tavLst>
                                    </p:anim>
                                    <p:anim calcmode="lin" valueType="num">
                                      <p:cBhvr additive="base">
                                        <p:cTn id="62" dur="300" fill="hold"/>
                                        <p:tgtEl>
                                          <p:spTgt spid="16"/>
                                        </p:tgtEl>
                                        <p:attrNameLst>
                                          <p:attrName>ppt_y</p:attrName>
                                        </p:attrNameLst>
                                      </p:cBhvr>
                                      <p:tavLst>
                                        <p:tav tm="0">
                                          <p:val>
                                            <p:strVal val="0-#ppt_h/2"/>
                                          </p:val>
                                        </p:tav>
                                        <p:tav tm="100000">
                                          <p:val>
                                            <p:strVal val="#ppt_y"/>
                                          </p:val>
                                        </p:tav>
                                      </p:tavLst>
                                    </p:anim>
                                  </p:childTnLst>
                                </p:cTn>
                              </p:par>
                              <p:par>
                                <p:cTn id="63" presetID="2" presetClass="entr" presetSubtype="9" fill="hold" grpId="0" nodeType="withEffect">
                                  <p:stCondLst>
                                    <p:cond delay="20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300" fill="hold"/>
                                        <p:tgtEl>
                                          <p:spTgt spid="17"/>
                                        </p:tgtEl>
                                        <p:attrNameLst>
                                          <p:attrName>ppt_x</p:attrName>
                                        </p:attrNameLst>
                                      </p:cBhvr>
                                      <p:tavLst>
                                        <p:tav tm="0">
                                          <p:val>
                                            <p:strVal val="0-#ppt_w/2"/>
                                          </p:val>
                                        </p:tav>
                                        <p:tav tm="100000">
                                          <p:val>
                                            <p:strVal val="#ppt_x"/>
                                          </p:val>
                                        </p:tav>
                                      </p:tavLst>
                                    </p:anim>
                                    <p:anim calcmode="lin" valueType="num">
                                      <p:cBhvr additive="base">
                                        <p:cTn id="66" dur="300" fill="hold"/>
                                        <p:tgtEl>
                                          <p:spTgt spid="17"/>
                                        </p:tgtEl>
                                        <p:attrNameLst>
                                          <p:attrName>ppt_y</p:attrName>
                                        </p:attrNameLst>
                                      </p:cBhvr>
                                      <p:tavLst>
                                        <p:tav tm="0">
                                          <p:val>
                                            <p:strVal val="0-#ppt_h/2"/>
                                          </p:val>
                                        </p:tav>
                                        <p:tav tm="100000">
                                          <p:val>
                                            <p:strVal val="#ppt_y"/>
                                          </p:val>
                                        </p:tav>
                                      </p:tavLst>
                                    </p:anim>
                                  </p:childTnLst>
                                </p:cTn>
                              </p:par>
                            </p:childTnLst>
                          </p:cTn>
                        </p:par>
                        <p:par>
                          <p:cTn id="67" fill="hold">
                            <p:stCondLst>
                              <p:cond delay="250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calcmode="lin" valueType="num">
                                      <p:cBhvr>
                                        <p:cTn id="70" dur="4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71" dur="400" fill="hold"/>
                                        <p:tgtEl>
                                          <p:spTgt spid="15"/>
                                        </p:tgtEl>
                                        <p:attrNameLst>
                                          <p:attrName>ppt_y</p:attrName>
                                        </p:attrNameLst>
                                      </p:cBhvr>
                                      <p:tavLst>
                                        <p:tav tm="0">
                                          <p:val>
                                            <p:strVal val="#ppt_y"/>
                                          </p:val>
                                        </p:tav>
                                        <p:tav tm="100000">
                                          <p:val>
                                            <p:strVal val="#ppt_y"/>
                                          </p:val>
                                        </p:tav>
                                      </p:tavLst>
                                    </p:anim>
                                    <p:anim calcmode="lin" valueType="num">
                                      <p:cBhvr>
                                        <p:cTn id="72" dur="4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73" dur="4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74" dur="4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p:bldP spid="4" grpId="0" animBg="1" autoUpdateAnimBg="0"/>
      <p:bldP spid="5" grpId="0" animBg="1"/>
      <p:bldP spid="6" grpId="0" animBg="1" autoUpdateAnimBg="0"/>
      <p:bldP spid="7" grpId="0" animBg="1"/>
      <p:bldP spid="8" grpId="0" animBg="1" autoUpdateAnimBg="0"/>
      <p:bldP spid="9" grpId="0" animBg="1"/>
      <p:bldP spid="10" grpId="0" autoUpdateAnimBg="0"/>
      <p:bldP spid="11" grpId="0" autoUpdateAnimBg="0"/>
      <p:bldP spid="12" grpId="0" autoUpdateAnimBg="0"/>
      <p:bldP spid="13" grpId="0" autoUpdateAnimBg="0"/>
      <p:bldP spid="14" grpId="0" autoUpdateAnimBg="0"/>
      <p:bldP spid="15" grpId="0" autoUpdateAnimBg="0"/>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BF7F3F"/>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6"/>
          <p:cNvSpPr/>
          <p:nvPr/>
        </p:nvSpPr>
        <p:spPr bwMode="auto">
          <a:xfrm>
            <a:off x="1404938" y="3311525"/>
            <a:ext cx="1773237" cy="903288"/>
          </a:xfrm>
          <a:custGeom>
            <a:avLst/>
            <a:gdLst>
              <a:gd name="T0" fmla="*/ 2147483646 w 4367"/>
              <a:gd name="T1" fmla="*/ 2147483646 h 2224"/>
              <a:gd name="T2" fmla="*/ 2147483646 w 4367"/>
              <a:gd name="T3" fmla="*/ 2147483646 h 2224"/>
              <a:gd name="T4" fmla="*/ 2147483646 w 4367"/>
              <a:gd name="T5" fmla="*/ 2147483646 h 2224"/>
              <a:gd name="T6" fmla="*/ 2147483646 w 4367"/>
              <a:gd name="T7" fmla="*/ 0 h 2224"/>
              <a:gd name="T8" fmla="*/ 2147483646 w 4367"/>
              <a:gd name="T9" fmla="*/ 2147483646 h 2224"/>
              <a:gd name="T10" fmla="*/ 2147483646 w 4367"/>
              <a:gd name="T11" fmla="*/ 2147483646 h 2224"/>
              <a:gd name="T12" fmla="*/ 2147483646 w 4367"/>
              <a:gd name="T13" fmla="*/ 2147483646 h 2224"/>
              <a:gd name="T14" fmla="*/ 2147483646 w 4367"/>
              <a:gd name="T15" fmla="*/ 2147483646 h 2224"/>
              <a:gd name="T16" fmla="*/ 2147483646 w 4367"/>
              <a:gd name="T17" fmla="*/ 2147483646 h 2224"/>
              <a:gd name="T18" fmla="*/ 2147483646 w 4367"/>
              <a:gd name="T19" fmla="*/ 2147483646 h 2224"/>
              <a:gd name="T20" fmla="*/ 2147483646 w 4367"/>
              <a:gd name="T21" fmla="*/ 2147483646 h 2224"/>
              <a:gd name="T22" fmla="*/ 0 w 4367"/>
              <a:gd name="T23" fmla="*/ 2147483646 h 2224"/>
              <a:gd name="T24" fmla="*/ 0 w 4367"/>
              <a:gd name="T25" fmla="*/ 2147483646 h 2224"/>
              <a:gd name="T26" fmla="*/ 2147483646 w 4367"/>
              <a:gd name="T27" fmla="*/ 2147483646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6" name="淘宝网Chenying0907出品 7"/>
          <p:cNvSpPr/>
          <p:nvPr/>
        </p:nvSpPr>
        <p:spPr bwMode="auto">
          <a:xfrm>
            <a:off x="1411288" y="1079500"/>
            <a:ext cx="1774825" cy="2441575"/>
          </a:xfrm>
          <a:custGeom>
            <a:avLst/>
            <a:gdLst>
              <a:gd name="T0" fmla="*/ 2147483646 w 4367"/>
              <a:gd name="T1" fmla="*/ 0 h 6013"/>
              <a:gd name="T2" fmla="*/ 2147483646 w 4367"/>
              <a:gd name="T3" fmla="*/ 0 h 6013"/>
              <a:gd name="T4" fmla="*/ 2147483646 w 4367"/>
              <a:gd name="T5" fmla="*/ 2147483646 h 6013"/>
              <a:gd name="T6" fmla="*/ 2147483646 w 4367"/>
              <a:gd name="T7" fmla="*/ 2147483646 h 6013"/>
              <a:gd name="T8" fmla="*/ 2147483646 w 4367"/>
              <a:gd name="T9" fmla="*/ 2147483646 h 6013"/>
              <a:gd name="T10" fmla="*/ 2147483646 w 4367"/>
              <a:gd name="T11" fmla="*/ 2147483646 h 6013"/>
              <a:gd name="T12" fmla="*/ 2147483646 w 4367"/>
              <a:gd name="T13" fmla="*/ 2147483646 h 6013"/>
              <a:gd name="T14" fmla="*/ 2147483646 w 4367"/>
              <a:gd name="T15" fmla="*/ 2147483646 h 6013"/>
              <a:gd name="T16" fmla="*/ 2147483646 w 4367"/>
              <a:gd name="T17" fmla="*/ 2147483646 h 6013"/>
              <a:gd name="T18" fmla="*/ 0 w 4367"/>
              <a:gd name="T19" fmla="*/ 2147483646 h 6013"/>
              <a:gd name="T20" fmla="*/ 0 w 4367"/>
              <a:gd name="T21" fmla="*/ 2147483646 h 6013"/>
              <a:gd name="T22" fmla="*/ 2147483646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7" name="淘宝网Chenying0907出品 6"/>
          <p:cNvSpPr/>
          <p:nvPr/>
        </p:nvSpPr>
        <p:spPr bwMode="auto">
          <a:xfrm>
            <a:off x="3473450" y="3311525"/>
            <a:ext cx="1773238" cy="903288"/>
          </a:xfrm>
          <a:custGeom>
            <a:avLst/>
            <a:gdLst>
              <a:gd name="T0" fmla="*/ 2147483646 w 4367"/>
              <a:gd name="T1" fmla="*/ 2147483646 h 2224"/>
              <a:gd name="T2" fmla="*/ 2147483646 w 4367"/>
              <a:gd name="T3" fmla="*/ 2147483646 h 2224"/>
              <a:gd name="T4" fmla="*/ 2147483646 w 4367"/>
              <a:gd name="T5" fmla="*/ 2147483646 h 2224"/>
              <a:gd name="T6" fmla="*/ 2147483646 w 4367"/>
              <a:gd name="T7" fmla="*/ 0 h 2224"/>
              <a:gd name="T8" fmla="*/ 2147483646 w 4367"/>
              <a:gd name="T9" fmla="*/ 2147483646 h 2224"/>
              <a:gd name="T10" fmla="*/ 2147483646 w 4367"/>
              <a:gd name="T11" fmla="*/ 2147483646 h 2224"/>
              <a:gd name="T12" fmla="*/ 2147483646 w 4367"/>
              <a:gd name="T13" fmla="*/ 2147483646 h 2224"/>
              <a:gd name="T14" fmla="*/ 2147483646 w 4367"/>
              <a:gd name="T15" fmla="*/ 2147483646 h 2224"/>
              <a:gd name="T16" fmla="*/ 2147483646 w 4367"/>
              <a:gd name="T17" fmla="*/ 2147483646 h 2224"/>
              <a:gd name="T18" fmla="*/ 2147483646 w 4367"/>
              <a:gd name="T19" fmla="*/ 2147483646 h 2224"/>
              <a:gd name="T20" fmla="*/ 2147483646 w 4367"/>
              <a:gd name="T21" fmla="*/ 2147483646 h 2224"/>
              <a:gd name="T22" fmla="*/ 0 w 4367"/>
              <a:gd name="T23" fmla="*/ 2147483646 h 2224"/>
              <a:gd name="T24" fmla="*/ 0 w 4367"/>
              <a:gd name="T25" fmla="*/ 2147483646 h 2224"/>
              <a:gd name="T26" fmla="*/ 2147483646 w 4367"/>
              <a:gd name="T27" fmla="*/ 2147483646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8" name="淘宝网Chenying0907出品 7"/>
          <p:cNvSpPr/>
          <p:nvPr/>
        </p:nvSpPr>
        <p:spPr bwMode="auto">
          <a:xfrm>
            <a:off x="3473450" y="1079500"/>
            <a:ext cx="1773238" cy="2441575"/>
          </a:xfrm>
          <a:custGeom>
            <a:avLst/>
            <a:gdLst>
              <a:gd name="T0" fmla="*/ 2147483646 w 4367"/>
              <a:gd name="T1" fmla="*/ 0 h 6013"/>
              <a:gd name="T2" fmla="*/ 2147483646 w 4367"/>
              <a:gd name="T3" fmla="*/ 0 h 6013"/>
              <a:gd name="T4" fmla="*/ 2147483646 w 4367"/>
              <a:gd name="T5" fmla="*/ 2147483646 h 6013"/>
              <a:gd name="T6" fmla="*/ 2147483646 w 4367"/>
              <a:gd name="T7" fmla="*/ 2147483646 h 6013"/>
              <a:gd name="T8" fmla="*/ 2147483646 w 4367"/>
              <a:gd name="T9" fmla="*/ 2147483646 h 6013"/>
              <a:gd name="T10" fmla="*/ 2147483646 w 4367"/>
              <a:gd name="T11" fmla="*/ 2147483646 h 6013"/>
              <a:gd name="T12" fmla="*/ 2147483646 w 4367"/>
              <a:gd name="T13" fmla="*/ 2147483646 h 6013"/>
              <a:gd name="T14" fmla="*/ 2147483646 w 4367"/>
              <a:gd name="T15" fmla="*/ 2147483646 h 6013"/>
              <a:gd name="T16" fmla="*/ 2147483646 w 4367"/>
              <a:gd name="T17" fmla="*/ 2147483646 h 6013"/>
              <a:gd name="T18" fmla="*/ 0 w 4367"/>
              <a:gd name="T19" fmla="*/ 2147483646 h 6013"/>
              <a:gd name="T20" fmla="*/ 0 w 4367"/>
              <a:gd name="T21" fmla="*/ 2147483646 h 6013"/>
              <a:gd name="T22" fmla="*/ 2147483646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9" name="淘宝网Chenying0907出品 6"/>
          <p:cNvSpPr/>
          <p:nvPr/>
        </p:nvSpPr>
        <p:spPr bwMode="auto">
          <a:xfrm>
            <a:off x="5580063" y="3322638"/>
            <a:ext cx="1773237" cy="901700"/>
          </a:xfrm>
          <a:custGeom>
            <a:avLst/>
            <a:gdLst>
              <a:gd name="T0" fmla="*/ 2147483646 w 4367"/>
              <a:gd name="T1" fmla="*/ 2147483646 h 2224"/>
              <a:gd name="T2" fmla="*/ 2147483646 w 4367"/>
              <a:gd name="T3" fmla="*/ 2147483646 h 2224"/>
              <a:gd name="T4" fmla="*/ 2147483646 w 4367"/>
              <a:gd name="T5" fmla="*/ 2147483646 h 2224"/>
              <a:gd name="T6" fmla="*/ 2147483646 w 4367"/>
              <a:gd name="T7" fmla="*/ 0 h 2224"/>
              <a:gd name="T8" fmla="*/ 2147483646 w 4367"/>
              <a:gd name="T9" fmla="*/ 2147483646 h 2224"/>
              <a:gd name="T10" fmla="*/ 2147483646 w 4367"/>
              <a:gd name="T11" fmla="*/ 2147483646 h 2224"/>
              <a:gd name="T12" fmla="*/ 2147483646 w 4367"/>
              <a:gd name="T13" fmla="*/ 2147483646 h 2224"/>
              <a:gd name="T14" fmla="*/ 2147483646 w 4367"/>
              <a:gd name="T15" fmla="*/ 2147483646 h 2224"/>
              <a:gd name="T16" fmla="*/ 2147483646 w 4367"/>
              <a:gd name="T17" fmla="*/ 2147483646 h 2224"/>
              <a:gd name="T18" fmla="*/ 2147483646 w 4367"/>
              <a:gd name="T19" fmla="*/ 2147483646 h 2224"/>
              <a:gd name="T20" fmla="*/ 2147483646 w 4367"/>
              <a:gd name="T21" fmla="*/ 2147483646 h 2224"/>
              <a:gd name="T22" fmla="*/ 0 w 4367"/>
              <a:gd name="T23" fmla="*/ 2147483646 h 2224"/>
              <a:gd name="T24" fmla="*/ 0 w 4367"/>
              <a:gd name="T25" fmla="*/ 2147483646 h 2224"/>
              <a:gd name="T26" fmla="*/ 2147483646 w 4367"/>
              <a:gd name="T27" fmla="*/ 2147483646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0" name="淘宝网Chenying0907出品 7"/>
          <p:cNvSpPr/>
          <p:nvPr/>
        </p:nvSpPr>
        <p:spPr bwMode="auto">
          <a:xfrm>
            <a:off x="5588000" y="1079500"/>
            <a:ext cx="1773238" cy="2441575"/>
          </a:xfrm>
          <a:custGeom>
            <a:avLst/>
            <a:gdLst>
              <a:gd name="T0" fmla="*/ 2147483646 w 4367"/>
              <a:gd name="T1" fmla="*/ 0 h 6013"/>
              <a:gd name="T2" fmla="*/ 2147483646 w 4367"/>
              <a:gd name="T3" fmla="*/ 0 h 6013"/>
              <a:gd name="T4" fmla="*/ 2147483646 w 4367"/>
              <a:gd name="T5" fmla="*/ 2147483646 h 6013"/>
              <a:gd name="T6" fmla="*/ 2147483646 w 4367"/>
              <a:gd name="T7" fmla="*/ 2147483646 h 6013"/>
              <a:gd name="T8" fmla="*/ 2147483646 w 4367"/>
              <a:gd name="T9" fmla="*/ 2147483646 h 6013"/>
              <a:gd name="T10" fmla="*/ 2147483646 w 4367"/>
              <a:gd name="T11" fmla="*/ 2147483646 h 6013"/>
              <a:gd name="T12" fmla="*/ 2147483646 w 4367"/>
              <a:gd name="T13" fmla="*/ 2147483646 h 6013"/>
              <a:gd name="T14" fmla="*/ 2147483646 w 4367"/>
              <a:gd name="T15" fmla="*/ 2147483646 h 6013"/>
              <a:gd name="T16" fmla="*/ 2147483646 w 4367"/>
              <a:gd name="T17" fmla="*/ 2147483646 h 6013"/>
              <a:gd name="T18" fmla="*/ 0 w 4367"/>
              <a:gd name="T19" fmla="*/ 2147483646 h 6013"/>
              <a:gd name="T20" fmla="*/ 0 w 4367"/>
              <a:gd name="T21" fmla="*/ 2147483646 h 6013"/>
              <a:gd name="T22" fmla="*/ 2147483646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1" name="TextBox 23"/>
          <p:cNvSpPr txBox="1">
            <a:spLocks noChangeArrowheads="1"/>
          </p:cNvSpPr>
          <p:nvPr/>
        </p:nvSpPr>
        <p:spPr bwMode="auto">
          <a:xfrm>
            <a:off x="1468438" y="3663950"/>
            <a:ext cx="16605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p>
        </p:txBody>
      </p:sp>
      <p:sp>
        <p:nvSpPr>
          <p:cNvPr id="12" name="TextBox 24"/>
          <p:cNvSpPr txBox="1">
            <a:spLocks noChangeArrowheads="1"/>
          </p:cNvSpPr>
          <p:nvPr/>
        </p:nvSpPr>
        <p:spPr bwMode="auto">
          <a:xfrm>
            <a:off x="3530600" y="3611563"/>
            <a:ext cx="16605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p>
        </p:txBody>
      </p:sp>
      <p:sp>
        <p:nvSpPr>
          <p:cNvPr id="13" name="TextBox 25"/>
          <p:cNvSpPr txBox="1">
            <a:spLocks noChangeArrowheads="1"/>
          </p:cNvSpPr>
          <p:nvPr/>
        </p:nvSpPr>
        <p:spPr bwMode="auto">
          <a:xfrm>
            <a:off x="5645150" y="3630613"/>
            <a:ext cx="16605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47"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2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1720"/>
                            </p:stCondLst>
                            <p:childTnLst>
                              <p:par>
                                <p:cTn id="38" presetID="4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0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4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par>
                          <p:cTn id="53" fill="hold">
                            <p:stCondLst>
                              <p:cond delay="2720"/>
                            </p:stCondLst>
                            <p:childTnLst>
                              <p:par>
                                <p:cTn id="54" presetID="22" presetClass="entr" presetSubtype="1"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up)">
                                      <p:cBhvr>
                                        <p:cTn id="56" dur="500"/>
                                        <p:tgtEl>
                                          <p:spTgt spid="11"/>
                                        </p:tgtEl>
                                      </p:cBhvr>
                                    </p:animEffect>
                                  </p:childTnLst>
                                </p:cTn>
                              </p:par>
                            </p:childTnLst>
                          </p:cTn>
                        </p:par>
                        <p:par>
                          <p:cTn id="57" fill="hold">
                            <p:stCondLst>
                              <p:cond delay="3220"/>
                            </p:stCondLst>
                            <p:childTnLst>
                              <p:par>
                                <p:cTn id="58" presetID="22" presetClass="entr" presetSubtype="1"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up)">
                                      <p:cBhvr>
                                        <p:cTn id="60" dur="500"/>
                                        <p:tgtEl>
                                          <p:spTgt spid="12"/>
                                        </p:tgtEl>
                                      </p:cBhvr>
                                    </p:animEffect>
                                  </p:childTnLst>
                                </p:cTn>
                              </p:par>
                            </p:childTnLst>
                          </p:cTn>
                        </p:par>
                        <p:par>
                          <p:cTn id="61" fill="hold">
                            <p:stCondLst>
                              <p:cond delay="3720"/>
                            </p:stCondLst>
                            <p:childTnLst>
                              <p:par>
                                <p:cTn id="62" presetID="2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nimBg="1"/>
      <p:bldP spid="6" grpId="0" animBg="1"/>
      <p:bldP spid="7" grpId="0" animBg="1"/>
      <p:bldP spid="8" grpId="0" animBg="1"/>
      <p:bldP spid="9" grpId="0" animBg="1"/>
      <p:bldP spid="10" grpId="0" animBg="1"/>
      <p:bldP spid="11" grpId="0" autoUpdateAnimBg="0"/>
      <p:bldP spid="12" grpId="0" autoUpdateAnimBg="0"/>
      <p:bldP spid="1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1"/>
          <p:cNvSpPr>
            <a:spLocks noChangeArrowheads="1"/>
          </p:cNvSpPr>
          <p:nvPr/>
        </p:nvSpPr>
        <p:spPr bwMode="auto">
          <a:xfrm>
            <a:off x="3275013" y="1617663"/>
            <a:ext cx="2506662" cy="2506662"/>
          </a:xfrm>
          <a:prstGeom prst="ellipse">
            <a:avLst/>
          </a:prstGeom>
          <a:solidFill>
            <a:srgbClr val="BF7F3F"/>
          </a:solidFill>
          <a:ln>
            <a:noFill/>
          </a:ln>
          <a:extLst>
            <a:ext uri="{91240B29-F687-4F45-9708-019B960494DF}">
              <a14:hiddenLine xmlns:a14="http://schemas.microsoft.com/office/drawing/2010/main" w="12700">
                <a:solidFill>
                  <a:srgbClr val="000000"/>
                </a:solidFill>
                <a:prstDash val="dash"/>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淘宝网Chenying0907出品 7"/>
          <p:cNvSpPr/>
          <p:nvPr/>
        </p:nvSpPr>
        <p:spPr bwMode="auto">
          <a:xfrm rot="6050571">
            <a:off x="2423319" y="2528094"/>
            <a:ext cx="841375" cy="239713"/>
          </a:xfrm>
          <a:custGeom>
            <a:avLst/>
            <a:gdLst>
              <a:gd name="T0" fmla="*/ 2147483646 w 1769"/>
              <a:gd name="T1" fmla="*/ 2147483646 h 506"/>
              <a:gd name="T2" fmla="*/ 2147483646 w 1769"/>
              <a:gd name="T3" fmla="*/ 2147483646 h 506"/>
              <a:gd name="T4" fmla="*/ 2147483646 w 1769"/>
              <a:gd name="T5" fmla="*/ 2147483646 h 506"/>
              <a:gd name="T6" fmla="*/ 2147483646 w 1769"/>
              <a:gd name="T7" fmla="*/ 2147483646 h 506"/>
              <a:gd name="T8" fmla="*/ 0 w 1769"/>
              <a:gd name="T9" fmla="*/ 0 h 506"/>
              <a:gd name="T10" fmla="*/ 2147483646 w 1769"/>
              <a:gd name="T11" fmla="*/ 2147483646 h 506"/>
              <a:gd name="T12" fmla="*/ 2147483646 w 1769"/>
              <a:gd name="T13" fmla="*/ 2147483646 h 506"/>
              <a:gd name="T14" fmla="*/ 2147483646 w 1769"/>
              <a:gd name="T15" fmla="*/ 0 h 506"/>
              <a:gd name="T16" fmla="*/ 2147483646 w 1769"/>
              <a:gd name="T17" fmla="*/ 2147483646 h 5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9" h="506">
                <a:moveTo>
                  <a:pt x="1769" y="174"/>
                </a:moveTo>
                <a:cubicBezTo>
                  <a:pt x="1482" y="270"/>
                  <a:pt x="1174" y="322"/>
                  <a:pt x="855" y="322"/>
                </a:cubicBezTo>
                <a:cubicBezTo>
                  <a:pt x="692" y="322"/>
                  <a:pt x="531" y="308"/>
                  <a:pt x="375" y="282"/>
                </a:cubicBezTo>
                <a:lnTo>
                  <a:pt x="344" y="506"/>
                </a:lnTo>
                <a:lnTo>
                  <a:pt x="0" y="0"/>
                </a:lnTo>
                <a:lnTo>
                  <a:pt x="41" y="13"/>
                </a:lnTo>
                <a:cubicBezTo>
                  <a:pt x="298" y="94"/>
                  <a:pt x="572" y="138"/>
                  <a:pt x="855" y="138"/>
                </a:cubicBezTo>
                <a:cubicBezTo>
                  <a:pt x="1154" y="138"/>
                  <a:pt x="1442" y="90"/>
                  <a:pt x="1711" y="0"/>
                </a:cubicBezTo>
                <a:lnTo>
                  <a:pt x="1769" y="174"/>
                </a:lnTo>
                <a:close/>
              </a:path>
            </a:pathLst>
          </a:cu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7" name="淘宝网Chenying0907出品 11"/>
          <p:cNvSpPr/>
          <p:nvPr/>
        </p:nvSpPr>
        <p:spPr bwMode="auto">
          <a:xfrm>
            <a:off x="3673475" y="633413"/>
            <a:ext cx="1709738" cy="1033462"/>
          </a:xfrm>
          <a:custGeom>
            <a:avLst/>
            <a:gdLst>
              <a:gd name="T0" fmla="*/ 2147483646 w 4856"/>
              <a:gd name="T1" fmla="*/ 0 h 2932"/>
              <a:gd name="T2" fmla="*/ 2147483646 w 4856"/>
              <a:gd name="T3" fmla="*/ 0 h 2932"/>
              <a:gd name="T4" fmla="*/ 2147483646 w 4856"/>
              <a:gd name="T5" fmla="*/ 2147483646 h 2932"/>
              <a:gd name="T6" fmla="*/ 2147483646 w 4856"/>
              <a:gd name="T7" fmla="*/ 2147483646 h 2932"/>
              <a:gd name="T8" fmla="*/ 2147483646 w 4856"/>
              <a:gd name="T9" fmla="*/ 2147483646 h 2932"/>
              <a:gd name="T10" fmla="*/ 2147483646 w 4856"/>
              <a:gd name="T11" fmla="*/ 2147483646 h 2932"/>
              <a:gd name="T12" fmla="*/ 0 w 4856"/>
              <a:gd name="T13" fmla="*/ 2147483646 h 2932"/>
              <a:gd name="T14" fmla="*/ 0 w 4856"/>
              <a:gd name="T15" fmla="*/ 2147483646 h 2932"/>
              <a:gd name="T16" fmla="*/ 2147483646 w 4856"/>
              <a:gd name="T17" fmla="*/ 0 h 29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56" h="2932">
                <a:moveTo>
                  <a:pt x="313" y="0"/>
                </a:moveTo>
                <a:lnTo>
                  <a:pt x="4543" y="0"/>
                </a:lnTo>
                <a:cubicBezTo>
                  <a:pt x="4715" y="0"/>
                  <a:pt x="4856" y="141"/>
                  <a:pt x="4856" y="313"/>
                </a:cubicBezTo>
                <a:lnTo>
                  <a:pt x="4856" y="2619"/>
                </a:lnTo>
                <a:cubicBezTo>
                  <a:pt x="4856" y="2791"/>
                  <a:pt x="4715" y="2932"/>
                  <a:pt x="4543" y="2932"/>
                </a:cubicBezTo>
                <a:lnTo>
                  <a:pt x="313" y="2932"/>
                </a:lnTo>
                <a:cubicBezTo>
                  <a:pt x="141" y="2932"/>
                  <a:pt x="0" y="2791"/>
                  <a:pt x="0" y="2619"/>
                </a:cubicBezTo>
                <a:lnTo>
                  <a:pt x="0" y="313"/>
                </a:lnTo>
                <a:cubicBezTo>
                  <a:pt x="0" y="141"/>
                  <a:pt x="141" y="0"/>
                  <a:pt x="313" y="0"/>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8" name="淘宝网Chenying0907出品 12"/>
          <p:cNvSpPr>
            <a:spLocks noChangeArrowheads="1"/>
          </p:cNvSpPr>
          <p:nvPr/>
        </p:nvSpPr>
        <p:spPr bwMode="auto">
          <a:xfrm>
            <a:off x="3771900" y="714375"/>
            <a:ext cx="1568450"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13"/>
          <p:cNvSpPr/>
          <p:nvPr/>
        </p:nvSpPr>
        <p:spPr bwMode="auto">
          <a:xfrm>
            <a:off x="3668713" y="611188"/>
            <a:ext cx="430212" cy="430212"/>
          </a:xfrm>
          <a:custGeom>
            <a:avLst/>
            <a:gdLst>
              <a:gd name="T0" fmla="*/ 0 w 1222"/>
              <a:gd name="T1" fmla="*/ 0 h 1222"/>
              <a:gd name="T2" fmla="*/ 2147483646 w 1222"/>
              <a:gd name="T3" fmla="*/ 0 h 1222"/>
              <a:gd name="T4" fmla="*/ 2147483646 w 1222"/>
              <a:gd name="T5" fmla="*/ 2147483646 h 1222"/>
              <a:gd name="T6" fmla="*/ 2147483646 w 1222"/>
              <a:gd name="T7" fmla="*/ 2147483646 h 1222"/>
              <a:gd name="T8" fmla="*/ 2147483646 w 1222"/>
              <a:gd name="T9" fmla="*/ 2147483646 h 1222"/>
              <a:gd name="T10" fmla="*/ 0 w 1222"/>
              <a:gd name="T11" fmla="*/ 2147483646 h 1222"/>
              <a:gd name="T12" fmla="*/ 0 w 1222"/>
              <a:gd name="T13" fmla="*/ 0 h 1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2" h="1222">
                <a:moveTo>
                  <a:pt x="0" y="0"/>
                </a:moveTo>
                <a:lnTo>
                  <a:pt x="1222" y="0"/>
                </a:lnTo>
                <a:lnTo>
                  <a:pt x="1222" y="200"/>
                </a:lnTo>
                <a:lnTo>
                  <a:pt x="200" y="200"/>
                </a:lnTo>
                <a:lnTo>
                  <a:pt x="200" y="1222"/>
                </a:lnTo>
                <a:lnTo>
                  <a:pt x="0" y="1222"/>
                </a:lnTo>
                <a:lnTo>
                  <a:pt x="0" y="0"/>
                </a:lnTo>
                <a:close/>
              </a:path>
            </a:pathLst>
          </a:custGeom>
          <a:solidFill>
            <a:srgbClr val="BF7F3F"/>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0" name="淘宝网Chenying0907出品 11"/>
          <p:cNvSpPr/>
          <p:nvPr/>
        </p:nvSpPr>
        <p:spPr bwMode="auto">
          <a:xfrm>
            <a:off x="5456238" y="3273425"/>
            <a:ext cx="1709737" cy="1031875"/>
          </a:xfrm>
          <a:custGeom>
            <a:avLst/>
            <a:gdLst>
              <a:gd name="T0" fmla="*/ 2147483646 w 4856"/>
              <a:gd name="T1" fmla="*/ 0 h 2932"/>
              <a:gd name="T2" fmla="*/ 2147483646 w 4856"/>
              <a:gd name="T3" fmla="*/ 0 h 2932"/>
              <a:gd name="T4" fmla="*/ 2147483646 w 4856"/>
              <a:gd name="T5" fmla="*/ 2147483646 h 2932"/>
              <a:gd name="T6" fmla="*/ 2147483646 w 4856"/>
              <a:gd name="T7" fmla="*/ 2147483646 h 2932"/>
              <a:gd name="T8" fmla="*/ 2147483646 w 4856"/>
              <a:gd name="T9" fmla="*/ 2147483646 h 2932"/>
              <a:gd name="T10" fmla="*/ 2147483646 w 4856"/>
              <a:gd name="T11" fmla="*/ 2147483646 h 2932"/>
              <a:gd name="T12" fmla="*/ 0 w 4856"/>
              <a:gd name="T13" fmla="*/ 2147483646 h 2932"/>
              <a:gd name="T14" fmla="*/ 0 w 4856"/>
              <a:gd name="T15" fmla="*/ 2147483646 h 2932"/>
              <a:gd name="T16" fmla="*/ 2147483646 w 4856"/>
              <a:gd name="T17" fmla="*/ 0 h 29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56" h="2932">
                <a:moveTo>
                  <a:pt x="313" y="0"/>
                </a:moveTo>
                <a:lnTo>
                  <a:pt x="4543" y="0"/>
                </a:lnTo>
                <a:cubicBezTo>
                  <a:pt x="4715" y="0"/>
                  <a:pt x="4856" y="141"/>
                  <a:pt x="4856" y="313"/>
                </a:cubicBezTo>
                <a:lnTo>
                  <a:pt x="4856" y="2619"/>
                </a:lnTo>
                <a:cubicBezTo>
                  <a:pt x="4856" y="2791"/>
                  <a:pt x="4715" y="2932"/>
                  <a:pt x="4543" y="2932"/>
                </a:cubicBezTo>
                <a:lnTo>
                  <a:pt x="313" y="2932"/>
                </a:lnTo>
                <a:cubicBezTo>
                  <a:pt x="141" y="2932"/>
                  <a:pt x="0" y="2791"/>
                  <a:pt x="0" y="2619"/>
                </a:cubicBezTo>
                <a:lnTo>
                  <a:pt x="0" y="313"/>
                </a:lnTo>
                <a:cubicBezTo>
                  <a:pt x="0" y="141"/>
                  <a:pt x="141" y="0"/>
                  <a:pt x="313" y="0"/>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1" name="淘宝网Chenying0907出品 12"/>
          <p:cNvSpPr>
            <a:spLocks noChangeArrowheads="1"/>
          </p:cNvSpPr>
          <p:nvPr/>
        </p:nvSpPr>
        <p:spPr bwMode="auto">
          <a:xfrm>
            <a:off x="5559425" y="3376613"/>
            <a:ext cx="1568450"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3"/>
          <p:cNvSpPr/>
          <p:nvPr/>
        </p:nvSpPr>
        <p:spPr bwMode="auto">
          <a:xfrm>
            <a:off x="5456238" y="3273425"/>
            <a:ext cx="430212" cy="430213"/>
          </a:xfrm>
          <a:custGeom>
            <a:avLst/>
            <a:gdLst>
              <a:gd name="T0" fmla="*/ 0 w 1222"/>
              <a:gd name="T1" fmla="*/ 0 h 1222"/>
              <a:gd name="T2" fmla="*/ 2147483646 w 1222"/>
              <a:gd name="T3" fmla="*/ 0 h 1222"/>
              <a:gd name="T4" fmla="*/ 2147483646 w 1222"/>
              <a:gd name="T5" fmla="*/ 2147483646 h 1222"/>
              <a:gd name="T6" fmla="*/ 2147483646 w 1222"/>
              <a:gd name="T7" fmla="*/ 2147483646 h 1222"/>
              <a:gd name="T8" fmla="*/ 2147483646 w 1222"/>
              <a:gd name="T9" fmla="*/ 2147483646 h 1222"/>
              <a:gd name="T10" fmla="*/ 0 w 1222"/>
              <a:gd name="T11" fmla="*/ 2147483646 h 1222"/>
              <a:gd name="T12" fmla="*/ 0 w 1222"/>
              <a:gd name="T13" fmla="*/ 0 h 1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2" h="1222">
                <a:moveTo>
                  <a:pt x="0" y="0"/>
                </a:moveTo>
                <a:lnTo>
                  <a:pt x="1222" y="0"/>
                </a:lnTo>
                <a:lnTo>
                  <a:pt x="1222" y="200"/>
                </a:lnTo>
                <a:lnTo>
                  <a:pt x="200" y="200"/>
                </a:lnTo>
                <a:lnTo>
                  <a:pt x="200" y="1222"/>
                </a:lnTo>
                <a:lnTo>
                  <a:pt x="0" y="122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3" name="淘宝网Chenying0907出品 11"/>
          <p:cNvSpPr/>
          <p:nvPr/>
        </p:nvSpPr>
        <p:spPr bwMode="auto">
          <a:xfrm>
            <a:off x="2166938" y="3521075"/>
            <a:ext cx="1709737" cy="1031875"/>
          </a:xfrm>
          <a:custGeom>
            <a:avLst/>
            <a:gdLst>
              <a:gd name="T0" fmla="*/ 2147483646 w 4856"/>
              <a:gd name="T1" fmla="*/ 0 h 2932"/>
              <a:gd name="T2" fmla="*/ 2147483646 w 4856"/>
              <a:gd name="T3" fmla="*/ 0 h 2932"/>
              <a:gd name="T4" fmla="*/ 2147483646 w 4856"/>
              <a:gd name="T5" fmla="*/ 2147483646 h 2932"/>
              <a:gd name="T6" fmla="*/ 2147483646 w 4856"/>
              <a:gd name="T7" fmla="*/ 2147483646 h 2932"/>
              <a:gd name="T8" fmla="*/ 2147483646 w 4856"/>
              <a:gd name="T9" fmla="*/ 2147483646 h 2932"/>
              <a:gd name="T10" fmla="*/ 2147483646 w 4856"/>
              <a:gd name="T11" fmla="*/ 2147483646 h 2932"/>
              <a:gd name="T12" fmla="*/ 0 w 4856"/>
              <a:gd name="T13" fmla="*/ 2147483646 h 2932"/>
              <a:gd name="T14" fmla="*/ 0 w 4856"/>
              <a:gd name="T15" fmla="*/ 2147483646 h 2932"/>
              <a:gd name="T16" fmla="*/ 2147483646 w 4856"/>
              <a:gd name="T17" fmla="*/ 0 h 29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56" h="2932">
                <a:moveTo>
                  <a:pt x="313" y="0"/>
                </a:moveTo>
                <a:lnTo>
                  <a:pt x="4543" y="0"/>
                </a:lnTo>
                <a:cubicBezTo>
                  <a:pt x="4715" y="0"/>
                  <a:pt x="4856" y="141"/>
                  <a:pt x="4856" y="313"/>
                </a:cubicBezTo>
                <a:lnTo>
                  <a:pt x="4856" y="2619"/>
                </a:lnTo>
                <a:cubicBezTo>
                  <a:pt x="4856" y="2791"/>
                  <a:pt x="4715" y="2932"/>
                  <a:pt x="4543" y="2932"/>
                </a:cubicBezTo>
                <a:lnTo>
                  <a:pt x="313" y="2932"/>
                </a:lnTo>
                <a:cubicBezTo>
                  <a:pt x="141" y="2932"/>
                  <a:pt x="0" y="2791"/>
                  <a:pt x="0" y="2619"/>
                </a:cubicBezTo>
                <a:lnTo>
                  <a:pt x="0" y="313"/>
                </a:lnTo>
                <a:cubicBezTo>
                  <a:pt x="0" y="141"/>
                  <a:pt x="141" y="0"/>
                  <a:pt x="313" y="0"/>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4" name="淘宝网Chenying0907出品 12"/>
          <p:cNvSpPr>
            <a:spLocks noChangeArrowheads="1"/>
          </p:cNvSpPr>
          <p:nvPr/>
        </p:nvSpPr>
        <p:spPr bwMode="auto">
          <a:xfrm>
            <a:off x="2270125" y="3624263"/>
            <a:ext cx="1568450"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3"/>
          <p:cNvSpPr/>
          <p:nvPr/>
        </p:nvSpPr>
        <p:spPr bwMode="auto">
          <a:xfrm>
            <a:off x="2190750" y="3557588"/>
            <a:ext cx="430213" cy="430212"/>
          </a:xfrm>
          <a:custGeom>
            <a:avLst/>
            <a:gdLst>
              <a:gd name="T0" fmla="*/ 0 w 1222"/>
              <a:gd name="T1" fmla="*/ 0 h 1222"/>
              <a:gd name="T2" fmla="*/ 2147483646 w 1222"/>
              <a:gd name="T3" fmla="*/ 0 h 1222"/>
              <a:gd name="T4" fmla="*/ 2147483646 w 1222"/>
              <a:gd name="T5" fmla="*/ 2147483646 h 1222"/>
              <a:gd name="T6" fmla="*/ 2147483646 w 1222"/>
              <a:gd name="T7" fmla="*/ 2147483646 h 1222"/>
              <a:gd name="T8" fmla="*/ 2147483646 w 1222"/>
              <a:gd name="T9" fmla="*/ 2147483646 h 1222"/>
              <a:gd name="T10" fmla="*/ 0 w 1222"/>
              <a:gd name="T11" fmla="*/ 2147483646 h 1222"/>
              <a:gd name="T12" fmla="*/ 0 w 1222"/>
              <a:gd name="T13" fmla="*/ 0 h 1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2" h="1222">
                <a:moveTo>
                  <a:pt x="0" y="0"/>
                </a:moveTo>
                <a:lnTo>
                  <a:pt x="1222" y="0"/>
                </a:lnTo>
                <a:lnTo>
                  <a:pt x="1222" y="200"/>
                </a:lnTo>
                <a:lnTo>
                  <a:pt x="200" y="200"/>
                </a:lnTo>
                <a:lnTo>
                  <a:pt x="200" y="1222"/>
                </a:lnTo>
                <a:lnTo>
                  <a:pt x="0" y="122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6" name="淘宝网Chenying0907出品 7"/>
          <p:cNvSpPr/>
          <p:nvPr/>
        </p:nvSpPr>
        <p:spPr bwMode="auto">
          <a:xfrm rot="-6158887">
            <a:off x="5804694" y="2563019"/>
            <a:ext cx="841375" cy="239713"/>
          </a:xfrm>
          <a:custGeom>
            <a:avLst/>
            <a:gdLst>
              <a:gd name="T0" fmla="*/ 2147483646 w 1769"/>
              <a:gd name="T1" fmla="*/ 2147483646 h 506"/>
              <a:gd name="T2" fmla="*/ 2147483646 w 1769"/>
              <a:gd name="T3" fmla="*/ 2147483646 h 506"/>
              <a:gd name="T4" fmla="*/ 2147483646 w 1769"/>
              <a:gd name="T5" fmla="*/ 2147483646 h 506"/>
              <a:gd name="T6" fmla="*/ 2147483646 w 1769"/>
              <a:gd name="T7" fmla="*/ 2147483646 h 506"/>
              <a:gd name="T8" fmla="*/ 0 w 1769"/>
              <a:gd name="T9" fmla="*/ 0 h 506"/>
              <a:gd name="T10" fmla="*/ 2147483646 w 1769"/>
              <a:gd name="T11" fmla="*/ 2147483646 h 506"/>
              <a:gd name="T12" fmla="*/ 2147483646 w 1769"/>
              <a:gd name="T13" fmla="*/ 2147483646 h 506"/>
              <a:gd name="T14" fmla="*/ 2147483646 w 1769"/>
              <a:gd name="T15" fmla="*/ 0 h 506"/>
              <a:gd name="T16" fmla="*/ 2147483646 w 1769"/>
              <a:gd name="T17" fmla="*/ 2147483646 h 5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9" h="506">
                <a:moveTo>
                  <a:pt x="1769" y="174"/>
                </a:moveTo>
                <a:cubicBezTo>
                  <a:pt x="1482" y="270"/>
                  <a:pt x="1174" y="322"/>
                  <a:pt x="855" y="322"/>
                </a:cubicBezTo>
                <a:cubicBezTo>
                  <a:pt x="692" y="322"/>
                  <a:pt x="531" y="308"/>
                  <a:pt x="375" y="282"/>
                </a:cubicBezTo>
                <a:lnTo>
                  <a:pt x="344" y="506"/>
                </a:lnTo>
                <a:lnTo>
                  <a:pt x="0" y="0"/>
                </a:lnTo>
                <a:lnTo>
                  <a:pt x="41" y="13"/>
                </a:lnTo>
                <a:cubicBezTo>
                  <a:pt x="298" y="94"/>
                  <a:pt x="572" y="138"/>
                  <a:pt x="855" y="138"/>
                </a:cubicBezTo>
                <a:cubicBezTo>
                  <a:pt x="1154" y="138"/>
                  <a:pt x="1442" y="90"/>
                  <a:pt x="1711" y="0"/>
                </a:cubicBezTo>
                <a:lnTo>
                  <a:pt x="1769" y="174"/>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7" name="淘宝网Chenying0907出品 7"/>
          <p:cNvSpPr/>
          <p:nvPr/>
        </p:nvSpPr>
        <p:spPr bwMode="auto">
          <a:xfrm>
            <a:off x="4017963" y="4351338"/>
            <a:ext cx="841375" cy="239712"/>
          </a:xfrm>
          <a:custGeom>
            <a:avLst/>
            <a:gdLst>
              <a:gd name="T0" fmla="*/ 2147483646 w 1769"/>
              <a:gd name="T1" fmla="*/ 2147483646 h 506"/>
              <a:gd name="T2" fmla="*/ 2147483646 w 1769"/>
              <a:gd name="T3" fmla="*/ 2147483646 h 506"/>
              <a:gd name="T4" fmla="*/ 2147483646 w 1769"/>
              <a:gd name="T5" fmla="*/ 2147483646 h 506"/>
              <a:gd name="T6" fmla="*/ 2147483646 w 1769"/>
              <a:gd name="T7" fmla="*/ 2147483646 h 506"/>
              <a:gd name="T8" fmla="*/ 0 w 1769"/>
              <a:gd name="T9" fmla="*/ 0 h 506"/>
              <a:gd name="T10" fmla="*/ 2147483646 w 1769"/>
              <a:gd name="T11" fmla="*/ 2147483646 h 506"/>
              <a:gd name="T12" fmla="*/ 2147483646 w 1769"/>
              <a:gd name="T13" fmla="*/ 2147483646 h 506"/>
              <a:gd name="T14" fmla="*/ 2147483646 w 1769"/>
              <a:gd name="T15" fmla="*/ 0 h 506"/>
              <a:gd name="T16" fmla="*/ 2147483646 w 1769"/>
              <a:gd name="T17" fmla="*/ 2147483646 h 5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9" h="506">
                <a:moveTo>
                  <a:pt x="1769" y="174"/>
                </a:moveTo>
                <a:cubicBezTo>
                  <a:pt x="1482" y="270"/>
                  <a:pt x="1174" y="322"/>
                  <a:pt x="855" y="322"/>
                </a:cubicBezTo>
                <a:cubicBezTo>
                  <a:pt x="692" y="322"/>
                  <a:pt x="531" y="308"/>
                  <a:pt x="375" y="282"/>
                </a:cubicBezTo>
                <a:lnTo>
                  <a:pt x="344" y="506"/>
                </a:lnTo>
                <a:lnTo>
                  <a:pt x="0" y="0"/>
                </a:lnTo>
                <a:lnTo>
                  <a:pt x="41" y="13"/>
                </a:lnTo>
                <a:cubicBezTo>
                  <a:pt x="298" y="94"/>
                  <a:pt x="572" y="138"/>
                  <a:pt x="855" y="138"/>
                </a:cubicBezTo>
                <a:cubicBezTo>
                  <a:pt x="1154" y="138"/>
                  <a:pt x="1442" y="90"/>
                  <a:pt x="1711" y="0"/>
                </a:cubicBezTo>
                <a:lnTo>
                  <a:pt x="1769" y="174"/>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8" name="TextBox 25"/>
          <p:cNvSpPr txBox="1">
            <a:spLocks noChangeArrowheads="1"/>
          </p:cNvSpPr>
          <p:nvPr/>
        </p:nvSpPr>
        <p:spPr bwMode="auto">
          <a:xfrm>
            <a:off x="3822700" y="755650"/>
            <a:ext cx="552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9" name="TextBox 26"/>
          <p:cNvSpPr txBox="1">
            <a:spLocks noChangeArrowheads="1"/>
          </p:cNvSpPr>
          <p:nvPr/>
        </p:nvSpPr>
        <p:spPr bwMode="auto">
          <a:xfrm>
            <a:off x="3790950" y="1063625"/>
            <a:ext cx="153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27"/>
          <p:cNvSpPr txBox="1">
            <a:spLocks noChangeArrowheads="1"/>
          </p:cNvSpPr>
          <p:nvPr/>
        </p:nvSpPr>
        <p:spPr bwMode="auto">
          <a:xfrm>
            <a:off x="5595938" y="3468688"/>
            <a:ext cx="573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4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28"/>
          <p:cNvSpPr txBox="1">
            <a:spLocks noChangeArrowheads="1"/>
          </p:cNvSpPr>
          <p:nvPr/>
        </p:nvSpPr>
        <p:spPr bwMode="auto">
          <a:xfrm>
            <a:off x="5561013" y="3811588"/>
            <a:ext cx="1536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9"/>
          <p:cNvSpPr txBox="1">
            <a:spLocks noChangeArrowheads="1"/>
          </p:cNvSpPr>
          <p:nvPr/>
        </p:nvSpPr>
        <p:spPr bwMode="auto">
          <a:xfrm>
            <a:off x="2366963" y="3668713"/>
            <a:ext cx="569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23" name="TextBox 30"/>
          <p:cNvSpPr txBox="1">
            <a:spLocks noChangeArrowheads="1"/>
          </p:cNvSpPr>
          <p:nvPr/>
        </p:nvSpPr>
        <p:spPr bwMode="auto">
          <a:xfrm>
            <a:off x="2270125" y="4029075"/>
            <a:ext cx="153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31"/>
          <p:cNvSpPr txBox="1">
            <a:spLocks noChangeArrowheads="1"/>
          </p:cNvSpPr>
          <p:nvPr/>
        </p:nvSpPr>
        <p:spPr bwMode="auto">
          <a:xfrm>
            <a:off x="3990975" y="2593975"/>
            <a:ext cx="1074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240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21"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000"/>
                                        <p:tgtEl>
                                          <p:spTgt spid="5"/>
                                        </p:tgtEl>
                                      </p:cBhvr>
                                    </p:animEffect>
                                  </p:childTnLst>
                                </p:cTn>
                              </p:par>
                            </p:childTnLst>
                          </p:cTn>
                        </p:par>
                        <p:par>
                          <p:cTn id="25" fill="hold">
                            <p:stCondLst>
                              <p:cond delay="1720"/>
                            </p:stCondLst>
                            <p:childTnLst>
                              <p:par>
                                <p:cTn id="26" presetID="3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fltVal val="0"/>
                                          </p:val>
                                        </p:tav>
                                        <p:tav tm="100000">
                                          <p:val>
                                            <p:strVal val="#ppt_w"/>
                                          </p:val>
                                        </p:tav>
                                      </p:tavLst>
                                    </p:anim>
                                    <p:anim calcmode="lin" valueType="num">
                                      <p:cBhvr>
                                        <p:cTn id="29" dur="1000" fill="hold"/>
                                        <p:tgtEl>
                                          <p:spTgt spid="24"/>
                                        </p:tgtEl>
                                        <p:attrNameLst>
                                          <p:attrName>ppt_h</p:attrName>
                                        </p:attrNameLst>
                                      </p:cBhvr>
                                      <p:tavLst>
                                        <p:tav tm="0">
                                          <p:val>
                                            <p:fltVal val="0"/>
                                          </p:val>
                                        </p:tav>
                                        <p:tav tm="100000">
                                          <p:val>
                                            <p:strVal val="#ppt_h"/>
                                          </p:val>
                                        </p:tav>
                                      </p:tavLst>
                                    </p:anim>
                                    <p:anim calcmode="lin" valueType="num">
                                      <p:cBhvr>
                                        <p:cTn id="30" dur="1000" fill="hold"/>
                                        <p:tgtEl>
                                          <p:spTgt spid="24"/>
                                        </p:tgtEl>
                                        <p:attrNameLst>
                                          <p:attrName>style.rotation</p:attrName>
                                        </p:attrNameLst>
                                      </p:cBhvr>
                                      <p:tavLst>
                                        <p:tav tm="0">
                                          <p:val>
                                            <p:fltVal val="90"/>
                                          </p:val>
                                        </p:tav>
                                        <p:tav tm="100000">
                                          <p:val>
                                            <p:fltVal val="0"/>
                                          </p:val>
                                        </p:tav>
                                      </p:tavLst>
                                    </p:anim>
                                    <p:animEffect transition="in" filter="fade">
                                      <p:cBhvr>
                                        <p:cTn id="31" dur="1000"/>
                                        <p:tgtEl>
                                          <p:spTgt spid="24"/>
                                        </p:tgtEl>
                                      </p:cBhvr>
                                    </p:animEffect>
                                  </p:childTnLst>
                                </p:cTn>
                              </p:par>
                            </p:childTnLst>
                          </p:cTn>
                        </p:par>
                        <p:par>
                          <p:cTn id="32" fill="hold">
                            <p:stCondLst>
                              <p:cond delay="272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3720"/>
                            </p:stCondLst>
                            <p:childTnLst>
                              <p:par>
                                <p:cTn id="59" presetID="22" presetClass="entr" presetSubtype="1"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childTnLst>
                          </p:cTn>
                        </p:par>
                        <p:par>
                          <p:cTn id="62" fill="hold">
                            <p:stCondLst>
                              <p:cond delay="422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anim calcmode="lin" valueType="num">
                                      <p:cBhvr>
                                        <p:cTn id="81" dur="1000" fill="hold"/>
                                        <p:tgtEl>
                                          <p:spTgt spid="20"/>
                                        </p:tgtEl>
                                        <p:attrNameLst>
                                          <p:attrName>ppt_x</p:attrName>
                                        </p:attrNameLst>
                                      </p:cBhvr>
                                      <p:tavLst>
                                        <p:tav tm="0">
                                          <p:val>
                                            <p:strVal val="#ppt_x"/>
                                          </p:val>
                                        </p:tav>
                                        <p:tav tm="100000">
                                          <p:val>
                                            <p:strVal val="#ppt_x"/>
                                          </p:val>
                                        </p:tav>
                                      </p:tavLst>
                                    </p:anim>
                                    <p:anim calcmode="lin" valueType="num">
                                      <p:cBhvr>
                                        <p:cTn id="82" dur="1000" fill="hold"/>
                                        <p:tgtEl>
                                          <p:spTgt spid="2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anim calcmode="lin" valueType="num">
                                      <p:cBhvr>
                                        <p:cTn id="86" dur="1000" fill="hold"/>
                                        <p:tgtEl>
                                          <p:spTgt spid="21"/>
                                        </p:tgtEl>
                                        <p:attrNameLst>
                                          <p:attrName>ppt_x</p:attrName>
                                        </p:attrNameLst>
                                      </p:cBhvr>
                                      <p:tavLst>
                                        <p:tav tm="0">
                                          <p:val>
                                            <p:strVal val="#ppt_x"/>
                                          </p:val>
                                        </p:tav>
                                        <p:tav tm="100000">
                                          <p:val>
                                            <p:strVal val="#ppt_x"/>
                                          </p:val>
                                        </p:tav>
                                      </p:tavLst>
                                    </p:anim>
                                    <p:anim calcmode="lin" valueType="num">
                                      <p:cBhvr>
                                        <p:cTn id="87" dur="1000" fill="hold"/>
                                        <p:tgtEl>
                                          <p:spTgt spid="21"/>
                                        </p:tgtEl>
                                        <p:attrNameLst>
                                          <p:attrName>ppt_y</p:attrName>
                                        </p:attrNameLst>
                                      </p:cBhvr>
                                      <p:tavLst>
                                        <p:tav tm="0">
                                          <p:val>
                                            <p:strVal val="#ppt_y+.1"/>
                                          </p:val>
                                        </p:tav>
                                        <p:tav tm="100000">
                                          <p:val>
                                            <p:strVal val="#ppt_y"/>
                                          </p:val>
                                        </p:tav>
                                      </p:tavLst>
                                    </p:anim>
                                  </p:childTnLst>
                                </p:cTn>
                              </p:par>
                            </p:childTnLst>
                          </p:cTn>
                        </p:par>
                        <p:par>
                          <p:cTn id="88" fill="hold">
                            <p:stCondLst>
                              <p:cond delay="5220"/>
                            </p:stCondLst>
                            <p:childTnLst>
                              <p:par>
                                <p:cTn id="89" presetID="22" presetClass="entr" presetSubtype="2"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right)">
                                      <p:cBhvr>
                                        <p:cTn id="91" dur="500"/>
                                        <p:tgtEl>
                                          <p:spTgt spid="17"/>
                                        </p:tgtEl>
                                      </p:cBhvr>
                                    </p:animEffect>
                                  </p:childTnLst>
                                </p:cTn>
                              </p:par>
                            </p:childTnLst>
                          </p:cTn>
                        </p:par>
                        <p:par>
                          <p:cTn id="92" fill="hold">
                            <p:stCondLst>
                              <p:cond delay="5720"/>
                            </p:stCondLst>
                            <p:childTnLst>
                              <p:par>
                                <p:cTn id="93" presetID="42" presetClass="entr" presetSubtype="0"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1000"/>
                                        <p:tgtEl>
                                          <p:spTgt spid="13"/>
                                        </p:tgtEl>
                                      </p:cBhvr>
                                    </p:animEffect>
                                    <p:anim calcmode="lin" valueType="num">
                                      <p:cBhvr>
                                        <p:cTn id="96" dur="1000" fill="hold"/>
                                        <p:tgtEl>
                                          <p:spTgt spid="13"/>
                                        </p:tgtEl>
                                        <p:attrNameLst>
                                          <p:attrName>ppt_x</p:attrName>
                                        </p:attrNameLst>
                                      </p:cBhvr>
                                      <p:tavLst>
                                        <p:tav tm="0">
                                          <p:val>
                                            <p:strVal val="#ppt_x"/>
                                          </p:val>
                                        </p:tav>
                                        <p:tav tm="100000">
                                          <p:val>
                                            <p:strVal val="#ppt_x"/>
                                          </p:val>
                                        </p:tav>
                                      </p:tavLst>
                                    </p:anim>
                                    <p:anim calcmode="lin" valueType="num">
                                      <p:cBhvr>
                                        <p:cTn id="97" dur="1000" fill="hold"/>
                                        <p:tgtEl>
                                          <p:spTgt spid="1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1000"/>
                                        <p:tgtEl>
                                          <p:spTgt spid="14"/>
                                        </p:tgtEl>
                                      </p:cBhvr>
                                    </p:animEffect>
                                    <p:anim calcmode="lin" valueType="num">
                                      <p:cBhvr>
                                        <p:cTn id="101" dur="1000" fill="hold"/>
                                        <p:tgtEl>
                                          <p:spTgt spid="14"/>
                                        </p:tgtEl>
                                        <p:attrNameLst>
                                          <p:attrName>ppt_x</p:attrName>
                                        </p:attrNameLst>
                                      </p:cBhvr>
                                      <p:tavLst>
                                        <p:tav tm="0">
                                          <p:val>
                                            <p:strVal val="#ppt_x"/>
                                          </p:val>
                                        </p:tav>
                                        <p:tav tm="100000">
                                          <p:val>
                                            <p:strVal val="#ppt_x"/>
                                          </p:val>
                                        </p:tav>
                                      </p:tavLst>
                                    </p:anim>
                                    <p:anim calcmode="lin" valueType="num">
                                      <p:cBhvr>
                                        <p:cTn id="102" dur="1000" fill="hold"/>
                                        <p:tgtEl>
                                          <p:spTgt spid="1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fade">
                                      <p:cBhvr>
                                        <p:cTn id="105" dur="1000"/>
                                        <p:tgtEl>
                                          <p:spTgt spid="15"/>
                                        </p:tgtEl>
                                      </p:cBhvr>
                                    </p:animEffect>
                                    <p:anim calcmode="lin" valueType="num">
                                      <p:cBhvr>
                                        <p:cTn id="106" dur="1000" fill="hold"/>
                                        <p:tgtEl>
                                          <p:spTgt spid="15"/>
                                        </p:tgtEl>
                                        <p:attrNameLst>
                                          <p:attrName>ppt_x</p:attrName>
                                        </p:attrNameLst>
                                      </p:cBhvr>
                                      <p:tavLst>
                                        <p:tav tm="0">
                                          <p:val>
                                            <p:strVal val="#ppt_x"/>
                                          </p:val>
                                        </p:tav>
                                        <p:tav tm="100000">
                                          <p:val>
                                            <p:strVal val="#ppt_x"/>
                                          </p:val>
                                        </p:tav>
                                      </p:tavLst>
                                    </p:anim>
                                    <p:anim calcmode="lin" valueType="num">
                                      <p:cBhvr>
                                        <p:cTn id="107" dur="1000" fill="hold"/>
                                        <p:tgtEl>
                                          <p:spTgt spid="15"/>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1000"/>
                                        <p:tgtEl>
                                          <p:spTgt spid="22"/>
                                        </p:tgtEl>
                                      </p:cBhvr>
                                    </p:animEffect>
                                    <p:anim calcmode="lin" valueType="num">
                                      <p:cBhvr>
                                        <p:cTn id="111" dur="1000" fill="hold"/>
                                        <p:tgtEl>
                                          <p:spTgt spid="22"/>
                                        </p:tgtEl>
                                        <p:attrNameLst>
                                          <p:attrName>ppt_x</p:attrName>
                                        </p:attrNameLst>
                                      </p:cBhvr>
                                      <p:tavLst>
                                        <p:tav tm="0">
                                          <p:val>
                                            <p:strVal val="#ppt_x"/>
                                          </p:val>
                                        </p:tav>
                                        <p:tav tm="100000">
                                          <p:val>
                                            <p:strVal val="#ppt_x"/>
                                          </p:val>
                                        </p:tav>
                                      </p:tavLst>
                                    </p:anim>
                                    <p:anim calcmode="lin" valueType="num">
                                      <p:cBhvr>
                                        <p:cTn id="112" dur="1000" fill="hold"/>
                                        <p:tgtEl>
                                          <p:spTgt spid="22"/>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0"/>
                                        <p:tgtEl>
                                          <p:spTgt spid="23"/>
                                        </p:tgtEl>
                                      </p:cBhvr>
                                    </p:animEffect>
                                    <p:anim calcmode="lin" valueType="num">
                                      <p:cBhvr>
                                        <p:cTn id="116" dur="1000" fill="hold"/>
                                        <p:tgtEl>
                                          <p:spTgt spid="23"/>
                                        </p:tgtEl>
                                        <p:attrNameLst>
                                          <p:attrName>ppt_x</p:attrName>
                                        </p:attrNameLst>
                                      </p:cBhvr>
                                      <p:tavLst>
                                        <p:tav tm="0">
                                          <p:val>
                                            <p:strVal val="#ppt_x"/>
                                          </p:val>
                                        </p:tav>
                                        <p:tav tm="100000">
                                          <p:val>
                                            <p:strVal val="#ppt_x"/>
                                          </p:val>
                                        </p:tav>
                                      </p:tavLst>
                                    </p:anim>
                                    <p:anim calcmode="lin" valueType="num">
                                      <p:cBhvr>
                                        <p:cTn id="117" dur="1000" fill="hold"/>
                                        <p:tgtEl>
                                          <p:spTgt spid="23"/>
                                        </p:tgtEl>
                                        <p:attrNameLst>
                                          <p:attrName>ppt_y</p:attrName>
                                        </p:attrNameLst>
                                      </p:cBhvr>
                                      <p:tavLst>
                                        <p:tav tm="0">
                                          <p:val>
                                            <p:strVal val="#ppt_y+.1"/>
                                          </p:val>
                                        </p:tav>
                                        <p:tav tm="100000">
                                          <p:val>
                                            <p:strVal val="#ppt_y"/>
                                          </p:val>
                                        </p:tav>
                                      </p:tavLst>
                                    </p:anim>
                                  </p:childTnLst>
                                </p:cTn>
                              </p:par>
                            </p:childTnLst>
                          </p:cTn>
                        </p:par>
                        <p:par>
                          <p:cTn id="118" fill="hold">
                            <p:stCondLst>
                              <p:cond delay="6720"/>
                            </p:stCondLst>
                            <p:childTnLst>
                              <p:par>
                                <p:cTn id="119" presetID="22" presetClass="entr" presetSubtype="4" fill="hold" grpId="0" nodeType="afterEffect">
                                  <p:stCondLst>
                                    <p:cond delay="0"/>
                                  </p:stCondLst>
                                  <p:childTnLst>
                                    <p:set>
                                      <p:cBhvr>
                                        <p:cTn id="120" dur="1" fill="hold">
                                          <p:stCondLst>
                                            <p:cond delay="0"/>
                                          </p:stCondLst>
                                        </p:cTn>
                                        <p:tgtEl>
                                          <p:spTgt spid="6"/>
                                        </p:tgtEl>
                                        <p:attrNameLst>
                                          <p:attrName>style.visibility</p:attrName>
                                        </p:attrNameLst>
                                      </p:cBhvr>
                                      <p:to>
                                        <p:strVal val="visible"/>
                                      </p:to>
                                    </p:set>
                                    <p:animEffect transition="in" filter="wipe(down)">
                                      <p:cBhvr>
                                        <p:cTn id="1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nimBg="1" autoUpdateAnimBg="0"/>
      <p:bldP spid="6" grpId="0" animBg="1"/>
      <p:bldP spid="7" grpId="0" animBg="1"/>
      <p:bldP spid="8" grpId="0" animBg="1" autoUpdateAnimBg="0"/>
      <p:bldP spid="9" grpId="0" animBg="1"/>
      <p:bldP spid="10" grpId="0" animBg="1"/>
      <p:bldP spid="11" grpId="0" animBg="1" autoUpdateAnimBg="0"/>
      <p:bldP spid="12" grpId="0" animBg="1"/>
      <p:bldP spid="13" grpId="0" animBg="1"/>
      <p:bldP spid="14" grpId="0" animBg="1" autoUpdateAnimBg="0"/>
      <p:bldP spid="15" grpId="0" animBg="1"/>
      <p:bldP spid="16" grpId="0" animBg="1"/>
      <p:bldP spid="17" grpId="0" animBg="1"/>
      <p:bldP spid="18" grpId="0" autoUpdateAnimBg="0"/>
      <p:bldP spid="19" grpId="0" autoUpdateAnimBg="0"/>
      <p:bldP spid="20" grpId="0" autoUpdateAnimBg="0"/>
      <p:bldP spid="21" grpId="0" autoUpdateAnimBg="0"/>
      <p:bldP spid="22" grpId="0" autoUpdateAnimBg="0"/>
      <p:bldP spid="23" grpId="0" autoUpdateAnimBg="0"/>
      <p:bldP spid="2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淘宝网Chenying0907出品 1"/>
          <p:cNvGrpSpPr/>
          <p:nvPr/>
        </p:nvGrpSpPr>
        <p:grpSpPr bwMode="auto">
          <a:xfrm>
            <a:off x="3160713" y="228600"/>
            <a:ext cx="2447925" cy="2451100"/>
            <a:chOff x="0" y="0"/>
            <a:chExt cx="3087687" cy="3090863"/>
          </a:xfrm>
        </p:grpSpPr>
        <p:sp>
          <p:nvSpPr>
            <p:cNvPr id="33811" name="淘宝网Chenying0907出品 6"/>
            <p:cNvSpPr/>
            <p:nvPr/>
          </p:nvSpPr>
          <p:spPr bwMode="auto">
            <a:xfrm>
              <a:off x="138112" y="2073275"/>
              <a:ext cx="788987" cy="831850"/>
            </a:xfrm>
            <a:custGeom>
              <a:avLst/>
              <a:gdLst>
                <a:gd name="T0" fmla="*/ 2147483646 w 1095"/>
                <a:gd name="T1" fmla="*/ 2147483646 h 1157"/>
                <a:gd name="T2" fmla="*/ 0 w 1095"/>
                <a:gd name="T3" fmla="*/ 2147483646 h 1157"/>
                <a:gd name="T4" fmla="*/ 2147483646 w 1095"/>
                <a:gd name="T5" fmla="*/ 0 h 1157"/>
                <a:gd name="T6" fmla="*/ 2147483646 w 1095"/>
                <a:gd name="T7" fmla="*/ 2147483646 h 1157"/>
                <a:gd name="T8" fmla="*/ 2147483646 w 1095"/>
                <a:gd name="T9" fmla="*/ 2147483646 h 1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5" h="1157">
                  <a:moveTo>
                    <a:pt x="959" y="1157"/>
                  </a:moveTo>
                  <a:cubicBezTo>
                    <a:pt x="505" y="930"/>
                    <a:pt x="174" y="550"/>
                    <a:pt x="0" y="110"/>
                  </a:cubicBezTo>
                  <a:lnTo>
                    <a:pt x="301" y="0"/>
                  </a:lnTo>
                  <a:cubicBezTo>
                    <a:pt x="447" y="364"/>
                    <a:pt x="720" y="677"/>
                    <a:pt x="1095" y="866"/>
                  </a:cubicBezTo>
                  <a:lnTo>
                    <a:pt x="959" y="1157"/>
                  </a:lnTo>
                  <a:close/>
                </a:path>
              </a:pathLst>
            </a:cu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2" name="淘宝网Chenying0907出品 7"/>
            <p:cNvSpPr/>
            <p:nvPr/>
          </p:nvSpPr>
          <p:spPr bwMode="auto">
            <a:xfrm>
              <a:off x="898525" y="2728913"/>
              <a:ext cx="1022350" cy="361950"/>
            </a:xfrm>
            <a:custGeom>
              <a:avLst/>
              <a:gdLst>
                <a:gd name="T0" fmla="*/ 2147483646 w 1419"/>
                <a:gd name="T1" fmla="*/ 2147483646 h 502"/>
                <a:gd name="T2" fmla="*/ 0 w 1419"/>
                <a:gd name="T3" fmla="*/ 2147483646 h 502"/>
                <a:gd name="T4" fmla="*/ 2147483646 w 1419"/>
                <a:gd name="T5" fmla="*/ 0 h 502"/>
                <a:gd name="T6" fmla="*/ 2147483646 w 1419"/>
                <a:gd name="T7" fmla="*/ 2147483646 h 502"/>
                <a:gd name="T8" fmla="*/ 2147483646 w 1419"/>
                <a:gd name="T9" fmla="*/ 2147483646 h 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9" h="502">
                  <a:moveTo>
                    <a:pt x="1419" y="352"/>
                  </a:moveTo>
                  <a:cubicBezTo>
                    <a:pt x="969" y="502"/>
                    <a:pt x="466" y="492"/>
                    <a:pt x="0" y="290"/>
                  </a:cubicBezTo>
                  <a:lnTo>
                    <a:pt x="135" y="0"/>
                  </a:lnTo>
                  <a:cubicBezTo>
                    <a:pt x="521" y="165"/>
                    <a:pt x="937" y="173"/>
                    <a:pt x="1309" y="51"/>
                  </a:cubicBezTo>
                  <a:lnTo>
                    <a:pt x="1419" y="352"/>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3" name="淘宝网Chenying0907出品 8"/>
            <p:cNvSpPr/>
            <p:nvPr/>
          </p:nvSpPr>
          <p:spPr bwMode="auto">
            <a:xfrm>
              <a:off x="1914525" y="2168525"/>
              <a:ext cx="833437" cy="787400"/>
            </a:xfrm>
            <a:custGeom>
              <a:avLst/>
              <a:gdLst>
                <a:gd name="T0" fmla="*/ 2147483646 w 1157"/>
                <a:gd name="T1" fmla="*/ 2147483646 h 1094"/>
                <a:gd name="T2" fmla="*/ 2147483646 w 1157"/>
                <a:gd name="T3" fmla="*/ 2147483646 h 1094"/>
                <a:gd name="T4" fmla="*/ 0 w 1157"/>
                <a:gd name="T5" fmla="*/ 2147483646 h 1094"/>
                <a:gd name="T6" fmla="*/ 2147483646 w 1157"/>
                <a:gd name="T7" fmla="*/ 0 h 1094"/>
                <a:gd name="T8" fmla="*/ 2147483646 w 1157"/>
                <a:gd name="T9" fmla="*/ 2147483646 h 10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1094">
                  <a:moveTo>
                    <a:pt x="1157" y="135"/>
                  </a:moveTo>
                  <a:cubicBezTo>
                    <a:pt x="930" y="589"/>
                    <a:pt x="551" y="920"/>
                    <a:pt x="110" y="1094"/>
                  </a:cubicBezTo>
                  <a:lnTo>
                    <a:pt x="0" y="793"/>
                  </a:lnTo>
                  <a:cubicBezTo>
                    <a:pt x="364" y="647"/>
                    <a:pt x="677" y="374"/>
                    <a:pt x="867" y="0"/>
                  </a:cubicBezTo>
                  <a:lnTo>
                    <a:pt x="1157" y="135"/>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淘宝网Chenying0907出品 9"/>
            <p:cNvSpPr/>
            <p:nvPr/>
          </p:nvSpPr>
          <p:spPr bwMode="auto">
            <a:xfrm>
              <a:off x="0" y="0"/>
              <a:ext cx="3087687" cy="2198036"/>
            </a:xfrm>
            <a:custGeom>
              <a:avLst/>
              <a:gdLst>
                <a:gd name="T0" fmla="*/ 2147483647 w 4286"/>
                <a:gd name="T1" fmla="*/ 2147483647 h 3052"/>
                <a:gd name="T2" fmla="*/ 2147483647 w 4286"/>
                <a:gd name="T3" fmla="*/ 2147483647 h 3052"/>
                <a:gd name="T4" fmla="*/ 2147483647 w 4286"/>
                <a:gd name="T5" fmla="*/ 2147483647 h 3052"/>
                <a:gd name="T6" fmla="*/ 2147483647 w 4286"/>
                <a:gd name="T7" fmla="*/ 2147483647 h 3052"/>
                <a:gd name="T8" fmla="*/ 2147483647 w 4286"/>
                <a:gd name="T9" fmla="*/ 2147483647 h 3052"/>
                <a:gd name="T10" fmla="*/ 2147483647 w 4286"/>
                <a:gd name="T11" fmla="*/ 2147483647 h 3052"/>
                <a:gd name="T12" fmla="*/ 2147483647 w 4286"/>
                <a:gd name="T13" fmla="*/ 2147483647 h 3052"/>
                <a:gd name="T14" fmla="*/ 2147483647 w 4286"/>
                <a:gd name="T15" fmla="*/ 2147483647 h 3052"/>
                <a:gd name="T16" fmla="*/ 2147483647 w 4286"/>
                <a:gd name="T17" fmla="*/ 2147483647 h 30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86" h="3052">
                  <a:moveTo>
                    <a:pt x="2877" y="463"/>
                  </a:moveTo>
                  <a:cubicBezTo>
                    <a:pt x="3854" y="919"/>
                    <a:pt x="4286" y="2069"/>
                    <a:pt x="3859" y="3052"/>
                  </a:cubicBezTo>
                  <a:lnTo>
                    <a:pt x="3569" y="2917"/>
                  </a:lnTo>
                  <a:cubicBezTo>
                    <a:pt x="3921" y="2094"/>
                    <a:pt x="3559" y="1134"/>
                    <a:pt x="2742" y="753"/>
                  </a:cubicBezTo>
                  <a:cubicBezTo>
                    <a:pt x="1909" y="365"/>
                    <a:pt x="918" y="725"/>
                    <a:pt x="529" y="1559"/>
                  </a:cubicBezTo>
                  <a:cubicBezTo>
                    <a:pt x="343" y="1958"/>
                    <a:pt x="329" y="2393"/>
                    <a:pt x="457" y="2781"/>
                  </a:cubicBezTo>
                  <a:lnTo>
                    <a:pt x="156" y="2890"/>
                  </a:lnTo>
                  <a:cubicBezTo>
                    <a:pt x="0" y="2425"/>
                    <a:pt x="16" y="1903"/>
                    <a:pt x="239" y="1423"/>
                  </a:cubicBezTo>
                  <a:cubicBezTo>
                    <a:pt x="703" y="430"/>
                    <a:pt x="1884" y="0"/>
                    <a:pt x="2877" y="463"/>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Oval 10"/>
          <p:cNvSpPr>
            <a:spLocks noChangeArrowheads="1"/>
          </p:cNvSpPr>
          <p:nvPr/>
        </p:nvSpPr>
        <p:spPr bwMode="auto">
          <a:xfrm>
            <a:off x="3448050" y="688975"/>
            <a:ext cx="1724025" cy="1720850"/>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17"/>
          <p:cNvSpPr>
            <a:spLocks noEditPoints="1"/>
          </p:cNvSpPr>
          <p:nvPr/>
        </p:nvSpPr>
        <p:spPr bwMode="auto">
          <a:xfrm>
            <a:off x="1385888" y="2765425"/>
            <a:ext cx="1023937" cy="1027113"/>
          </a:xfrm>
          <a:custGeom>
            <a:avLst/>
            <a:gdLst>
              <a:gd name="T0" fmla="*/ 2147483646 w 2703"/>
              <a:gd name="T1" fmla="*/ 0 h 2703"/>
              <a:gd name="T2" fmla="*/ 2147483646 w 2703"/>
              <a:gd name="T3" fmla="*/ 2147483646 h 2703"/>
              <a:gd name="T4" fmla="*/ 2147483646 w 2703"/>
              <a:gd name="T5" fmla="*/ 2147483646 h 2703"/>
              <a:gd name="T6" fmla="*/ 0 w 2703"/>
              <a:gd name="T7" fmla="*/ 2147483646 h 2703"/>
              <a:gd name="T8" fmla="*/ 2147483646 w 2703"/>
              <a:gd name="T9" fmla="*/ 0 h 2703"/>
              <a:gd name="T10" fmla="*/ 2147483646 w 2703"/>
              <a:gd name="T11" fmla="*/ 2147483646 h 2703"/>
              <a:gd name="T12" fmla="*/ 2147483646 w 2703"/>
              <a:gd name="T13" fmla="*/ 2147483646 h 2703"/>
              <a:gd name="T14" fmla="*/ 2147483646 w 2703"/>
              <a:gd name="T15" fmla="*/ 2147483646 h 2703"/>
              <a:gd name="T16" fmla="*/ 2147483646 w 2703"/>
              <a:gd name="T17" fmla="*/ 2147483646 h 2703"/>
              <a:gd name="T18" fmla="*/ 2147483646 w 2703"/>
              <a:gd name="T19" fmla="*/ 2147483646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9" name="淘宝网Chenying0907出品 17"/>
          <p:cNvSpPr>
            <a:spLocks noEditPoints="1"/>
          </p:cNvSpPr>
          <p:nvPr/>
        </p:nvSpPr>
        <p:spPr bwMode="auto">
          <a:xfrm>
            <a:off x="3813175" y="3194050"/>
            <a:ext cx="1023938" cy="1027113"/>
          </a:xfrm>
          <a:custGeom>
            <a:avLst/>
            <a:gdLst>
              <a:gd name="T0" fmla="*/ 2147483646 w 2703"/>
              <a:gd name="T1" fmla="*/ 0 h 2703"/>
              <a:gd name="T2" fmla="*/ 2147483646 w 2703"/>
              <a:gd name="T3" fmla="*/ 2147483646 h 2703"/>
              <a:gd name="T4" fmla="*/ 2147483646 w 2703"/>
              <a:gd name="T5" fmla="*/ 2147483646 h 2703"/>
              <a:gd name="T6" fmla="*/ 0 w 2703"/>
              <a:gd name="T7" fmla="*/ 2147483646 h 2703"/>
              <a:gd name="T8" fmla="*/ 2147483646 w 2703"/>
              <a:gd name="T9" fmla="*/ 0 h 2703"/>
              <a:gd name="T10" fmla="*/ 2147483646 w 2703"/>
              <a:gd name="T11" fmla="*/ 2147483646 h 2703"/>
              <a:gd name="T12" fmla="*/ 2147483646 w 2703"/>
              <a:gd name="T13" fmla="*/ 2147483646 h 2703"/>
              <a:gd name="T14" fmla="*/ 2147483646 w 2703"/>
              <a:gd name="T15" fmla="*/ 2147483646 h 2703"/>
              <a:gd name="T16" fmla="*/ 2147483646 w 2703"/>
              <a:gd name="T17" fmla="*/ 2147483646 h 2703"/>
              <a:gd name="T18" fmla="*/ 2147483646 w 2703"/>
              <a:gd name="T19" fmla="*/ 2147483646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0" name="淘宝网Chenying0907出品 17"/>
          <p:cNvSpPr>
            <a:spLocks noEditPoints="1"/>
          </p:cNvSpPr>
          <p:nvPr/>
        </p:nvSpPr>
        <p:spPr bwMode="auto">
          <a:xfrm>
            <a:off x="6200775" y="2641600"/>
            <a:ext cx="1025525" cy="1027113"/>
          </a:xfrm>
          <a:custGeom>
            <a:avLst/>
            <a:gdLst>
              <a:gd name="T0" fmla="*/ 2147483646 w 2703"/>
              <a:gd name="T1" fmla="*/ 0 h 2703"/>
              <a:gd name="T2" fmla="*/ 2147483646 w 2703"/>
              <a:gd name="T3" fmla="*/ 2147483646 h 2703"/>
              <a:gd name="T4" fmla="*/ 2147483646 w 2703"/>
              <a:gd name="T5" fmla="*/ 2147483646 h 2703"/>
              <a:gd name="T6" fmla="*/ 0 w 2703"/>
              <a:gd name="T7" fmla="*/ 2147483646 h 2703"/>
              <a:gd name="T8" fmla="*/ 2147483646 w 2703"/>
              <a:gd name="T9" fmla="*/ 0 h 2703"/>
              <a:gd name="T10" fmla="*/ 2147483646 w 2703"/>
              <a:gd name="T11" fmla="*/ 2147483646 h 2703"/>
              <a:gd name="T12" fmla="*/ 2147483646 w 2703"/>
              <a:gd name="T13" fmla="*/ 2147483646 h 2703"/>
              <a:gd name="T14" fmla="*/ 2147483646 w 2703"/>
              <a:gd name="T15" fmla="*/ 2147483646 h 2703"/>
              <a:gd name="T16" fmla="*/ 2147483646 w 2703"/>
              <a:gd name="T17" fmla="*/ 2147483646 h 2703"/>
              <a:gd name="T18" fmla="*/ 2147483646 w 2703"/>
              <a:gd name="T19" fmla="*/ 2147483646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cxnSp>
        <p:nvCxnSpPr>
          <p:cNvPr id="11" name="淘宝网Chenying0907出品 12"/>
          <p:cNvCxnSpPr>
            <a:cxnSpLocks noChangeShapeType="1"/>
          </p:cNvCxnSpPr>
          <p:nvPr/>
        </p:nvCxnSpPr>
        <p:spPr bwMode="auto">
          <a:xfrm>
            <a:off x="5172075" y="2287588"/>
            <a:ext cx="1055688" cy="673100"/>
          </a:xfrm>
          <a:prstGeom prst="line">
            <a:avLst/>
          </a:prstGeom>
          <a:noFill/>
          <a:ln w="9525">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淘宝网Chenying0907出品 24"/>
          <p:cNvCxnSpPr>
            <a:cxnSpLocks noChangeShapeType="1"/>
          </p:cNvCxnSpPr>
          <p:nvPr/>
        </p:nvCxnSpPr>
        <p:spPr bwMode="auto">
          <a:xfrm flipV="1">
            <a:off x="2339975" y="2225675"/>
            <a:ext cx="1108075" cy="735013"/>
          </a:xfrm>
          <a:prstGeom prst="line">
            <a:avLst/>
          </a:prstGeom>
          <a:noFill/>
          <a:ln w="9525">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淘宝网Chenying0907出品 25"/>
          <p:cNvCxnSpPr>
            <a:cxnSpLocks noChangeShapeType="1"/>
          </p:cNvCxnSpPr>
          <p:nvPr/>
        </p:nvCxnSpPr>
        <p:spPr bwMode="auto">
          <a:xfrm flipV="1">
            <a:off x="4321175" y="2720975"/>
            <a:ext cx="0" cy="479425"/>
          </a:xfrm>
          <a:prstGeom prst="line">
            <a:avLst/>
          </a:prstGeom>
          <a:noFill/>
          <a:ln w="9525">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28"/>
          <p:cNvSpPr txBox="1">
            <a:spLocks noChangeArrowheads="1"/>
          </p:cNvSpPr>
          <p:nvPr/>
        </p:nvSpPr>
        <p:spPr bwMode="auto">
          <a:xfrm>
            <a:off x="1506538" y="3125788"/>
            <a:ext cx="78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29"/>
          <p:cNvSpPr txBox="1">
            <a:spLocks noChangeArrowheads="1"/>
          </p:cNvSpPr>
          <p:nvPr/>
        </p:nvSpPr>
        <p:spPr bwMode="auto">
          <a:xfrm>
            <a:off x="1116013" y="3917950"/>
            <a:ext cx="15636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30"/>
          <p:cNvSpPr txBox="1">
            <a:spLocks noChangeArrowheads="1"/>
          </p:cNvSpPr>
          <p:nvPr/>
        </p:nvSpPr>
        <p:spPr bwMode="auto">
          <a:xfrm>
            <a:off x="3910013" y="3552825"/>
            <a:ext cx="781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31"/>
          <p:cNvSpPr txBox="1">
            <a:spLocks noChangeArrowheads="1"/>
          </p:cNvSpPr>
          <p:nvPr/>
        </p:nvSpPr>
        <p:spPr bwMode="auto">
          <a:xfrm>
            <a:off x="6300788" y="3025775"/>
            <a:ext cx="78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32"/>
          <p:cNvSpPr txBox="1">
            <a:spLocks noChangeArrowheads="1"/>
          </p:cNvSpPr>
          <p:nvPr/>
        </p:nvSpPr>
        <p:spPr bwMode="auto">
          <a:xfrm>
            <a:off x="3602038" y="4383088"/>
            <a:ext cx="1446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33"/>
          <p:cNvSpPr txBox="1">
            <a:spLocks noChangeArrowheads="1"/>
          </p:cNvSpPr>
          <p:nvPr/>
        </p:nvSpPr>
        <p:spPr bwMode="auto">
          <a:xfrm>
            <a:off x="6118225" y="4005263"/>
            <a:ext cx="15113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26"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27"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8" presetClass="emph" presetSubtype="0" fill="hold" nodeType="afterEffect">
                                  <p:stCondLst>
                                    <p:cond delay="0"/>
                                  </p:stCondLst>
                                  <p:childTnLst>
                                    <p:animRot by="-21599820">
                                      <p:cBhvr>
                                        <p:cTn id="9" dur="1000" fill="hold"/>
                                        <p:tgtEl>
                                          <p:spTgt spid="2"/>
                                        </p:tgtEl>
                                        <p:attrNameLst>
                                          <p:attrName>r</p:attrName>
                                        </p:attrNameLst>
                                      </p:cBhvr>
                                    </p:animRot>
                                  </p:childTnLst>
                                </p:cTn>
                              </p:par>
                              <p:par>
                                <p:cTn id="10" presetID="2" presetClass="entr" presetSubtype="2"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anim calcmode="lin" valueType="num">
                                      <p:cBhvr>
                                        <p:cTn id="47" dur="500" fill="hold"/>
                                        <p:tgtEl>
                                          <p:spTgt spid="16"/>
                                        </p:tgtEl>
                                        <p:attrNameLst>
                                          <p:attrName>ppt_x</p:attrName>
                                        </p:attrNameLst>
                                      </p:cBhvr>
                                      <p:tavLst>
                                        <p:tav tm="0">
                                          <p:val>
                                            <p:strVal val="#ppt_x"/>
                                          </p:val>
                                        </p:tav>
                                        <p:tav tm="100000">
                                          <p:val>
                                            <p:strVal val="#ppt_x"/>
                                          </p:val>
                                        </p:tav>
                                      </p:tavLst>
                                    </p:anim>
                                    <p:anim calcmode="lin" valueType="num">
                                      <p:cBhvr>
                                        <p:cTn id="48" dur="5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anim calcmode="lin" valueType="num">
                                      <p:cBhvr>
                                        <p:cTn id="52" dur="500" fill="hold"/>
                                        <p:tgtEl>
                                          <p:spTgt spid="9"/>
                                        </p:tgtEl>
                                        <p:attrNameLst>
                                          <p:attrName>ppt_x</p:attrName>
                                        </p:attrNameLst>
                                      </p:cBhvr>
                                      <p:tavLst>
                                        <p:tav tm="0">
                                          <p:val>
                                            <p:strVal val="#ppt_x"/>
                                          </p:val>
                                        </p:tav>
                                        <p:tav tm="100000">
                                          <p:val>
                                            <p:strVal val="#ppt_x"/>
                                          </p:val>
                                        </p:tav>
                                      </p:tavLst>
                                    </p:anim>
                                    <p:anim calcmode="lin" valueType="num">
                                      <p:cBhvr>
                                        <p:cTn id="53" dur="5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4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500"/>
                                        <p:tgtEl>
                                          <p:spTgt spid="11"/>
                                        </p:tgtEl>
                                      </p:cBhvr>
                                    </p:animEffect>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anim calcmode="lin" valueType="num">
                                      <p:cBhvr>
                                        <p:cTn id="66" dur="500" fill="hold"/>
                                        <p:tgtEl>
                                          <p:spTgt spid="10"/>
                                        </p:tgtEl>
                                        <p:attrNameLst>
                                          <p:attrName>ppt_x</p:attrName>
                                        </p:attrNameLst>
                                      </p:cBhvr>
                                      <p:tavLst>
                                        <p:tav tm="0">
                                          <p:val>
                                            <p:strVal val="#ppt_x"/>
                                          </p:val>
                                        </p:tav>
                                        <p:tav tm="100000">
                                          <p:val>
                                            <p:strVal val="#ppt_x"/>
                                          </p:val>
                                        </p:tav>
                                      </p:tavLst>
                                    </p:anim>
                                    <p:anim calcmode="lin" valueType="num">
                                      <p:cBhvr>
                                        <p:cTn id="67" dur="5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anim calcmode="lin" valueType="num">
                                      <p:cBhvr>
                                        <p:cTn id="71" dur="500" fill="hold"/>
                                        <p:tgtEl>
                                          <p:spTgt spid="17"/>
                                        </p:tgtEl>
                                        <p:attrNameLst>
                                          <p:attrName>ppt_x</p:attrName>
                                        </p:attrNameLst>
                                      </p:cBhvr>
                                      <p:tavLst>
                                        <p:tav tm="0">
                                          <p:val>
                                            <p:strVal val="#ppt_x"/>
                                          </p:val>
                                        </p:tav>
                                        <p:tav tm="100000">
                                          <p:val>
                                            <p:strVal val="#ppt_x"/>
                                          </p:val>
                                        </p:tav>
                                      </p:tavLst>
                                    </p:anim>
                                    <p:anim calcmode="lin" valueType="num">
                                      <p:cBhvr>
                                        <p:cTn id="72" dur="5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22" presetClass="entr" presetSubtype="1"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up)">
                                      <p:cBhvr>
                                        <p:cTn id="76" dur="500"/>
                                        <p:tgtEl>
                                          <p:spTgt spid="19"/>
                                        </p:tgtEl>
                                      </p:cBhvr>
                                    </p:animEffect>
                                  </p:childTnLst>
                                </p:cTn>
                              </p:par>
                              <p:par>
                                <p:cTn id="77" presetID="2" presetClass="entr" presetSubtype="9"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300" fill="hold"/>
                                        <p:tgtEl>
                                          <p:spTgt spid="26"/>
                                        </p:tgtEl>
                                        <p:attrNameLst>
                                          <p:attrName>ppt_x</p:attrName>
                                        </p:attrNameLst>
                                      </p:cBhvr>
                                      <p:tavLst>
                                        <p:tav tm="0">
                                          <p:val>
                                            <p:strVal val="0-#ppt_w/2"/>
                                          </p:val>
                                        </p:tav>
                                        <p:tav tm="100000">
                                          <p:val>
                                            <p:strVal val="#ppt_x"/>
                                          </p:val>
                                        </p:tav>
                                      </p:tavLst>
                                    </p:anim>
                                    <p:anim calcmode="lin" valueType="num">
                                      <p:cBhvr additive="base">
                                        <p:cTn id="80" dur="300" fill="hold"/>
                                        <p:tgtEl>
                                          <p:spTgt spid="26"/>
                                        </p:tgtEl>
                                        <p:attrNameLst>
                                          <p:attrName>ppt_y</p:attrName>
                                        </p:attrNameLst>
                                      </p:cBhvr>
                                      <p:tavLst>
                                        <p:tav tm="0">
                                          <p:val>
                                            <p:strVal val="0-#ppt_h/2"/>
                                          </p:val>
                                        </p:tav>
                                        <p:tav tm="100000">
                                          <p:val>
                                            <p:strVal val="#ppt_y"/>
                                          </p:val>
                                        </p:tav>
                                      </p:tavLst>
                                    </p:anim>
                                  </p:childTnLst>
                                </p:cTn>
                              </p:par>
                              <p:par>
                                <p:cTn id="81" presetID="2" presetClass="entr" presetSubtype="9" fill="hold" grpId="0" nodeType="withEffect">
                                  <p:stCondLst>
                                    <p:cond delay="20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300" fill="hold"/>
                                        <p:tgtEl>
                                          <p:spTgt spid="27"/>
                                        </p:tgtEl>
                                        <p:attrNameLst>
                                          <p:attrName>ppt_x</p:attrName>
                                        </p:attrNameLst>
                                      </p:cBhvr>
                                      <p:tavLst>
                                        <p:tav tm="0">
                                          <p:val>
                                            <p:strVal val="0-#ppt_w/2"/>
                                          </p:val>
                                        </p:tav>
                                        <p:tav tm="100000">
                                          <p:val>
                                            <p:strVal val="#ppt_x"/>
                                          </p:val>
                                        </p:tav>
                                      </p:tavLst>
                                    </p:anim>
                                    <p:anim calcmode="lin" valueType="num">
                                      <p:cBhvr additive="base">
                                        <p:cTn id="84" dur="300" fill="hold"/>
                                        <p:tgtEl>
                                          <p:spTgt spid="27"/>
                                        </p:tgtEl>
                                        <p:attrNameLst>
                                          <p:attrName>ppt_y</p:attrName>
                                        </p:attrNameLst>
                                      </p:cBhvr>
                                      <p:tavLst>
                                        <p:tav tm="0">
                                          <p:val>
                                            <p:strVal val="0-#ppt_h/2"/>
                                          </p:val>
                                        </p:tav>
                                        <p:tav tm="100000">
                                          <p:val>
                                            <p:strVal val="#ppt_y"/>
                                          </p:val>
                                        </p:tav>
                                      </p:tavLst>
                                    </p:anim>
                                  </p:childTnLst>
                                </p:cTn>
                              </p:par>
                            </p:childTnLst>
                          </p:cTn>
                        </p:par>
                        <p:par>
                          <p:cTn id="85" fill="hold">
                            <p:stCondLst>
                              <p:cond delay="600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25"/>
                                        </p:tgtEl>
                                        <p:attrNameLst>
                                          <p:attrName>style.visibility</p:attrName>
                                        </p:attrNameLst>
                                      </p:cBhvr>
                                      <p:to>
                                        <p:strVal val="visible"/>
                                      </p:to>
                                    </p:set>
                                    <p:anim calcmode="lin" valueType="num">
                                      <p:cBhvr>
                                        <p:cTn id="88" dur="4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9" dur="400" fill="hold"/>
                                        <p:tgtEl>
                                          <p:spTgt spid="25"/>
                                        </p:tgtEl>
                                        <p:attrNameLst>
                                          <p:attrName>ppt_y</p:attrName>
                                        </p:attrNameLst>
                                      </p:cBhvr>
                                      <p:tavLst>
                                        <p:tav tm="0">
                                          <p:val>
                                            <p:strVal val="#ppt_y"/>
                                          </p:val>
                                        </p:tav>
                                        <p:tav tm="100000">
                                          <p:val>
                                            <p:strVal val="#ppt_y"/>
                                          </p:val>
                                        </p:tav>
                                      </p:tavLst>
                                    </p:anim>
                                    <p:anim calcmode="lin" valueType="num">
                                      <p:cBhvr>
                                        <p:cTn id="90" dur="4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91" dur="4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92" dur="4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p:bldP spid="9" grpId="0" animBg="1"/>
      <p:bldP spid="10" grpId="0" animBg="1"/>
      <p:bldP spid="14" grpId="0" autoUpdateAnimBg="0"/>
      <p:bldP spid="15" grpId="0" autoUpdateAnimBg="0"/>
      <p:bldP spid="16" grpId="0" autoUpdateAnimBg="0"/>
      <p:bldP spid="17" grpId="0" autoUpdateAnimBg="0"/>
      <p:bldP spid="18" grpId="0" autoUpdateAnimBg="0"/>
      <p:bldP spid="19" grpId="0" autoUpdateAnimBg="0"/>
      <p:bldP spid="25" grpId="0" autoUpdateAnimBg="0"/>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pic>
        <p:nvPicPr>
          <p:cNvPr id="5" name="淘宝网Chenying0907出品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438" y="1022350"/>
            <a:ext cx="2662237"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淘宝网Chenying0907出品 2"/>
          <p:cNvSpPr>
            <a:spLocks noChangeArrowheads="1"/>
          </p:cNvSpPr>
          <p:nvPr/>
        </p:nvSpPr>
        <p:spPr bwMode="auto">
          <a:xfrm>
            <a:off x="3065463" y="915988"/>
            <a:ext cx="4819650" cy="4032250"/>
          </a:xfrm>
          <a:prstGeom prst="rect">
            <a:avLst/>
          </a:prstGeom>
          <a:solidFill>
            <a:srgbClr val="CC99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11"/>
          <p:cNvSpPr txBox="1">
            <a:spLocks noChangeArrowheads="1"/>
          </p:cNvSpPr>
          <p:nvPr/>
        </p:nvSpPr>
        <p:spPr bwMode="auto">
          <a:xfrm>
            <a:off x="4103688" y="1223963"/>
            <a:ext cx="828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8" name="TextBox 12"/>
          <p:cNvSpPr txBox="1">
            <a:spLocks noChangeArrowheads="1"/>
          </p:cNvSpPr>
          <p:nvPr/>
        </p:nvSpPr>
        <p:spPr bwMode="auto">
          <a:xfrm>
            <a:off x="4081463" y="1563688"/>
            <a:ext cx="32273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p>
        </p:txBody>
      </p:sp>
      <p:sp>
        <p:nvSpPr>
          <p:cNvPr id="9" name="TextBox 13"/>
          <p:cNvSpPr txBox="1">
            <a:spLocks noChangeArrowheads="1"/>
          </p:cNvSpPr>
          <p:nvPr/>
        </p:nvSpPr>
        <p:spPr bwMode="auto">
          <a:xfrm>
            <a:off x="4081463" y="2422525"/>
            <a:ext cx="612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0" name="TextBox 14"/>
          <p:cNvSpPr txBox="1">
            <a:spLocks noChangeArrowheads="1"/>
          </p:cNvSpPr>
          <p:nvPr/>
        </p:nvSpPr>
        <p:spPr bwMode="auto">
          <a:xfrm>
            <a:off x="4081463" y="2762250"/>
            <a:ext cx="31543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p>
        </p:txBody>
      </p:sp>
      <p:sp>
        <p:nvSpPr>
          <p:cNvPr id="11" name="TextBox 17"/>
          <p:cNvSpPr txBox="1">
            <a:spLocks noChangeArrowheads="1"/>
          </p:cNvSpPr>
          <p:nvPr/>
        </p:nvSpPr>
        <p:spPr bwMode="auto">
          <a:xfrm>
            <a:off x="4103688" y="3590925"/>
            <a:ext cx="590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2" name="TextBox 18"/>
          <p:cNvSpPr txBox="1">
            <a:spLocks noChangeArrowheads="1"/>
          </p:cNvSpPr>
          <p:nvPr/>
        </p:nvSpPr>
        <p:spPr bwMode="auto">
          <a:xfrm>
            <a:off x="4081463" y="3913188"/>
            <a:ext cx="31543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p>
        </p:txBody>
      </p:sp>
      <p:sp>
        <p:nvSpPr>
          <p:cNvPr id="13" name="淘宝网Chenying0907出品 14"/>
          <p:cNvSpPr>
            <a:spLocks noEditPoints="1"/>
          </p:cNvSpPr>
          <p:nvPr/>
        </p:nvSpPr>
        <p:spPr bwMode="auto">
          <a:xfrm>
            <a:off x="3452813" y="1449388"/>
            <a:ext cx="544512" cy="544512"/>
          </a:xfrm>
          <a:custGeom>
            <a:avLst/>
            <a:gdLst>
              <a:gd name="T0" fmla="*/ 2147483646 w 2703"/>
              <a:gd name="T1" fmla="*/ 0 h 2703"/>
              <a:gd name="T2" fmla="*/ 2147483646 w 2703"/>
              <a:gd name="T3" fmla="*/ 2147483646 h 2703"/>
              <a:gd name="T4" fmla="*/ 2147483646 w 2703"/>
              <a:gd name="T5" fmla="*/ 2147483646 h 2703"/>
              <a:gd name="T6" fmla="*/ 0 w 2703"/>
              <a:gd name="T7" fmla="*/ 2147483646 h 2703"/>
              <a:gd name="T8" fmla="*/ 2147483646 w 2703"/>
              <a:gd name="T9" fmla="*/ 0 h 2703"/>
              <a:gd name="T10" fmla="*/ 2147483646 w 2703"/>
              <a:gd name="T11" fmla="*/ 2147483646 h 2703"/>
              <a:gd name="T12" fmla="*/ 2147483646 w 2703"/>
              <a:gd name="T13" fmla="*/ 2147483646 h 2703"/>
              <a:gd name="T14" fmla="*/ 2147483646 w 2703"/>
              <a:gd name="T15" fmla="*/ 2147483646 h 2703"/>
              <a:gd name="T16" fmla="*/ 2147483646 w 2703"/>
              <a:gd name="T17" fmla="*/ 2147483646 h 2703"/>
              <a:gd name="T18" fmla="*/ 2147483646 w 2703"/>
              <a:gd name="T19" fmla="*/ 2147483646 h 2703"/>
              <a:gd name="T20" fmla="*/ 2147483646 w 2703"/>
              <a:gd name="T21" fmla="*/ 2147483646 h 2703"/>
              <a:gd name="T22" fmla="*/ 2147483646 w 2703"/>
              <a:gd name="T23" fmla="*/ 2147483646 h 2703"/>
              <a:gd name="T24" fmla="*/ 2147483646 w 2703"/>
              <a:gd name="T25" fmla="*/ 2147483646 h 2703"/>
              <a:gd name="T26" fmla="*/ 2147483646 w 2703"/>
              <a:gd name="T27" fmla="*/ 2147483646 h 2703"/>
              <a:gd name="T28" fmla="*/ 2147483646 w 2703"/>
              <a:gd name="T29" fmla="*/ 2147483646 h 2703"/>
              <a:gd name="T30" fmla="*/ 2147483646 w 2703"/>
              <a:gd name="T31" fmla="*/ 2147483646 h 2703"/>
              <a:gd name="T32" fmla="*/ 2147483646 w 2703"/>
              <a:gd name="T33" fmla="*/ 2147483646 h 2703"/>
              <a:gd name="T34" fmla="*/ 2147483646 w 2703"/>
              <a:gd name="T35" fmla="*/ 2147483646 h 27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moveTo>
                  <a:pt x="611" y="1809"/>
                </a:moveTo>
                <a:lnTo>
                  <a:pt x="1388" y="1809"/>
                </a:lnTo>
                <a:lnTo>
                  <a:pt x="1388" y="2095"/>
                </a:lnTo>
                <a:lnTo>
                  <a:pt x="2214" y="1351"/>
                </a:lnTo>
                <a:lnTo>
                  <a:pt x="1388" y="607"/>
                </a:lnTo>
                <a:lnTo>
                  <a:pt x="1388" y="894"/>
                </a:lnTo>
                <a:lnTo>
                  <a:pt x="611" y="894"/>
                </a:lnTo>
                <a:lnTo>
                  <a:pt x="611" y="1809"/>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4" name="淘宝网Chenying0907出品 14"/>
          <p:cNvSpPr>
            <a:spLocks noEditPoints="1"/>
          </p:cNvSpPr>
          <p:nvPr/>
        </p:nvSpPr>
        <p:spPr bwMode="auto">
          <a:xfrm>
            <a:off x="3452813" y="2489200"/>
            <a:ext cx="544512" cy="544513"/>
          </a:xfrm>
          <a:custGeom>
            <a:avLst/>
            <a:gdLst>
              <a:gd name="T0" fmla="*/ 2147483646 w 2703"/>
              <a:gd name="T1" fmla="*/ 0 h 2703"/>
              <a:gd name="T2" fmla="*/ 2147483646 w 2703"/>
              <a:gd name="T3" fmla="*/ 2147483646 h 2703"/>
              <a:gd name="T4" fmla="*/ 2147483646 w 2703"/>
              <a:gd name="T5" fmla="*/ 2147483646 h 2703"/>
              <a:gd name="T6" fmla="*/ 0 w 2703"/>
              <a:gd name="T7" fmla="*/ 2147483646 h 2703"/>
              <a:gd name="T8" fmla="*/ 2147483646 w 2703"/>
              <a:gd name="T9" fmla="*/ 0 h 2703"/>
              <a:gd name="T10" fmla="*/ 2147483646 w 2703"/>
              <a:gd name="T11" fmla="*/ 2147483646 h 2703"/>
              <a:gd name="T12" fmla="*/ 2147483646 w 2703"/>
              <a:gd name="T13" fmla="*/ 2147483646 h 2703"/>
              <a:gd name="T14" fmla="*/ 2147483646 w 2703"/>
              <a:gd name="T15" fmla="*/ 2147483646 h 2703"/>
              <a:gd name="T16" fmla="*/ 2147483646 w 2703"/>
              <a:gd name="T17" fmla="*/ 2147483646 h 2703"/>
              <a:gd name="T18" fmla="*/ 2147483646 w 2703"/>
              <a:gd name="T19" fmla="*/ 2147483646 h 2703"/>
              <a:gd name="T20" fmla="*/ 2147483646 w 2703"/>
              <a:gd name="T21" fmla="*/ 2147483646 h 2703"/>
              <a:gd name="T22" fmla="*/ 2147483646 w 2703"/>
              <a:gd name="T23" fmla="*/ 2147483646 h 2703"/>
              <a:gd name="T24" fmla="*/ 2147483646 w 2703"/>
              <a:gd name="T25" fmla="*/ 2147483646 h 2703"/>
              <a:gd name="T26" fmla="*/ 2147483646 w 2703"/>
              <a:gd name="T27" fmla="*/ 2147483646 h 2703"/>
              <a:gd name="T28" fmla="*/ 2147483646 w 2703"/>
              <a:gd name="T29" fmla="*/ 2147483646 h 2703"/>
              <a:gd name="T30" fmla="*/ 2147483646 w 2703"/>
              <a:gd name="T31" fmla="*/ 2147483646 h 2703"/>
              <a:gd name="T32" fmla="*/ 2147483646 w 2703"/>
              <a:gd name="T33" fmla="*/ 2147483646 h 2703"/>
              <a:gd name="T34" fmla="*/ 2147483646 w 2703"/>
              <a:gd name="T35" fmla="*/ 2147483646 h 27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moveTo>
                  <a:pt x="611" y="1809"/>
                </a:moveTo>
                <a:lnTo>
                  <a:pt x="1388" y="1809"/>
                </a:lnTo>
                <a:lnTo>
                  <a:pt x="1388" y="2095"/>
                </a:lnTo>
                <a:lnTo>
                  <a:pt x="2214" y="1351"/>
                </a:lnTo>
                <a:lnTo>
                  <a:pt x="1388" y="607"/>
                </a:lnTo>
                <a:lnTo>
                  <a:pt x="1388" y="894"/>
                </a:lnTo>
                <a:lnTo>
                  <a:pt x="611" y="894"/>
                </a:lnTo>
                <a:lnTo>
                  <a:pt x="611" y="1809"/>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5" name="淘宝网Chenying0907出品 14"/>
          <p:cNvSpPr>
            <a:spLocks noEditPoints="1"/>
          </p:cNvSpPr>
          <p:nvPr/>
        </p:nvSpPr>
        <p:spPr bwMode="auto">
          <a:xfrm>
            <a:off x="3452813" y="3657600"/>
            <a:ext cx="544512" cy="544513"/>
          </a:xfrm>
          <a:custGeom>
            <a:avLst/>
            <a:gdLst>
              <a:gd name="T0" fmla="*/ 2147483646 w 2703"/>
              <a:gd name="T1" fmla="*/ 0 h 2703"/>
              <a:gd name="T2" fmla="*/ 2147483646 w 2703"/>
              <a:gd name="T3" fmla="*/ 2147483646 h 2703"/>
              <a:gd name="T4" fmla="*/ 2147483646 w 2703"/>
              <a:gd name="T5" fmla="*/ 2147483646 h 2703"/>
              <a:gd name="T6" fmla="*/ 0 w 2703"/>
              <a:gd name="T7" fmla="*/ 2147483646 h 2703"/>
              <a:gd name="T8" fmla="*/ 2147483646 w 2703"/>
              <a:gd name="T9" fmla="*/ 0 h 2703"/>
              <a:gd name="T10" fmla="*/ 2147483646 w 2703"/>
              <a:gd name="T11" fmla="*/ 2147483646 h 2703"/>
              <a:gd name="T12" fmla="*/ 2147483646 w 2703"/>
              <a:gd name="T13" fmla="*/ 2147483646 h 2703"/>
              <a:gd name="T14" fmla="*/ 2147483646 w 2703"/>
              <a:gd name="T15" fmla="*/ 2147483646 h 2703"/>
              <a:gd name="T16" fmla="*/ 2147483646 w 2703"/>
              <a:gd name="T17" fmla="*/ 2147483646 h 2703"/>
              <a:gd name="T18" fmla="*/ 2147483646 w 2703"/>
              <a:gd name="T19" fmla="*/ 2147483646 h 2703"/>
              <a:gd name="T20" fmla="*/ 2147483646 w 2703"/>
              <a:gd name="T21" fmla="*/ 2147483646 h 2703"/>
              <a:gd name="T22" fmla="*/ 2147483646 w 2703"/>
              <a:gd name="T23" fmla="*/ 2147483646 h 2703"/>
              <a:gd name="T24" fmla="*/ 2147483646 w 2703"/>
              <a:gd name="T25" fmla="*/ 2147483646 h 2703"/>
              <a:gd name="T26" fmla="*/ 2147483646 w 2703"/>
              <a:gd name="T27" fmla="*/ 2147483646 h 2703"/>
              <a:gd name="T28" fmla="*/ 2147483646 w 2703"/>
              <a:gd name="T29" fmla="*/ 2147483646 h 2703"/>
              <a:gd name="T30" fmla="*/ 2147483646 w 2703"/>
              <a:gd name="T31" fmla="*/ 2147483646 h 2703"/>
              <a:gd name="T32" fmla="*/ 2147483646 w 2703"/>
              <a:gd name="T33" fmla="*/ 2147483646 h 2703"/>
              <a:gd name="T34" fmla="*/ 2147483646 w 2703"/>
              <a:gd name="T35" fmla="*/ 2147483646 h 27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moveTo>
                  <a:pt x="611" y="1809"/>
                </a:moveTo>
                <a:lnTo>
                  <a:pt x="1388" y="1809"/>
                </a:lnTo>
                <a:lnTo>
                  <a:pt x="1388" y="2095"/>
                </a:lnTo>
                <a:lnTo>
                  <a:pt x="2214" y="1351"/>
                </a:lnTo>
                <a:lnTo>
                  <a:pt x="1388" y="607"/>
                </a:lnTo>
                <a:lnTo>
                  <a:pt x="1388" y="894"/>
                </a:lnTo>
                <a:lnTo>
                  <a:pt x="611" y="894"/>
                </a:lnTo>
                <a:lnTo>
                  <a:pt x="611" y="1809"/>
                </a:lnTo>
                <a:close/>
              </a:path>
            </a:pathLst>
          </a:cu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2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par>
                          <p:cTn id="25" fill="hold">
                            <p:stCondLst>
                              <p:cond delay="122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1720"/>
                            </p:stCondLst>
                            <p:childTnLst>
                              <p:par>
                                <p:cTn id="30" presetID="2" presetClass="entr" presetSubtype="12"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par>
                          <p:cTn id="42" fill="hold">
                            <p:stCondLst>
                              <p:cond delay="222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par>
                          <p:cTn id="52" fill="hold">
                            <p:stCondLst>
                              <p:cond delay="2720"/>
                            </p:stCondLst>
                            <p:childTnLst>
                              <p:par>
                                <p:cTn id="53" presetID="22" presetClass="entr" presetSubtype="1"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up)">
                                      <p:cBhvr>
                                        <p:cTn id="55" dur="500"/>
                                        <p:tgtEl>
                                          <p:spTgt spid="8"/>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6" grpId="0" animBg="1" autoUpdateAnimBg="0"/>
      <p:bldP spid="7" grpId="0" autoUpdateAnimBg="0"/>
      <p:bldP spid="8" grpId="0" autoUpdateAnimBg="0"/>
      <p:bldP spid="9" grpId="0" autoUpdateAnimBg="0"/>
      <p:bldP spid="10" grpId="0" autoUpdateAnimBg="0"/>
      <p:bldP spid="11" grpId="0" autoUpdateAnimBg="0"/>
      <p:bldP spid="12" grpId="0" autoUpdateAnimBg="0"/>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淘宝网Chenying0907出品 12"/>
          <p:cNvSpPr/>
          <p:nvPr/>
        </p:nvSpPr>
        <p:spPr bwMode="auto">
          <a:xfrm>
            <a:off x="0" y="0"/>
            <a:ext cx="6227763" cy="5143500"/>
          </a:xfrm>
          <a:custGeom>
            <a:avLst/>
            <a:gdLst>
              <a:gd name="T0" fmla="*/ 0 w 14659"/>
              <a:gd name="T1" fmla="*/ 0 h 12000"/>
              <a:gd name="T2" fmla="*/ 2147483646 w 14659"/>
              <a:gd name="T3" fmla="*/ 0 h 12000"/>
              <a:gd name="T4" fmla="*/ 2147483646 w 14659"/>
              <a:gd name="T5" fmla="*/ 2147483646 h 12000"/>
              <a:gd name="T6" fmla="*/ 0 w 14659"/>
              <a:gd name="T7" fmla="*/ 2147483646 h 12000"/>
              <a:gd name="T8" fmla="*/ 0 w 14659"/>
              <a:gd name="T9" fmla="*/ 0 h 1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59" h="12000">
                <a:moveTo>
                  <a:pt x="0" y="0"/>
                </a:moveTo>
                <a:lnTo>
                  <a:pt x="14659" y="0"/>
                </a:lnTo>
                <a:lnTo>
                  <a:pt x="2659" y="12000"/>
                </a:lnTo>
                <a:lnTo>
                  <a:pt x="0" y="120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3" name="淘宝网Chenying0907出品 14"/>
          <p:cNvSpPr/>
          <p:nvPr/>
        </p:nvSpPr>
        <p:spPr bwMode="auto">
          <a:xfrm>
            <a:off x="0" y="0"/>
            <a:ext cx="1770063" cy="1774825"/>
          </a:xfrm>
          <a:custGeom>
            <a:avLst/>
            <a:gdLst>
              <a:gd name="T0" fmla="*/ 0 w 3105"/>
              <a:gd name="T1" fmla="*/ 2147483646 h 3105"/>
              <a:gd name="T2" fmla="*/ 0 w 3105"/>
              <a:gd name="T3" fmla="*/ 0 h 3105"/>
              <a:gd name="T4" fmla="*/ 2147483646 w 3105"/>
              <a:gd name="T5" fmla="*/ 0 h 3105"/>
              <a:gd name="T6" fmla="*/ 0 w 3105"/>
              <a:gd name="T7" fmla="*/ 2147483646 h 3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5" h="3105">
                <a:moveTo>
                  <a:pt x="0" y="3105"/>
                </a:moveTo>
                <a:lnTo>
                  <a:pt x="0" y="0"/>
                </a:lnTo>
                <a:lnTo>
                  <a:pt x="3105" y="0"/>
                </a:lnTo>
                <a:lnTo>
                  <a:pt x="0" y="3105"/>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22"/>
          <p:cNvSpPr/>
          <p:nvPr/>
        </p:nvSpPr>
        <p:spPr bwMode="auto">
          <a:xfrm>
            <a:off x="6516688" y="1238250"/>
            <a:ext cx="2006600" cy="2012950"/>
          </a:xfrm>
          <a:custGeom>
            <a:avLst/>
            <a:gdLst>
              <a:gd name="T0" fmla="*/ 2147483646 w 3878"/>
              <a:gd name="T1" fmla="*/ 0 h 3878"/>
              <a:gd name="T2" fmla="*/ 2147483646 w 3878"/>
              <a:gd name="T3" fmla="*/ 2147483646 h 3878"/>
              <a:gd name="T4" fmla="*/ 0 w 3878"/>
              <a:gd name="T5" fmla="*/ 2147483646 h 3878"/>
              <a:gd name="T6" fmla="*/ 2147483646 w 3878"/>
              <a:gd name="T7" fmla="*/ 0 h 38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8" h="3878">
                <a:moveTo>
                  <a:pt x="3878" y="0"/>
                </a:moveTo>
                <a:lnTo>
                  <a:pt x="3878" y="3878"/>
                </a:lnTo>
                <a:lnTo>
                  <a:pt x="0" y="3878"/>
                </a:lnTo>
                <a:lnTo>
                  <a:pt x="3878"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TextBox 27"/>
          <p:cNvSpPr txBox="1">
            <a:spLocks noChangeArrowheads="1"/>
          </p:cNvSpPr>
          <p:nvPr/>
        </p:nvSpPr>
        <p:spPr bwMode="auto">
          <a:xfrm>
            <a:off x="6965950" y="2820988"/>
            <a:ext cx="7254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Part</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28"/>
          <p:cNvSpPr txBox="1">
            <a:spLocks noChangeArrowheads="1"/>
          </p:cNvSpPr>
          <p:nvPr/>
        </p:nvSpPr>
        <p:spPr bwMode="auto">
          <a:xfrm>
            <a:off x="7597775" y="2076450"/>
            <a:ext cx="8175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33"/>
          <p:cNvSpPr txBox="1">
            <a:spLocks noChangeArrowheads="1"/>
          </p:cNvSpPr>
          <p:nvPr/>
        </p:nvSpPr>
        <p:spPr bwMode="auto">
          <a:xfrm>
            <a:off x="5568950" y="3629025"/>
            <a:ext cx="2954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cxnSp>
        <p:nvCxnSpPr>
          <p:cNvPr id="8" name="淘宝网Chenying0907出品 41"/>
          <p:cNvCxnSpPr>
            <a:cxnSpLocks noChangeShapeType="1"/>
          </p:cNvCxnSpPr>
          <p:nvPr/>
        </p:nvCxnSpPr>
        <p:spPr bwMode="auto">
          <a:xfrm>
            <a:off x="4356100" y="4476750"/>
            <a:ext cx="4286250"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par>
                                <p:cTn id="38" presetID="22" presetClass="entr" presetSubtype="8"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utoUpdateAnimBg="0"/>
      <p:bldP spid="6" grpId="0" autoUpdateAnimBg="0"/>
      <p:bldP spid="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淘宝网Chenying0907出品 6"/>
          <p:cNvSpPr>
            <a:spLocks noEditPoints="1"/>
          </p:cNvSpPr>
          <p:nvPr/>
        </p:nvSpPr>
        <p:spPr bwMode="auto">
          <a:xfrm>
            <a:off x="3040063" y="1268413"/>
            <a:ext cx="3109912" cy="3109912"/>
          </a:xfrm>
          <a:custGeom>
            <a:avLst/>
            <a:gdLst>
              <a:gd name="T0" fmla="*/ 2147483646 w 4459"/>
              <a:gd name="T1" fmla="*/ 0 h 4459"/>
              <a:gd name="T2" fmla="*/ 2147483646 w 4459"/>
              <a:gd name="T3" fmla="*/ 2147483646 h 4459"/>
              <a:gd name="T4" fmla="*/ 2147483646 w 4459"/>
              <a:gd name="T5" fmla="*/ 2147483646 h 4459"/>
              <a:gd name="T6" fmla="*/ 0 w 4459"/>
              <a:gd name="T7" fmla="*/ 2147483646 h 4459"/>
              <a:gd name="T8" fmla="*/ 2147483646 w 4459"/>
              <a:gd name="T9" fmla="*/ 0 h 4459"/>
              <a:gd name="T10" fmla="*/ 2147483646 w 4459"/>
              <a:gd name="T11" fmla="*/ 2147483646 h 4459"/>
              <a:gd name="T12" fmla="*/ 2147483646 w 4459"/>
              <a:gd name="T13" fmla="*/ 2147483646 h 4459"/>
              <a:gd name="T14" fmla="*/ 2147483646 w 4459"/>
              <a:gd name="T15" fmla="*/ 2147483646 h 4459"/>
              <a:gd name="T16" fmla="*/ 2147483646 w 4459"/>
              <a:gd name="T17" fmla="*/ 2147483646 h 4459"/>
              <a:gd name="T18" fmla="*/ 2147483646 w 4459"/>
              <a:gd name="T19" fmla="*/ 2147483646 h 44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59" h="4459">
                <a:moveTo>
                  <a:pt x="2230" y="0"/>
                </a:moveTo>
                <a:cubicBezTo>
                  <a:pt x="3461" y="0"/>
                  <a:pt x="4459" y="998"/>
                  <a:pt x="4459" y="2229"/>
                </a:cubicBezTo>
                <a:cubicBezTo>
                  <a:pt x="4459" y="3460"/>
                  <a:pt x="3461" y="4459"/>
                  <a:pt x="2230" y="4459"/>
                </a:cubicBezTo>
                <a:cubicBezTo>
                  <a:pt x="998" y="4459"/>
                  <a:pt x="0" y="3460"/>
                  <a:pt x="0" y="2229"/>
                </a:cubicBezTo>
                <a:cubicBezTo>
                  <a:pt x="0" y="998"/>
                  <a:pt x="998" y="0"/>
                  <a:pt x="2230" y="0"/>
                </a:cubicBezTo>
                <a:close/>
                <a:moveTo>
                  <a:pt x="2230" y="351"/>
                </a:moveTo>
                <a:cubicBezTo>
                  <a:pt x="3267" y="351"/>
                  <a:pt x="4108" y="1192"/>
                  <a:pt x="4108" y="2229"/>
                </a:cubicBezTo>
                <a:cubicBezTo>
                  <a:pt x="4108" y="3267"/>
                  <a:pt x="3267" y="4108"/>
                  <a:pt x="2230" y="4108"/>
                </a:cubicBezTo>
                <a:cubicBezTo>
                  <a:pt x="1192" y="4108"/>
                  <a:pt x="351" y="3267"/>
                  <a:pt x="351" y="2229"/>
                </a:cubicBezTo>
                <a:cubicBezTo>
                  <a:pt x="351" y="1192"/>
                  <a:pt x="1192" y="351"/>
                  <a:pt x="2230" y="351"/>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3" name="Oval 8"/>
          <p:cNvSpPr>
            <a:spLocks noChangeArrowheads="1"/>
          </p:cNvSpPr>
          <p:nvPr/>
        </p:nvSpPr>
        <p:spPr bwMode="auto">
          <a:xfrm>
            <a:off x="5840413" y="2343150"/>
            <a:ext cx="958850" cy="958850"/>
          </a:xfrm>
          <a:prstGeom prst="ellipse">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Oval 9"/>
          <p:cNvSpPr>
            <a:spLocks noChangeArrowheads="1"/>
          </p:cNvSpPr>
          <p:nvPr/>
        </p:nvSpPr>
        <p:spPr bwMode="auto">
          <a:xfrm>
            <a:off x="2359025" y="2343150"/>
            <a:ext cx="957263" cy="95885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Line 10"/>
          <p:cNvSpPr>
            <a:spLocks noChangeShapeType="1"/>
          </p:cNvSpPr>
          <p:nvPr/>
        </p:nvSpPr>
        <p:spPr bwMode="auto">
          <a:xfrm flipH="1" flipV="1">
            <a:off x="1431925" y="2055813"/>
            <a:ext cx="958850" cy="544512"/>
          </a:xfrm>
          <a:prstGeom prst="line">
            <a:avLst/>
          </a:prstGeom>
          <a:noFill/>
          <a:ln w="19050">
            <a:solidFill>
              <a:srgbClr val="2E2C2C"/>
            </a:solidFill>
            <a:round/>
            <a:tailEnd type="triangle" w="med" len="me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6" name="Line 11"/>
          <p:cNvSpPr>
            <a:spLocks noChangeShapeType="1"/>
          </p:cNvSpPr>
          <p:nvPr/>
        </p:nvSpPr>
        <p:spPr bwMode="auto">
          <a:xfrm flipH="1">
            <a:off x="1495425" y="3152775"/>
            <a:ext cx="958850" cy="544513"/>
          </a:xfrm>
          <a:prstGeom prst="line">
            <a:avLst/>
          </a:prstGeom>
          <a:noFill/>
          <a:ln w="19050">
            <a:solidFill>
              <a:srgbClr val="2E2C2C"/>
            </a:solidFill>
            <a:round/>
            <a:tailEnd type="triangle" w="med" len="me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7" name="Oval 12"/>
          <p:cNvSpPr>
            <a:spLocks noChangeArrowheads="1"/>
          </p:cNvSpPr>
          <p:nvPr/>
        </p:nvSpPr>
        <p:spPr bwMode="auto">
          <a:xfrm>
            <a:off x="590550" y="1290638"/>
            <a:ext cx="958850" cy="957262"/>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Oval 13"/>
          <p:cNvSpPr>
            <a:spLocks noChangeArrowheads="1"/>
          </p:cNvSpPr>
          <p:nvPr/>
        </p:nvSpPr>
        <p:spPr bwMode="auto">
          <a:xfrm>
            <a:off x="590550" y="3355975"/>
            <a:ext cx="958850" cy="957263"/>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Line 14"/>
          <p:cNvSpPr>
            <a:spLocks noChangeShapeType="1"/>
          </p:cNvSpPr>
          <p:nvPr/>
        </p:nvSpPr>
        <p:spPr bwMode="auto">
          <a:xfrm flipV="1">
            <a:off x="6767513" y="2055813"/>
            <a:ext cx="958850" cy="544512"/>
          </a:xfrm>
          <a:prstGeom prst="line">
            <a:avLst/>
          </a:prstGeom>
          <a:noFill/>
          <a:ln w="19050">
            <a:solidFill>
              <a:srgbClr val="2E2C2C"/>
            </a:solidFill>
            <a:round/>
            <a:tailEnd type="triangle" w="med" len="me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0" name="Line 15"/>
          <p:cNvSpPr>
            <a:spLocks noChangeShapeType="1"/>
          </p:cNvSpPr>
          <p:nvPr/>
        </p:nvSpPr>
        <p:spPr bwMode="auto">
          <a:xfrm>
            <a:off x="6669088" y="3140075"/>
            <a:ext cx="957262" cy="544513"/>
          </a:xfrm>
          <a:prstGeom prst="line">
            <a:avLst/>
          </a:prstGeom>
          <a:noFill/>
          <a:ln w="19050">
            <a:solidFill>
              <a:srgbClr val="2E2C2C"/>
            </a:solidFill>
            <a:round/>
            <a:tailEnd type="triangle" w="med" len="me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1" name="Oval 16"/>
          <p:cNvSpPr>
            <a:spLocks noChangeArrowheads="1"/>
          </p:cNvSpPr>
          <p:nvPr/>
        </p:nvSpPr>
        <p:spPr bwMode="auto">
          <a:xfrm>
            <a:off x="7608888" y="1290638"/>
            <a:ext cx="958850" cy="957262"/>
          </a:xfrm>
          <a:prstGeom prst="ellipse">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Oval 17"/>
          <p:cNvSpPr>
            <a:spLocks noChangeArrowheads="1"/>
          </p:cNvSpPr>
          <p:nvPr/>
        </p:nvSpPr>
        <p:spPr bwMode="auto">
          <a:xfrm>
            <a:off x="7608888" y="3355975"/>
            <a:ext cx="958850" cy="957263"/>
          </a:xfrm>
          <a:prstGeom prst="ellipse">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24"/>
          <p:cNvSpPr txBox="1">
            <a:spLocks noChangeArrowheads="1"/>
          </p:cNvSpPr>
          <p:nvPr/>
        </p:nvSpPr>
        <p:spPr bwMode="auto">
          <a:xfrm>
            <a:off x="2547938" y="2655888"/>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25"/>
          <p:cNvSpPr txBox="1">
            <a:spLocks noChangeArrowheads="1"/>
          </p:cNvSpPr>
          <p:nvPr/>
        </p:nvSpPr>
        <p:spPr bwMode="auto">
          <a:xfrm>
            <a:off x="6027738" y="2655888"/>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26"/>
          <p:cNvSpPr txBox="1">
            <a:spLocks noChangeArrowheads="1"/>
          </p:cNvSpPr>
          <p:nvPr/>
        </p:nvSpPr>
        <p:spPr bwMode="auto">
          <a:xfrm>
            <a:off x="7788275" y="1617663"/>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27"/>
          <p:cNvSpPr txBox="1">
            <a:spLocks noChangeArrowheads="1"/>
          </p:cNvSpPr>
          <p:nvPr/>
        </p:nvSpPr>
        <p:spPr bwMode="auto">
          <a:xfrm>
            <a:off x="7788275" y="3665538"/>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28"/>
          <p:cNvSpPr txBox="1">
            <a:spLocks noChangeArrowheads="1"/>
          </p:cNvSpPr>
          <p:nvPr/>
        </p:nvSpPr>
        <p:spPr bwMode="auto">
          <a:xfrm>
            <a:off x="787400" y="3665538"/>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29"/>
          <p:cNvSpPr txBox="1">
            <a:spLocks noChangeArrowheads="1"/>
          </p:cNvSpPr>
          <p:nvPr/>
        </p:nvSpPr>
        <p:spPr bwMode="auto">
          <a:xfrm>
            <a:off x="787400" y="1576388"/>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Oval 7"/>
          <p:cNvSpPr>
            <a:spLocks noChangeArrowheads="1"/>
          </p:cNvSpPr>
          <p:nvPr/>
        </p:nvSpPr>
        <p:spPr bwMode="auto">
          <a:xfrm>
            <a:off x="3455988" y="1684338"/>
            <a:ext cx="2278062" cy="2278062"/>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21"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22"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BF7F3F"/>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2500"/>
                            </p:stCondLst>
                            <p:childTnLst>
                              <p:par>
                                <p:cTn id="15" presetID="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35" presetClass="path" presetSubtype="0" accel="50000" fill="hold" grpId="1" nodeType="withEffect">
                                  <p:stCondLst>
                                    <p:cond delay="0"/>
                                  </p:stCondLst>
                                  <p:childTnLst>
                                    <p:animMotion origin="layout" path="M 4.16667E-6 -4.64385E-6 L -0.12813 -4.64385E-6 " pathEditMode="relative" rAng="0" ptsTypes="AA">
                                      <p:cBhvr>
                                        <p:cTn id="18" dur="400" spd="-99700" fill="hold"/>
                                        <p:tgtEl>
                                          <p:spTgt spid="3"/>
                                        </p:tgtEl>
                                        <p:attrNameLst>
                                          <p:attrName>ppt_x</p:attrName>
                                          <p:attrName>ppt_y</p:attrName>
                                        </p:attrNameLst>
                                      </p:cBhvr>
                                      <p:rCtr x="-6100" y="0"/>
                                    </p:animMotion>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35" presetClass="path" presetSubtype="0" accel="50000" fill="hold" grpId="1" nodeType="withEffect">
                                  <p:stCondLst>
                                    <p:cond delay="0"/>
                                  </p:stCondLst>
                                  <p:childTnLst>
                                    <p:animMotion origin="layout" path="M -3.05556E-6 -4.64385E-6 L 0.12691 -4.64385E-6 " pathEditMode="relative" rAng="0" ptsTypes="AA">
                                      <p:cBhvr>
                                        <p:cTn id="22" dur="400" spd="-99700" fill="hold"/>
                                        <p:tgtEl>
                                          <p:spTgt spid="4"/>
                                        </p:tgtEl>
                                        <p:attrNameLst>
                                          <p:attrName>ppt_x</p:attrName>
                                          <p:attrName>ppt_y</p:attrName>
                                        </p:attrNameLst>
                                      </p:cBhvr>
                                      <p:rCtr x="6300" y="0"/>
                                    </p:animMotion>
                                  </p:childTnLst>
                                </p:cTn>
                              </p:par>
                            </p:childTnLst>
                          </p:cTn>
                        </p:par>
                        <p:par>
                          <p:cTn id="23" fill="hold">
                            <p:stCondLst>
                              <p:cond delay="2500"/>
                            </p:stCondLst>
                            <p:childTnLst>
                              <p:par>
                                <p:cTn id="24" presetID="31"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400" fill="hold"/>
                                        <p:tgtEl>
                                          <p:spTgt spid="13"/>
                                        </p:tgtEl>
                                        <p:attrNameLst>
                                          <p:attrName>ppt_w</p:attrName>
                                        </p:attrNameLst>
                                      </p:cBhvr>
                                      <p:tavLst>
                                        <p:tav tm="0">
                                          <p:val>
                                            <p:fltVal val="0"/>
                                          </p:val>
                                        </p:tav>
                                        <p:tav tm="100000">
                                          <p:val>
                                            <p:strVal val="#ppt_w"/>
                                          </p:val>
                                        </p:tav>
                                      </p:tavLst>
                                    </p:anim>
                                    <p:anim calcmode="lin" valueType="num">
                                      <p:cBhvr>
                                        <p:cTn id="27" dur="400" fill="hold"/>
                                        <p:tgtEl>
                                          <p:spTgt spid="13"/>
                                        </p:tgtEl>
                                        <p:attrNameLst>
                                          <p:attrName>ppt_h</p:attrName>
                                        </p:attrNameLst>
                                      </p:cBhvr>
                                      <p:tavLst>
                                        <p:tav tm="0">
                                          <p:val>
                                            <p:fltVal val="0"/>
                                          </p:val>
                                        </p:tav>
                                        <p:tav tm="100000">
                                          <p:val>
                                            <p:strVal val="#ppt_h"/>
                                          </p:val>
                                        </p:tav>
                                      </p:tavLst>
                                    </p:anim>
                                    <p:anim calcmode="lin" valueType="num">
                                      <p:cBhvr>
                                        <p:cTn id="28" dur="400" fill="hold"/>
                                        <p:tgtEl>
                                          <p:spTgt spid="13"/>
                                        </p:tgtEl>
                                        <p:attrNameLst>
                                          <p:attrName>style.rotation</p:attrName>
                                        </p:attrNameLst>
                                      </p:cBhvr>
                                      <p:tavLst>
                                        <p:tav tm="0">
                                          <p:val>
                                            <p:fltVal val="90"/>
                                          </p:val>
                                        </p:tav>
                                        <p:tav tm="100000">
                                          <p:val>
                                            <p:fltVal val="0"/>
                                          </p:val>
                                        </p:tav>
                                      </p:tavLst>
                                    </p:anim>
                                    <p:animEffect transition="in" filter="fade">
                                      <p:cBhvr>
                                        <p:cTn id="29" dur="4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400" fill="hold"/>
                                        <p:tgtEl>
                                          <p:spTgt spid="14"/>
                                        </p:tgtEl>
                                        <p:attrNameLst>
                                          <p:attrName>ppt_w</p:attrName>
                                        </p:attrNameLst>
                                      </p:cBhvr>
                                      <p:tavLst>
                                        <p:tav tm="0">
                                          <p:val>
                                            <p:fltVal val="0"/>
                                          </p:val>
                                        </p:tav>
                                        <p:tav tm="100000">
                                          <p:val>
                                            <p:strVal val="#ppt_w"/>
                                          </p:val>
                                        </p:tav>
                                      </p:tavLst>
                                    </p:anim>
                                    <p:anim calcmode="lin" valueType="num">
                                      <p:cBhvr>
                                        <p:cTn id="33" dur="400" fill="hold"/>
                                        <p:tgtEl>
                                          <p:spTgt spid="14"/>
                                        </p:tgtEl>
                                        <p:attrNameLst>
                                          <p:attrName>ppt_h</p:attrName>
                                        </p:attrNameLst>
                                      </p:cBhvr>
                                      <p:tavLst>
                                        <p:tav tm="0">
                                          <p:val>
                                            <p:fltVal val="0"/>
                                          </p:val>
                                        </p:tav>
                                        <p:tav tm="100000">
                                          <p:val>
                                            <p:strVal val="#ppt_h"/>
                                          </p:val>
                                        </p:tav>
                                      </p:tavLst>
                                    </p:anim>
                                    <p:anim calcmode="lin" valueType="num">
                                      <p:cBhvr>
                                        <p:cTn id="34" dur="400" fill="hold"/>
                                        <p:tgtEl>
                                          <p:spTgt spid="14"/>
                                        </p:tgtEl>
                                        <p:attrNameLst>
                                          <p:attrName>style.rotation</p:attrName>
                                        </p:attrNameLst>
                                      </p:cBhvr>
                                      <p:tavLst>
                                        <p:tav tm="0">
                                          <p:val>
                                            <p:fltVal val="90"/>
                                          </p:val>
                                        </p:tav>
                                        <p:tav tm="100000">
                                          <p:val>
                                            <p:fltVal val="0"/>
                                          </p:val>
                                        </p:tav>
                                      </p:tavLst>
                                    </p:anim>
                                    <p:animEffect transition="in" filter="fade">
                                      <p:cBhvr>
                                        <p:cTn id="35" dur="400"/>
                                        <p:tgtEl>
                                          <p:spTgt spid="14"/>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childTnLst>
                          </p:cTn>
                        </p:par>
                        <p:par>
                          <p:cTn id="43" fill="hold">
                            <p:stCondLst>
                              <p:cond delay="3500"/>
                            </p:stCondLst>
                            <p:childTnLst>
                              <p:par>
                                <p:cTn id="44" presetID="12" presetClass="entr" presetSubtype="2"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p:tgtEl>
                                          <p:spTgt spid="7"/>
                                        </p:tgtEl>
                                        <p:attrNameLst>
                                          <p:attrName>ppt_x</p:attrName>
                                        </p:attrNameLst>
                                      </p:cBhvr>
                                      <p:tavLst>
                                        <p:tav tm="0">
                                          <p:val>
                                            <p:strVal val="#ppt_x+#ppt_w*1.125000"/>
                                          </p:val>
                                        </p:tav>
                                        <p:tav tm="100000">
                                          <p:val>
                                            <p:strVal val="#ppt_x"/>
                                          </p:val>
                                        </p:tav>
                                      </p:tavLst>
                                    </p:anim>
                                    <p:animEffect transition="in" filter="wipe(left)">
                                      <p:cBhvr>
                                        <p:cTn id="47" dur="500"/>
                                        <p:tgtEl>
                                          <p:spTgt spid="7"/>
                                        </p:tgtEl>
                                      </p:cBhvr>
                                    </p:animEffect>
                                  </p:childTnLst>
                                </p:cTn>
                              </p:par>
                              <p:par>
                                <p:cTn id="48" presetID="12" presetClass="entr" presetSubtype="2"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ppt_x</p:attrName>
                                        </p:attrNameLst>
                                      </p:cBhvr>
                                      <p:tavLst>
                                        <p:tav tm="0">
                                          <p:val>
                                            <p:strVal val="#ppt_x+#ppt_w*1.125000"/>
                                          </p:val>
                                        </p:tav>
                                        <p:tav tm="100000">
                                          <p:val>
                                            <p:strVal val="#ppt_x"/>
                                          </p:val>
                                        </p:tav>
                                      </p:tavLst>
                                    </p:anim>
                                    <p:animEffect transition="in" filter="wipe(left)">
                                      <p:cBhvr>
                                        <p:cTn id="51" dur="500"/>
                                        <p:tgtEl>
                                          <p:spTgt spid="8"/>
                                        </p:tgtEl>
                                      </p:cBhvr>
                                    </p:animEffect>
                                  </p:childTnLst>
                                </p:cTn>
                              </p:par>
                              <p:par>
                                <p:cTn id="52" presetID="12" presetClass="entr" presetSubtype="2"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p:tgtEl>
                                          <p:spTgt spid="17"/>
                                        </p:tgtEl>
                                        <p:attrNameLst>
                                          <p:attrName>ppt_x</p:attrName>
                                        </p:attrNameLst>
                                      </p:cBhvr>
                                      <p:tavLst>
                                        <p:tav tm="0">
                                          <p:val>
                                            <p:strVal val="#ppt_x+#ppt_w*1.125000"/>
                                          </p:val>
                                        </p:tav>
                                        <p:tav tm="100000">
                                          <p:val>
                                            <p:strVal val="#ppt_x"/>
                                          </p:val>
                                        </p:tav>
                                      </p:tavLst>
                                    </p:anim>
                                    <p:animEffect transition="in" filter="wipe(left)">
                                      <p:cBhvr>
                                        <p:cTn id="55" dur="500"/>
                                        <p:tgtEl>
                                          <p:spTgt spid="17"/>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p:tgtEl>
                                          <p:spTgt spid="18"/>
                                        </p:tgtEl>
                                        <p:attrNameLst>
                                          <p:attrName>ppt_x</p:attrName>
                                        </p:attrNameLst>
                                      </p:cBhvr>
                                      <p:tavLst>
                                        <p:tav tm="0">
                                          <p:val>
                                            <p:strVal val="#ppt_x+#ppt_w*1.125000"/>
                                          </p:val>
                                        </p:tav>
                                        <p:tav tm="100000">
                                          <p:val>
                                            <p:strVal val="#ppt_x"/>
                                          </p:val>
                                        </p:tav>
                                      </p:tavLst>
                                    </p:anim>
                                    <p:animEffect transition="in" filter="wipe(left)">
                                      <p:cBhvr>
                                        <p:cTn id="59" dur="500"/>
                                        <p:tgtEl>
                                          <p:spTgt spid="18"/>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par>
                          <p:cTn id="67" fill="hold">
                            <p:stCondLst>
                              <p:cond delay="4500"/>
                            </p:stCondLst>
                            <p:childTnLst>
                              <p:par>
                                <p:cTn id="68" presetID="1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p:tgtEl>
                                          <p:spTgt spid="11"/>
                                        </p:tgtEl>
                                        <p:attrNameLst>
                                          <p:attrName>ppt_x</p:attrName>
                                        </p:attrNameLst>
                                      </p:cBhvr>
                                      <p:tavLst>
                                        <p:tav tm="0">
                                          <p:val>
                                            <p:strVal val="#ppt_x-#ppt_w*1.125000"/>
                                          </p:val>
                                        </p:tav>
                                        <p:tav tm="100000">
                                          <p:val>
                                            <p:strVal val="#ppt_x"/>
                                          </p:val>
                                        </p:tav>
                                      </p:tavLst>
                                    </p:anim>
                                    <p:animEffect transition="in" filter="wipe(right)">
                                      <p:cBhvr>
                                        <p:cTn id="71" dur="500"/>
                                        <p:tgtEl>
                                          <p:spTgt spid="11"/>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p:tgtEl>
                                          <p:spTgt spid="12"/>
                                        </p:tgtEl>
                                        <p:attrNameLst>
                                          <p:attrName>ppt_x</p:attrName>
                                        </p:attrNameLst>
                                      </p:cBhvr>
                                      <p:tavLst>
                                        <p:tav tm="0">
                                          <p:val>
                                            <p:strVal val="#ppt_x-#ppt_w*1.125000"/>
                                          </p:val>
                                        </p:tav>
                                        <p:tav tm="100000">
                                          <p:val>
                                            <p:strVal val="#ppt_x"/>
                                          </p:val>
                                        </p:tav>
                                      </p:tavLst>
                                    </p:anim>
                                    <p:animEffect transition="in" filter="wipe(right)">
                                      <p:cBhvr>
                                        <p:cTn id="75" dur="500"/>
                                        <p:tgtEl>
                                          <p:spTgt spid="12"/>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p:tgtEl>
                                          <p:spTgt spid="15"/>
                                        </p:tgtEl>
                                        <p:attrNameLst>
                                          <p:attrName>ppt_x</p:attrName>
                                        </p:attrNameLst>
                                      </p:cBhvr>
                                      <p:tavLst>
                                        <p:tav tm="0">
                                          <p:val>
                                            <p:strVal val="#ppt_x-#ppt_w*1.125000"/>
                                          </p:val>
                                        </p:tav>
                                        <p:tav tm="100000">
                                          <p:val>
                                            <p:strVal val="#ppt_x"/>
                                          </p:val>
                                        </p:tav>
                                      </p:tavLst>
                                    </p:anim>
                                    <p:animEffect transition="in" filter="wipe(right)">
                                      <p:cBhvr>
                                        <p:cTn id="79" dur="500"/>
                                        <p:tgtEl>
                                          <p:spTgt spid="15"/>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additive="base">
                                        <p:cTn id="82" dur="500"/>
                                        <p:tgtEl>
                                          <p:spTgt spid="16"/>
                                        </p:tgtEl>
                                        <p:attrNameLst>
                                          <p:attrName>ppt_x</p:attrName>
                                        </p:attrNameLst>
                                      </p:cBhvr>
                                      <p:tavLst>
                                        <p:tav tm="0">
                                          <p:val>
                                            <p:strVal val="#ppt_x-#ppt_w*1.125000"/>
                                          </p:val>
                                        </p:tav>
                                        <p:tav tm="100000">
                                          <p:val>
                                            <p:strVal val="#ppt_x"/>
                                          </p:val>
                                        </p:tav>
                                      </p:tavLst>
                                    </p:anim>
                                    <p:animEffect transition="in" filter="wipe(right)">
                                      <p:cBhvr>
                                        <p:cTn id="83" dur="500"/>
                                        <p:tgtEl>
                                          <p:spTgt spid="16"/>
                                        </p:tgtEl>
                                      </p:cBhvr>
                                    </p:animEffect>
                                  </p:childTnLst>
                                </p:cTn>
                              </p:par>
                              <p:par>
                                <p:cTn id="84" presetID="2" presetClass="entr" presetSubtype="9"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300" fill="hold"/>
                                        <p:tgtEl>
                                          <p:spTgt spid="21"/>
                                        </p:tgtEl>
                                        <p:attrNameLst>
                                          <p:attrName>ppt_x</p:attrName>
                                        </p:attrNameLst>
                                      </p:cBhvr>
                                      <p:tavLst>
                                        <p:tav tm="0">
                                          <p:val>
                                            <p:strVal val="0-#ppt_w/2"/>
                                          </p:val>
                                        </p:tav>
                                        <p:tav tm="100000">
                                          <p:val>
                                            <p:strVal val="#ppt_x"/>
                                          </p:val>
                                        </p:tav>
                                      </p:tavLst>
                                    </p:anim>
                                    <p:anim calcmode="lin" valueType="num">
                                      <p:cBhvr additive="base">
                                        <p:cTn id="87" dur="300" fill="hold"/>
                                        <p:tgtEl>
                                          <p:spTgt spid="21"/>
                                        </p:tgtEl>
                                        <p:attrNameLst>
                                          <p:attrName>ppt_y</p:attrName>
                                        </p:attrNameLst>
                                      </p:cBhvr>
                                      <p:tavLst>
                                        <p:tav tm="0">
                                          <p:val>
                                            <p:strVal val="0-#ppt_h/2"/>
                                          </p:val>
                                        </p:tav>
                                        <p:tav tm="100000">
                                          <p:val>
                                            <p:strVal val="#ppt_y"/>
                                          </p:val>
                                        </p:tav>
                                      </p:tavLst>
                                    </p:anim>
                                  </p:childTnLst>
                                </p:cTn>
                              </p:par>
                              <p:par>
                                <p:cTn id="88" presetID="2" presetClass="entr" presetSubtype="9" fill="hold" grpId="0" nodeType="withEffect">
                                  <p:stCondLst>
                                    <p:cond delay="20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300" fill="hold"/>
                                        <p:tgtEl>
                                          <p:spTgt spid="22"/>
                                        </p:tgtEl>
                                        <p:attrNameLst>
                                          <p:attrName>ppt_x</p:attrName>
                                        </p:attrNameLst>
                                      </p:cBhvr>
                                      <p:tavLst>
                                        <p:tav tm="0">
                                          <p:val>
                                            <p:strVal val="0-#ppt_w/2"/>
                                          </p:val>
                                        </p:tav>
                                        <p:tav tm="100000">
                                          <p:val>
                                            <p:strVal val="#ppt_x"/>
                                          </p:val>
                                        </p:tav>
                                      </p:tavLst>
                                    </p:anim>
                                    <p:anim calcmode="lin" valueType="num">
                                      <p:cBhvr additive="base">
                                        <p:cTn id="91" dur="300" fill="hold"/>
                                        <p:tgtEl>
                                          <p:spTgt spid="22"/>
                                        </p:tgtEl>
                                        <p:attrNameLst>
                                          <p:attrName>ppt_y</p:attrName>
                                        </p:attrNameLst>
                                      </p:cBhvr>
                                      <p:tavLst>
                                        <p:tav tm="0">
                                          <p:val>
                                            <p:strVal val="0-#ppt_h/2"/>
                                          </p:val>
                                        </p:tav>
                                        <p:tav tm="100000">
                                          <p:val>
                                            <p:strVal val="#ppt_y"/>
                                          </p:val>
                                        </p:tav>
                                      </p:tavLst>
                                    </p:anim>
                                  </p:childTnLst>
                                </p:cTn>
                              </p:par>
                            </p:childTnLst>
                          </p:cTn>
                        </p:par>
                        <p:par>
                          <p:cTn id="92" fill="hold">
                            <p:stCondLst>
                              <p:cond delay="500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20"/>
                                        </p:tgtEl>
                                        <p:attrNameLst>
                                          <p:attrName>style.visibility</p:attrName>
                                        </p:attrNameLst>
                                      </p:cBhvr>
                                      <p:to>
                                        <p:strVal val="visible"/>
                                      </p:to>
                                    </p:set>
                                    <p:anim calcmode="lin" valueType="num">
                                      <p:cBhvr>
                                        <p:cTn id="95"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96" dur="400" fill="hold"/>
                                        <p:tgtEl>
                                          <p:spTgt spid="20"/>
                                        </p:tgtEl>
                                        <p:attrNameLst>
                                          <p:attrName>ppt_y</p:attrName>
                                        </p:attrNameLst>
                                      </p:cBhvr>
                                      <p:tavLst>
                                        <p:tav tm="0">
                                          <p:val>
                                            <p:strVal val="#ppt_y"/>
                                          </p:val>
                                        </p:tav>
                                        <p:tav tm="100000">
                                          <p:val>
                                            <p:strVal val="#ppt_y"/>
                                          </p:val>
                                        </p:tav>
                                      </p:tavLst>
                                    </p:anim>
                                    <p:anim calcmode="lin" valueType="num">
                                      <p:cBhvr>
                                        <p:cTn id="97"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98"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99" dur="4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autoUpdateAnimBg="0"/>
      <p:bldP spid="3" grpId="1" animBg="1" autoUpdateAnimBg="0"/>
      <p:bldP spid="4" grpId="0" animBg="1" autoUpdateAnimBg="0"/>
      <p:bldP spid="4" grpId="1" animBg="1" autoUpdateAnimBg="0"/>
      <p:bldP spid="5" grpId="0" animBg="1"/>
      <p:bldP spid="6" grpId="0" animBg="1"/>
      <p:bldP spid="7" grpId="0" animBg="1" autoUpdateAnimBg="0"/>
      <p:bldP spid="8" grpId="0" animBg="1" autoUpdateAnimBg="0"/>
      <p:bldP spid="9" grpId="0" animBg="1"/>
      <p:bldP spid="10" grpId="0" animBg="1"/>
      <p:bldP spid="11" grpId="0" animBg="1" autoUpdateAnimBg="0"/>
      <p:bldP spid="12" grpId="0" animBg="1" autoUpdateAnimBg="0"/>
      <p:bldP spid="13" grpId="0" autoUpdateAnimBg="0"/>
      <p:bldP spid="14" grpId="0" autoUpdateAnimBg="0"/>
      <p:bldP spid="15" grpId="0" autoUpdateAnimBg="0"/>
      <p:bldP spid="16" grpId="0" autoUpdateAnimBg="0"/>
      <p:bldP spid="17" grpId="0" autoUpdateAnimBg="0"/>
      <p:bldP spid="18" grpId="0" autoUpdateAnimBg="0"/>
      <p:bldP spid="19" grpId="0" animBg="1" autoUpdateAnimBg="0"/>
      <p:bldP spid="20" grpId="0" autoUpdateAnimBg="0"/>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BF7F3F"/>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24"/>
          <p:cNvSpPr>
            <a:spLocks noEditPoints="1"/>
          </p:cNvSpPr>
          <p:nvPr/>
        </p:nvSpPr>
        <p:spPr bwMode="auto">
          <a:xfrm>
            <a:off x="1906588" y="2560638"/>
            <a:ext cx="268287" cy="269875"/>
          </a:xfrm>
          <a:custGeom>
            <a:avLst/>
            <a:gdLst>
              <a:gd name="T0" fmla="*/ 2147483646 w 611"/>
              <a:gd name="T1" fmla="*/ 0 h 611"/>
              <a:gd name="T2" fmla="*/ 2147483646 w 611"/>
              <a:gd name="T3" fmla="*/ 2147483646 h 611"/>
              <a:gd name="T4" fmla="*/ 2147483646 w 611"/>
              <a:gd name="T5" fmla="*/ 2147483646 h 611"/>
              <a:gd name="T6" fmla="*/ 0 w 611"/>
              <a:gd name="T7" fmla="*/ 2147483646 h 611"/>
              <a:gd name="T8" fmla="*/ 2147483646 w 611"/>
              <a:gd name="T9" fmla="*/ 0 h 611"/>
              <a:gd name="T10" fmla="*/ 2147483646 w 611"/>
              <a:gd name="T11" fmla="*/ 2147483646 h 611"/>
              <a:gd name="T12" fmla="*/ 2147483646 w 611"/>
              <a:gd name="T13" fmla="*/ 2147483646 h 611"/>
              <a:gd name="T14" fmla="*/ 2147483646 w 611"/>
              <a:gd name="T15" fmla="*/ 2147483646 h 611"/>
              <a:gd name="T16" fmla="*/ 2147483646 w 611"/>
              <a:gd name="T17" fmla="*/ 2147483646 h 611"/>
              <a:gd name="T18" fmla="*/ 2147483646 w 611"/>
              <a:gd name="T19" fmla="*/ 2147483646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1" h="611">
                <a:moveTo>
                  <a:pt x="306" y="0"/>
                </a:moveTo>
                <a:cubicBezTo>
                  <a:pt x="474" y="0"/>
                  <a:pt x="611" y="136"/>
                  <a:pt x="611" y="305"/>
                </a:cubicBezTo>
                <a:cubicBezTo>
                  <a:pt x="611" y="474"/>
                  <a:pt x="474" y="611"/>
                  <a:pt x="306" y="611"/>
                </a:cubicBezTo>
                <a:cubicBezTo>
                  <a:pt x="137" y="611"/>
                  <a:pt x="0" y="474"/>
                  <a:pt x="0" y="305"/>
                </a:cubicBezTo>
                <a:cubicBezTo>
                  <a:pt x="0" y="136"/>
                  <a:pt x="137" y="0"/>
                  <a:pt x="306" y="0"/>
                </a:cubicBezTo>
                <a:close/>
                <a:moveTo>
                  <a:pt x="306" y="131"/>
                </a:moveTo>
                <a:cubicBezTo>
                  <a:pt x="402" y="131"/>
                  <a:pt x="480" y="209"/>
                  <a:pt x="480" y="305"/>
                </a:cubicBezTo>
                <a:cubicBezTo>
                  <a:pt x="480" y="402"/>
                  <a:pt x="402" y="480"/>
                  <a:pt x="306" y="480"/>
                </a:cubicBezTo>
                <a:cubicBezTo>
                  <a:pt x="209" y="480"/>
                  <a:pt x="131" y="402"/>
                  <a:pt x="131" y="305"/>
                </a:cubicBezTo>
                <a:cubicBezTo>
                  <a:pt x="131" y="209"/>
                  <a:pt x="209" y="131"/>
                  <a:pt x="306" y="131"/>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6" name="淘宝网Chenying0907出品 25"/>
          <p:cNvSpPr>
            <a:spLocks noEditPoints="1"/>
          </p:cNvSpPr>
          <p:nvPr/>
        </p:nvSpPr>
        <p:spPr bwMode="auto">
          <a:xfrm>
            <a:off x="3090863" y="2581275"/>
            <a:ext cx="269875" cy="269875"/>
          </a:xfrm>
          <a:custGeom>
            <a:avLst/>
            <a:gdLst>
              <a:gd name="T0" fmla="*/ 2147483646 w 611"/>
              <a:gd name="T1" fmla="*/ 0 h 611"/>
              <a:gd name="T2" fmla="*/ 2147483646 w 611"/>
              <a:gd name="T3" fmla="*/ 2147483646 h 611"/>
              <a:gd name="T4" fmla="*/ 2147483646 w 611"/>
              <a:gd name="T5" fmla="*/ 2147483646 h 611"/>
              <a:gd name="T6" fmla="*/ 0 w 611"/>
              <a:gd name="T7" fmla="*/ 2147483646 h 611"/>
              <a:gd name="T8" fmla="*/ 2147483646 w 611"/>
              <a:gd name="T9" fmla="*/ 0 h 611"/>
              <a:gd name="T10" fmla="*/ 2147483646 w 611"/>
              <a:gd name="T11" fmla="*/ 2147483646 h 611"/>
              <a:gd name="T12" fmla="*/ 2147483646 w 611"/>
              <a:gd name="T13" fmla="*/ 2147483646 h 611"/>
              <a:gd name="T14" fmla="*/ 2147483646 w 611"/>
              <a:gd name="T15" fmla="*/ 2147483646 h 611"/>
              <a:gd name="T16" fmla="*/ 2147483646 w 611"/>
              <a:gd name="T17" fmla="*/ 2147483646 h 611"/>
              <a:gd name="T18" fmla="*/ 2147483646 w 611"/>
              <a:gd name="T19" fmla="*/ 2147483646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1" h="611">
                <a:moveTo>
                  <a:pt x="306" y="0"/>
                </a:moveTo>
                <a:cubicBezTo>
                  <a:pt x="475" y="0"/>
                  <a:pt x="611" y="136"/>
                  <a:pt x="611" y="305"/>
                </a:cubicBezTo>
                <a:cubicBezTo>
                  <a:pt x="611" y="474"/>
                  <a:pt x="475" y="611"/>
                  <a:pt x="306" y="611"/>
                </a:cubicBezTo>
                <a:cubicBezTo>
                  <a:pt x="137" y="611"/>
                  <a:pt x="0" y="474"/>
                  <a:pt x="0" y="305"/>
                </a:cubicBezTo>
                <a:cubicBezTo>
                  <a:pt x="0" y="136"/>
                  <a:pt x="137" y="0"/>
                  <a:pt x="306" y="0"/>
                </a:cubicBezTo>
                <a:close/>
                <a:moveTo>
                  <a:pt x="306" y="131"/>
                </a:moveTo>
                <a:cubicBezTo>
                  <a:pt x="402" y="131"/>
                  <a:pt x="480" y="209"/>
                  <a:pt x="480" y="305"/>
                </a:cubicBezTo>
                <a:cubicBezTo>
                  <a:pt x="480" y="402"/>
                  <a:pt x="402" y="480"/>
                  <a:pt x="306" y="480"/>
                </a:cubicBezTo>
                <a:cubicBezTo>
                  <a:pt x="209" y="480"/>
                  <a:pt x="131" y="402"/>
                  <a:pt x="131" y="305"/>
                </a:cubicBezTo>
                <a:cubicBezTo>
                  <a:pt x="131" y="209"/>
                  <a:pt x="209" y="131"/>
                  <a:pt x="306" y="1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7" name="淘宝网Chenying0907出品 26"/>
          <p:cNvSpPr>
            <a:spLocks noEditPoints="1"/>
          </p:cNvSpPr>
          <p:nvPr/>
        </p:nvSpPr>
        <p:spPr bwMode="auto">
          <a:xfrm>
            <a:off x="4303713" y="2546350"/>
            <a:ext cx="268287" cy="269875"/>
          </a:xfrm>
          <a:custGeom>
            <a:avLst/>
            <a:gdLst>
              <a:gd name="T0" fmla="*/ 2147483646 w 611"/>
              <a:gd name="T1" fmla="*/ 0 h 611"/>
              <a:gd name="T2" fmla="*/ 2147483646 w 611"/>
              <a:gd name="T3" fmla="*/ 2147483646 h 611"/>
              <a:gd name="T4" fmla="*/ 2147483646 w 611"/>
              <a:gd name="T5" fmla="*/ 2147483646 h 611"/>
              <a:gd name="T6" fmla="*/ 0 w 611"/>
              <a:gd name="T7" fmla="*/ 2147483646 h 611"/>
              <a:gd name="T8" fmla="*/ 2147483646 w 611"/>
              <a:gd name="T9" fmla="*/ 0 h 611"/>
              <a:gd name="T10" fmla="*/ 2147483646 w 611"/>
              <a:gd name="T11" fmla="*/ 2147483646 h 611"/>
              <a:gd name="T12" fmla="*/ 2147483646 w 611"/>
              <a:gd name="T13" fmla="*/ 2147483646 h 611"/>
              <a:gd name="T14" fmla="*/ 2147483646 w 611"/>
              <a:gd name="T15" fmla="*/ 2147483646 h 611"/>
              <a:gd name="T16" fmla="*/ 2147483646 w 611"/>
              <a:gd name="T17" fmla="*/ 2147483646 h 611"/>
              <a:gd name="T18" fmla="*/ 2147483646 w 611"/>
              <a:gd name="T19" fmla="*/ 2147483646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1" h="611">
                <a:moveTo>
                  <a:pt x="305" y="0"/>
                </a:moveTo>
                <a:cubicBezTo>
                  <a:pt x="474" y="0"/>
                  <a:pt x="611" y="136"/>
                  <a:pt x="611" y="305"/>
                </a:cubicBezTo>
                <a:cubicBezTo>
                  <a:pt x="611" y="474"/>
                  <a:pt x="474" y="611"/>
                  <a:pt x="305" y="611"/>
                </a:cubicBezTo>
                <a:cubicBezTo>
                  <a:pt x="136" y="611"/>
                  <a:pt x="0" y="474"/>
                  <a:pt x="0" y="305"/>
                </a:cubicBezTo>
                <a:cubicBezTo>
                  <a:pt x="0" y="136"/>
                  <a:pt x="136" y="0"/>
                  <a:pt x="305" y="0"/>
                </a:cubicBezTo>
                <a:close/>
                <a:moveTo>
                  <a:pt x="305" y="131"/>
                </a:moveTo>
                <a:cubicBezTo>
                  <a:pt x="402" y="131"/>
                  <a:pt x="480" y="209"/>
                  <a:pt x="480" y="305"/>
                </a:cubicBezTo>
                <a:cubicBezTo>
                  <a:pt x="480" y="402"/>
                  <a:pt x="402" y="480"/>
                  <a:pt x="305" y="480"/>
                </a:cubicBezTo>
                <a:cubicBezTo>
                  <a:pt x="209" y="480"/>
                  <a:pt x="131" y="402"/>
                  <a:pt x="131" y="305"/>
                </a:cubicBezTo>
                <a:cubicBezTo>
                  <a:pt x="131" y="209"/>
                  <a:pt x="209" y="131"/>
                  <a:pt x="305" y="131"/>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8" name="淘宝网Chenying0907出品 27"/>
          <p:cNvSpPr>
            <a:spLocks noEditPoints="1"/>
          </p:cNvSpPr>
          <p:nvPr/>
        </p:nvSpPr>
        <p:spPr bwMode="auto">
          <a:xfrm>
            <a:off x="5578475" y="2611438"/>
            <a:ext cx="268288" cy="268287"/>
          </a:xfrm>
          <a:custGeom>
            <a:avLst/>
            <a:gdLst>
              <a:gd name="T0" fmla="*/ 2147483646 w 611"/>
              <a:gd name="T1" fmla="*/ 0 h 611"/>
              <a:gd name="T2" fmla="*/ 2147483646 w 611"/>
              <a:gd name="T3" fmla="*/ 2147483646 h 611"/>
              <a:gd name="T4" fmla="*/ 2147483646 w 611"/>
              <a:gd name="T5" fmla="*/ 2147483646 h 611"/>
              <a:gd name="T6" fmla="*/ 0 w 611"/>
              <a:gd name="T7" fmla="*/ 2147483646 h 611"/>
              <a:gd name="T8" fmla="*/ 2147483646 w 611"/>
              <a:gd name="T9" fmla="*/ 0 h 611"/>
              <a:gd name="T10" fmla="*/ 2147483646 w 611"/>
              <a:gd name="T11" fmla="*/ 2147483646 h 611"/>
              <a:gd name="T12" fmla="*/ 2147483646 w 611"/>
              <a:gd name="T13" fmla="*/ 2147483646 h 611"/>
              <a:gd name="T14" fmla="*/ 2147483646 w 611"/>
              <a:gd name="T15" fmla="*/ 2147483646 h 611"/>
              <a:gd name="T16" fmla="*/ 2147483646 w 611"/>
              <a:gd name="T17" fmla="*/ 2147483646 h 611"/>
              <a:gd name="T18" fmla="*/ 2147483646 w 611"/>
              <a:gd name="T19" fmla="*/ 2147483646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1" h="611">
                <a:moveTo>
                  <a:pt x="305" y="0"/>
                </a:moveTo>
                <a:cubicBezTo>
                  <a:pt x="474" y="0"/>
                  <a:pt x="611" y="136"/>
                  <a:pt x="611" y="305"/>
                </a:cubicBezTo>
                <a:cubicBezTo>
                  <a:pt x="611" y="474"/>
                  <a:pt x="474" y="611"/>
                  <a:pt x="305" y="611"/>
                </a:cubicBezTo>
                <a:cubicBezTo>
                  <a:pt x="137" y="611"/>
                  <a:pt x="0" y="474"/>
                  <a:pt x="0" y="305"/>
                </a:cubicBezTo>
                <a:cubicBezTo>
                  <a:pt x="0" y="136"/>
                  <a:pt x="137" y="0"/>
                  <a:pt x="305" y="0"/>
                </a:cubicBezTo>
                <a:close/>
                <a:moveTo>
                  <a:pt x="305" y="131"/>
                </a:moveTo>
                <a:cubicBezTo>
                  <a:pt x="402" y="131"/>
                  <a:pt x="480" y="209"/>
                  <a:pt x="480" y="305"/>
                </a:cubicBezTo>
                <a:cubicBezTo>
                  <a:pt x="480" y="402"/>
                  <a:pt x="402" y="480"/>
                  <a:pt x="305" y="480"/>
                </a:cubicBezTo>
                <a:cubicBezTo>
                  <a:pt x="209" y="480"/>
                  <a:pt x="131" y="402"/>
                  <a:pt x="131" y="305"/>
                </a:cubicBezTo>
                <a:cubicBezTo>
                  <a:pt x="131" y="209"/>
                  <a:pt x="209" y="131"/>
                  <a:pt x="305" y="1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9" name="淘宝网Chenying0907出品 28"/>
          <p:cNvSpPr>
            <a:spLocks noEditPoints="1"/>
          </p:cNvSpPr>
          <p:nvPr/>
        </p:nvSpPr>
        <p:spPr bwMode="auto">
          <a:xfrm>
            <a:off x="6772275" y="2586038"/>
            <a:ext cx="268288" cy="269875"/>
          </a:xfrm>
          <a:custGeom>
            <a:avLst/>
            <a:gdLst>
              <a:gd name="T0" fmla="*/ 2147483646 w 611"/>
              <a:gd name="T1" fmla="*/ 0 h 611"/>
              <a:gd name="T2" fmla="*/ 2147483646 w 611"/>
              <a:gd name="T3" fmla="*/ 2147483646 h 611"/>
              <a:gd name="T4" fmla="*/ 2147483646 w 611"/>
              <a:gd name="T5" fmla="*/ 2147483646 h 611"/>
              <a:gd name="T6" fmla="*/ 0 w 611"/>
              <a:gd name="T7" fmla="*/ 2147483646 h 611"/>
              <a:gd name="T8" fmla="*/ 2147483646 w 611"/>
              <a:gd name="T9" fmla="*/ 0 h 611"/>
              <a:gd name="T10" fmla="*/ 2147483646 w 611"/>
              <a:gd name="T11" fmla="*/ 2147483646 h 611"/>
              <a:gd name="T12" fmla="*/ 2147483646 w 611"/>
              <a:gd name="T13" fmla="*/ 2147483646 h 611"/>
              <a:gd name="T14" fmla="*/ 2147483646 w 611"/>
              <a:gd name="T15" fmla="*/ 2147483646 h 611"/>
              <a:gd name="T16" fmla="*/ 2147483646 w 611"/>
              <a:gd name="T17" fmla="*/ 2147483646 h 611"/>
              <a:gd name="T18" fmla="*/ 2147483646 w 611"/>
              <a:gd name="T19" fmla="*/ 2147483646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1" h="611">
                <a:moveTo>
                  <a:pt x="306" y="0"/>
                </a:moveTo>
                <a:cubicBezTo>
                  <a:pt x="474" y="0"/>
                  <a:pt x="611" y="136"/>
                  <a:pt x="611" y="305"/>
                </a:cubicBezTo>
                <a:cubicBezTo>
                  <a:pt x="611" y="474"/>
                  <a:pt x="474" y="611"/>
                  <a:pt x="306" y="611"/>
                </a:cubicBezTo>
                <a:cubicBezTo>
                  <a:pt x="137" y="611"/>
                  <a:pt x="0" y="474"/>
                  <a:pt x="0" y="305"/>
                </a:cubicBezTo>
                <a:cubicBezTo>
                  <a:pt x="0" y="136"/>
                  <a:pt x="137" y="0"/>
                  <a:pt x="306" y="0"/>
                </a:cubicBezTo>
                <a:close/>
                <a:moveTo>
                  <a:pt x="306" y="131"/>
                </a:moveTo>
                <a:cubicBezTo>
                  <a:pt x="402" y="131"/>
                  <a:pt x="480" y="209"/>
                  <a:pt x="480" y="305"/>
                </a:cubicBezTo>
                <a:cubicBezTo>
                  <a:pt x="480" y="402"/>
                  <a:pt x="402" y="480"/>
                  <a:pt x="306" y="480"/>
                </a:cubicBezTo>
                <a:cubicBezTo>
                  <a:pt x="209" y="480"/>
                  <a:pt x="131" y="402"/>
                  <a:pt x="131" y="305"/>
                </a:cubicBezTo>
                <a:cubicBezTo>
                  <a:pt x="131" y="209"/>
                  <a:pt x="209" y="131"/>
                  <a:pt x="306" y="131"/>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0" name="Line 29"/>
          <p:cNvSpPr>
            <a:spLocks noChangeShapeType="1"/>
          </p:cNvSpPr>
          <p:nvPr/>
        </p:nvSpPr>
        <p:spPr bwMode="auto">
          <a:xfrm>
            <a:off x="1206500" y="2695575"/>
            <a:ext cx="660400" cy="0"/>
          </a:xfrm>
          <a:prstGeom prst="line">
            <a:avLst/>
          </a:prstGeom>
          <a:noFill/>
          <a:ln w="7">
            <a:solidFill>
              <a:schemeClr val="accent2"/>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1" name="Line 30"/>
          <p:cNvSpPr>
            <a:spLocks noChangeShapeType="1"/>
          </p:cNvSpPr>
          <p:nvPr/>
        </p:nvSpPr>
        <p:spPr bwMode="auto">
          <a:xfrm>
            <a:off x="2174875" y="2698750"/>
            <a:ext cx="915988" cy="0"/>
          </a:xfrm>
          <a:prstGeom prst="line">
            <a:avLst/>
          </a:prstGeom>
          <a:noFill/>
          <a:ln w="7">
            <a:solidFill>
              <a:schemeClr val="accent2"/>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2" name="Line 31"/>
          <p:cNvSpPr>
            <a:spLocks noChangeShapeType="1"/>
          </p:cNvSpPr>
          <p:nvPr/>
        </p:nvSpPr>
        <p:spPr bwMode="auto">
          <a:xfrm>
            <a:off x="3360738" y="2695575"/>
            <a:ext cx="915987" cy="0"/>
          </a:xfrm>
          <a:prstGeom prst="line">
            <a:avLst/>
          </a:prstGeom>
          <a:noFill/>
          <a:ln w="7">
            <a:solidFill>
              <a:schemeClr val="accent2"/>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3" name="Line 32"/>
          <p:cNvSpPr>
            <a:spLocks noChangeShapeType="1"/>
          </p:cNvSpPr>
          <p:nvPr/>
        </p:nvSpPr>
        <p:spPr bwMode="auto">
          <a:xfrm>
            <a:off x="4648200" y="2716213"/>
            <a:ext cx="915988" cy="0"/>
          </a:xfrm>
          <a:prstGeom prst="line">
            <a:avLst/>
          </a:prstGeom>
          <a:noFill/>
          <a:ln w="7">
            <a:solidFill>
              <a:schemeClr val="accent2"/>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4" name="Line 33"/>
          <p:cNvSpPr>
            <a:spLocks noChangeShapeType="1"/>
          </p:cNvSpPr>
          <p:nvPr/>
        </p:nvSpPr>
        <p:spPr bwMode="auto">
          <a:xfrm>
            <a:off x="5856288" y="2724150"/>
            <a:ext cx="915987" cy="0"/>
          </a:xfrm>
          <a:prstGeom prst="line">
            <a:avLst/>
          </a:prstGeom>
          <a:noFill/>
          <a:ln w="7">
            <a:solidFill>
              <a:schemeClr val="accent2"/>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5" name="Line 34"/>
          <p:cNvSpPr>
            <a:spLocks noChangeShapeType="1"/>
          </p:cNvSpPr>
          <p:nvPr/>
        </p:nvSpPr>
        <p:spPr bwMode="auto">
          <a:xfrm>
            <a:off x="7067550" y="2720975"/>
            <a:ext cx="915988" cy="0"/>
          </a:xfrm>
          <a:prstGeom prst="line">
            <a:avLst/>
          </a:prstGeom>
          <a:noFill/>
          <a:ln w="7">
            <a:solidFill>
              <a:schemeClr val="accent2"/>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6" name="淘宝网Chenying0907出品 35"/>
          <p:cNvSpPr/>
          <p:nvPr/>
        </p:nvSpPr>
        <p:spPr bwMode="auto">
          <a:xfrm>
            <a:off x="1644650" y="1492250"/>
            <a:ext cx="1379538" cy="1022350"/>
          </a:xfrm>
          <a:custGeom>
            <a:avLst/>
            <a:gdLst>
              <a:gd name="T0" fmla="*/ 0 w 3055"/>
              <a:gd name="T1" fmla="*/ 0 h 3026"/>
              <a:gd name="T2" fmla="*/ 2147483646 w 3055"/>
              <a:gd name="T3" fmla="*/ 0 h 3026"/>
              <a:gd name="T4" fmla="*/ 2147483646 w 3055"/>
              <a:gd name="T5" fmla="*/ 2147483646 h 3026"/>
              <a:gd name="T6" fmla="*/ 2147483646 w 3055"/>
              <a:gd name="T7" fmla="*/ 2147483646 h 3026"/>
              <a:gd name="T8" fmla="*/ 2147483646 w 3055"/>
              <a:gd name="T9" fmla="*/ 2147483646 h 3026"/>
              <a:gd name="T10" fmla="*/ 2147483646 w 3055"/>
              <a:gd name="T11" fmla="*/ 2147483646 h 3026"/>
              <a:gd name="T12" fmla="*/ 0 w 3055"/>
              <a:gd name="T13" fmla="*/ 2147483646 h 3026"/>
              <a:gd name="T14" fmla="*/ 0 w 3055"/>
              <a:gd name="T15" fmla="*/ 0 h 30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5" h="3026">
                <a:moveTo>
                  <a:pt x="0" y="0"/>
                </a:moveTo>
                <a:lnTo>
                  <a:pt x="3055" y="0"/>
                </a:lnTo>
                <a:lnTo>
                  <a:pt x="3055" y="2242"/>
                </a:lnTo>
                <a:lnTo>
                  <a:pt x="1115" y="2242"/>
                </a:lnTo>
                <a:lnTo>
                  <a:pt x="805" y="3026"/>
                </a:lnTo>
                <a:lnTo>
                  <a:pt x="577" y="2242"/>
                </a:lnTo>
                <a:lnTo>
                  <a:pt x="0" y="224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7" name="淘宝网Chenying0907出品 36"/>
          <p:cNvSpPr/>
          <p:nvPr/>
        </p:nvSpPr>
        <p:spPr bwMode="auto">
          <a:xfrm>
            <a:off x="4083050" y="1492250"/>
            <a:ext cx="1371600" cy="990600"/>
          </a:xfrm>
          <a:custGeom>
            <a:avLst/>
            <a:gdLst>
              <a:gd name="T0" fmla="*/ 0 w 3056"/>
              <a:gd name="T1" fmla="*/ 0 h 3026"/>
              <a:gd name="T2" fmla="*/ 2147483646 w 3056"/>
              <a:gd name="T3" fmla="*/ 0 h 3026"/>
              <a:gd name="T4" fmla="*/ 2147483646 w 3056"/>
              <a:gd name="T5" fmla="*/ 2147483646 h 3026"/>
              <a:gd name="T6" fmla="*/ 2147483646 w 3056"/>
              <a:gd name="T7" fmla="*/ 2147483646 h 3026"/>
              <a:gd name="T8" fmla="*/ 2147483646 w 3056"/>
              <a:gd name="T9" fmla="*/ 2147483646 h 3026"/>
              <a:gd name="T10" fmla="*/ 2147483646 w 3056"/>
              <a:gd name="T11" fmla="*/ 2147483646 h 3026"/>
              <a:gd name="T12" fmla="*/ 0 w 3056"/>
              <a:gd name="T13" fmla="*/ 2147483646 h 3026"/>
              <a:gd name="T14" fmla="*/ 0 w 3056"/>
              <a:gd name="T15" fmla="*/ 0 h 30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6" h="3026">
                <a:moveTo>
                  <a:pt x="0" y="0"/>
                </a:moveTo>
                <a:lnTo>
                  <a:pt x="3056" y="0"/>
                </a:lnTo>
                <a:lnTo>
                  <a:pt x="3056" y="2242"/>
                </a:lnTo>
                <a:lnTo>
                  <a:pt x="1115" y="2242"/>
                </a:lnTo>
                <a:lnTo>
                  <a:pt x="805" y="3026"/>
                </a:lnTo>
                <a:lnTo>
                  <a:pt x="577" y="2242"/>
                </a:lnTo>
                <a:lnTo>
                  <a:pt x="0" y="224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8" name="淘宝网Chenying0907出品 37"/>
          <p:cNvSpPr/>
          <p:nvPr/>
        </p:nvSpPr>
        <p:spPr bwMode="auto">
          <a:xfrm>
            <a:off x="6562725" y="1477963"/>
            <a:ext cx="1343025" cy="1068387"/>
          </a:xfrm>
          <a:custGeom>
            <a:avLst/>
            <a:gdLst>
              <a:gd name="T0" fmla="*/ 0 w 3055"/>
              <a:gd name="T1" fmla="*/ 0 h 3026"/>
              <a:gd name="T2" fmla="*/ 2147483646 w 3055"/>
              <a:gd name="T3" fmla="*/ 0 h 3026"/>
              <a:gd name="T4" fmla="*/ 2147483646 w 3055"/>
              <a:gd name="T5" fmla="*/ 2147483646 h 3026"/>
              <a:gd name="T6" fmla="*/ 2147483646 w 3055"/>
              <a:gd name="T7" fmla="*/ 2147483646 h 3026"/>
              <a:gd name="T8" fmla="*/ 2147483646 w 3055"/>
              <a:gd name="T9" fmla="*/ 2147483646 h 3026"/>
              <a:gd name="T10" fmla="*/ 2147483646 w 3055"/>
              <a:gd name="T11" fmla="*/ 2147483646 h 3026"/>
              <a:gd name="T12" fmla="*/ 0 w 3055"/>
              <a:gd name="T13" fmla="*/ 2147483646 h 3026"/>
              <a:gd name="T14" fmla="*/ 0 w 3055"/>
              <a:gd name="T15" fmla="*/ 0 h 30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5" h="3026">
                <a:moveTo>
                  <a:pt x="0" y="0"/>
                </a:moveTo>
                <a:lnTo>
                  <a:pt x="3055" y="0"/>
                </a:lnTo>
                <a:lnTo>
                  <a:pt x="3055" y="2242"/>
                </a:lnTo>
                <a:lnTo>
                  <a:pt x="1115" y="2242"/>
                </a:lnTo>
                <a:lnTo>
                  <a:pt x="805" y="3026"/>
                </a:lnTo>
                <a:lnTo>
                  <a:pt x="577" y="2242"/>
                </a:lnTo>
                <a:lnTo>
                  <a:pt x="0" y="224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9" name="淘宝网Chenying0907出品 38"/>
          <p:cNvSpPr/>
          <p:nvPr/>
        </p:nvSpPr>
        <p:spPr bwMode="auto">
          <a:xfrm>
            <a:off x="2768600" y="2947988"/>
            <a:ext cx="1411288" cy="1087437"/>
          </a:xfrm>
          <a:custGeom>
            <a:avLst/>
            <a:gdLst>
              <a:gd name="T0" fmla="*/ 0 w 3055"/>
              <a:gd name="T1" fmla="*/ 2147483646 h 3026"/>
              <a:gd name="T2" fmla="*/ 2147483646 w 3055"/>
              <a:gd name="T3" fmla="*/ 2147483646 h 3026"/>
              <a:gd name="T4" fmla="*/ 2147483646 w 3055"/>
              <a:gd name="T5" fmla="*/ 2147483646 h 3026"/>
              <a:gd name="T6" fmla="*/ 2147483646 w 3055"/>
              <a:gd name="T7" fmla="*/ 2147483646 h 3026"/>
              <a:gd name="T8" fmla="*/ 2147483646 w 3055"/>
              <a:gd name="T9" fmla="*/ 0 h 3026"/>
              <a:gd name="T10" fmla="*/ 2147483646 w 3055"/>
              <a:gd name="T11" fmla="*/ 2147483646 h 3026"/>
              <a:gd name="T12" fmla="*/ 0 w 3055"/>
              <a:gd name="T13" fmla="*/ 2147483646 h 3026"/>
              <a:gd name="T14" fmla="*/ 0 w 3055"/>
              <a:gd name="T15" fmla="*/ 2147483646 h 30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5" h="3026">
                <a:moveTo>
                  <a:pt x="0" y="3026"/>
                </a:moveTo>
                <a:lnTo>
                  <a:pt x="3055" y="3026"/>
                </a:lnTo>
                <a:lnTo>
                  <a:pt x="3055" y="783"/>
                </a:lnTo>
                <a:lnTo>
                  <a:pt x="1115" y="783"/>
                </a:lnTo>
                <a:lnTo>
                  <a:pt x="805" y="0"/>
                </a:lnTo>
                <a:lnTo>
                  <a:pt x="577" y="783"/>
                </a:lnTo>
                <a:lnTo>
                  <a:pt x="0" y="783"/>
                </a:lnTo>
                <a:lnTo>
                  <a:pt x="0" y="3026"/>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20" name="淘宝网Chenying0907出品 39"/>
          <p:cNvSpPr/>
          <p:nvPr/>
        </p:nvSpPr>
        <p:spPr bwMode="auto">
          <a:xfrm>
            <a:off x="5254625" y="2963863"/>
            <a:ext cx="1333500" cy="1077912"/>
          </a:xfrm>
          <a:custGeom>
            <a:avLst/>
            <a:gdLst>
              <a:gd name="T0" fmla="*/ 0 w 3056"/>
              <a:gd name="T1" fmla="*/ 2147483646 h 3026"/>
              <a:gd name="T2" fmla="*/ 2147483646 w 3056"/>
              <a:gd name="T3" fmla="*/ 2147483646 h 3026"/>
              <a:gd name="T4" fmla="*/ 2147483646 w 3056"/>
              <a:gd name="T5" fmla="*/ 2147483646 h 3026"/>
              <a:gd name="T6" fmla="*/ 2147483646 w 3056"/>
              <a:gd name="T7" fmla="*/ 2147483646 h 3026"/>
              <a:gd name="T8" fmla="*/ 2147483646 w 3056"/>
              <a:gd name="T9" fmla="*/ 0 h 3026"/>
              <a:gd name="T10" fmla="*/ 2147483646 w 3056"/>
              <a:gd name="T11" fmla="*/ 2147483646 h 3026"/>
              <a:gd name="T12" fmla="*/ 0 w 3056"/>
              <a:gd name="T13" fmla="*/ 2147483646 h 3026"/>
              <a:gd name="T14" fmla="*/ 0 w 3056"/>
              <a:gd name="T15" fmla="*/ 2147483646 h 30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6" h="3026">
                <a:moveTo>
                  <a:pt x="0" y="3026"/>
                </a:moveTo>
                <a:lnTo>
                  <a:pt x="3056" y="3026"/>
                </a:lnTo>
                <a:lnTo>
                  <a:pt x="3056" y="783"/>
                </a:lnTo>
                <a:lnTo>
                  <a:pt x="1116" y="783"/>
                </a:lnTo>
                <a:lnTo>
                  <a:pt x="806" y="0"/>
                </a:lnTo>
                <a:lnTo>
                  <a:pt x="577" y="783"/>
                </a:lnTo>
                <a:lnTo>
                  <a:pt x="0" y="783"/>
                </a:lnTo>
                <a:lnTo>
                  <a:pt x="0" y="3026"/>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21" name="TextBox 20"/>
          <p:cNvSpPr txBox="1">
            <a:spLocks noChangeArrowheads="1"/>
          </p:cNvSpPr>
          <p:nvPr/>
        </p:nvSpPr>
        <p:spPr bwMode="auto">
          <a:xfrm>
            <a:off x="1731963" y="2908300"/>
            <a:ext cx="61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a:t>
            </a: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题</a:t>
            </a:r>
          </a:p>
        </p:txBody>
      </p:sp>
      <p:sp>
        <p:nvSpPr>
          <p:cNvPr id="22" name="TextBox 23"/>
          <p:cNvSpPr txBox="1">
            <a:spLocks noChangeArrowheads="1"/>
          </p:cNvSpPr>
          <p:nvPr/>
        </p:nvSpPr>
        <p:spPr bwMode="auto">
          <a:xfrm>
            <a:off x="2917825" y="2192338"/>
            <a:ext cx="617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23" name="TextBox 24"/>
          <p:cNvSpPr txBox="1">
            <a:spLocks noChangeArrowheads="1"/>
          </p:cNvSpPr>
          <p:nvPr/>
        </p:nvSpPr>
        <p:spPr bwMode="auto">
          <a:xfrm>
            <a:off x="4149725" y="2917825"/>
            <a:ext cx="619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24" name="TextBox 25"/>
          <p:cNvSpPr txBox="1">
            <a:spLocks noChangeArrowheads="1"/>
          </p:cNvSpPr>
          <p:nvPr/>
        </p:nvSpPr>
        <p:spPr bwMode="auto">
          <a:xfrm>
            <a:off x="5403850" y="2243138"/>
            <a:ext cx="6191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25" name="TextBox 26"/>
          <p:cNvSpPr txBox="1">
            <a:spLocks noChangeArrowheads="1"/>
          </p:cNvSpPr>
          <p:nvPr/>
        </p:nvSpPr>
        <p:spPr bwMode="auto">
          <a:xfrm>
            <a:off x="6597650" y="2879725"/>
            <a:ext cx="617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26" name="TextBox 27"/>
          <p:cNvSpPr txBox="1">
            <a:spLocks noChangeArrowheads="1"/>
          </p:cNvSpPr>
          <p:nvPr/>
        </p:nvSpPr>
        <p:spPr bwMode="auto">
          <a:xfrm>
            <a:off x="1736725" y="1595438"/>
            <a:ext cx="12874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28"/>
          <p:cNvSpPr txBox="1">
            <a:spLocks noChangeArrowheads="1"/>
          </p:cNvSpPr>
          <p:nvPr/>
        </p:nvSpPr>
        <p:spPr bwMode="auto">
          <a:xfrm>
            <a:off x="4116388" y="1563688"/>
            <a:ext cx="12874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29"/>
          <p:cNvSpPr txBox="1">
            <a:spLocks noChangeArrowheads="1"/>
          </p:cNvSpPr>
          <p:nvPr/>
        </p:nvSpPr>
        <p:spPr bwMode="auto">
          <a:xfrm>
            <a:off x="6618288" y="1592263"/>
            <a:ext cx="12874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30"/>
          <p:cNvSpPr txBox="1">
            <a:spLocks noChangeArrowheads="1"/>
          </p:cNvSpPr>
          <p:nvPr/>
        </p:nvSpPr>
        <p:spPr bwMode="auto">
          <a:xfrm>
            <a:off x="5300663" y="3382963"/>
            <a:ext cx="12874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31"/>
          <p:cNvSpPr txBox="1">
            <a:spLocks noChangeArrowheads="1"/>
          </p:cNvSpPr>
          <p:nvPr/>
        </p:nvSpPr>
        <p:spPr bwMode="auto">
          <a:xfrm>
            <a:off x="2830513" y="3327400"/>
            <a:ext cx="12858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22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300" fill="hold"/>
                                        <p:tgtEl>
                                          <p:spTgt spid="5"/>
                                        </p:tgtEl>
                                        <p:attrNameLst>
                                          <p:attrName>ppt_w</p:attrName>
                                        </p:attrNameLst>
                                      </p:cBhvr>
                                      <p:tavLst>
                                        <p:tav tm="0">
                                          <p:val>
                                            <p:fltVal val="0"/>
                                          </p:val>
                                        </p:tav>
                                        <p:tav tm="100000">
                                          <p:val>
                                            <p:strVal val="#ppt_w"/>
                                          </p:val>
                                        </p:tav>
                                      </p:tavLst>
                                    </p:anim>
                                    <p:anim calcmode="lin" valueType="num">
                                      <p:cBhvr>
                                        <p:cTn id="29" dur="300" fill="hold"/>
                                        <p:tgtEl>
                                          <p:spTgt spid="5"/>
                                        </p:tgtEl>
                                        <p:attrNameLst>
                                          <p:attrName>ppt_h</p:attrName>
                                        </p:attrNameLst>
                                      </p:cBhvr>
                                      <p:tavLst>
                                        <p:tav tm="0">
                                          <p:val>
                                            <p:fltVal val="0"/>
                                          </p:val>
                                        </p:tav>
                                        <p:tav tm="100000">
                                          <p:val>
                                            <p:strVal val="#ppt_h"/>
                                          </p:val>
                                        </p:tav>
                                      </p:tavLst>
                                    </p:anim>
                                    <p:animEffect transition="in" filter="fade">
                                      <p:cBhvr>
                                        <p:cTn id="30" dur="300"/>
                                        <p:tgtEl>
                                          <p:spTgt spid="5"/>
                                        </p:tgtEl>
                                      </p:cBhvr>
                                    </p:animEffect>
                                  </p:childTnLst>
                                </p:cTn>
                              </p:par>
                            </p:childTnLst>
                          </p:cTn>
                        </p:par>
                        <p:par>
                          <p:cTn id="31" fill="hold">
                            <p:stCondLst>
                              <p:cond delay="1720"/>
                            </p:stCondLst>
                            <p:childTnLst>
                              <p:par>
                                <p:cTn id="32" presetID="31"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400" fill="hold"/>
                                        <p:tgtEl>
                                          <p:spTgt spid="21"/>
                                        </p:tgtEl>
                                        <p:attrNameLst>
                                          <p:attrName>ppt_w</p:attrName>
                                        </p:attrNameLst>
                                      </p:cBhvr>
                                      <p:tavLst>
                                        <p:tav tm="0">
                                          <p:val>
                                            <p:fltVal val="0"/>
                                          </p:val>
                                        </p:tav>
                                        <p:tav tm="100000">
                                          <p:val>
                                            <p:strVal val="#ppt_w"/>
                                          </p:val>
                                        </p:tav>
                                      </p:tavLst>
                                    </p:anim>
                                    <p:anim calcmode="lin" valueType="num">
                                      <p:cBhvr>
                                        <p:cTn id="35" dur="400" fill="hold"/>
                                        <p:tgtEl>
                                          <p:spTgt spid="21"/>
                                        </p:tgtEl>
                                        <p:attrNameLst>
                                          <p:attrName>ppt_h</p:attrName>
                                        </p:attrNameLst>
                                      </p:cBhvr>
                                      <p:tavLst>
                                        <p:tav tm="0">
                                          <p:val>
                                            <p:fltVal val="0"/>
                                          </p:val>
                                        </p:tav>
                                        <p:tav tm="100000">
                                          <p:val>
                                            <p:strVal val="#ppt_h"/>
                                          </p:val>
                                        </p:tav>
                                      </p:tavLst>
                                    </p:anim>
                                    <p:anim calcmode="lin" valueType="num">
                                      <p:cBhvr>
                                        <p:cTn id="36" dur="400" fill="hold"/>
                                        <p:tgtEl>
                                          <p:spTgt spid="21"/>
                                        </p:tgtEl>
                                        <p:attrNameLst>
                                          <p:attrName>style.rotation</p:attrName>
                                        </p:attrNameLst>
                                      </p:cBhvr>
                                      <p:tavLst>
                                        <p:tav tm="0">
                                          <p:val>
                                            <p:fltVal val="90"/>
                                          </p:val>
                                        </p:tav>
                                        <p:tav tm="100000">
                                          <p:val>
                                            <p:fltVal val="0"/>
                                          </p:val>
                                        </p:tav>
                                      </p:tavLst>
                                    </p:anim>
                                    <p:animEffect transition="in" filter="fade">
                                      <p:cBhvr>
                                        <p:cTn id="37" dur="400"/>
                                        <p:tgtEl>
                                          <p:spTgt spid="21"/>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anim calcmode="lin" valueType="num">
                                      <p:cBhvr>
                                        <p:cTn id="46" dur="500" fill="hold"/>
                                        <p:tgtEl>
                                          <p:spTgt spid="16"/>
                                        </p:tgtEl>
                                        <p:attrNameLst>
                                          <p:attrName>ppt_x</p:attrName>
                                        </p:attrNameLst>
                                      </p:cBhvr>
                                      <p:tavLst>
                                        <p:tav tm="0">
                                          <p:val>
                                            <p:strVal val="#ppt_x"/>
                                          </p:val>
                                        </p:tav>
                                        <p:tav tm="100000">
                                          <p:val>
                                            <p:strVal val="#ppt_x"/>
                                          </p:val>
                                        </p:tav>
                                      </p:tavLst>
                                    </p:anim>
                                    <p:anim calcmode="lin" valueType="num">
                                      <p:cBhvr>
                                        <p:cTn id="47" dur="5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222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par>
                          <p:cTn id="52" fill="hold">
                            <p:stCondLst>
                              <p:cond delay="2720"/>
                            </p:stCondLst>
                            <p:childTnLst>
                              <p:par>
                                <p:cTn id="53" presetID="10" presetClass="entr" presetSubtype="0"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300" fill="hold"/>
                                        <p:tgtEl>
                                          <p:spTgt spid="6"/>
                                        </p:tgtEl>
                                        <p:attrNameLst>
                                          <p:attrName>ppt_w</p:attrName>
                                        </p:attrNameLst>
                                      </p:cBhvr>
                                      <p:tavLst>
                                        <p:tav tm="0">
                                          <p:val>
                                            <p:fltVal val="0"/>
                                          </p:val>
                                        </p:tav>
                                        <p:tav tm="100000">
                                          <p:val>
                                            <p:strVal val="#ppt_w"/>
                                          </p:val>
                                        </p:tav>
                                      </p:tavLst>
                                    </p:anim>
                                    <p:anim calcmode="lin" valueType="num">
                                      <p:cBhvr>
                                        <p:cTn id="56" dur="300" fill="hold"/>
                                        <p:tgtEl>
                                          <p:spTgt spid="6"/>
                                        </p:tgtEl>
                                        <p:attrNameLst>
                                          <p:attrName>ppt_h</p:attrName>
                                        </p:attrNameLst>
                                      </p:cBhvr>
                                      <p:tavLst>
                                        <p:tav tm="0">
                                          <p:val>
                                            <p:fltVal val="0"/>
                                          </p:val>
                                        </p:tav>
                                        <p:tav tm="100000">
                                          <p:val>
                                            <p:strVal val="#ppt_h"/>
                                          </p:val>
                                        </p:tav>
                                      </p:tavLst>
                                    </p:anim>
                                    <p:animEffect transition="in" filter="fade">
                                      <p:cBhvr>
                                        <p:cTn id="57" dur="300"/>
                                        <p:tgtEl>
                                          <p:spTgt spid="6"/>
                                        </p:tgtEl>
                                      </p:cBhvr>
                                    </p:animEffect>
                                  </p:childTnLst>
                                </p:cTn>
                              </p:par>
                            </p:childTnLst>
                          </p:cTn>
                        </p:par>
                        <p:par>
                          <p:cTn id="58" fill="hold">
                            <p:stCondLst>
                              <p:cond delay="3220"/>
                            </p:stCondLst>
                            <p:childTnLst>
                              <p:par>
                                <p:cTn id="59" presetID="31"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400" fill="hold"/>
                                        <p:tgtEl>
                                          <p:spTgt spid="22"/>
                                        </p:tgtEl>
                                        <p:attrNameLst>
                                          <p:attrName>ppt_w</p:attrName>
                                        </p:attrNameLst>
                                      </p:cBhvr>
                                      <p:tavLst>
                                        <p:tav tm="0">
                                          <p:val>
                                            <p:fltVal val="0"/>
                                          </p:val>
                                        </p:tav>
                                        <p:tav tm="100000">
                                          <p:val>
                                            <p:strVal val="#ppt_w"/>
                                          </p:val>
                                        </p:tav>
                                      </p:tavLst>
                                    </p:anim>
                                    <p:anim calcmode="lin" valueType="num">
                                      <p:cBhvr>
                                        <p:cTn id="62" dur="400" fill="hold"/>
                                        <p:tgtEl>
                                          <p:spTgt spid="22"/>
                                        </p:tgtEl>
                                        <p:attrNameLst>
                                          <p:attrName>ppt_h</p:attrName>
                                        </p:attrNameLst>
                                      </p:cBhvr>
                                      <p:tavLst>
                                        <p:tav tm="0">
                                          <p:val>
                                            <p:fltVal val="0"/>
                                          </p:val>
                                        </p:tav>
                                        <p:tav tm="100000">
                                          <p:val>
                                            <p:strVal val="#ppt_h"/>
                                          </p:val>
                                        </p:tav>
                                      </p:tavLst>
                                    </p:anim>
                                    <p:anim calcmode="lin" valueType="num">
                                      <p:cBhvr>
                                        <p:cTn id="63" dur="400" fill="hold"/>
                                        <p:tgtEl>
                                          <p:spTgt spid="22"/>
                                        </p:tgtEl>
                                        <p:attrNameLst>
                                          <p:attrName>style.rotation</p:attrName>
                                        </p:attrNameLst>
                                      </p:cBhvr>
                                      <p:tavLst>
                                        <p:tav tm="0">
                                          <p:val>
                                            <p:fltVal val="90"/>
                                          </p:val>
                                        </p:tav>
                                        <p:tav tm="100000">
                                          <p:val>
                                            <p:fltVal val="0"/>
                                          </p:val>
                                        </p:tav>
                                      </p:tavLst>
                                    </p:anim>
                                    <p:animEffect transition="in" filter="fade">
                                      <p:cBhvr>
                                        <p:cTn id="64" dur="400"/>
                                        <p:tgtEl>
                                          <p:spTgt spid="22"/>
                                        </p:tgtEl>
                                      </p:cBhvr>
                                    </p:animEffect>
                                  </p:childTnLst>
                                </p:cTn>
                              </p:par>
                              <p:par>
                                <p:cTn id="65" presetID="42"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anim calcmode="lin" valueType="num">
                                      <p:cBhvr>
                                        <p:cTn id="68" dur="500" fill="hold"/>
                                        <p:tgtEl>
                                          <p:spTgt spid="30"/>
                                        </p:tgtEl>
                                        <p:attrNameLst>
                                          <p:attrName>ppt_x</p:attrName>
                                        </p:attrNameLst>
                                      </p:cBhvr>
                                      <p:tavLst>
                                        <p:tav tm="0">
                                          <p:val>
                                            <p:strVal val="#ppt_x"/>
                                          </p:val>
                                        </p:tav>
                                        <p:tav tm="100000">
                                          <p:val>
                                            <p:strVal val="#ppt_x"/>
                                          </p:val>
                                        </p:tav>
                                      </p:tavLst>
                                    </p:anim>
                                    <p:anim calcmode="lin" valueType="num">
                                      <p:cBhvr>
                                        <p:cTn id="69" dur="500" fill="hold"/>
                                        <p:tgtEl>
                                          <p:spTgt spid="3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anim calcmode="lin" valueType="num">
                                      <p:cBhvr>
                                        <p:cTn id="73" dur="500" fill="hold"/>
                                        <p:tgtEl>
                                          <p:spTgt spid="19"/>
                                        </p:tgtEl>
                                        <p:attrNameLst>
                                          <p:attrName>ppt_x</p:attrName>
                                        </p:attrNameLst>
                                      </p:cBhvr>
                                      <p:tavLst>
                                        <p:tav tm="0">
                                          <p:val>
                                            <p:strVal val="#ppt_x"/>
                                          </p:val>
                                        </p:tav>
                                        <p:tav tm="100000">
                                          <p:val>
                                            <p:strVal val="#ppt_x"/>
                                          </p:val>
                                        </p:tav>
                                      </p:tavLst>
                                    </p:anim>
                                    <p:anim calcmode="lin" valueType="num">
                                      <p:cBhvr>
                                        <p:cTn id="74" dur="5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3720"/>
                            </p:stCondLst>
                            <p:childTnLst>
                              <p:par>
                                <p:cTn id="76" presetID="22" presetClass="entr" presetSubtype="8"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left)">
                                      <p:cBhvr>
                                        <p:cTn id="78" dur="500"/>
                                        <p:tgtEl>
                                          <p:spTgt spid="12"/>
                                        </p:tgtEl>
                                      </p:cBhvr>
                                    </p:animEffect>
                                  </p:childTnLst>
                                </p:cTn>
                              </p:par>
                            </p:childTnLst>
                          </p:cTn>
                        </p:par>
                        <p:par>
                          <p:cTn id="79" fill="hold">
                            <p:stCondLst>
                              <p:cond delay="4220"/>
                            </p:stCondLst>
                            <p:childTnLst>
                              <p:par>
                                <p:cTn id="80" presetID="10" presetClass="entr" presetSubtype="0"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p:cTn id="82" dur="300" fill="hold"/>
                                        <p:tgtEl>
                                          <p:spTgt spid="7"/>
                                        </p:tgtEl>
                                        <p:attrNameLst>
                                          <p:attrName>ppt_w</p:attrName>
                                        </p:attrNameLst>
                                      </p:cBhvr>
                                      <p:tavLst>
                                        <p:tav tm="0">
                                          <p:val>
                                            <p:fltVal val="0"/>
                                          </p:val>
                                        </p:tav>
                                        <p:tav tm="100000">
                                          <p:val>
                                            <p:strVal val="#ppt_w"/>
                                          </p:val>
                                        </p:tav>
                                      </p:tavLst>
                                    </p:anim>
                                    <p:anim calcmode="lin" valueType="num">
                                      <p:cBhvr>
                                        <p:cTn id="83" dur="300" fill="hold"/>
                                        <p:tgtEl>
                                          <p:spTgt spid="7"/>
                                        </p:tgtEl>
                                        <p:attrNameLst>
                                          <p:attrName>ppt_h</p:attrName>
                                        </p:attrNameLst>
                                      </p:cBhvr>
                                      <p:tavLst>
                                        <p:tav tm="0">
                                          <p:val>
                                            <p:fltVal val="0"/>
                                          </p:val>
                                        </p:tav>
                                        <p:tav tm="100000">
                                          <p:val>
                                            <p:strVal val="#ppt_h"/>
                                          </p:val>
                                        </p:tav>
                                      </p:tavLst>
                                    </p:anim>
                                    <p:animEffect transition="in" filter="fade">
                                      <p:cBhvr>
                                        <p:cTn id="84" dur="300"/>
                                        <p:tgtEl>
                                          <p:spTgt spid="7"/>
                                        </p:tgtEl>
                                      </p:cBhvr>
                                    </p:animEffect>
                                  </p:childTnLst>
                                </p:cTn>
                              </p:par>
                            </p:childTnLst>
                          </p:cTn>
                        </p:par>
                        <p:par>
                          <p:cTn id="85" fill="hold">
                            <p:stCondLst>
                              <p:cond delay="4720"/>
                            </p:stCondLst>
                            <p:childTnLst>
                              <p:par>
                                <p:cTn id="86" presetID="31"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p:cTn id="88" dur="400" fill="hold"/>
                                        <p:tgtEl>
                                          <p:spTgt spid="23"/>
                                        </p:tgtEl>
                                        <p:attrNameLst>
                                          <p:attrName>ppt_w</p:attrName>
                                        </p:attrNameLst>
                                      </p:cBhvr>
                                      <p:tavLst>
                                        <p:tav tm="0">
                                          <p:val>
                                            <p:fltVal val="0"/>
                                          </p:val>
                                        </p:tav>
                                        <p:tav tm="100000">
                                          <p:val>
                                            <p:strVal val="#ppt_w"/>
                                          </p:val>
                                        </p:tav>
                                      </p:tavLst>
                                    </p:anim>
                                    <p:anim calcmode="lin" valueType="num">
                                      <p:cBhvr>
                                        <p:cTn id="89" dur="400" fill="hold"/>
                                        <p:tgtEl>
                                          <p:spTgt spid="23"/>
                                        </p:tgtEl>
                                        <p:attrNameLst>
                                          <p:attrName>ppt_h</p:attrName>
                                        </p:attrNameLst>
                                      </p:cBhvr>
                                      <p:tavLst>
                                        <p:tav tm="0">
                                          <p:val>
                                            <p:fltVal val="0"/>
                                          </p:val>
                                        </p:tav>
                                        <p:tav tm="100000">
                                          <p:val>
                                            <p:strVal val="#ppt_h"/>
                                          </p:val>
                                        </p:tav>
                                      </p:tavLst>
                                    </p:anim>
                                    <p:anim calcmode="lin" valueType="num">
                                      <p:cBhvr>
                                        <p:cTn id="90" dur="400" fill="hold"/>
                                        <p:tgtEl>
                                          <p:spTgt spid="23"/>
                                        </p:tgtEl>
                                        <p:attrNameLst>
                                          <p:attrName>style.rotation</p:attrName>
                                        </p:attrNameLst>
                                      </p:cBhvr>
                                      <p:tavLst>
                                        <p:tav tm="0">
                                          <p:val>
                                            <p:fltVal val="90"/>
                                          </p:val>
                                        </p:tav>
                                        <p:tav tm="100000">
                                          <p:val>
                                            <p:fltVal val="0"/>
                                          </p:val>
                                        </p:tav>
                                      </p:tavLst>
                                    </p:anim>
                                    <p:animEffect transition="in" filter="fade">
                                      <p:cBhvr>
                                        <p:cTn id="91" dur="400"/>
                                        <p:tgtEl>
                                          <p:spTgt spid="23"/>
                                        </p:tgtEl>
                                      </p:cBhvr>
                                    </p:animEffect>
                                  </p:childTnLst>
                                </p:cTn>
                              </p:par>
                              <p:par>
                                <p:cTn id="92" presetID="47" presetClass="entr" presetSubtype="0"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500"/>
                                        <p:tgtEl>
                                          <p:spTgt spid="27"/>
                                        </p:tgtEl>
                                      </p:cBhvr>
                                    </p:animEffect>
                                    <p:anim calcmode="lin" valueType="num">
                                      <p:cBhvr>
                                        <p:cTn id="95" dur="500" fill="hold"/>
                                        <p:tgtEl>
                                          <p:spTgt spid="27"/>
                                        </p:tgtEl>
                                        <p:attrNameLst>
                                          <p:attrName>ppt_x</p:attrName>
                                        </p:attrNameLst>
                                      </p:cBhvr>
                                      <p:tavLst>
                                        <p:tav tm="0">
                                          <p:val>
                                            <p:strVal val="#ppt_x"/>
                                          </p:val>
                                        </p:tav>
                                        <p:tav tm="100000">
                                          <p:val>
                                            <p:strVal val="#ppt_x"/>
                                          </p:val>
                                        </p:tav>
                                      </p:tavLst>
                                    </p:anim>
                                    <p:anim calcmode="lin" valueType="num">
                                      <p:cBhvr>
                                        <p:cTn id="96" dur="500" fill="hold"/>
                                        <p:tgtEl>
                                          <p:spTgt spid="27"/>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anim calcmode="lin" valueType="num">
                                      <p:cBhvr>
                                        <p:cTn id="100" dur="500" fill="hold"/>
                                        <p:tgtEl>
                                          <p:spTgt spid="17"/>
                                        </p:tgtEl>
                                        <p:attrNameLst>
                                          <p:attrName>ppt_x</p:attrName>
                                        </p:attrNameLst>
                                      </p:cBhvr>
                                      <p:tavLst>
                                        <p:tav tm="0">
                                          <p:val>
                                            <p:strVal val="#ppt_x"/>
                                          </p:val>
                                        </p:tav>
                                        <p:tav tm="100000">
                                          <p:val>
                                            <p:strVal val="#ppt_x"/>
                                          </p:val>
                                        </p:tav>
                                      </p:tavLst>
                                    </p:anim>
                                    <p:anim calcmode="lin" valueType="num">
                                      <p:cBhvr>
                                        <p:cTn id="101" dur="500" fill="hold"/>
                                        <p:tgtEl>
                                          <p:spTgt spid="17"/>
                                        </p:tgtEl>
                                        <p:attrNameLst>
                                          <p:attrName>ppt_y</p:attrName>
                                        </p:attrNameLst>
                                      </p:cBhvr>
                                      <p:tavLst>
                                        <p:tav tm="0">
                                          <p:val>
                                            <p:strVal val="#ppt_y-.1"/>
                                          </p:val>
                                        </p:tav>
                                        <p:tav tm="100000">
                                          <p:val>
                                            <p:strVal val="#ppt_y"/>
                                          </p:val>
                                        </p:tav>
                                      </p:tavLst>
                                    </p:anim>
                                  </p:childTnLst>
                                </p:cTn>
                              </p:par>
                            </p:childTnLst>
                          </p:cTn>
                        </p:par>
                        <p:par>
                          <p:cTn id="102" fill="hold">
                            <p:stCondLst>
                              <p:cond delay="5220"/>
                            </p:stCondLst>
                            <p:childTnLst>
                              <p:par>
                                <p:cTn id="103" presetID="22" presetClass="entr" presetSubtype="8" fill="hold" grpId="0" nodeType="after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wipe(left)">
                                      <p:cBhvr>
                                        <p:cTn id="105" dur="500"/>
                                        <p:tgtEl>
                                          <p:spTgt spid="13"/>
                                        </p:tgtEl>
                                      </p:cBhvr>
                                    </p:animEffect>
                                  </p:childTnLst>
                                </p:cTn>
                              </p:par>
                            </p:childTnLst>
                          </p:cTn>
                        </p:par>
                        <p:par>
                          <p:cTn id="106" fill="hold">
                            <p:stCondLst>
                              <p:cond delay="5720"/>
                            </p:stCondLst>
                            <p:childTnLst>
                              <p:par>
                                <p:cTn id="107" presetID="10" presetClass="entr" presetSubtype="0" fill="hold" grpId="0" nodeType="after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p:cTn id="109" dur="300" fill="hold"/>
                                        <p:tgtEl>
                                          <p:spTgt spid="8"/>
                                        </p:tgtEl>
                                        <p:attrNameLst>
                                          <p:attrName>ppt_w</p:attrName>
                                        </p:attrNameLst>
                                      </p:cBhvr>
                                      <p:tavLst>
                                        <p:tav tm="0">
                                          <p:val>
                                            <p:fltVal val="0"/>
                                          </p:val>
                                        </p:tav>
                                        <p:tav tm="100000">
                                          <p:val>
                                            <p:strVal val="#ppt_w"/>
                                          </p:val>
                                        </p:tav>
                                      </p:tavLst>
                                    </p:anim>
                                    <p:anim calcmode="lin" valueType="num">
                                      <p:cBhvr>
                                        <p:cTn id="110" dur="300" fill="hold"/>
                                        <p:tgtEl>
                                          <p:spTgt spid="8"/>
                                        </p:tgtEl>
                                        <p:attrNameLst>
                                          <p:attrName>ppt_h</p:attrName>
                                        </p:attrNameLst>
                                      </p:cBhvr>
                                      <p:tavLst>
                                        <p:tav tm="0">
                                          <p:val>
                                            <p:fltVal val="0"/>
                                          </p:val>
                                        </p:tav>
                                        <p:tav tm="100000">
                                          <p:val>
                                            <p:strVal val="#ppt_h"/>
                                          </p:val>
                                        </p:tav>
                                      </p:tavLst>
                                    </p:anim>
                                    <p:animEffect transition="in" filter="fade">
                                      <p:cBhvr>
                                        <p:cTn id="111" dur="300"/>
                                        <p:tgtEl>
                                          <p:spTgt spid="8"/>
                                        </p:tgtEl>
                                      </p:cBhvr>
                                    </p:animEffect>
                                  </p:childTnLst>
                                </p:cTn>
                              </p:par>
                            </p:childTnLst>
                          </p:cTn>
                        </p:par>
                        <p:par>
                          <p:cTn id="112" fill="hold">
                            <p:stCondLst>
                              <p:cond delay="6220"/>
                            </p:stCondLst>
                            <p:childTnLst>
                              <p:par>
                                <p:cTn id="113" presetID="31" presetClass="entr" presetSubtype="0"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400" fill="hold"/>
                                        <p:tgtEl>
                                          <p:spTgt spid="24"/>
                                        </p:tgtEl>
                                        <p:attrNameLst>
                                          <p:attrName>ppt_w</p:attrName>
                                        </p:attrNameLst>
                                      </p:cBhvr>
                                      <p:tavLst>
                                        <p:tav tm="0">
                                          <p:val>
                                            <p:fltVal val="0"/>
                                          </p:val>
                                        </p:tav>
                                        <p:tav tm="100000">
                                          <p:val>
                                            <p:strVal val="#ppt_w"/>
                                          </p:val>
                                        </p:tav>
                                      </p:tavLst>
                                    </p:anim>
                                    <p:anim calcmode="lin" valueType="num">
                                      <p:cBhvr>
                                        <p:cTn id="116" dur="400" fill="hold"/>
                                        <p:tgtEl>
                                          <p:spTgt spid="24"/>
                                        </p:tgtEl>
                                        <p:attrNameLst>
                                          <p:attrName>ppt_h</p:attrName>
                                        </p:attrNameLst>
                                      </p:cBhvr>
                                      <p:tavLst>
                                        <p:tav tm="0">
                                          <p:val>
                                            <p:fltVal val="0"/>
                                          </p:val>
                                        </p:tav>
                                        <p:tav tm="100000">
                                          <p:val>
                                            <p:strVal val="#ppt_h"/>
                                          </p:val>
                                        </p:tav>
                                      </p:tavLst>
                                    </p:anim>
                                    <p:anim calcmode="lin" valueType="num">
                                      <p:cBhvr>
                                        <p:cTn id="117" dur="400" fill="hold"/>
                                        <p:tgtEl>
                                          <p:spTgt spid="24"/>
                                        </p:tgtEl>
                                        <p:attrNameLst>
                                          <p:attrName>style.rotation</p:attrName>
                                        </p:attrNameLst>
                                      </p:cBhvr>
                                      <p:tavLst>
                                        <p:tav tm="0">
                                          <p:val>
                                            <p:fltVal val="90"/>
                                          </p:val>
                                        </p:tav>
                                        <p:tav tm="100000">
                                          <p:val>
                                            <p:fltVal val="0"/>
                                          </p:val>
                                        </p:tav>
                                      </p:tavLst>
                                    </p:anim>
                                    <p:animEffect transition="in" filter="fade">
                                      <p:cBhvr>
                                        <p:cTn id="118" dur="400"/>
                                        <p:tgtEl>
                                          <p:spTgt spid="24"/>
                                        </p:tgtEl>
                                      </p:cBhvr>
                                    </p:animEffect>
                                  </p:childTnLst>
                                </p:cTn>
                              </p:par>
                              <p:par>
                                <p:cTn id="119" presetID="42" presetClass="entr" presetSubtype="0"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anim calcmode="lin" valueType="num">
                                      <p:cBhvr>
                                        <p:cTn id="122" dur="500" fill="hold"/>
                                        <p:tgtEl>
                                          <p:spTgt spid="29"/>
                                        </p:tgtEl>
                                        <p:attrNameLst>
                                          <p:attrName>ppt_x</p:attrName>
                                        </p:attrNameLst>
                                      </p:cBhvr>
                                      <p:tavLst>
                                        <p:tav tm="0">
                                          <p:val>
                                            <p:strVal val="#ppt_x"/>
                                          </p:val>
                                        </p:tav>
                                        <p:tav tm="100000">
                                          <p:val>
                                            <p:strVal val="#ppt_x"/>
                                          </p:val>
                                        </p:tav>
                                      </p:tavLst>
                                    </p:anim>
                                    <p:anim calcmode="lin" valueType="num">
                                      <p:cBhvr>
                                        <p:cTn id="123" dur="500" fill="hold"/>
                                        <p:tgtEl>
                                          <p:spTgt spid="29"/>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500"/>
                                        <p:tgtEl>
                                          <p:spTgt spid="20"/>
                                        </p:tgtEl>
                                      </p:cBhvr>
                                    </p:animEffect>
                                    <p:anim calcmode="lin" valueType="num">
                                      <p:cBhvr>
                                        <p:cTn id="127" dur="500" fill="hold"/>
                                        <p:tgtEl>
                                          <p:spTgt spid="20"/>
                                        </p:tgtEl>
                                        <p:attrNameLst>
                                          <p:attrName>ppt_x</p:attrName>
                                        </p:attrNameLst>
                                      </p:cBhvr>
                                      <p:tavLst>
                                        <p:tav tm="0">
                                          <p:val>
                                            <p:strVal val="#ppt_x"/>
                                          </p:val>
                                        </p:tav>
                                        <p:tav tm="100000">
                                          <p:val>
                                            <p:strVal val="#ppt_x"/>
                                          </p:val>
                                        </p:tav>
                                      </p:tavLst>
                                    </p:anim>
                                    <p:anim calcmode="lin" valueType="num">
                                      <p:cBhvr>
                                        <p:cTn id="128" dur="500" fill="hold"/>
                                        <p:tgtEl>
                                          <p:spTgt spid="20"/>
                                        </p:tgtEl>
                                        <p:attrNameLst>
                                          <p:attrName>ppt_y</p:attrName>
                                        </p:attrNameLst>
                                      </p:cBhvr>
                                      <p:tavLst>
                                        <p:tav tm="0">
                                          <p:val>
                                            <p:strVal val="#ppt_y+.1"/>
                                          </p:val>
                                        </p:tav>
                                        <p:tav tm="100000">
                                          <p:val>
                                            <p:strVal val="#ppt_y"/>
                                          </p:val>
                                        </p:tav>
                                      </p:tavLst>
                                    </p:anim>
                                  </p:childTnLst>
                                </p:cTn>
                              </p:par>
                            </p:childTnLst>
                          </p:cTn>
                        </p:par>
                        <p:par>
                          <p:cTn id="129" fill="hold">
                            <p:stCondLst>
                              <p:cond delay="6720"/>
                            </p:stCondLst>
                            <p:childTnLst>
                              <p:par>
                                <p:cTn id="130" presetID="22" presetClass="entr" presetSubtype="8" fill="hold" grpId="0" nodeType="afterEffect">
                                  <p:stCondLst>
                                    <p:cond delay="0"/>
                                  </p:stCondLst>
                                  <p:childTnLst>
                                    <p:set>
                                      <p:cBhvr>
                                        <p:cTn id="131" dur="1" fill="hold">
                                          <p:stCondLst>
                                            <p:cond delay="0"/>
                                          </p:stCondLst>
                                        </p:cTn>
                                        <p:tgtEl>
                                          <p:spTgt spid="14"/>
                                        </p:tgtEl>
                                        <p:attrNameLst>
                                          <p:attrName>style.visibility</p:attrName>
                                        </p:attrNameLst>
                                      </p:cBhvr>
                                      <p:to>
                                        <p:strVal val="visible"/>
                                      </p:to>
                                    </p:set>
                                    <p:animEffect transition="in" filter="wipe(left)">
                                      <p:cBhvr>
                                        <p:cTn id="132" dur="500"/>
                                        <p:tgtEl>
                                          <p:spTgt spid="14"/>
                                        </p:tgtEl>
                                      </p:cBhvr>
                                    </p:animEffect>
                                  </p:childTnLst>
                                </p:cTn>
                              </p:par>
                            </p:childTnLst>
                          </p:cTn>
                        </p:par>
                        <p:par>
                          <p:cTn id="133" fill="hold">
                            <p:stCondLst>
                              <p:cond delay="7220"/>
                            </p:stCondLst>
                            <p:childTnLst>
                              <p:par>
                                <p:cTn id="134" presetID="10" presetClass="entr" presetSubtype="0" fill="hold" grpId="0" nodeType="afterEffect">
                                  <p:stCondLst>
                                    <p:cond delay="0"/>
                                  </p:stCondLst>
                                  <p:childTnLst>
                                    <p:set>
                                      <p:cBhvr>
                                        <p:cTn id="135" dur="1" fill="hold">
                                          <p:stCondLst>
                                            <p:cond delay="0"/>
                                          </p:stCondLst>
                                        </p:cTn>
                                        <p:tgtEl>
                                          <p:spTgt spid="9"/>
                                        </p:tgtEl>
                                        <p:attrNameLst>
                                          <p:attrName>style.visibility</p:attrName>
                                        </p:attrNameLst>
                                      </p:cBhvr>
                                      <p:to>
                                        <p:strVal val="visible"/>
                                      </p:to>
                                    </p:set>
                                    <p:anim calcmode="lin" valueType="num">
                                      <p:cBhvr>
                                        <p:cTn id="136" dur="300" fill="hold"/>
                                        <p:tgtEl>
                                          <p:spTgt spid="9"/>
                                        </p:tgtEl>
                                        <p:attrNameLst>
                                          <p:attrName>ppt_w</p:attrName>
                                        </p:attrNameLst>
                                      </p:cBhvr>
                                      <p:tavLst>
                                        <p:tav tm="0">
                                          <p:val>
                                            <p:fltVal val="0"/>
                                          </p:val>
                                        </p:tav>
                                        <p:tav tm="100000">
                                          <p:val>
                                            <p:strVal val="#ppt_w"/>
                                          </p:val>
                                        </p:tav>
                                      </p:tavLst>
                                    </p:anim>
                                    <p:anim calcmode="lin" valueType="num">
                                      <p:cBhvr>
                                        <p:cTn id="137" dur="300" fill="hold"/>
                                        <p:tgtEl>
                                          <p:spTgt spid="9"/>
                                        </p:tgtEl>
                                        <p:attrNameLst>
                                          <p:attrName>ppt_h</p:attrName>
                                        </p:attrNameLst>
                                      </p:cBhvr>
                                      <p:tavLst>
                                        <p:tav tm="0">
                                          <p:val>
                                            <p:fltVal val="0"/>
                                          </p:val>
                                        </p:tav>
                                        <p:tav tm="100000">
                                          <p:val>
                                            <p:strVal val="#ppt_h"/>
                                          </p:val>
                                        </p:tav>
                                      </p:tavLst>
                                    </p:anim>
                                    <p:animEffect transition="in" filter="fade">
                                      <p:cBhvr>
                                        <p:cTn id="138" dur="300"/>
                                        <p:tgtEl>
                                          <p:spTgt spid="9"/>
                                        </p:tgtEl>
                                      </p:cBhvr>
                                    </p:animEffect>
                                  </p:childTnLst>
                                </p:cTn>
                              </p:par>
                            </p:childTnLst>
                          </p:cTn>
                        </p:par>
                        <p:par>
                          <p:cTn id="139" fill="hold">
                            <p:stCondLst>
                              <p:cond delay="7720"/>
                            </p:stCondLst>
                            <p:childTnLst>
                              <p:par>
                                <p:cTn id="140" presetID="31" presetClass="entr" presetSubtype="0" fill="hold" grpId="0" nodeType="afterEffect">
                                  <p:stCondLst>
                                    <p:cond delay="0"/>
                                  </p:stCondLst>
                                  <p:childTnLst>
                                    <p:set>
                                      <p:cBhvr>
                                        <p:cTn id="141" dur="1" fill="hold">
                                          <p:stCondLst>
                                            <p:cond delay="0"/>
                                          </p:stCondLst>
                                        </p:cTn>
                                        <p:tgtEl>
                                          <p:spTgt spid="25"/>
                                        </p:tgtEl>
                                        <p:attrNameLst>
                                          <p:attrName>style.visibility</p:attrName>
                                        </p:attrNameLst>
                                      </p:cBhvr>
                                      <p:to>
                                        <p:strVal val="visible"/>
                                      </p:to>
                                    </p:set>
                                    <p:anim calcmode="lin" valueType="num">
                                      <p:cBhvr>
                                        <p:cTn id="142" dur="400" fill="hold"/>
                                        <p:tgtEl>
                                          <p:spTgt spid="25"/>
                                        </p:tgtEl>
                                        <p:attrNameLst>
                                          <p:attrName>ppt_w</p:attrName>
                                        </p:attrNameLst>
                                      </p:cBhvr>
                                      <p:tavLst>
                                        <p:tav tm="0">
                                          <p:val>
                                            <p:fltVal val="0"/>
                                          </p:val>
                                        </p:tav>
                                        <p:tav tm="100000">
                                          <p:val>
                                            <p:strVal val="#ppt_w"/>
                                          </p:val>
                                        </p:tav>
                                      </p:tavLst>
                                    </p:anim>
                                    <p:anim calcmode="lin" valueType="num">
                                      <p:cBhvr>
                                        <p:cTn id="143" dur="400" fill="hold"/>
                                        <p:tgtEl>
                                          <p:spTgt spid="25"/>
                                        </p:tgtEl>
                                        <p:attrNameLst>
                                          <p:attrName>ppt_h</p:attrName>
                                        </p:attrNameLst>
                                      </p:cBhvr>
                                      <p:tavLst>
                                        <p:tav tm="0">
                                          <p:val>
                                            <p:fltVal val="0"/>
                                          </p:val>
                                        </p:tav>
                                        <p:tav tm="100000">
                                          <p:val>
                                            <p:strVal val="#ppt_h"/>
                                          </p:val>
                                        </p:tav>
                                      </p:tavLst>
                                    </p:anim>
                                    <p:anim calcmode="lin" valueType="num">
                                      <p:cBhvr>
                                        <p:cTn id="144" dur="400" fill="hold"/>
                                        <p:tgtEl>
                                          <p:spTgt spid="25"/>
                                        </p:tgtEl>
                                        <p:attrNameLst>
                                          <p:attrName>style.rotation</p:attrName>
                                        </p:attrNameLst>
                                      </p:cBhvr>
                                      <p:tavLst>
                                        <p:tav tm="0">
                                          <p:val>
                                            <p:fltVal val="90"/>
                                          </p:val>
                                        </p:tav>
                                        <p:tav tm="100000">
                                          <p:val>
                                            <p:fltVal val="0"/>
                                          </p:val>
                                        </p:tav>
                                      </p:tavLst>
                                    </p:anim>
                                    <p:animEffect transition="in" filter="fade">
                                      <p:cBhvr>
                                        <p:cTn id="145" dur="400"/>
                                        <p:tgtEl>
                                          <p:spTgt spid="25"/>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28"/>
                                        </p:tgtEl>
                                        <p:attrNameLst>
                                          <p:attrName>style.visibility</p:attrName>
                                        </p:attrNameLst>
                                      </p:cBhvr>
                                      <p:to>
                                        <p:strVal val="visible"/>
                                      </p:to>
                                    </p:set>
                                    <p:animEffect transition="in" filter="fade">
                                      <p:cBhvr>
                                        <p:cTn id="148" dur="500"/>
                                        <p:tgtEl>
                                          <p:spTgt spid="28"/>
                                        </p:tgtEl>
                                      </p:cBhvr>
                                    </p:animEffect>
                                    <p:anim calcmode="lin" valueType="num">
                                      <p:cBhvr>
                                        <p:cTn id="149" dur="500" fill="hold"/>
                                        <p:tgtEl>
                                          <p:spTgt spid="28"/>
                                        </p:tgtEl>
                                        <p:attrNameLst>
                                          <p:attrName>ppt_x</p:attrName>
                                        </p:attrNameLst>
                                      </p:cBhvr>
                                      <p:tavLst>
                                        <p:tav tm="0">
                                          <p:val>
                                            <p:strVal val="#ppt_x"/>
                                          </p:val>
                                        </p:tav>
                                        <p:tav tm="100000">
                                          <p:val>
                                            <p:strVal val="#ppt_x"/>
                                          </p:val>
                                        </p:tav>
                                      </p:tavLst>
                                    </p:anim>
                                    <p:anim calcmode="lin" valueType="num">
                                      <p:cBhvr>
                                        <p:cTn id="150" dur="500" fill="hold"/>
                                        <p:tgtEl>
                                          <p:spTgt spid="28"/>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18"/>
                                        </p:tgtEl>
                                        <p:attrNameLst>
                                          <p:attrName>style.visibility</p:attrName>
                                        </p:attrNameLst>
                                      </p:cBhvr>
                                      <p:to>
                                        <p:strVal val="visible"/>
                                      </p:to>
                                    </p:set>
                                    <p:animEffect transition="in" filter="fade">
                                      <p:cBhvr>
                                        <p:cTn id="153" dur="500"/>
                                        <p:tgtEl>
                                          <p:spTgt spid="18"/>
                                        </p:tgtEl>
                                      </p:cBhvr>
                                    </p:animEffect>
                                    <p:anim calcmode="lin" valueType="num">
                                      <p:cBhvr>
                                        <p:cTn id="154" dur="500" fill="hold"/>
                                        <p:tgtEl>
                                          <p:spTgt spid="18"/>
                                        </p:tgtEl>
                                        <p:attrNameLst>
                                          <p:attrName>ppt_x</p:attrName>
                                        </p:attrNameLst>
                                      </p:cBhvr>
                                      <p:tavLst>
                                        <p:tav tm="0">
                                          <p:val>
                                            <p:strVal val="#ppt_x"/>
                                          </p:val>
                                        </p:tav>
                                        <p:tav tm="100000">
                                          <p:val>
                                            <p:strVal val="#ppt_x"/>
                                          </p:val>
                                        </p:tav>
                                      </p:tavLst>
                                    </p:anim>
                                    <p:anim calcmode="lin" valueType="num">
                                      <p:cBhvr>
                                        <p:cTn id="155" dur="500" fill="hold"/>
                                        <p:tgtEl>
                                          <p:spTgt spid="18"/>
                                        </p:tgtEl>
                                        <p:attrNameLst>
                                          <p:attrName>ppt_y</p:attrName>
                                        </p:attrNameLst>
                                      </p:cBhvr>
                                      <p:tavLst>
                                        <p:tav tm="0">
                                          <p:val>
                                            <p:strVal val="#ppt_y-.1"/>
                                          </p:val>
                                        </p:tav>
                                        <p:tav tm="100000">
                                          <p:val>
                                            <p:strVal val="#ppt_y"/>
                                          </p:val>
                                        </p:tav>
                                      </p:tavLst>
                                    </p:anim>
                                  </p:childTnLst>
                                </p:cTn>
                              </p:par>
                            </p:childTnLst>
                          </p:cTn>
                        </p:par>
                        <p:par>
                          <p:cTn id="156" fill="hold">
                            <p:stCondLst>
                              <p:cond delay="8220"/>
                            </p:stCondLst>
                            <p:childTnLst>
                              <p:par>
                                <p:cTn id="157" presetID="22" presetClass="entr" presetSubtype="8" fill="hold" grpId="0" nodeType="afterEffect">
                                  <p:stCondLst>
                                    <p:cond delay="0"/>
                                  </p:stCondLst>
                                  <p:childTnLst>
                                    <p:set>
                                      <p:cBhvr>
                                        <p:cTn id="158" dur="1" fill="hold">
                                          <p:stCondLst>
                                            <p:cond delay="0"/>
                                          </p:stCondLst>
                                        </p:cTn>
                                        <p:tgtEl>
                                          <p:spTgt spid="15"/>
                                        </p:tgtEl>
                                        <p:attrNameLst>
                                          <p:attrName>style.visibility</p:attrName>
                                        </p:attrNameLst>
                                      </p:cBhvr>
                                      <p:to>
                                        <p:strVal val="visible"/>
                                      </p:to>
                                    </p:set>
                                    <p:animEffect transition="in" filter="wipe(left)">
                                      <p:cBhvr>
                                        <p:cTn id="1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淘宝网Chenying0907出品 1"/>
          <p:cNvSpPr>
            <a:spLocks noChangeArrowheads="1"/>
          </p:cNvSpPr>
          <p:nvPr/>
        </p:nvSpPr>
        <p:spPr bwMode="auto">
          <a:xfrm>
            <a:off x="1042988" y="1330325"/>
            <a:ext cx="7058025" cy="2784475"/>
          </a:xfrm>
          <a:prstGeom prst="rect">
            <a:avLst/>
          </a:prstGeom>
          <a:solidFill>
            <a:schemeClr val="bg1">
              <a:alpha val="58038"/>
            </a:schemeClr>
          </a:solidFill>
          <a:ln w="15875" algn="ctr">
            <a:solidFill>
              <a:srgbClr val="996633"/>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TextBox 2"/>
          <p:cNvSpPr txBox="1">
            <a:spLocks noChangeArrowheads="1"/>
          </p:cNvSpPr>
          <p:nvPr/>
        </p:nvSpPr>
        <p:spPr bwMode="auto">
          <a:xfrm>
            <a:off x="1254125" y="1708150"/>
            <a:ext cx="66452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a:t>
            </a:r>
          </a:p>
        </p:txBody>
      </p:sp>
      <p:sp>
        <p:nvSpPr>
          <p:cNvPr id="4" name="淘宝网Chenying0907出品 3"/>
          <p:cNvSpPr>
            <a:spLocks noChangeArrowheads="1"/>
          </p:cNvSpPr>
          <p:nvPr/>
        </p:nvSpPr>
        <p:spPr bwMode="auto">
          <a:xfrm>
            <a:off x="1547813" y="906463"/>
            <a:ext cx="2087562" cy="709612"/>
          </a:xfrm>
          <a:prstGeom prst="rect">
            <a:avLst/>
          </a:pr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4"/>
          <p:cNvSpPr txBox="1"/>
          <p:nvPr/>
        </p:nvSpPr>
        <p:spPr bwMode="auto">
          <a:xfrm>
            <a:off x="1827213" y="865188"/>
            <a:ext cx="1438275" cy="708025"/>
          </a:xfrm>
          <a:prstGeom prst="rect">
            <a:avLst/>
          </a:prstGeom>
          <a:noFill/>
        </p:spPr>
        <p:txBody>
          <a:bodyPr wrap="none">
            <a:spAutoFit/>
          </a:bodyPr>
          <a:lstStyle/>
          <a:p>
            <a:pPr algn="ctr" eaLnBrk="1" fontAlgn="auto" hangingPunct="1">
              <a:spcBef>
                <a:spcPts val="0"/>
              </a:spcBef>
              <a:spcAft>
                <a:spcPts val="0"/>
              </a:spcAft>
              <a:defRPr/>
            </a:pPr>
            <a:r>
              <a:rPr lang="zh-CN" altLang="en-US" sz="4000" b="1" kern="0" spc="-150" dirty="0">
                <a:ln w="1905">
                  <a:noFill/>
                </a:l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前  言</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750"/>
                                        <p:tgtEl>
                                          <p:spTgt spid="4"/>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anim calcmode="lin" valueType="num">
                                      <p:cBhvr>
                                        <p:cTn id="11" dur="750" fill="hold"/>
                                        <p:tgtEl>
                                          <p:spTgt spid="5"/>
                                        </p:tgtEl>
                                        <p:attrNameLst>
                                          <p:attrName>ppt_x</p:attrName>
                                        </p:attrNameLst>
                                      </p:cBhvr>
                                      <p:tavLst>
                                        <p:tav tm="0">
                                          <p:val>
                                            <p:strVal val="#ppt_x"/>
                                          </p:val>
                                        </p:tav>
                                        <p:tav tm="100000">
                                          <p:val>
                                            <p:strVal val="#ppt_x"/>
                                          </p:val>
                                        </p:tav>
                                      </p:tavLst>
                                    </p:anim>
                                    <p:anim calcmode="lin" valueType="num">
                                      <p:cBhvr>
                                        <p:cTn id="12" dur="75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22313" y="203200"/>
            <a:ext cx="249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cxnSp>
        <p:nvCxnSpPr>
          <p:cNvPr id="5" name="淘宝网Chenying0907出品 5"/>
          <p:cNvCxnSpPr>
            <a:cxnSpLocks noChangeShapeType="1"/>
          </p:cNvCxnSpPr>
          <p:nvPr/>
        </p:nvCxnSpPr>
        <p:spPr bwMode="auto">
          <a:xfrm>
            <a:off x="2484438" y="1339850"/>
            <a:ext cx="0" cy="2873375"/>
          </a:xfrm>
          <a:prstGeom prst="line">
            <a:avLst/>
          </a:prstGeom>
          <a:noFill/>
          <a:ln w="12700">
            <a:solidFill>
              <a:schemeClr val="accent2"/>
            </a:solidFill>
            <a:round/>
          </a:ln>
          <a:extLst>
            <a:ext uri="{909E8E84-426E-40DD-AFC4-6F175D3DCCD1}">
              <a14:hiddenFill xmlns:a14="http://schemas.microsoft.com/office/drawing/2010/main">
                <a:noFill/>
              </a14:hiddenFill>
            </a:ext>
          </a:extLst>
        </p:spPr>
      </p:cxnSp>
      <p:sp>
        <p:nvSpPr>
          <p:cNvPr id="6" name="淘宝网Chenying0907出品 6"/>
          <p:cNvSpPr>
            <a:spLocks noChangeArrowheads="1"/>
          </p:cNvSpPr>
          <p:nvPr/>
        </p:nvSpPr>
        <p:spPr bwMode="auto">
          <a:xfrm>
            <a:off x="2555875" y="1479550"/>
            <a:ext cx="4619625" cy="288925"/>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7"/>
          <p:cNvSpPr>
            <a:spLocks noChangeArrowheads="1"/>
          </p:cNvSpPr>
          <p:nvPr/>
        </p:nvSpPr>
        <p:spPr bwMode="auto">
          <a:xfrm>
            <a:off x="2555875" y="2281238"/>
            <a:ext cx="4619625" cy="287337"/>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8"/>
          <p:cNvSpPr>
            <a:spLocks noChangeArrowheads="1"/>
          </p:cNvSpPr>
          <p:nvPr/>
        </p:nvSpPr>
        <p:spPr bwMode="auto">
          <a:xfrm>
            <a:off x="2544763" y="3079750"/>
            <a:ext cx="4618037" cy="287338"/>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9"/>
          <p:cNvSpPr>
            <a:spLocks noChangeArrowheads="1"/>
          </p:cNvSpPr>
          <p:nvPr/>
        </p:nvSpPr>
        <p:spPr bwMode="auto">
          <a:xfrm>
            <a:off x="2555875" y="3868738"/>
            <a:ext cx="4619625" cy="287337"/>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10"/>
          <p:cNvSpPr txBox="1">
            <a:spLocks noChangeArrowheads="1"/>
          </p:cNvSpPr>
          <p:nvPr/>
        </p:nvSpPr>
        <p:spPr bwMode="auto">
          <a:xfrm>
            <a:off x="1763713" y="1485900"/>
            <a:ext cx="658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1" name="TextBox 11"/>
          <p:cNvSpPr txBox="1">
            <a:spLocks noChangeArrowheads="1"/>
          </p:cNvSpPr>
          <p:nvPr/>
        </p:nvSpPr>
        <p:spPr bwMode="auto">
          <a:xfrm>
            <a:off x="1763713" y="2247900"/>
            <a:ext cx="658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2" name="TextBox 12"/>
          <p:cNvSpPr txBox="1">
            <a:spLocks noChangeArrowheads="1"/>
          </p:cNvSpPr>
          <p:nvPr/>
        </p:nvSpPr>
        <p:spPr bwMode="auto">
          <a:xfrm>
            <a:off x="1741488" y="3086100"/>
            <a:ext cx="658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3" name="TextBox 13"/>
          <p:cNvSpPr txBox="1">
            <a:spLocks noChangeArrowheads="1"/>
          </p:cNvSpPr>
          <p:nvPr/>
        </p:nvSpPr>
        <p:spPr bwMode="auto">
          <a:xfrm>
            <a:off x="1768475" y="3875088"/>
            <a:ext cx="658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4" name="淘宝网Chenying0907出品 14"/>
          <p:cNvSpPr>
            <a:spLocks noChangeArrowheads="1"/>
          </p:cNvSpPr>
          <p:nvPr/>
        </p:nvSpPr>
        <p:spPr bwMode="auto">
          <a:xfrm>
            <a:off x="2555875" y="1479550"/>
            <a:ext cx="2262188" cy="288925"/>
          </a:xfrm>
          <a:prstGeom prst="rect">
            <a:avLst/>
          </a:prstGeom>
          <a:solidFill>
            <a:srgbClr val="C284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5"/>
          <p:cNvSpPr>
            <a:spLocks noChangeArrowheads="1"/>
          </p:cNvSpPr>
          <p:nvPr/>
        </p:nvSpPr>
        <p:spPr bwMode="auto">
          <a:xfrm>
            <a:off x="2555875" y="2281238"/>
            <a:ext cx="4048125" cy="287337"/>
          </a:xfrm>
          <a:prstGeom prst="rect">
            <a:avLst/>
          </a:prstGeom>
          <a:solidFill>
            <a:srgbClr val="C284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淘宝网Chenying0907出品 16"/>
          <p:cNvSpPr>
            <a:spLocks noChangeArrowheads="1"/>
          </p:cNvSpPr>
          <p:nvPr/>
        </p:nvSpPr>
        <p:spPr bwMode="auto">
          <a:xfrm>
            <a:off x="2544763" y="3079750"/>
            <a:ext cx="2624137" cy="287338"/>
          </a:xfrm>
          <a:prstGeom prst="rect">
            <a:avLst/>
          </a:prstGeom>
          <a:solidFill>
            <a:srgbClr val="C284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17"/>
          <p:cNvSpPr>
            <a:spLocks noChangeArrowheads="1"/>
          </p:cNvSpPr>
          <p:nvPr/>
        </p:nvSpPr>
        <p:spPr bwMode="auto">
          <a:xfrm>
            <a:off x="2555875" y="3868738"/>
            <a:ext cx="1533525" cy="300037"/>
          </a:xfrm>
          <a:prstGeom prst="rect">
            <a:avLst/>
          </a:prstGeom>
          <a:solidFill>
            <a:srgbClr val="C284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圆角淘宝网Chenying0907出品标注 18"/>
          <p:cNvSpPr>
            <a:spLocks noChangeArrowheads="1"/>
          </p:cNvSpPr>
          <p:nvPr/>
        </p:nvSpPr>
        <p:spPr bwMode="auto">
          <a:xfrm>
            <a:off x="4605338" y="1008063"/>
            <a:ext cx="687387" cy="331787"/>
          </a:xfrm>
          <a:prstGeom prst="wedgeRoundRectCallout">
            <a:avLst>
              <a:gd name="adj1" fmla="val -17657"/>
              <a:gd name="adj2" fmla="val 6579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50%</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圆角淘宝网Chenying0907出品标注 19"/>
          <p:cNvSpPr>
            <a:spLocks noChangeArrowheads="1"/>
          </p:cNvSpPr>
          <p:nvPr/>
        </p:nvSpPr>
        <p:spPr bwMode="auto">
          <a:xfrm>
            <a:off x="6332538" y="1847850"/>
            <a:ext cx="709612" cy="342900"/>
          </a:xfrm>
          <a:prstGeom prst="wedgeRoundRectCallout">
            <a:avLst>
              <a:gd name="adj1" fmla="val -17657"/>
              <a:gd name="adj2" fmla="val 6579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90%</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圆角淘宝网Chenying0907出品标注 20"/>
          <p:cNvSpPr>
            <a:spLocks noChangeArrowheads="1"/>
          </p:cNvSpPr>
          <p:nvPr/>
        </p:nvSpPr>
        <p:spPr bwMode="auto">
          <a:xfrm>
            <a:off x="4948238" y="2644775"/>
            <a:ext cx="730250" cy="355600"/>
          </a:xfrm>
          <a:prstGeom prst="wedgeRoundRectCallout">
            <a:avLst>
              <a:gd name="adj1" fmla="val -17657"/>
              <a:gd name="adj2" fmla="val 6579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60%</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圆角淘宝网Chenying0907出品标注 23"/>
          <p:cNvSpPr>
            <a:spLocks noChangeArrowheads="1"/>
          </p:cNvSpPr>
          <p:nvPr/>
        </p:nvSpPr>
        <p:spPr bwMode="auto">
          <a:xfrm>
            <a:off x="3802063" y="3376613"/>
            <a:ext cx="708025" cy="361950"/>
          </a:xfrm>
          <a:prstGeom prst="wedgeRoundRectCallout">
            <a:avLst>
              <a:gd name="adj1" fmla="val -17657"/>
              <a:gd name="adj2" fmla="val 6579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20%</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par>
                                <p:cTn id="21" presetID="22" presetClass="entr" presetSubtype="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720"/>
                            </p:stCondLst>
                            <p:childTnLst>
                              <p:par>
                                <p:cTn id="31" presetID="22" presetClass="entr" presetSubtype="2"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1220"/>
                            </p:stCondLst>
                            <p:childTnLst>
                              <p:par>
                                <p:cTn id="38" presetID="22" presetClass="entr" presetSubtype="2"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right)">
                                      <p:cBhvr>
                                        <p:cTn id="40" dur="500"/>
                                        <p:tgtEl>
                                          <p:spTgt spid="1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1720"/>
                            </p:stCondLst>
                            <p:childTnLst>
                              <p:par>
                                <p:cTn id="45" presetID="22" presetClass="entr" presetSubtype="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par>
                          <p:cTn id="51" fill="hold">
                            <p:stCondLst>
                              <p:cond delay="222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anim calcmode="lin" valueType="num">
                                      <p:cBhvr>
                                        <p:cTn id="58" dur="500" fill="hold"/>
                                        <p:tgtEl>
                                          <p:spTgt spid="18"/>
                                        </p:tgtEl>
                                        <p:attrNameLst>
                                          <p:attrName>ppt_x</p:attrName>
                                        </p:attrNameLst>
                                      </p:cBhvr>
                                      <p:tavLst>
                                        <p:tav tm="0">
                                          <p:val>
                                            <p:strVal val="#ppt_x"/>
                                          </p:val>
                                        </p:tav>
                                        <p:tav tm="100000">
                                          <p:val>
                                            <p:strVal val="#ppt_x"/>
                                          </p:val>
                                        </p:tav>
                                      </p:tavLst>
                                    </p:anim>
                                    <p:anim calcmode="lin" valueType="num">
                                      <p:cBhvr>
                                        <p:cTn id="59" dur="500" fill="hold"/>
                                        <p:tgtEl>
                                          <p:spTgt spid="18"/>
                                        </p:tgtEl>
                                        <p:attrNameLst>
                                          <p:attrName>ppt_y</p:attrName>
                                        </p:attrNameLst>
                                      </p:cBhvr>
                                      <p:tavLst>
                                        <p:tav tm="0">
                                          <p:val>
                                            <p:strVal val="#ppt_y-.1"/>
                                          </p:val>
                                        </p:tav>
                                        <p:tav tm="100000">
                                          <p:val>
                                            <p:strVal val="#ppt_y"/>
                                          </p:val>
                                        </p:tav>
                                      </p:tavLst>
                                    </p:anim>
                                  </p:childTnLst>
                                </p:cTn>
                              </p:par>
                              <p:par>
                                <p:cTn id="60" presetID="22" presetClass="entr" presetSubtype="8" fill="hold" grpId="0" nodeType="withEffect">
                                  <p:stCondLst>
                                    <p:cond delay="20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par>
                                <p:cTn id="63" presetID="47" presetClass="entr" presetSubtype="0" fill="hold" grpId="0" nodeType="withEffect">
                                  <p:stCondLst>
                                    <p:cond delay="20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anim calcmode="lin" valueType="num">
                                      <p:cBhvr>
                                        <p:cTn id="66" dur="500" fill="hold"/>
                                        <p:tgtEl>
                                          <p:spTgt spid="19"/>
                                        </p:tgtEl>
                                        <p:attrNameLst>
                                          <p:attrName>ppt_x</p:attrName>
                                        </p:attrNameLst>
                                      </p:cBhvr>
                                      <p:tavLst>
                                        <p:tav tm="0">
                                          <p:val>
                                            <p:strVal val="#ppt_x"/>
                                          </p:val>
                                        </p:tav>
                                        <p:tav tm="100000">
                                          <p:val>
                                            <p:strVal val="#ppt_x"/>
                                          </p:val>
                                        </p:tav>
                                      </p:tavLst>
                                    </p:anim>
                                    <p:anim calcmode="lin" valueType="num">
                                      <p:cBhvr>
                                        <p:cTn id="67" dur="500" fill="hold"/>
                                        <p:tgtEl>
                                          <p:spTgt spid="19"/>
                                        </p:tgtEl>
                                        <p:attrNameLst>
                                          <p:attrName>ppt_y</p:attrName>
                                        </p:attrNameLst>
                                      </p:cBhvr>
                                      <p:tavLst>
                                        <p:tav tm="0">
                                          <p:val>
                                            <p:strVal val="#ppt_y-.1"/>
                                          </p:val>
                                        </p:tav>
                                        <p:tav tm="100000">
                                          <p:val>
                                            <p:strVal val="#ppt_y"/>
                                          </p:val>
                                        </p:tav>
                                      </p:tavLst>
                                    </p:anim>
                                  </p:childTnLst>
                                </p:cTn>
                              </p:par>
                              <p:par>
                                <p:cTn id="68" presetID="22" presetClass="entr" presetSubtype="8" fill="hold" grpId="0" nodeType="withEffect">
                                  <p:stCondLst>
                                    <p:cond delay="30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par>
                                <p:cTn id="71" presetID="47" presetClass="entr" presetSubtype="0" fill="hold" grpId="0" nodeType="withEffect">
                                  <p:stCondLst>
                                    <p:cond delay="30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anim calcmode="lin" valueType="num">
                                      <p:cBhvr>
                                        <p:cTn id="74" dur="500" fill="hold"/>
                                        <p:tgtEl>
                                          <p:spTgt spid="20"/>
                                        </p:tgtEl>
                                        <p:attrNameLst>
                                          <p:attrName>ppt_x</p:attrName>
                                        </p:attrNameLst>
                                      </p:cBhvr>
                                      <p:tavLst>
                                        <p:tav tm="0">
                                          <p:val>
                                            <p:strVal val="#ppt_x"/>
                                          </p:val>
                                        </p:tav>
                                        <p:tav tm="100000">
                                          <p:val>
                                            <p:strVal val="#ppt_x"/>
                                          </p:val>
                                        </p:tav>
                                      </p:tavLst>
                                    </p:anim>
                                    <p:anim calcmode="lin" valueType="num">
                                      <p:cBhvr>
                                        <p:cTn id="75" dur="500" fill="hold"/>
                                        <p:tgtEl>
                                          <p:spTgt spid="20"/>
                                        </p:tgtEl>
                                        <p:attrNameLst>
                                          <p:attrName>ppt_y</p:attrName>
                                        </p:attrNameLst>
                                      </p:cBhvr>
                                      <p:tavLst>
                                        <p:tav tm="0">
                                          <p:val>
                                            <p:strVal val="#ppt_y-.1"/>
                                          </p:val>
                                        </p:tav>
                                        <p:tav tm="100000">
                                          <p:val>
                                            <p:strVal val="#ppt_y"/>
                                          </p:val>
                                        </p:tav>
                                      </p:tavLst>
                                    </p:anim>
                                  </p:childTnLst>
                                </p:cTn>
                              </p:par>
                              <p:par>
                                <p:cTn id="76" presetID="22" presetClass="entr" presetSubtype="8" fill="hold" grpId="0" nodeType="withEffect">
                                  <p:stCondLst>
                                    <p:cond delay="50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par>
                                <p:cTn id="79" presetID="47" presetClass="entr" presetSubtype="0" fill="hold" grpId="0" nodeType="withEffect">
                                  <p:stCondLst>
                                    <p:cond delay="50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anim calcmode="lin" valueType="num">
                                      <p:cBhvr>
                                        <p:cTn id="82" dur="500" fill="hold"/>
                                        <p:tgtEl>
                                          <p:spTgt spid="21"/>
                                        </p:tgtEl>
                                        <p:attrNameLst>
                                          <p:attrName>ppt_x</p:attrName>
                                        </p:attrNameLst>
                                      </p:cBhvr>
                                      <p:tavLst>
                                        <p:tav tm="0">
                                          <p:val>
                                            <p:strVal val="#ppt_x"/>
                                          </p:val>
                                        </p:tav>
                                        <p:tav tm="100000">
                                          <p:val>
                                            <p:strVal val="#ppt_x"/>
                                          </p:val>
                                        </p:tav>
                                      </p:tavLst>
                                    </p:anim>
                                    <p:anim calcmode="lin" valueType="num">
                                      <p:cBhvr>
                                        <p:cTn id="83"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6" grpId="0" animBg="1" autoUpdateAnimBg="0"/>
      <p:bldP spid="7" grpId="0" animBg="1" autoUpdateAnimBg="0"/>
      <p:bldP spid="8" grpId="0" animBg="1" autoUpdateAnimBg="0"/>
      <p:bldP spid="9" grpId="0" animBg="1" autoUpdateAnimBg="0"/>
      <p:bldP spid="10" grpId="0" autoUpdateAnimBg="0"/>
      <p:bldP spid="11" grpId="0" autoUpdateAnimBg="0"/>
      <p:bldP spid="12" grpId="0" autoUpdateAnimBg="0"/>
      <p:bldP spid="13" grpId="0"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20" grpId="0" animBg="1" autoUpdateAnimBg="0"/>
      <p:bldP spid="21"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淘宝网Chenying0907出品 12"/>
          <p:cNvSpPr/>
          <p:nvPr/>
        </p:nvSpPr>
        <p:spPr bwMode="auto">
          <a:xfrm>
            <a:off x="0" y="0"/>
            <a:ext cx="6227763" cy="5143500"/>
          </a:xfrm>
          <a:custGeom>
            <a:avLst/>
            <a:gdLst>
              <a:gd name="T0" fmla="*/ 0 w 14659"/>
              <a:gd name="T1" fmla="*/ 0 h 12000"/>
              <a:gd name="T2" fmla="*/ 2147483646 w 14659"/>
              <a:gd name="T3" fmla="*/ 0 h 12000"/>
              <a:gd name="T4" fmla="*/ 2147483646 w 14659"/>
              <a:gd name="T5" fmla="*/ 2147483646 h 12000"/>
              <a:gd name="T6" fmla="*/ 0 w 14659"/>
              <a:gd name="T7" fmla="*/ 2147483646 h 12000"/>
              <a:gd name="T8" fmla="*/ 0 w 14659"/>
              <a:gd name="T9" fmla="*/ 0 h 1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59" h="12000">
                <a:moveTo>
                  <a:pt x="0" y="0"/>
                </a:moveTo>
                <a:lnTo>
                  <a:pt x="14659" y="0"/>
                </a:lnTo>
                <a:lnTo>
                  <a:pt x="2659" y="12000"/>
                </a:lnTo>
                <a:lnTo>
                  <a:pt x="0" y="120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3" name="淘宝网Chenying0907出品 14"/>
          <p:cNvSpPr/>
          <p:nvPr/>
        </p:nvSpPr>
        <p:spPr bwMode="auto">
          <a:xfrm>
            <a:off x="0" y="0"/>
            <a:ext cx="1770063" cy="1774825"/>
          </a:xfrm>
          <a:custGeom>
            <a:avLst/>
            <a:gdLst>
              <a:gd name="T0" fmla="*/ 0 w 3105"/>
              <a:gd name="T1" fmla="*/ 2147483646 h 3105"/>
              <a:gd name="T2" fmla="*/ 0 w 3105"/>
              <a:gd name="T3" fmla="*/ 0 h 3105"/>
              <a:gd name="T4" fmla="*/ 2147483646 w 3105"/>
              <a:gd name="T5" fmla="*/ 0 h 3105"/>
              <a:gd name="T6" fmla="*/ 0 w 3105"/>
              <a:gd name="T7" fmla="*/ 2147483646 h 3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5" h="3105">
                <a:moveTo>
                  <a:pt x="0" y="3105"/>
                </a:moveTo>
                <a:lnTo>
                  <a:pt x="0" y="0"/>
                </a:lnTo>
                <a:lnTo>
                  <a:pt x="3105" y="0"/>
                </a:lnTo>
                <a:lnTo>
                  <a:pt x="0" y="3105"/>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22"/>
          <p:cNvSpPr/>
          <p:nvPr/>
        </p:nvSpPr>
        <p:spPr bwMode="auto">
          <a:xfrm>
            <a:off x="6516688" y="1238250"/>
            <a:ext cx="2006600" cy="2012950"/>
          </a:xfrm>
          <a:custGeom>
            <a:avLst/>
            <a:gdLst>
              <a:gd name="T0" fmla="*/ 2147483646 w 3878"/>
              <a:gd name="T1" fmla="*/ 0 h 3878"/>
              <a:gd name="T2" fmla="*/ 2147483646 w 3878"/>
              <a:gd name="T3" fmla="*/ 2147483646 h 3878"/>
              <a:gd name="T4" fmla="*/ 0 w 3878"/>
              <a:gd name="T5" fmla="*/ 2147483646 h 3878"/>
              <a:gd name="T6" fmla="*/ 2147483646 w 3878"/>
              <a:gd name="T7" fmla="*/ 0 h 38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8" h="3878">
                <a:moveTo>
                  <a:pt x="3878" y="0"/>
                </a:moveTo>
                <a:lnTo>
                  <a:pt x="3878" y="3878"/>
                </a:lnTo>
                <a:lnTo>
                  <a:pt x="0" y="3878"/>
                </a:lnTo>
                <a:lnTo>
                  <a:pt x="3878"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TextBox 27"/>
          <p:cNvSpPr txBox="1">
            <a:spLocks noChangeArrowheads="1"/>
          </p:cNvSpPr>
          <p:nvPr/>
        </p:nvSpPr>
        <p:spPr bwMode="auto">
          <a:xfrm>
            <a:off x="6965950" y="2820988"/>
            <a:ext cx="7254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Part</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28"/>
          <p:cNvSpPr txBox="1">
            <a:spLocks noChangeArrowheads="1"/>
          </p:cNvSpPr>
          <p:nvPr/>
        </p:nvSpPr>
        <p:spPr bwMode="auto">
          <a:xfrm>
            <a:off x="7597775" y="2076450"/>
            <a:ext cx="8175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33"/>
          <p:cNvSpPr txBox="1">
            <a:spLocks noChangeArrowheads="1"/>
          </p:cNvSpPr>
          <p:nvPr/>
        </p:nvSpPr>
        <p:spPr bwMode="auto">
          <a:xfrm>
            <a:off x="5568950" y="3629025"/>
            <a:ext cx="2954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cxnSp>
        <p:nvCxnSpPr>
          <p:cNvPr id="8" name="淘宝网Chenying0907出品 41"/>
          <p:cNvCxnSpPr>
            <a:cxnSpLocks noChangeShapeType="1"/>
          </p:cNvCxnSpPr>
          <p:nvPr/>
        </p:nvCxnSpPr>
        <p:spPr bwMode="auto">
          <a:xfrm>
            <a:off x="4356100" y="4476750"/>
            <a:ext cx="4286250"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par>
                                <p:cTn id="38" presetID="22" presetClass="entr" presetSubtype="8"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utoUpdateAnimBg="0"/>
      <p:bldP spid="6" grpId="0" autoUpdateAnimBg="0"/>
      <p:bldP spid="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22313" y="203200"/>
            <a:ext cx="249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grpSp>
        <p:nvGrpSpPr>
          <p:cNvPr id="5" name="淘宝网Chenying0907出品 4"/>
          <p:cNvGrpSpPr/>
          <p:nvPr/>
        </p:nvGrpSpPr>
        <p:grpSpPr bwMode="auto">
          <a:xfrm>
            <a:off x="1908175" y="3706813"/>
            <a:ext cx="1392238" cy="504825"/>
            <a:chOff x="1907704" y="4797152"/>
            <a:chExt cx="1392872" cy="504056"/>
          </a:xfrm>
        </p:grpSpPr>
        <p:sp>
          <p:nvSpPr>
            <p:cNvPr id="6" name="右箭头 5"/>
            <p:cNvSpPr/>
            <p:nvPr/>
          </p:nvSpPr>
          <p:spPr>
            <a:xfrm>
              <a:off x="1907704" y="4797152"/>
              <a:ext cx="1392872" cy="504056"/>
            </a:xfrm>
            <a:prstGeom prst="rightArrow">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63" name="淘宝网Chenying0907出品 6"/>
            <p:cNvSpPr>
              <a:spLocks noChangeArrowheads="1"/>
            </p:cNvSpPr>
            <p:nvPr/>
          </p:nvSpPr>
          <p:spPr bwMode="auto">
            <a:xfrm>
              <a:off x="2357918" y="4914189"/>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cxnSp>
        <p:nvCxnSpPr>
          <p:cNvPr id="8" name="淘宝网Chenying0907出品 7"/>
          <p:cNvCxnSpPr/>
          <p:nvPr/>
        </p:nvCxnSpPr>
        <p:spPr>
          <a:xfrm flipH="1">
            <a:off x="3708400" y="3808413"/>
            <a:ext cx="4176713"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grpSp>
        <p:nvGrpSpPr>
          <p:cNvPr id="9" name="淘宝网Chenying0907出品 8"/>
          <p:cNvGrpSpPr/>
          <p:nvPr/>
        </p:nvGrpSpPr>
        <p:grpSpPr bwMode="auto">
          <a:xfrm>
            <a:off x="528638" y="2085975"/>
            <a:ext cx="2057400" cy="504825"/>
            <a:chOff x="528444" y="3176105"/>
            <a:chExt cx="2056898" cy="504056"/>
          </a:xfrm>
        </p:grpSpPr>
        <p:sp>
          <p:nvSpPr>
            <p:cNvPr id="10" name="右箭头 9"/>
            <p:cNvSpPr/>
            <p:nvPr/>
          </p:nvSpPr>
          <p:spPr>
            <a:xfrm rot="18900000">
              <a:off x="528444" y="3176105"/>
              <a:ext cx="2056898" cy="504056"/>
            </a:xfrm>
            <a:prstGeom prst="rightArrow">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61" name="TextBox 10"/>
            <p:cNvSpPr txBox="1">
              <a:spLocks noChangeArrowheads="1"/>
            </p:cNvSpPr>
            <p:nvPr/>
          </p:nvSpPr>
          <p:spPr bwMode="auto">
            <a:xfrm rot="-2700000">
              <a:off x="1117183" y="3186084"/>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淘宝网Chenying0907出品 11"/>
          <p:cNvGrpSpPr/>
          <p:nvPr/>
        </p:nvGrpSpPr>
        <p:grpSpPr bwMode="auto">
          <a:xfrm>
            <a:off x="2246313" y="1422400"/>
            <a:ext cx="2789237" cy="846138"/>
            <a:chOff x="2246518" y="2512699"/>
            <a:chExt cx="2788562" cy="845431"/>
          </a:xfrm>
        </p:grpSpPr>
        <p:sp>
          <p:nvSpPr>
            <p:cNvPr id="13" name="右箭头 12"/>
            <p:cNvSpPr/>
            <p:nvPr/>
          </p:nvSpPr>
          <p:spPr>
            <a:xfrm rot="18900000">
              <a:off x="2246518" y="2853727"/>
              <a:ext cx="2788562" cy="504403"/>
            </a:xfrm>
            <a:prstGeom prst="rightArrow">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59" name="TextBox 13"/>
            <p:cNvSpPr txBox="1">
              <a:spLocks noChangeArrowheads="1"/>
            </p:cNvSpPr>
            <p:nvPr/>
          </p:nvSpPr>
          <p:spPr bwMode="auto">
            <a:xfrm rot="-2700000">
              <a:off x="3556861" y="2512699"/>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淘宝网Chenying0907出品 14"/>
          <p:cNvGrpSpPr/>
          <p:nvPr/>
        </p:nvGrpSpPr>
        <p:grpSpPr bwMode="auto">
          <a:xfrm>
            <a:off x="4514850" y="1435100"/>
            <a:ext cx="3016250" cy="781050"/>
            <a:chOff x="4514264" y="2525275"/>
            <a:chExt cx="3017614" cy="780160"/>
          </a:xfrm>
        </p:grpSpPr>
        <p:sp>
          <p:nvSpPr>
            <p:cNvPr id="16" name="右箭头 15"/>
            <p:cNvSpPr/>
            <p:nvPr/>
          </p:nvSpPr>
          <p:spPr>
            <a:xfrm rot="18900000">
              <a:off x="4514264" y="2801185"/>
              <a:ext cx="3017614" cy="504250"/>
            </a:xfrm>
            <a:prstGeom prst="rightArrow">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57" name="TextBox 16"/>
            <p:cNvSpPr txBox="1">
              <a:spLocks noChangeArrowheads="1"/>
            </p:cNvSpPr>
            <p:nvPr/>
          </p:nvSpPr>
          <p:spPr bwMode="auto">
            <a:xfrm rot="-2700000">
              <a:off x="5891974" y="2525275"/>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 name="淘宝网Chenying0907出品 17"/>
          <p:cNvGrpSpPr/>
          <p:nvPr/>
        </p:nvGrpSpPr>
        <p:grpSpPr bwMode="auto">
          <a:xfrm>
            <a:off x="328613" y="2212975"/>
            <a:ext cx="1498600" cy="504825"/>
            <a:chOff x="327912" y="3302803"/>
            <a:chExt cx="1499716" cy="504056"/>
          </a:xfrm>
        </p:grpSpPr>
        <p:sp>
          <p:nvSpPr>
            <p:cNvPr id="19" name="右箭头 18"/>
            <p:cNvSpPr/>
            <p:nvPr/>
          </p:nvSpPr>
          <p:spPr>
            <a:xfrm rot="18900000">
              <a:off x="327912" y="3302803"/>
              <a:ext cx="1499716" cy="504056"/>
            </a:xfrm>
            <a:prstGeom prst="rightArrow">
              <a:avLst/>
            </a:prstGeom>
            <a:solidFill>
              <a:srgbClr val="C284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55" name="TextBox 19"/>
            <p:cNvSpPr txBox="1">
              <a:spLocks noChangeArrowheads="1"/>
            </p:cNvSpPr>
            <p:nvPr/>
          </p:nvSpPr>
          <p:spPr bwMode="auto">
            <a:xfrm rot="-2700000">
              <a:off x="560169" y="3414714"/>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 name="淘宝网Chenying0907出品 20"/>
          <p:cNvGrpSpPr/>
          <p:nvPr/>
        </p:nvGrpSpPr>
        <p:grpSpPr bwMode="auto">
          <a:xfrm>
            <a:off x="7451725" y="1187450"/>
            <a:ext cx="1368425" cy="1511300"/>
            <a:chOff x="7452320" y="2276872"/>
            <a:chExt cx="1368152" cy="1512168"/>
          </a:xfrm>
        </p:grpSpPr>
        <p:sp>
          <p:nvSpPr>
            <p:cNvPr id="22" name="淘宝网Chenying0907出品 21"/>
            <p:cNvSpPr/>
            <p:nvPr/>
          </p:nvSpPr>
          <p:spPr>
            <a:xfrm>
              <a:off x="7452320" y="2276872"/>
              <a:ext cx="1368152" cy="1512168"/>
            </a:xfrm>
            <a:prstGeom prst="rect">
              <a:avLst/>
            </a:prstGeom>
            <a:no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3" name="淘宝网Chenying0907出品 22"/>
            <p:cNvCxnSpPr/>
            <p:nvPr/>
          </p:nvCxnSpPr>
          <p:spPr>
            <a:xfrm>
              <a:off x="7668177" y="3032956"/>
              <a:ext cx="1079285"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sp>
          <p:nvSpPr>
            <p:cNvPr id="52252" name="TextBox 23"/>
            <p:cNvSpPr txBox="1">
              <a:spLocks noChangeArrowheads="1"/>
            </p:cNvSpPr>
            <p:nvPr/>
          </p:nvSpPr>
          <p:spPr bwMode="auto">
            <a:xfrm>
              <a:off x="7662153" y="2420888"/>
              <a:ext cx="973343" cy="523220"/>
            </a:xfrm>
            <a:prstGeom prst="rect">
              <a:avLst/>
            </a:prstGeom>
            <a:noFill/>
            <a:ln w="9525">
              <a:solidFill>
                <a:srgbClr val="6633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人民币</a:t>
              </a:r>
              <a:endParaRPr lang="en-US" altLang="zh-CN"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4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4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53" name="TextBox 24"/>
            <p:cNvSpPr txBox="1">
              <a:spLocks noChangeArrowheads="1"/>
            </p:cNvSpPr>
            <p:nvPr/>
          </p:nvSpPr>
          <p:spPr bwMode="auto">
            <a:xfrm>
              <a:off x="7685515" y="3140968"/>
              <a:ext cx="973343" cy="523220"/>
            </a:xfrm>
            <a:prstGeom prst="rect">
              <a:avLst/>
            </a:prstGeom>
            <a:noFill/>
            <a:ln w="9525">
              <a:solidFill>
                <a:srgbClr val="6633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人民币</a:t>
              </a:r>
              <a:endParaRPr lang="en-US" altLang="zh-CN"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4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4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淘宝网Chenying0907出品 25"/>
          <p:cNvGrpSpPr/>
          <p:nvPr/>
        </p:nvGrpSpPr>
        <p:grpSpPr bwMode="auto">
          <a:xfrm>
            <a:off x="298450" y="3706813"/>
            <a:ext cx="1393825" cy="504825"/>
            <a:chOff x="298808" y="4797152"/>
            <a:chExt cx="1392872" cy="504056"/>
          </a:xfrm>
        </p:grpSpPr>
        <p:sp>
          <p:nvSpPr>
            <p:cNvPr id="27" name="右箭头 26"/>
            <p:cNvSpPr/>
            <p:nvPr/>
          </p:nvSpPr>
          <p:spPr>
            <a:xfrm>
              <a:off x="298808" y="4797152"/>
              <a:ext cx="1392872" cy="504056"/>
            </a:xfrm>
            <a:prstGeom prst="rightArrow">
              <a:avLst/>
            </a:prstGeom>
            <a:solidFill>
              <a:srgbClr val="C284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49" name="淘宝网Chenying0907出品 27"/>
            <p:cNvSpPr>
              <a:spLocks noChangeArrowheads="1"/>
            </p:cNvSpPr>
            <p:nvPr/>
          </p:nvSpPr>
          <p:spPr bwMode="auto">
            <a:xfrm>
              <a:off x="673101" y="4914189"/>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sp>
        <p:nvSpPr>
          <p:cNvPr id="29" name="TextBox 28"/>
          <p:cNvSpPr txBox="1">
            <a:spLocks noChangeArrowheads="1"/>
          </p:cNvSpPr>
          <p:nvPr/>
        </p:nvSpPr>
        <p:spPr bwMode="auto">
          <a:xfrm>
            <a:off x="387350" y="3187700"/>
            <a:ext cx="931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30" name="TextBox 29"/>
          <p:cNvSpPr txBox="1">
            <a:spLocks noChangeArrowheads="1"/>
          </p:cNvSpPr>
          <p:nvPr/>
        </p:nvSpPr>
        <p:spPr bwMode="auto">
          <a:xfrm>
            <a:off x="2162175" y="3206750"/>
            <a:ext cx="931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31" name="TextBox 30"/>
          <p:cNvSpPr txBox="1">
            <a:spLocks noChangeArrowheads="1"/>
          </p:cNvSpPr>
          <p:nvPr/>
        </p:nvSpPr>
        <p:spPr bwMode="auto">
          <a:xfrm>
            <a:off x="4492625" y="3235325"/>
            <a:ext cx="931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32" name="淘宝网Chenying0907出品 31"/>
          <p:cNvSpPr/>
          <p:nvPr/>
        </p:nvSpPr>
        <p:spPr>
          <a:xfrm>
            <a:off x="3683000" y="3851275"/>
            <a:ext cx="4572000" cy="277813"/>
          </a:xfrm>
          <a:prstGeom prst="rect">
            <a:avLst/>
          </a:prstGeom>
        </p:spPr>
        <p:txBody>
          <a:bodyPr>
            <a:spAutoFit/>
          </a:bodyPr>
          <a:lstStyle/>
          <a:p>
            <a:pPr marL="171450" indent="-171450" eaLnBrk="1" hangingPunct="1">
              <a:lnSpc>
                <a:spcPct val="120000"/>
              </a:lnSpc>
              <a:buClr>
                <a:srgbClr val="14B066"/>
              </a:buClr>
              <a:buFont typeface="Arial" panose="020B0604020202020204" pitchFamily="34" charset="0"/>
              <a:buChar char="•"/>
              <a:defRPr/>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en-US" altLang="zh-CN" sz="1100" b="1" kern="0" dirty="0">
              <a:solidFill>
                <a:srgbClr val="736B55"/>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grpSp>
        <p:nvGrpSpPr>
          <p:cNvPr id="33" name="淘宝网Chenying0907出品 32"/>
          <p:cNvGrpSpPr/>
          <p:nvPr/>
        </p:nvGrpSpPr>
        <p:grpSpPr bwMode="auto">
          <a:xfrm>
            <a:off x="1990725" y="2047875"/>
            <a:ext cx="1958975" cy="538163"/>
            <a:chOff x="1991466" y="3138459"/>
            <a:chExt cx="1958532" cy="537313"/>
          </a:xfrm>
        </p:grpSpPr>
        <p:sp>
          <p:nvSpPr>
            <p:cNvPr id="34" name="右箭头 33"/>
            <p:cNvSpPr/>
            <p:nvPr/>
          </p:nvSpPr>
          <p:spPr>
            <a:xfrm rot="18900000">
              <a:off x="1991466" y="3171744"/>
              <a:ext cx="1958532" cy="504028"/>
            </a:xfrm>
            <a:prstGeom prst="rightArrow">
              <a:avLst/>
            </a:prstGeom>
            <a:solidFill>
              <a:srgbClr val="C284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47" name="TextBox 34"/>
            <p:cNvSpPr txBox="1">
              <a:spLocks noChangeArrowheads="1"/>
            </p:cNvSpPr>
            <p:nvPr/>
          </p:nvSpPr>
          <p:spPr bwMode="auto">
            <a:xfrm rot="-2700000">
              <a:off x="2624018" y="3138459"/>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6" name="淘宝网Chenying0907出品 35"/>
          <p:cNvGrpSpPr/>
          <p:nvPr/>
        </p:nvGrpSpPr>
        <p:grpSpPr bwMode="auto">
          <a:xfrm>
            <a:off x="4175125" y="1444625"/>
            <a:ext cx="2955925" cy="788988"/>
            <a:chOff x="4174545" y="2534830"/>
            <a:chExt cx="2956085" cy="788662"/>
          </a:xfrm>
        </p:grpSpPr>
        <p:sp>
          <p:nvSpPr>
            <p:cNvPr id="37" name="右箭头 36"/>
            <p:cNvSpPr/>
            <p:nvPr/>
          </p:nvSpPr>
          <p:spPr>
            <a:xfrm rot="18900000">
              <a:off x="4174545" y="2818876"/>
              <a:ext cx="2956085" cy="504616"/>
            </a:xfrm>
            <a:prstGeom prst="rightArrow">
              <a:avLst/>
            </a:prstGeom>
            <a:solidFill>
              <a:srgbClr val="C284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45" name="TextBox 37"/>
            <p:cNvSpPr txBox="1">
              <a:spLocks noChangeArrowheads="1"/>
            </p:cNvSpPr>
            <p:nvPr/>
          </p:nvSpPr>
          <p:spPr bwMode="auto">
            <a:xfrm rot="-2700000">
              <a:off x="5554035" y="2534830"/>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9" name="淘宝网Chenying0907出品 38"/>
          <p:cNvSpPr/>
          <p:nvPr/>
        </p:nvSpPr>
        <p:spPr>
          <a:xfrm>
            <a:off x="0" y="2871788"/>
            <a:ext cx="9151938" cy="287337"/>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par>
                                <p:cTn id="21" presetID="14" presetClass="entr" presetSubtype="10" fill="hold" grpId="0" nodeType="withEffect">
                                  <p:stCondLst>
                                    <p:cond delay="25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childTnLst>
                          </p:cTn>
                        </p:par>
                        <p:par>
                          <p:cTn id="27" fill="hold">
                            <p:stCondLst>
                              <p:cond delay="1000"/>
                            </p:stCondLst>
                            <p:childTnLst>
                              <p:par>
                                <p:cTn id="28" presetID="2" presetClass="entr" presetSubtype="1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1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14" presetClass="entr" presetSubtype="10" fill="hold" grpId="0" nodeType="withEffect">
                                  <p:stCondLst>
                                    <p:cond delay="250"/>
                                  </p:stCondLst>
                                  <p:childTnLst>
                                    <p:set>
                                      <p:cBhvr>
                                        <p:cTn id="38" dur="1" fill="hold">
                                          <p:stCondLst>
                                            <p:cond delay="0"/>
                                          </p:stCondLst>
                                        </p:cTn>
                                        <p:tgtEl>
                                          <p:spTgt spid="30"/>
                                        </p:tgtEl>
                                        <p:attrNameLst>
                                          <p:attrName>style.visibility</p:attrName>
                                        </p:attrNameLst>
                                      </p:cBhvr>
                                      <p:to>
                                        <p:strVal val="visible"/>
                                      </p:to>
                                    </p:set>
                                    <p:animEffect transition="in" filter="randombar(horizontal)">
                                      <p:cBhvr>
                                        <p:cTn id="39" dur="500"/>
                                        <p:tgtEl>
                                          <p:spTgt spid="30"/>
                                        </p:tgtEl>
                                      </p:cBhvr>
                                    </p:animEffect>
                                  </p:childTnLst>
                                </p:cTn>
                              </p:par>
                            </p:childTnLst>
                          </p:cTn>
                        </p:par>
                        <p:par>
                          <p:cTn id="40" fill="hold">
                            <p:stCondLst>
                              <p:cond delay="2000"/>
                            </p:stCondLst>
                            <p:childTnLst>
                              <p:par>
                                <p:cTn id="41" presetID="2" presetClass="entr" presetSubtype="12"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12"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0-#ppt_w/2"/>
                                          </p:val>
                                        </p:tav>
                                        <p:tav tm="100000">
                                          <p:val>
                                            <p:strVal val="#ppt_x"/>
                                          </p:val>
                                        </p:tav>
                                      </p:tavLst>
                                    </p:anim>
                                    <p:anim calcmode="lin" valueType="num">
                                      <p:cBhvr additive="base">
                                        <p:cTn id="49" dur="500" fill="hold"/>
                                        <p:tgtEl>
                                          <p:spTgt spid="33"/>
                                        </p:tgtEl>
                                        <p:attrNameLst>
                                          <p:attrName>ppt_y</p:attrName>
                                        </p:attrNameLst>
                                      </p:cBhvr>
                                      <p:tavLst>
                                        <p:tav tm="0">
                                          <p:val>
                                            <p:strVal val="1+#ppt_h/2"/>
                                          </p:val>
                                        </p:tav>
                                        <p:tav tm="100000">
                                          <p:val>
                                            <p:strVal val="#ppt_y"/>
                                          </p:val>
                                        </p:tav>
                                      </p:tavLst>
                                    </p:anim>
                                  </p:childTnLst>
                                </p:cTn>
                              </p:par>
                              <p:par>
                                <p:cTn id="50" presetID="14" presetClass="entr" presetSubtype="10" fill="hold" grpId="0" nodeType="withEffect">
                                  <p:stCondLst>
                                    <p:cond delay="250"/>
                                  </p:stCondLst>
                                  <p:childTnLst>
                                    <p:set>
                                      <p:cBhvr>
                                        <p:cTn id="51" dur="1" fill="hold">
                                          <p:stCondLst>
                                            <p:cond delay="0"/>
                                          </p:stCondLst>
                                        </p:cTn>
                                        <p:tgtEl>
                                          <p:spTgt spid="31"/>
                                        </p:tgtEl>
                                        <p:attrNameLst>
                                          <p:attrName>style.visibility</p:attrName>
                                        </p:attrNameLst>
                                      </p:cBhvr>
                                      <p:to>
                                        <p:strVal val="visible"/>
                                      </p:to>
                                    </p:set>
                                    <p:animEffect transition="in" filter="randombar(horizontal)">
                                      <p:cBhvr>
                                        <p:cTn id="52" dur="500"/>
                                        <p:tgtEl>
                                          <p:spTgt spid="31"/>
                                        </p:tgtEl>
                                      </p:cBhvr>
                                    </p:animEffect>
                                  </p:childTnLst>
                                </p:cTn>
                              </p:par>
                            </p:childTnLst>
                          </p:cTn>
                        </p:par>
                        <p:par>
                          <p:cTn id="53" fill="hold">
                            <p:stCondLst>
                              <p:cond delay="3000"/>
                            </p:stCondLst>
                            <p:childTnLst>
                              <p:par>
                                <p:cTn id="54" presetID="2" presetClass="entr" presetSubtype="12"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0-#ppt_w/2"/>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12"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0-#ppt_w/2"/>
                                          </p:val>
                                        </p:tav>
                                        <p:tav tm="100000">
                                          <p:val>
                                            <p:strVal val="#ppt_x"/>
                                          </p:val>
                                        </p:tav>
                                      </p:tavLst>
                                    </p:anim>
                                    <p:anim calcmode="lin" valueType="num">
                                      <p:cBhvr additive="base">
                                        <p:cTn id="62" dur="500" fill="hold"/>
                                        <p:tgtEl>
                                          <p:spTgt spid="36"/>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49" presetClass="entr" presetSubtype="0" decel="10000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 calcmode="lin" valueType="num">
                                      <p:cBhvr>
                                        <p:cTn id="68" dur="500" fill="hold"/>
                                        <p:tgtEl>
                                          <p:spTgt spid="21"/>
                                        </p:tgtEl>
                                        <p:attrNameLst>
                                          <p:attrName>style.rotation</p:attrName>
                                        </p:attrNameLst>
                                      </p:cBhvr>
                                      <p:tavLst>
                                        <p:tav tm="0">
                                          <p:val>
                                            <p:fltVal val="360"/>
                                          </p:val>
                                        </p:tav>
                                        <p:tav tm="100000">
                                          <p:val>
                                            <p:fltVal val="0"/>
                                          </p:val>
                                        </p:tav>
                                      </p:tavLst>
                                    </p:anim>
                                    <p:animEffect transition="in" filter="fade">
                                      <p:cBhvr>
                                        <p:cTn id="69" dur="500"/>
                                        <p:tgtEl>
                                          <p:spTgt spid="21"/>
                                        </p:tgtEl>
                                      </p:cBhvr>
                                    </p:animEffect>
                                  </p:childTnLst>
                                </p:cTn>
                              </p:par>
                            </p:childTnLst>
                          </p:cTn>
                        </p:par>
                        <p:par>
                          <p:cTn id="70" fill="hold">
                            <p:stCondLst>
                              <p:cond delay="4500"/>
                            </p:stCondLst>
                            <p:childTnLst>
                              <p:par>
                                <p:cTn id="71" presetID="2" presetClass="entr" presetSubtype="8"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0-#ppt_w/2"/>
                                          </p:val>
                                        </p:tav>
                                        <p:tav tm="100000">
                                          <p:val>
                                            <p:strVal val="#ppt_x"/>
                                          </p:val>
                                        </p:tav>
                                      </p:tavLst>
                                    </p:anim>
                                    <p:anim calcmode="lin" valueType="num">
                                      <p:cBhvr additive="base">
                                        <p:cTn id="74" dur="500" fill="hold"/>
                                        <p:tgtEl>
                                          <p:spTgt spid="26"/>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nodeType="after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additive="base">
                                        <p:cTn id="78" dur="500" fill="hold"/>
                                        <p:tgtEl>
                                          <p:spTgt spid="5"/>
                                        </p:tgtEl>
                                        <p:attrNameLst>
                                          <p:attrName>ppt_x</p:attrName>
                                        </p:attrNameLst>
                                      </p:cBhvr>
                                      <p:tavLst>
                                        <p:tav tm="0">
                                          <p:val>
                                            <p:strVal val="0-#ppt_w/2"/>
                                          </p:val>
                                        </p:tav>
                                        <p:tav tm="100000">
                                          <p:val>
                                            <p:strVal val="#ppt_x"/>
                                          </p:val>
                                        </p:tav>
                                      </p:tavLst>
                                    </p:anim>
                                    <p:anim calcmode="lin" valueType="num">
                                      <p:cBhvr additive="base">
                                        <p:cTn id="79" dur="500" fill="hold"/>
                                        <p:tgtEl>
                                          <p:spTgt spid="5"/>
                                        </p:tgtEl>
                                        <p:attrNameLst>
                                          <p:attrName>ppt_y</p:attrName>
                                        </p:attrNameLst>
                                      </p:cBhvr>
                                      <p:tavLst>
                                        <p:tav tm="0">
                                          <p:val>
                                            <p:strVal val="#ppt_y"/>
                                          </p:val>
                                        </p:tav>
                                        <p:tav tm="100000">
                                          <p:val>
                                            <p:strVal val="#ppt_y"/>
                                          </p:val>
                                        </p:tav>
                                      </p:tavLst>
                                    </p:anim>
                                  </p:childTnLst>
                                </p:cTn>
                              </p:par>
                              <p:par>
                                <p:cTn id="80" presetID="22" presetClass="entr" presetSubtype="8" fill="hold" nodeType="withEffect">
                                  <p:stCondLst>
                                    <p:cond delay="25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par>
                          <p:cTn id="83" fill="hold">
                            <p:stCondLst>
                              <p:cond delay="5500"/>
                            </p:stCondLst>
                            <p:childTnLst>
                              <p:par>
                                <p:cTn id="84" presetID="53" presetClass="entr" presetSubtype="16" fill="hold" grpId="0" nodeType="afterEffect">
                                  <p:stCondLst>
                                    <p:cond delay="0"/>
                                  </p:stCondLst>
                                  <p:iterate type="lt">
                                    <p:tmPct val="10000"/>
                                  </p:iterate>
                                  <p:childTnLst>
                                    <p:set>
                                      <p:cBhvr>
                                        <p:cTn id="85" dur="1" fill="hold">
                                          <p:stCondLst>
                                            <p:cond delay="0"/>
                                          </p:stCondLst>
                                        </p:cTn>
                                        <p:tgtEl>
                                          <p:spTgt spid="32"/>
                                        </p:tgtEl>
                                        <p:attrNameLst>
                                          <p:attrName>style.visibility</p:attrName>
                                        </p:attrNameLst>
                                      </p:cBhvr>
                                      <p:to>
                                        <p:strVal val="visible"/>
                                      </p:to>
                                    </p:set>
                                    <p:anim calcmode="lin" valueType="num">
                                      <p:cBhvr>
                                        <p:cTn id="86" dur="500" fill="hold"/>
                                        <p:tgtEl>
                                          <p:spTgt spid="32"/>
                                        </p:tgtEl>
                                        <p:attrNameLst>
                                          <p:attrName>ppt_w</p:attrName>
                                        </p:attrNameLst>
                                      </p:cBhvr>
                                      <p:tavLst>
                                        <p:tav tm="0">
                                          <p:val>
                                            <p:fltVal val="0"/>
                                          </p:val>
                                        </p:tav>
                                        <p:tav tm="100000">
                                          <p:val>
                                            <p:strVal val="#ppt_w"/>
                                          </p:val>
                                        </p:tav>
                                      </p:tavLst>
                                    </p:anim>
                                    <p:anim calcmode="lin" valueType="num">
                                      <p:cBhvr>
                                        <p:cTn id="87" dur="500" fill="hold"/>
                                        <p:tgtEl>
                                          <p:spTgt spid="32"/>
                                        </p:tgtEl>
                                        <p:attrNameLst>
                                          <p:attrName>ppt_h</p:attrName>
                                        </p:attrNameLst>
                                      </p:cBhvr>
                                      <p:tavLst>
                                        <p:tav tm="0">
                                          <p:val>
                                            <p:fltVal val="0"/>
                                          </p:val>
                                        </p:tav>
                                        <p:tav tm="100000">
                                          <p:val>
                                            <p:strVal val="#ppt_h"/>
                                          </p:val>
                                        </p:tav>
                                      </p:tavLst>
                                    </p:anim>
                                    <p:animEffect transition="in" filter="fade">
                                      <p:cBhvr>
                                        <p:cTn id="8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29" grpId="0"/>
      <p:bldP spid="30" grpId="0"/>
      <p:bldP spid="31" grpId="0"/>
      <p:bldP spid="32" grpId="0"/>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22313" y="203200"/>
            <a:ext cx="249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grpSp>
        <p:nvGrpSpPr>
          <p:cNvPr id="5" name="淘宝网Chenying0907出品 4"/>
          <p:cNvGrpSpPr/>
          <p:nvPr/>
        </p:nvGrpSpPr>
        <p:grpSpPr>
          <a:xfrm>
            <a:off x="658369" y="3772615"/>
            <a:ext cx="3636909" cy="1080120"/>
            <a:chOff x="819862" y="4499594"/>
            <a:chExt cx="3636909" cy="1080120"/>
          </a:xfrm>
          <a:solidFill>
            <a:srgbClr val="C28446"/>
          </a:solidFill>
        </p:grpSpPr>
        <p:sp>
          <p:nvSpPr>
            <p:cNvPr id="6" name="直角三角形 5"/>
            <p:cNvSpPr/>
            <p:nvPr/>
          </p:nvSpPr>
          <p:spPr>
            <a:xfrm rot="10800000">
              <a:off x="819862" y="4499594"/>
              <a:ext cx="3636909" cy="1080120"/>
            </a:xfrm>
            <a:prstGeom prst="rtTriangle">
              <a:avLst/>
            </a:prstGeom>
            <a:grp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3357849" y="4657996"/>
              <a:ext cx="697628" cy="400110"/>
            </a:xfrm>
            <a:prstGeom prst="rect">
              <a:avLst/>
            </a:prstGeom>
            <a:grpFill/>
          </p:spPr>
          <p:txBody>
            <a:bodyPr wrap="none">
              <a:spAutoFit/>
            </a:bodyPr>
            <a:lstStyle/>
            <a:p>
              <a:pPr algn="ctr" eaLnBrk="1" fontAlgn="auto" hangingPunct="1">
                <a:spcBef>
                  <a:spcPts val="0"/>
                </a:spcBef>
                <a:spcAft>
                  <a:spcPts val="0"/>
                </a:spcAft>
                <a:defRPr/>
              </a:pPr>
              <a:r>
                <a:rPr lang="zh-CN" altLang="en-US" sz="2000" b="1" dirty="0">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标题</a:t>
              </a:r>
            </a:p>
          </p:txBody>
        </p:sp>
      </p:grpSp>
      <p:cxnSp>
        <p:nvCxnSpPr>
          <p:cNvPr id="8" name="淘宝网Chenying0907出品 7"/>
          <p:cNvCxnSpPr/>
          <p:nvPr/>
        </p:nvCxnSpPr>
        <p:spPr>
          <a:xfrm flipH="1">
            <a:off x="4635500" y="1435100"/>
            <a:ext cx="3636963"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4635500" y="912813"/>
            <a:ext cx="107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2000" b="1">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0" name="淘宝网Chenying0907出品 9"/>
          <p:cNvSpPr>
            <a:spLocks noChangeArrowheads="1"/>
          </p:cNvSpPr>
          <p:nvPr/>
        </p:nvSpPr>
        <p:spPr bwMode="auto">
          <a:xfrm>
            <a:off x="4552950" y="1708150"/>
            <a:ext cx="3752850"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输入需要替换的文字输入需要替换的文字输入需要替换的文字输入需要替换的文字输入需要替换的文字输入需要替换的文字输入需要替换的文字</a:t>
            </a:r>
            <a:endParaRPr lang="en-US" altLang="zh-CN" sz="1100"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en-US" altLang="zh-CN" sz="1100"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a:t>
            </a:r>
            <a:endParaRPr lang="zh-CN" altLang="en-US" sz="11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1" name="淘宝网Chenying0907出品 10"/>
          <p:cNvCxnSpPr/>
          <p:nvPr/>
        </p:nvCxnSpPr>
        <p:spPr>
          <a:xfrm flipH="1">
            <a:off x="4635500" y="3925888"/>
            <a:ext cx="3636963"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pic>
        <p:nvPicPr>
          <p:cNvPr id="12" name="淘宝网Chenying0907出品 4" descr="商务大图 点击还原"/>
          <p:cNvPicPr>
            <a:picLocks noChangeAspect="1" noChangeArrowheads="1"/>
          </p:cNvPicPr>
          <p:nvPr/>
        </p:nvPicPr>
        <p:blipFill>
          <a:blip r:embed="rId4">
            <a:extLst>
              <a:ext uri="{28A0092B-C50C-407E-A947-70E740481C1C}">
                <a14:useLocalDpi xmlns:a14="http://schemas.microsoft.com/office/drawing/2010/main" val="0"/>
              </a:ext>
            </a:extLst>
          </a:blip>
          <a:srcRect l="-2" r="16899" b="4158"/>
          <a:stretch>
            <a:fillRect/>
          </a:stretch>
        </p:blipFill>
        <p:spPr bwMode="auto">
          <a:xfrm>
            <a:off x="665163" y="974725"/>
            <a:ext cx="3613150" cy="2778125"/>
          </a:xfrm>
          <a:prstGeom prst="rect">
            <a:avLst/>
          </a:prstGeom>
          <a:noFill/>
          <a:ln w="1905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1220"/>
                            </p:stCondLst>
                            <p:childTnLst>
                              <p:par>
                                <p:cTn id="27" presetID="2" presetClass="entr" presetSubtype="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16" presetClass="entr" presetSubtype="21" fill="hold" grpId="0" nodeType="with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par>
                          <p:cTn id="34" fill="hold">
                            <p:stCondLst>
                              <p:cond delay="172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par>
                                <p:cTn id="38" presetID="22" presetClass="entr" presetSubtype="2"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right)">
                                      <p:cBhvr>
                                        <p:cTn id="40" dur="500"/>
                                        <p:tgtEl>
                                          <p:spTgt spid="11"/>
                                        </p:tgtEl>
                                      </p:cBhvr>
                                    </p:animEffect>
                                  </p:childTnLst>
                                </p:cTn>
                              </p:par>
                            </p:childTnLst>
                          </p:cTn>
                        </p:par>
                        <p:par>
                          <p:cTn id="41" fill="hold">
                            <p:stCondLst>
                              <p:cond delay="2220"/>
                            </p:stCondLst>
                            <p:childTnLst>
                              <p:par>
                                <p:cTn id="42" presetID="31"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 calcmode="lin" valueType="num">
                                      <p:cBhvr>
                                        <p:cTn id="46" dur="500" fill="hold"/>
                                        <p:tgtEl>
                                          <p:spTgt spid="10"/>
                                        </p:tgtEl>
                                        <p:attrNameLst>
                                          <p:attrName>style.rotation</p:attrName>
                                        </p:attrNameLst>
                                      </p:cBhvr>
                                      <p:tavLst>
                                        <p:tav tm="0">
                                          <p:val>
                                            <p:fltVal val="90"/>
                                          </p:val>
                                        </p:tav>
                                        <p:tav tm="100000">
                                          <p:val>
                                            <p:fltVal val="0"/>
                                          </p:val>
                                        </p:tav>
                                      </p:tavLst>
                                    </p:anim>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22313" y="203200"/>
            <a:ext cx="249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cxnSp>
        <p:nvCxnSpPr>
          <p:cNvPr id="5" name="淘宝网Chenying0907出品 4"/>
          <p:cNvCxnSpPr>
            <a:stCxn id="13" idx="0"/>
          </p:cNvCxnSpPr>
          <p:nvPr/>
        </p:nvCxnSpPr>
        <p:spPr>
          <a:xfrm flipV="1">
            <a:off x="1955800" y="3184525"/>
            <a:ext cx="1743075" cy="690563"/>
          </a:xfrm>
          <a:prstGeom prst="line">
            <a:avLst/>
          </a:prstGeom>
          <a:solidFill>
            <a:srgbClr val="003366"/>
          </a:solidFill>
          <a:ln w="19050">
            <a:solidFill>
              <a:srgbClr val="736B55"/>
            </a:solidFill>
          </a:ln>
        </p:spPr>
        <p:style>
          <a:lnRef idx="2">
            <a:schemeClr val="accent1">
              <a:shade val="50000"/>
            </a:schemeClr>
          </a:lnRef>
          <a:fillRef idx="1">
            <a:schemeClr val="accent1"/>
          </a:fillRef>
          <a:effectRef idx="0">
            <a:schemeClr val="accent1"/>
          </a:effectRef>
          <a:fontRef idx="minor">
            <a:schemeClr val="lt1"/>
          </a:fontRef>
        </p:style>
      </p:cxnSp>
      <p:cxnSp>
        <p:nvCxnSpPr>
          <p:cNvPr id="6" name="淘宝网Chenying0907出品 5"/>
          <p:cNvCxnSpPr>
            <a:endCxn id="23" idx="2"/>
          </p:cNvCxnSpPr>
          <p:nvPr/>
        </p:nvCxnSpPr>
        <p:spPr>
          <a:xfrm flipV="1">
            <a:off x="3698875" y="2652713"/>
            <a:ext cx="1743075" cy="519112"/>
          </a:xfrm>
          <a:prstGeom prst="line">
            <a:avLst/>
          </a:prstGeom>
          <a:solidFill>
            <a:srgbClr val="003366"/>
          </a:solidFill>
          <a:ln w="19050">
            <a:solidFill>
              <a:srgbClr val="736B55"/>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淘宝网Chenying0907出品 6"/>
          <p:cNvCxnSpPr>
            <a:stCxn id="23" idx="2"/>
          </p:cNvCxnSpPr>
          <p:nvPr/>
        </p:nvCxnSpPr>
        <p:spPr>
          <a:xfrm flipV="1">
            <a:off x="5441950" y="1804988"/>
            <a:ext cx="1743075" cy="847725"/>
          </a:xfrm>
          <a:prstGeom prst="line">
            <a:avLst/>
          </a:prstGeom>
          <a:solidFill>
            <a:srgbClr val="003366"/>
          </a:solidFill>
          <a:ln w="19050">
            <a:solidFill>
              <a:srgbClr val="736B55"/>
            </a:solidFill>
          </a:ln>
        </p:spPr>
        <p:style>
          <a:lnRef idx="2">
            <a:schemeClr val="accent1">
              <a:shade val="50000"/>
            </a:schemeClr>
          </a:lnRef>
          <a:fillRef idx="1">
            <a:schemeClr val="accent1"/>
          </a:fillRef>
          <a:effectRef idx="0">
            <a:schemeClr val="accent1"/>
          </a:effectRef>
          <a:fontRef idx="minor">
            <a:schemeClr val="lt1"/>
          </a:fontRef>
        </p:style>
      </p:cxnSp>
      <p:grpSp>
        <p:nvGrpSpPr>
          <p:cNvPr id="8" name="淘宝网Chenying0907出品 7"/>
          <p:cNvGrpSpPr/>
          <p:nvPr/>
        </p:nvGrpSpPr>
        <p:grpSpPr>
          <a:xfrm>
            <a:off x="1452341" y="2964875"/>
            <a:ext cx="1008112" cy="1550268"/>
            <a:chOff x="1660947" y="3653532"/>
            <a:chExt cx="1008112" cy="1550268"/>
          </a:xfrm>
          <a:solidFill>
            <a:srgbClr val="993300"/>
          </a:solidFill>
        </p:grpSpPr>
        <p:sp>
          <p:nvSpPr>
            <p:cNvPr id="9" name="上箭头 8"/>
            <p:cNvSpPr/>
            <p:nvPr/>
          </p:nvSpPr>
          <p:spPr>
            <a:xfrm>
              <a:off x="1967012" y="3653532"/>
              <a:ext cx="388637" cy="1550268"/>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9"/>
            <p:cNvSpPr/>
            <p:nvPr/>
          </p:nvSpPr>
          <p:spPr>
            <a:xfrm>
              <a:off x="1660947" y="4047480"/>
              <a:ext cx="1008112" cy="1008112"/>
            </a:xfrm>
            <a:prstGeom prst="ellipse">
              <a:avLst/>
            </a:prstGeom>
            <a:grp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10"/>
            <p:cNvSpPr txBox="1"/>
            <p:nvPr/>
          </p:nvSpPr>
          <p:spPr>
            <a:xfrm>
              <a:off x="1819395" y="4197658"/>
              <a:ext cx="691215"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a:sym typeface="微软雅黑" panose="020B0503020204020204" pitchFamily="34" charset="-122"/>
                </a:rPr>
                <a:t>20XX</a:t>
              </a:r>
              <a:endParaRPr lang="zh-CN" altLang="en-US" sz="1600" b="0" dirty="0">
                <a:sym typeface="微软雅黑" panose="020B0503020204020204" pitchFamily="34" charset="-122"/>
              </a:endParaRPr>
            </a:p>
          </p:txBody>
        </p:sp>
        <p:cxnSp>
          <p:nvCxnSpPr>
            <p:cNvPr id="12" name="淘宝网Chenying0907出品 11"/>
            <p:cNvCxnSpPr>
              <a:endCxn id="10" idx="6"/>
            </p:cNvCxnSpPr>
            <p:nvPr/>
          </p:nvCxnSpPr>
          <p:spPr>
            <a:xfrm>
              <a:off x="1660947" y="4551536"/>
              <a:ext cx="100811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48249" y="4563973"/>
              <a:ext cx="633507"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a:sym typeface="微软雅黑" panose="020B0503020204020204" pitchFamily="34" charset="-122"/>
                </a:rPr>
                <a:t>XX%</a:t>
              </a:r>
              <a:endParaRPr lang="zh-CN" altLang="en-US" sz="1600" b="0" dirty="0">
                <a:sym typeface="微软雅黑" panose="020B0503020204020204" pitchFamily="34" charset="-122"/>
              </a:endParaRPr>
            </a:p>
          </p:txBody>
        </p:sp>
      </p:grpSp>
      <p:grpSp>
        <p:nvGrpSpPr>
          <p:cNvPr id="14" name="淘宝网Chenying0907出品 13"/>
          <p:cNvGrpSpPr/>
          <p:nvPr/>
        </p:nvGrpSpPr>
        <p:grpSpPr>
          <a:xfrm>
            <a:off x="3195350" y="2308295"/>
            <a:ext cx="1008112" cy="2206848"/>
            <a:chOff x="3403956" y="2996952"/>
            <a:chExt cx="1008112" cy="2206848"/>
          </a:xfrm>
          <a:solidFill>
            <a:srgbClr val="993300"/>
          </a:solidFill>
        </p:grpSpPr>
        <p:sp>
          <p:nvSpPr>
            <p:cNvPr id="15" name="上箭头 14"/>
            <p:cNvSpPr/>
            <p:nvPr/>
          </p:nvSpPr>
          <p:spPr>
            <a:xfrm>
              <a:off x="3710021" y="2996952"/>
              <a:ext cx="388637" cy="2206848"/>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淘宝网Chenying0907出品 15"/>
            <p:cNvSpPr/>
            <p:nvPr/>
          </p:nvSpPr>
          <p:spPr>
            <a:xfrm>
              <a:off x="3403956" y="3356992"/>
              <a:ext cx="1008112" cy="1008112"/>
            </a:xfrm>
            <a:prstGeom prst="ellipse">
              <a:avLst/>
            </a:prstGeom>
            <a:grp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16"/>
            <p:cNvSpPr txBox="1"/>
            <p:nvPr/>
          </p:nvSpPr>
          <p:spPr>
            <a:xfrm>
              <a:off x="3562404" y="3507170"/>
              <a:ext cx="691215"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a:sym typeface="微软雅黑" panose="020B0503020204020204" pitchFamily="34" charset="-122"/>
                </a:rPr>
                <a:t>20XX</a:t>
              </a:r>
              <a:endParaRPr lang="zh-CN" altLang="en-US" sz="1600" b="0" dirty="0">
                <a:sym typeface="微软雅黑" panose="020B0503020204020204" pitchFamily="34" charset="-122"/>
              </a:endParaRPr>
            </a:p>
          </p:txBody>
        </p:sp>
        <p:cxnSp>
          <p:nvCxnSpPr>
            <p:cNvPr id="18" name="淘宝网Chenying0907出品 17"/>
            <p:cNvCxnSpPr>
              <a:endCxn id="16" idx="6"/>
            </p:cNvCxnSpPr>
            <p:nvPr/>
          </p:nvCxnSpPr>
          <p:spPr>
            <a:xfrm>
              <a:off x="3403956" y="3861048"/>
              <a:ext cx="100811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91258" y="3873485"/>
              <a:ext cx="633507"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a:sym typeface="微软雅黑" panose="020B0503020204020204" pitchFamily="34" charset="-122"/>
                </a:rPr>
                <a:t>XX%</a:t>
              </a:r>
              <a:endParaRPr lang="zh-CN" altLang="en-US" sz="1600" b="0" dirty="0">
                <a:sym typeface="微软雅黑" panose="020B0503020204020204" pitchFamily="34" charset="-122"/>
              </a:endParaRPr>
            </a:p>
          </p:txBody>
        </p:sp>
      </p:grpSp>
      <p:grpSp>
        <p:nvGrpSpPr>
          <p:cNvPr id="20" name="淘宝网Chenying0907出品 19"/>
          <p:cNvGrpSpPr/>
          <p:nvPr/>
        </p:nvGrpSpPr>
        <p:grpSpPr>
          <a:xfrm>
            <a:off x="4938359" y="1804239"/>
            <a:ext cx="1008112" cy="2710904"/>
            <a:chOff x="5146965" y="2492896"/>
            <a:chExt cx="1008112" cy="2710904"/>
          </a:xfrm>
          <a:solidFill>
            <a:srgbClr val="993300"/>
          </a:solidFill>
        </p:grpSpPr>
        <p:sp>
          <p:nvSpPr>
            <p:cNvPr id="21" name="上箭头 20"/>
            <p:cNvSpPr/>
            <p:nvPr/>
          </p:nvSpPr>
          <p:spPr>
            <a:xfrm>
              <a:off x="5453030" y="2492896"/>
              <a:ext cx="388637" cy="2710904"/>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淘宝网Chenying0907出品 21"/>
            <p:cNvSpPr/>
            <p:nvPr/>
          </p:nvSpPr>
          <p:spPr>
            <a:xfrm>
              <a:off x="5146965" y="2852936"/>
              <a:ext cx="1008112" cy="1008112"/>
            </a:xfrm>
            <a:prstGeom prst="ellipse">
              <a:avLst/>
            </a:prstGeom>
            <a:grp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22"/>
            <p:cNvSpPr txBox="1"/>
            <p:nvPr/>
          </p:nvSpPr>
          <p:spPr>
            <a:xfrm>
              <a:off x="5305413" y="3003114"/>
              <a:ext cx="691215"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a:sym typeface="微软雅黑" panose="020B0503020204020204" pitchFamily="34" charset="-122"/>
                </a:rPr>
                <a:t>20XX</a:t>
              </a:r>
              <a:endParaRPr lang="zh-CN" altLang="en-US" sz="1600" b="0" dirty="0">
                <a:sym typeface="微软雅黑" panose="020B0503020204020204" pitchFamily="34" charset="-122"/>
              </a:endParaRPr>
            </a:p>
          </p:txBody>
        </p:sp>
        <p:cxnSp>
          <p:nvCxnSpPr>
            <p:cNvPr id="24" name="淘宝网Chenying0907出品 23"/>
            <p:cNvCxnSpPr>
              <a:endCxn id="22" idx="6"/>
            </p:cNvCxnSpPr>
            <p:nvPr/>
          </p:nvCxnSpPr>
          <p:spPr>
            <a:xfrm>
              <a:off x="5146965" y="3356992"/>
              <a:ext cx="100811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34267" y="3369429"/>
              <a:ext cx="633507"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a:sym typeface="微软雅黑" panose="020B0503020204020204" pitchFamily="34" charset="-122"/>
                </a:rPr>
                <a:t>XX%</a:t>
              </a:r>
              <a:endParaRPr lang="zh-CN" altLang="en-US" sz="1600" b="0" dirty="0">
                <a:sym typeface="微软雅黑" panose="020B0503020204020204" pitchFamily="34" charset="-122"/>
              </a:endParaRPr>
            </a:p>
          </p:txBody>
        </p:sp>
      </p:grpSp>
      <p:grpSp>
        <p:nvGrpSpPr>
          <p:cNvPr id="26" name="淘宝网Chenying0907出品 25"/>
          <p:cNvGrpSpPr/>
          <p:nvPr/>
        </p:nvGrpSpPr>
        <p:grpSpPr>
          <a:xfrm>
            <a:off x="6681367" y="940143"/>
            <a:ext cx="1008112" cy="3575000"/>
            <a:chOff x="6889973" y="1628800"/>
            <a:chExt cx="1008112" cy="3575000"/>
          </a:xfrm>
          <a:solidFill>
            <a:srgbClr val="993300"/>
          </a:solidFill>
        </p:grpSpPr>
        <p:sp>
          <p:nvSpPr>
            <p:cNvPr id="27" name="上箭头 26"/>
            <p:cNvSpPr/>
            <p:nvPr/>
          </p:nvSpPr>
          <p:spPr>
            <a:xfrm>
              <a:off x="7196038" y="1628800"/>
              <a:ext cx="388637" cy="357500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淘宝网Chenying0907出品 27"/>
            <p:cNvSpPr/>
            <p:nvPr/>
          </p:nvSpPr>
          <p:spPr>
            <a:xfrm>
              <a:off x="6889973" y="1988840"/>
              <a:ext cx="1008112" cy="1008112"/>
            </a:xfrm>
            <a:prstGeom prst="ellipse">
              <a:avLst/>
            </a:prstGeom>
            <a:grp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28"/>
            <p:cNvSpPr txBox="1"/>
            <p:nvPr/>
          </p:nvSpPr>
          <p:spPr>
            <a:xfrm>
              <a:off x="7048421" y="2139018"/>
              <a:ext cx="691215"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a:sym typeface="微软雅黑" panose="020B0503020204020204" pitchFamily="34" charset="-122"/>
                </a:rPr>
                <a:t>20XX</a:t>
              </a:r>
              <a:endParaRPr lang="zh-CN" altLang="en-US" sz="1600" b="0" dirty="0">
                <a:sym typeface="微软雅黑" panose="020B0503020204020204" pitchFamily="34" charset="-122"/>
              </a:endParaRPr>
            </a:p>
          </p:txBody>
        </p:sp>
        <p:cxnSp>
          <p:nvCxnSpPr>
            <p:cNvPr id="30" name="淘宝网Chenying0907出品 29"/>
            <p:cNvCxnSpPr>
              <a:endCxn id="28" idx="6"/>
            </p:cNvCxnSpPr>
            <p:nvPr/>
          </p:nvCxnSpPr>
          <p:spPr>
            <a:xfrm>
              <a:off x="6889973" y="2492896"/>
              <a:ext cx="100811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077275" y="2505333"/>
              <a:ext cx="633507"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a:sym typeface="微软雅黑" panose="020B0503020204020204" pitchFamily="34" charset="-122"/>
                </a:rPr>
                <a:t>XX%</a:t>
              </a:r>
              <a:endParaRPr lang="zh-CN" altLang="en-US" sz="1600" b="0" dirty="0">
                <a:sym typeface="微软雅黑" panose="020B0503020204020204" pitchFamily="34" charset="-122"/>
              </a:endParaRPr>
            </a:p>
          </p:txBody>
        </p:sp>
      </p:grpSp>
      <p:cxnSp>
        <p:nvCxnSpPr>
          <p:cNvPr id="32" name="淘宝网Chenying0907出品 31"/>
          <p:cNvCxnSpPr/>
          <p:nvPr/>
        </p:nvCxnSpPr>
        <p:spPr>
          <a:xfrm flipH="1">
            <a:off x="1370013" y="4514850"/>
            <a:ext cx="6516687"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7239000" y="4581525"/>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993300"/>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nvGrpSpPr>
          <p:cNvPr id="34" name="淘宝网Chenying0907出品 33"/>
          <p:cNvGrpSpPr/>
          <p:nvPr/>
        </p:nvGrpSpPr>
        <p:grpSpPr bwMode="auto">
          <a:xfrm>
            <a:off x="1370013" y="795338"/>
            <a:ext cx="1336675" cy="1225550"/>
            <a:chOff x="1578658" y="1484784"/>
            <a:chExt cx="1337159" cy="1224136"/>
          </a:xfrm>
        </p:grpSpPr>
        <p:sp>
          <p:nvSpPr>
            <p:cNvPr id="35" name="淘宝网Chenying0907出品 34"/>
            <p:cNvSpPr/>
            <p:nvPr/>
          </p:nvSpPr>
          <p:spPr>
            <a:xfrm>
              <a:off x="1578658" y="1484784"/>
              <a:ext cx="1337159" cy="1224136"/>
            </a:xfrm>
            <a:prstGeom prst="rect">
              <a:avLst/>
            </a:prstGeom>
            <a:no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336" name="淘宝网Chenying0907出品 35"/>
            <p:cNvSpPr>
              <a:spLocks noChangeArrowheads="1"/>
            </p:cNvSpPr>
            <p:nvPr/>
          </p:nvSpPr>
          <p:spPr bwMode="auto">
            <a:xfrm>
              <a:off x="1620025" y="1674098"/>
              <a:ext cx="12957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Clr>
                  <a:srgbClr val="FF6699"/>
                </a:buClr>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zh-CN" altLang="en-US" sz="1100">
                <a:solidFill>
                  <a:srgbClr val="736B55"/>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16" presetClass="entr" presetSubtype="21"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25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250" fill="hold"/>
                                        <p:tgtEl>
                                          <p:spTgt spid="33"/>
                                        </p:tgtEl>
                                        <p:attrNameLst>
                                          <p:attrName>ppt_w</p:attrName>
                                        </p:attrNameLst>
                                      </p:cBhvr>
                                      <p:tavLst>
                                        <p:tav tm="0">
                                          <p:val>
                                            <p:fltVal val="0"/>
                                          </p:val>
                                        </p:tav>
                                        <p:tav tm="100000">
                                          <p:val>
                                            <p:strVal val="#ppt_w"/>
                                          </p:val>
                                        </p:tav>
                                      </p:tavLst>
                                    </p:anim>
                                    <p:anim calcmode="lin" valueType="num">
                                      <p:cBhvr>
                                        <p:cTn id="28" dur="250" fill="hold"/>
                                        <p:tgtEl>
                                          <p:spTgt spid="33"/>
                                        </p:tgtEl>
                                        <p:attrNameLst>
                                          <p:attrName>ppt_h</p:attrName>
                                        </p:attrNameLst>
                                      </p:cBhvr>
                                      <p:tavLst>
                                        <p:tav tm="0">
                                          <p:val>
                                            <p:fltVal val="0"/>
                                          </p:val>
                                        </p:tav>
                                        <p:tav tm="100000">
                                          <p:val>
                                            <p:strVal val="#ppt_h"/>
                                          </p:val>
                                        </p:tav>
                                      </p:tavLst>
                                    </p:anim>
                                    <p:animEffect transition="in" filter="fade">
                                      <p:cBhvr>
                                        <p:cTn id="29" dur="250"/>
                                        <p:tgtEl>
                                          <p:spTgt spid="33"/>
                                        </p:tgtEl>
                                      </p:cBhvr>
                                    </p:animEffect>
                                  </p:childTnLst>
                                </p:cTn>
                              </p:par>
                            </p:childTnLst>
                          </p:cTn>
                        </p:par>
                        <p:par>
                          <p:cTn id="30" fill="hold">
                            <p:stCondLst>
                              <p:cond delay="1220"/>
                            </p:stCondLst>
                            <p:childTnLst>
                              <p:par>
                                <p:cTn id="31" presetID="2"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250" fill="hold"/>
                                        <p:tgtEl>
                                          <p:spTgt spid="8"/>
                                        </p:tgtEl>
                                        <p:attrNameLst>
                                          <p:attrName>ppt_x</p:attrName>
                                        </p:attrNameLst>
                                      </p:cBhvr>
                                      <p:tavLst>
                                        <p:tav tm="0">
                                          <p:val>
                                            <p:strVal val="#ppt_x"/>
                                          </p:val>
                                        </p:tav>
                                        <p:tav tm="100000">
                                          <p:val>
                                            <p:strVal val="#ppt_x"/>
                                          </p:val>
                                        </p:tav>
                                      </p:tavLst>
                                    </p:anim>
                                    <p:anim calcmode="lin" valueType="num">
                                      <p:cBhvr additive="base">
                                        <p:cTn id="34" dur="25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1720"/>
                            </p:stCondLst>
                            <p:childTnLst>
                              <p:par>
                                <p:cTn id="36" presetID="22" presetClass="entr" presetSubtype="4"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250"/>
                                        <p:tgtEl>
                                          <p:spTgt spid="5"/>
                                        </p:tgtEl>
                                      </p:cBhvr>
                                    </p:animEffect>
                                  </p:childTnLst>
                                </p:cTn>
                              </p:par>
                            </p:childTnLst>
                          </p:cTn>
                        </p:par>
                        <p:par>
                          <p:cTn id="39" fill="hold">
                            <p:stCondLst>
                              <p:cond delay="2220"/>
                            </p:stCondLst>
                            <p:childTnLst>
                              <p:par>
                                <p:cTn id="40" presetID="2" presetClass="entr" presetSubtype="4"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250" fill="hold"/>
                                        <p:tgtEl>
                                          <p:spTgt spid="14"/>
                                        </p:tgtEl>
                                        <p:attrNameLst>
                                          <p:attrName>ppt_x</p:attrName>
                                        </p:attrNameLst>
                                      </p:cBhvr>
                                      <p:tavLst>
                                        <p:tav tm="0">
                                          <p:val>
                                            <p:strVal val="#ppt_x"/>
                                          </p:val>
                                        </p:tav>
                                        <p:tav tm="100000">
                                          <p:val>
                                            <p:strVal val="#ppt_x"/>
                                          </p:val>
                                        </p:tav>
                                      </p:tavLst>
                                    </p:anim>
                                    <p:anim calcmode="lin" valueType="num">
                                      <p:cBhvr additive="base">
                                        <p:cTn id="43" dur="25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2720"/>
                            </p:stCondLst>
                            <p:childTnLst>
                              <p:par>
                                <p:cTn id="45" presetID="22" presetClass="entr" presetSubtype="4"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250"/>
                                        <p:tgtEl>
                                          <p:spTgt spid="6"/>
                                        </p:tgtEl>
                                      </p:cBhvr>
                                    </p:animEffect>
                                  </p:childTnLst>
                                </p:cTn>
                              </p:par>
                            </p:childTnLst>
                          </p:cTn>
                        </p:par>
                        <p:par>
                          <p:cTn id="48" fill="hold">
                            <p:stCondLst>
                              <p:cond delay="3220"/>
                            </p:stCondLst>
                            <p:childTnLst>
                              <p:par>
                                <p:cTn id="49" presetID="2" presetClass="entr" presetSubtype="4"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250" fill="hold"/>
                                        <p:tgtEl>
                                          <p:spTgt spid="20"/>
                                        </p:tgtEl>
                                        <p:attrNameLst>
                                          <p:attrName>ppt_x</p:attrName>
                                        </p:attrNameLst>
                                      </p:cBhvr>
                                      <p:tavLst>
                                        <p:tav tm="0">
                                          <p:val>
                                            <p:strVal val="#ppt_x"/>
                                          </p:val>
                                        </p:tav>
                                        <p:tav tm="100000">
                                          <p:val>
                                            <p:strVal val="#ppt_x"/>
                                          </p:val>
                                        </p:tav>
                                      </p:tavLst>
                                    </p:anim>
                                    <p:anim calcmode="lin" valueType="num">
                                      <p:cBhvr additive="base">
                                        <p:cTn id="52" dur="25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3720"/>
                            </p:stCondLst>
                            <p:childTnLst>
                              <p:par>
                                <p:cTn id="54" presetID="22" presetClass="entr" presetSubtype="4"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250"/>
                                        <p:tgtEl>
                                          <p:spTgt spid="7"/>
                                        </p:tgtEl>
                                      </p:cBhvr>
                                    </p:animEffect>
                                  </p:childTnLst>
                                </p:cTn>
                              </p:par>
                            </p:childTnLst>
                          </p:cTn>
                        </p:par>
                        <p:par>
                          <p:cTn id="57" fill="hold">
                            <p:stCondLst>
                              <p:cond delay="4220"/>
                            </p:stCondLst>
                            <p:childTnLst>
                              <p:par>
                                <p:cTn id="58" presetID="2" presetClass="entr" presetSubtype="4"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250" fill="hold"/>
                                        <p:tgtEl>
                                          <p:spTgt spid="26"/>
                                        </p:tgtEl>
                                        <p:attrNameLst>
                                          <p:attrName>ppt_x</p:attrName>
                                        </p:attrNameLst>
                                      </p:cBhvr>
                                      <p:tavLst>
                                        <p:tav tm="0">
                                          <p:val>
                                            <p:strVal val="#ppt_x"/>
                                          </p:val>
                                        </p:tav>
                                        <p:tav tm="100000">
                                          <p:val>
                                            <p:strVal val="#ppt_x"/>
                                          </p:val>
                                        </p:tav>
                                      </p:tavLst>
                                    </p:anim>
                                    <p:anim calcmode="lin" valueType="num">
                                      <p:cBhvr additive="base">
                                        <p:cTn id="61" dur="250" fill="hold"/>
                                        <p:tgtEl>
                                          <p:spTgt spid="26"/>
                                        </p:tgtEl>
                                        <p:attrNameLst>
                                          <p:attrName>ppt_y</p:attrName>
                                        </p:attrNameLst>
                                      </p:cBhvr>
                                      <p:tavLst>
                                        <p:tav tm="0">
                                          <p:val>
                                            <p:strVal val="1+#ppt_h/2"/>
                                          </p:val>
                                        </p:tav>
                                        <p:tav tm="100000">
                                          <p:val>
                                            <p:strVal val="#ppt_y"/>
                                          </p:val>
                                        </p:tav>
                                      </p:tavLst>
                                    </p:anim>
                                  </p:childTnLst>
                                </p:cTn>
                              </p:par>
                            </p:childTnLst>
                          </p:cTn>
                        </p:par>
                        <p:par>
                          <p:cTn id="62" fill="hold">
                            <p:stCondLst>
                              <p:cond delay="4720"/>
                            </p:stCondLst>
                            <p:childTnLst>
                              <p:par>
                                <p:cTn id="63" presetID="43" presetClass="entr" presetSubtype="0" fill="hold"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75"/>
                                        <p:tgtEl>
                                          <p:spTgt spid="34"/>
                                        </p:tgtEl>
                                      </p:cBhvr>
                                    </p:animEffect>
                                    <p:anim calcmode="lin" valueType="num">
                                      <p:cBhvr>
                                        <p:cTn id="66" dur="300" fill="hold"/>
                                        <p:tgtEl>
                                          <p:spTgt spid="34"/>
                                        </p:tgtEl>
                                        <p:attrNameLst>
                                          <p:attrName>ppt_x</p:attrName>
                                        </p:attrNameLst>
                                      </p:cBhvr>
                                      <p:tavLst>
                                        <p:tav tm="0">
                                          <p:val>
                                            <p:strVal val="#ppt_x"/>
                                          </p:val>
                                        </p:tav>
                                        <p:tav tm="100000">
                                          <p:val>
                                            <p:strVal val="#ppt_x"/>
                                          </p:val>
                                        </p:tav>
                                      </p:tavLst>
                                    </p:anim>
                                    <p:anim calcmode="lin" valueType="num">
                                      <p:cBhvr>
                                        <p:cTn id="67" dur="300" fill="hold"/>
                                        <p:tgtEl>
                                          <p:spTgt spid="34"/>
                                        </p:tgtEl>
                                        <p:attrNameLst>
                                          <p:attrName>ppt_y</p:attrName>
                                        </p:attrNameLst>
                                      </p:cBhvr>
                                      <p:tavLst>
                                        <p:tav tm="0">
                                          <p:val>
                                            <p:strVal val="#ppt_y+0.31"/>
                                          </p:val>
                                        </p:tav>
                                        <p:tav tm="100000">
                                          <p:val>
                                            <p:strVal val="#ppt_y+0.31"/>
                                          </p:val>
                                        </p:tav>
                                      </p:tavLst>
                                    </p:anim>
                                    <p:anim calcmode="lin" valueType="num">
                                      <p:cBhvr>
                                        <p:cTn id="68" dur="450" decel="50000" fill="hold">
                                          <p:stCondLst>
                                            <p:cond delay="300"/>
                                          </p:stCondLst>
                                        </p:cTn>
                                        <p:tgtEl>
                                          <p:spTgt spid="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450" decel="50000" fill="hold">
                                          <p:stCondLst>
                                            <p:cond delay="300"/>
                                          </p:stCondLst>
                                        </p:cTn>
                                        <p:tgtEl>
                                          <p:spTgt spid="3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2466" name="淘宝网Chenying0907出品 2" descr="D:\16\16年2月份\160222\160222-6\未标题-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113"/>
            <a:ext cx="91440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1"/>
          <p:cNvSpPr txBox="1">
            <a:spLocks noChangeArrowheads="1"/>
          </p:cNvSpPr>
          <p:nvPr/>
        </p:nvSpPr>
        <p:spPr bwMode="auto">
          <a:xfrm>
            <a:off x="6156176" y="2067694"/>
            <a:ext cx="21307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谢谢观赏</a:t>
            </a:r>
            <a:r>
              <a:rPr lang="en-US" altLang="zh-CN" sz="3200"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3200"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5"/>
          <p:cNvSpPr txBox="1">
            <a:spLocks noChangeArrowheads="1"/>
          </p:cNvSpPr>
          <p:nvPr/>
        </p:nvSpPr>
        <p:spPr bwMode="auto">
          <a:xfrm>
            <a:off x="4940300" y="790575"/>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输入需要替换的目录标题</a:t>
            </a:r>
          </a:p>
        </p:txBody>
      </p:sp>
      <p:sp>
        <p:nvSpPr>
          <p:cNvPr id="3" name="圆角淘宝网Chenying0907出品 50"/>
          <p:cNvSpPr>
            <a:spLocks noChangeArrowheads="1"/>
          </p:cNvSpPr>
          <p:nvPr/>
        </p:nvSpPr>
        <p:spPr bwMode="auto">
          <a:xfrm>
            <a:off x="4394200" y="760413"/>
            <a:ext cx="498475" cy="500062"/>
          </a:xfrm>
          <a:prstGeom prst="roundRect">
            <a:avLst>
              <a:gd name="adj" fmla="val 16667"/>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extBox 14"/>
          <p:cNvSpPr txBox="1">
            <a:spLocks noChangeArrowheads="1"/>
          </p:cNvSpPr>
          <p:nvPr/>
        </p:nvSpPr>
        <p:spPr bwMode="auto">
          <a:xfrm>
            <a:off x="4435475" y="747713"/>
            <a:ext cx="404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54"/>
          <p:cNvSpPr txBox="1">
            <a:spLocks noChangeArrowheads="1"/>
          </p:cNvSpPr>
          <p:nvPr/>
        </p:nvSpPr>
        <p:spPr bwMode="auto">
          <a:xfrm>
            <a:off x="4940300" y="1557338"/>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输入需要替换的目录标题</a:t>
            </a:r>
          </a:p>
        </p:txBody>
      </p:sp>
      <p:sp>
        <p:nvSpPr>
          <p:cNvPr id="6" name="TextBox 57"/>
          <p:cNvSpPr txBox="1">
            <a:spLocks noChangeArrowheads="1"/>
          </p:cNvSpPr>
          <p:nvPr/>
        </p:nvSpPr>
        <p:spPr bwMode="auto">
          <a:xfrm>
            <a:off x="4940300" y="2349500"/>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输入需要替换的目录标题</a:t>
            </a:r>
          </a:p>
        </p:txBody>
      </p:sp>
      <p:sp>
        <p:nvSpPr>
          <p:cNvPr id="7" name="TextBox 60"/>
          <p:cNvSpPr txBox="1">
            <a:spLocks noChangeArrowheads="1"/>
          </p:cNvSpPr>
          <p:nvPr/>
        </p:nvSpPr>
        <p:spPr bwMode="auto">
          <a:xfrm>
            <a:off x="4940300" y="3119438"/>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输入需要替换的目录标题</a:t>
            </a:r>
          </a:p>
        </p:txBody>
      </p:sp>
      <p:sp>
        <p:nvSpPr>
          <p:cNvPr id="8" name="TextBox 63"/>
          <p:cNvSpPr txBox="1">
            <a:spLocks noChangeArrowheads="1"/>
          </p:cNvSpPr>
          <p:nvPr/>
        </p:nvSpPr>
        <p:spPr bwMode="auto">
          <a:xfrm>
            <a:off x="4940300" y="3900488"/>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输入需要替换的目录标题</a:t>
            </a:r>
          </a:p>
        </p:txBody>
      </p:sp>
      <p:sp>
        <p:nvSpPr>
          <p:cNvPr id="9" name="圆角淘宝网Chenying0907出品 68"/>
          <p:cNvSpPr>
            <a:spLocks noChangeArrowheads="1"/>
          </p:cNvSpPr>
          <p:nvPr/>
        </p:nvSpPr>
        <p:spPr bwMode="auto">
          <a:xfrm>
            <a:off x="4394200" y="1479550"/>
            <a:ext cx="498475" cy="500063"/>
          </a:xfrm>
          <a:prstGeom prst="roundRect">
            <a:avLst>
              <a:gd name="adj" fmla="val 16667"/>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69"/>
          <p:cNvSpPr txBox="1">
            <a:spLocks noChangeArrowheads="1"/>
          </p:cNvSpPr>
          <p:nvPr/>
        </p:nvSpPr>
        <p:spPr bwMode="auto">
          <a:xfrm>
            <a:off x="4459288" y="1479550"/>
            <a:ext cx="35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圆角淘宝网Chenying0907出品 71"/>
          <p:cNvSpPr>
            <a:spLocks noChangeArrowheads="1"/>
          </p:cNvSpPr>
          <p:nvPr/>
        </p:nvSpPr>
        <p:spPr bwMode="auto">
          <a:xfrm>
            <a:off x="4394200" y="2284413"/>
            <a:ext cx="498475" cy="498475"/>
          </a:xfrm>
          <a:prstGeom prst="roundRect">
            <a:avLst>
              <a:gd name="adj" fmla="val 16667"/>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72"/>
          <p:cNvSpPr txBox="1">
            <a:spLocks noChangeArrowheads="1"/>
          </p:cNvSpPr>
          <p:nvPr/>
        </p:nvSpPr>
        <p:spPr bwMode="auto">
          <a:xfrm>
            <a:off x="4467225" y="2284413"/>
            <a:ext cx="352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圆角淘宝网Chenying0907出品 74"/>
          <p:cNvSpPr>
            <a:spLocks noChangeArrowheads="1"/>
          </p:cNvSpPr>
          <p:nvPr/>
        </p:nvSpPr>
        <p:spPr bwMode="auto">
          <a:xfrm>
            <a:off x="4394200" y="3054350"/>
            <a:ext cx="498475" cy="498475"/>
          </a:xfrm>
          <a:prstGeom prst="roundRect">
            <a:avLst>
              <a:gd name="adj" fmla="val 16667"/>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75"/>
          <p:cNvSpPr txBox="1">
            <a:spLocks noChangeArrowheads="1"/>
          </p:cNvSpPr>
          <p:nvPr/>
        </p:nvSpPr>
        <p:spPr bwMode="auto">
          <a:xfrm>
            <a:off x="4467225" y="3054350"/>
            <a:ext cx="352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圆角淘宝网Chenying0907出品 77"/>
          <p:cNvSpPr>
            <a:spLocks noChangeArrowheads="1"/>
          </p:cNvSpPr>
          <p:nvPr/>
        </p:nvSpPr>
        <p:spPr bwMode="auto">
          <a:xfrm>
            <a:off x="4394200" y="3829050"/>
            <a:ext cx="498475" cy="500063"/>
          </a:xfrm>
          <a:prstGeom prst="roundRect">
            <a:avLst>
              <a:gd name="adj" fmla="val 16667"/>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78"/>
          <p:cNvSpPr txBox="1">
            <a:spLocks noChangeArrowheads="1"/>
          </p:cNvSpPr>
          <p:nvPr/>
        </p:nvSpPr>
        <p:spPr bwMode="auto">
          <a:xfrm>
            <a:off x="4467225" y="3824288"/>
            <a:ext cx="352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6"/>
          <p:cNvSpPr/>
          <p:nvPr/>
        </p:nvSpPr>
        <p:spPr bwMode="auto">
          <a:xfrm>
            <a:off x="7524750" y="3524250"/>
            <a:ext cx="1619250" cy="1620838"/>
          </a:xfrm>
          <a:custGeom>
            <a:avLst/>
            <a:gdLst>
              <a:gd name="T0" fmla="*/ 2147483646 w 5704"/>
              <a:gd name="T1" fmla="*/ 0 h 5704"/>
              <a:gd name="T2" fmla="*/ 2147483646 w 5704"/>
              <a:gd name="T3" fmla="*/ 2147483646 h 5704"/>
              <a:gd name="T4" fmla="*/ 0 w 5704"/>
              <a:gd name="T5" fmla="*/ 2147483646 h 5704"/>
              <a:gd name="T6" fmla="*/ 2147483646 w 5704"/>
              <a:gd name="T7" fmla="*/ 0 h 57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04" h="5704">
                <a:moveTo>
                  <a:pt x="5704" y="0"/>
                </a:moveTo>
                <a:lnTo>
                  <a:pt x="5704" y="5704"/>
                </a:lnTo>
                <a:lnTo>
                  <a:pt x="0" y="5704"/>
                </a:lnTo>
                <a:lnTo>
                  <a:pt x="5704"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8" name="淘宝网Chenying0907出品 7"/>
          <p:cNvSpPr/>
          <p:nvPr/>
        </p:nvSpPr>
        <p:spPr bwMode="auto">
          <a:xfrm>
            <a:off x="8083550" y="4083050"/>
            <a:ext cx="1060450" cy="1062038"/>
          </a:xfrm>
          <a:custGeom>
            <a:avLst/>
            <a:gdLst>
              <a:gd name="T0" fmla="*/ 2147483646 w 4128"/>
              <a:gd name="T1" fmla="*/ 0 h 4128"/>
              <a:gd name="T2" fmla="*/ 2147483646 w 4128"/>
              <a:gd name="T3" fmla="*/ 2147483646 h 4128"/>
              <a:gd name="T4" fmla="*/ 0 w 4128"/>
              <a:gd name="T5" fmla="*/ 2147483646 h 4128"/>
              <a:gd name="T6" fmla="*/ 2147483646 w 4128"/>
              <a:gd name="T7" fmla="*/ 0 h 4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28" h="4128">
                <a:moveTo>
                  <a:pt x="4128" y="0"/>
                </a:moveTo>
                <a:lnTo>
                  <a:pt x="4128" y="4128"/>
                </a:lnTo>
                <a:lnTo>
                  <a:pt x="0" y="4128"/>
                </a:lnTo>
                <a:lnTo>
                  <a:pt x="4128" y="0"/>
                </a:lnTo>
                <a:close/>
              </a:path>
            </a:pathLst>
          </a:custGeom>
          <a:solidFill>
            <a:srgbClr val="F19C2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9" name="淘宝网Chenying0907出品 6"/>
          <p:cNvSpPr/>
          <p:nvPr/>
        </p:nvSpPr>
        <p:spPr bwMode="auto">
          <a:xfrm flipH="1" flipV="1">
            <a:off x="0" y="0"/>
            <a:ext cx="1981200" cy="1984375"/>
          </a:xfrm>
          <a:custGeom>
            <a:avLst/>
            <a:gdLst>
              <a:gd name="T0" fmla="*/ 2147483646 w 5704"/>
              <a:gd name="T1" fmla="*/ 0 h 5704"/>
              <a:gd name="T2" fmla="*/ 2147483646 w 5704"/>
              <a:gd name="T3" fmla="*/ 2147483646 h 5704"/>
              <a:gd name="T4" fmla="*/ 0 w 5704"/>
              <a:gd name="T5" fmla="*/ 2147483646 h 5704"/>
              <a:gd name="T6" fmla="*/ 2147483646 w 5704"/>
              <a:gd name="T7" fmla="*/ 0 h 57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04" h="5704">
                <a:moveTo>
                  <a:pt x="5704" y="0"/>
                </a:moveTo>
                <a:lnTo>
                  <a:pt x="5704" y="5704"/>
                </a:lnTo>
                <a:lnTo>
                  <a:pt x="0" y="5704"/>
                </a:lnTo>
                <a:lnTo>
                  <a:pt x="5704"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20" name="淘宝网Chenying0907出品 7"/>
          <p:cNvSpPr/>
          <p:nvPr/>
        </p:nvSpPr>
        <p:spPr bwMode="auto">
          <a:xfrm flipH="1" flipV="1">
            <a:off x="468313" y="500063"/>
            <a:ext cx="1317625" cy="1319212"/>
          </a:xfrm>
          <a:custGeom>
            <a:avLst/>
            <a:gdLst>
              <a:gd name="T0" fmla="*/ 2147483646 w 4128"/>
              <a:gd name="T1" fmla="*/ 0 h 4128"/>
              <a:gd name="T2" fmla="*/ 2147483646 w 4128"/>
              <a:gd name="T3" fmla="*/ 2147483646 h 4128"/>
              <a:gd name="T4" fmla="*/ 0 w 4128"/>
              <a:gd name="T5" fmla="*/ 2147483646 h 4128"/>
              <a:gd name="T6" fmla="*/ 2147483646 w 4128"/>
              <a:gd name="T7" fmla="*/ 0 h 4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28" h="4128">
                <a:moveTo>
                  <a:pt x="4128" y="0"/>
                </a:moveTo>
                <a:lnTo>
                  <a:pt x="4128" y="4128"/>
                </a:lnTo>
                <a:lnTo>
                  <a:pt x="0" y="4128"/>
                </a:lnTo>
                <a:lnTo>
                  <a:pt x="4128"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7189" name="AutoShape 17"/>
          <p:cNvSpPr>
            <a:spLocks noChangeAspect="1" noChangeArrowheads="1" noTextEdit="1"/>
          </p:cNvSpPr>
          <p:nvPr/>
        </p:nvSpPr>
        <p:spPr bwMode="auto">
          <a:xfrm>
            <a:off x="1085850" y="1479550"/>
            <a:ext cx="22637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endParaRPr lang="zh-CN" altLang="en-US"/>
          </a:p>
        </p:txBody>
      </p:sp>
      <p:sp>
        <p:nvSpPr>
          <p:cNvPr id="22" name="Oval 19"/>
          <p:cNvSpPr>
            <a:spLocks noChangeArrowheads="1"/>
          </p:cNvSpPr>
          <p:nvPr/>
        </p:nvSpPr>
        <p:spPr bwMode="auto">
          <a:xfrm>
            <a:off x="1276350" y="1657350"/>
            <a:ext cx="1927225" cy="1922463"/>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 name="淘宝网Chenying0907出品 1"/>
          <p:cNvGrpSpPr/>
          <p:nvPr/>
        </p:nvGrpSpPr>
        <p:grpSpPr bwMode="auto">
          <a:xfrm>
            <a:off x="1085850" y="1479550"/>
            <a:ext cx="2292350" cy="2287588"/>
            <a:chOff x="0" y="0"/>
            <a:chExt cx="3317875" cy="3309938"/>
          </a:xfrm>
        </p:grpSpPr>
        <p:sp>
          <p:nvSpPr>
            <p:cNvPr id="7195" name="淘宝网Chenying0907出品 21"/>
            <p:cNvSpPr/>
            <p:nvPr/>
          </p:nvSpPr>
          <p:spPr bwMode="auto">
            <a:xfrm>
              <a:off x="239713" y="0"/>
              <a:ext cx="1376363" cy="885825"/>
            </a:xfrm>
            <a:custGeom>
              <a:avLst/>
              <a:gdLst>
                <a:gd name="T0" fmla="*/ 2147483646 w 2059"/>
                <a:gd name="T1" fmla="*/ 2147483646 h 1328"/>
                <a:gd name="T2" fmla="*/ 2147483646 w 2059"/>
                <a:gd name="T3" fmla="*/ 2147483646 h 1328"/>
                <a:gd name="T4" fmla="*/ 2147483646 w 2059"/>
                <a:gd name="T5" fmla="*/ 0 h 1328"/>
                <a:gd name="T6" fmla="*/ 0 w 2059"/>
                <a:gd name="T7" fmla="*/ 2147483646 h 1328"/>
                <a:gd name="T8" fmla="*/ 2147483646 w 2059"/>
                <a:gd name="T9" fmla="*/ 2147483646 h 1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9" h="1328">
                  <a:moveTo>
                    <a:pt x="227" y="1328"/>
                  </a:moveTo>
                  <a:cubicBezTo>
                    <a:pt x="606" y="706"/>
                    <a:pt x="1282" y="285"/>
                    <a:pt x="2059" y="262"/>
                  </a:cubicBezTo>
                  <a:lnTo>
                    <a:pt x="2059" y="0"/>
                  </a:lnTo>
                  <a:cubicBezTo>
                    <a:pt x="1186" y="23"/>
                    <a:pt x="424" y="497"/>
                    <a:pt x="0" y="1197"/>
                  </a:cubicBezTo>
                  <a:lnTo>
                    <a:pt x="227" y="1328"/>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96" name="淘宝网Chenying0907出品 22"/>
            <p:cNvSpPr/>
            <p:nvPr/>
          </p:nvSpPr>
          <p:spPr bwMode="auto">
            <a:xfrm>
              <a:off x="0" y="0"/>
              <a:ext cx="3317875" cy="3309938"/>
            </a:xfrm>
            <a:custGeom>
              <a:avLst/>
              <a:gdLst>
                <a:gd name="T0" fmla="*/ 2147483646 w 4963"/>
                <a:gd name="T1" fmla="*/ 2147483646 h 4963"/>
                <a:gd name="T2" fmla="*/ 2147483646 w 4963"/>
                <a:gd name="T3" fmla="*/ 2147483646 h 4963"/>
                <a:gd name="T4" fmla="*/ 2147483646 w 4963"/>
                <a:gd name="T5" fmla="*/ 2147483646 h 4963"/>
                <a:gd name="T6" fmla="*/ 2147483646 w 4963"/>
                <a:gd name="T7" fmla="*/ 2147483646 h 4963"/>
                <a:gd name="T8" fmla="*/ 2147483646 w 4963"/>
                <a:gd name="T9" fmla="*/ 2147483646 h 4963"/>
                <a:gd name="T10" fmla="*/ 2147483646 w 4963"/>
                <a:gd name="T11" fmla="*/ 2147483646 h 4963"/>
                <a:gd name="T12" fmla="*/ 0 w 4963"/>
                <a:gd name="T13" fmla="*/ 2147483646 h 4963"/>
                <a:gd name="T14" fmla="*/ 2147483646 w 4963"/>
                <a:gd name="T15" fmla="*/ 2147483646 h 4963"/>
                <a:gd name="T16" fmla="*/ 2147483646 w 4963"/>
                <a:gd name="T17" fmla="*/ 2147483646 h 4963"/>
                <a:gd name="T18" fmla="*/ 2147483646 w 4963"/>
                <a:gd name="T19" fmla="*/ 0 h 4963"/>
                <a:gd name="T20" fmla="*/ 2147483646 w 4963"/>
                <a:gd name="T21" fmla="*/ 2147483646 h 49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63" h="4963">
                  <a:moveTo>
                    <a:pt x="2527" y="262"/>
                  </a:moveTo>
                  <a:cubicBezTo>
                    <a:pt x="3732" y="286"/>
                    <a:pt x="4702" y="1271"/>
                    <a:pt x="4702" y="2481"/>
                  </a:cubicBezTo>
                  <a:cubicBezTo>
                    <a:pt x="4702" y="3707"/>
                    <a:pt x="3708" y="4701"/>
                    <a:pt x="2482" y="4701"/>
                  </a:cubicBezTo>
                  <a:cubicBezTo>
                    <a:pt x="1256" y="4701"/>
                    <a:pt x="262" y="3707"/>
                    <a:pt x="262" y="2481"/>
                  </a:cubicBezTo>
                  <a:cubicBezTo>
                    <a:pt x="262" y="2098"/>
                    <a:pt x="359" y="1738"/>
                    <a:pt x="530" y="1424"/>
                  </a:cubicBezTo>
                  <a:lnTo>
                    <a:pt x="303" y="1293"/>
                  </a:lnTo>
                  <a:cubicBezTo>
                    <a:pt x="110" y="1646"/>
                    <a:pt x="0" y="2051"/>
                    <a:pt x="0" y="2481"/>
                  </a:cubicBezTo>
                  <a:cubicBezTo>
                    <a:pt x="0" y="3852"/>
                    <a:pt x="1111" y="4963"/>
                    <a:pt x="2482" y="4963"/>
                  </a:cubicBezTo>
                  <a:cubicBezTo>
                    <a:pt x="3852" y="4963"/>
                    <a:pt x="4963" y="3852"/>
                    <a:pt x="4963" y="2481"/>
                  </a:cubicBezTo>
                  <a:cubicBezTo>
                    <a:pt x="4963" y="1126"/>
                    <a:pt x="3877" y="24"/>
                    <a:pt x="2527" y="0"/>
                  </a:cubicBezTo>
                  <a:lnTo>
                    <a:pt x="2527" y="262"/>
                  </a:lnTo>
                  <a:close/>
                </a:path>
              </a:pathLst>
            </a:custGeom>
            <a:solidFill>
              <a:srgbClr val="C1C0C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 name="Oval 23"/>
          <p:cNvSpPr>
            <a:spLocks noChangeArrowheads="1"/>
          </p:cNvSpPr>
          <p:nvPr/>
        </p:nvSpPr>
        <p:spPr bwMode="auto">
          <a:xfrm>
            <a:off x="2627313" y="2932113"/>
            <a:ext cx="900112" cy="896937"/>
          </a:xfrm>
          <a:prstGeom prst="ellipse">
            <a:avLst/>
          </a:pr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5"/>
          <p:cNvSpPr txBox="1">
            <a:spLocks noChangeArrowheads="1"/>
          </p:cNvSpPr>
          <p:nvPr/>
        </p:nvSpPr>
        <p:spPr bwMode="auto">
          <a:xfrm>
            <a:off x="2671763" y="306387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目录</a:t>
            </a:r>
          </a:p>
        </p:txBody>
      </p:sp>
      <p:sp>
        <p:nvSpPr>
          <p:cNvPr id="28" name="TextBox 6"/>
          <p:cNvSpPr txBox="1">
            <a:spLocks noChangeArrowheads="1"/>
          </p:cNvSpPr>
          <p:nvPr/>
        </p:nvSpPr>
        <p:spPr bwMode="auto">
          <a:xfrm>
            <a:off x="2673350" y="3463925"/>
            <a:ext cx="9032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3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Contents</a:t>
            </a:r>
            <a:endParaRPr lang="zh-CN" altLang="en-US" sz="13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9" fill="hold" grpId="0" nodeType="withEffect">
                                  <p:stCondLst>
                                    <p:cond delay="2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par>
                          <p:cTn id="24" fill="hold">
                            <p:stCondLst>
                              <p:cond delay="500"/>
                            </p:stCondLst>
                            <p:childTnLst>
                              <p:par>
                                <p:cTn id="25" presetID="8" presetClass="emph" presetSubtype="0" fill="hold" nodeType="afterEffect">
                                  <p:stCondLst>
                                    <p:cond delay="0"/>
                                  </p:stCondLst>
                                  <p:childTnLst>
                                    <p:animRot by="21600000">
                                      <p:cBhvr>
                                        <p:cTn id="26" dur="1000" fill="hold"/>
                                        <p:tgtEl>
                                          <p:spTgt spid="23"/>
                                        </p:tgtEl>
                                        <p:attrNameLst>
                                          <p:attrName>r</p:attrName>
                                        </p:attrNameLst>
                                      </p:cBhvr>
                                    </p:animRot>
                                  </p:childTnLst>
                                </p:cTn>
                              </p:par>
                              <p:par>
                                <p:cTn id="27" presetID="2" presetClass="entr" presetSubtype="2"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1000" fill="hold"/>
                                        <p:tgtEl>
                                          <p:spTgt spid="23"/>
                                        </p:tgtEl>
                                        <p:attrNameLst>
                                          <p:attrName>ppt_x</p:attrName>
                                        </p:attrNameLst>
                                      </p:cBhvr>
                                      <p:tavLst>
                                        <p:tav tm="0">
                                          <p:val>
                                            <p:strVal val="1+#ppt_w/2"/>
                                          </p:val>
                                        </p:tav>
                                        <p:tav tm="100000">
                                          <p:val>
                                            <p:strVal val="#ppt_x"/>
                                          </p:val>
                                        </p:tav>
                                      </p:tavLst>
                                    </p:anim>
                                    <p:anim calcmode="lin" valueType="num">
                                      <p:cBhvr additive="base">
                                        <p:cTn id="30" dur="1000" fill="hold"/>
                                        <p:tgtEl>
                                          <p:spTgt spid="23"/>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1000" fill="hold"/>
                                        <p:tgtEl>
                                          <p:spTgt spid="22"/>
                                        </p:tgtEl>
                                        <p:attrNameLst>
                                          <p:attrName>ppt_w</p:attrName>
                                        </p:attrNameLst>
                                      </p:cBhvr>
                                      <p:tavLst>
                                        <p:tav tm="0">
                                          <p:val>
                                            <p:fltVal val="0"/>
                                          </p:val>
                                        </p:tav>
                                        <p:tav tm="100000">
                                          <p:val>
                                            <p:strVal val="#ppt_w"/>
                                          </p:val>
                                        </p:tav>
                                      </p:tavLst>
                                    </p:anim>
                                    <p:anim calcmode="lin" valueType="num">
                                      <p:cBhvr>
                                        <p:cTn id="35" dur="1000" fill="hold"/>
                                        <p:tgtEl>
                                          <p:spTgt spid="22"/>
                                        </p:tgtEl>
                                        <p:attrNameLst>
                                          <p:attrName>ppt_h</p:attrName>
                                        </p:attrNameLst>
                                      </p:cBhvr>
                                      <p:tavLst>
                                        <p:tav tm="0">
                                          <p:val>
                                            <p:fltVal val="0"/>
                                          </p:val>
                                        </p:tav>
                                        <p:tav tm="100000">
                                          <p:val>
                                            <p:strVal val="#ppt_h"/>
                                          </p:val>
                                        </p:tav>
                                      </p:tavLst>
                                    </p:anim>
                                    <p:animEffect transition="in" filter="fade">
                                      <p:cBhvr>
                                        <p:cTn id="36" dur="1000"/>
                                        <p:tgtEl>
                                          <p:spTgt spid="22"/>
                                        </p:tgtEl>
                                      </p:cBhvr>
                                    </p:animEffect>
                                  </p:childTnLst>
                                </p:cTn>
                              </p:par>
                            </p:childTnLst>
                          </p:cTn>
                        </p:par>
                        <p:par>
                          <p:cTn id="37" fill="hold">
                            <p:stCondLst>
                              <p:cond delay="2500"/>
                            </p:stCondLst>
                            <p:childTnLst>
                              <p:par>
                                <p:cTn id="38" presetID="5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Scale>
                                      <p:cBhvr>
                                        <p:cTn id="4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1" dur="1000" decel="50000" fill="hold">
                                          <p:stCondLst>
                                            <p:cond delay="0"/>
                                          </p:stCondLst>
                                        </p:cTn>
                                        <p:tgtEl>
                                          <p:spTgt spid="26"/>
                                        </p:tgtEl>
                                        <p:attrNameLst>
                                          <p:attrName>ppt_x</p:attrName>
                                          <p:attrName>ppt_y</p:attrName>
                                        </p:attrNameLst>
                                      </p:cBhvr>
                                      <p:rCtr x="0" y="0"/>
                                    </p:animMotion>
                                    <p:animEffect transition="in" filter="fade">
                                      <p:cBhvr>
                                        <p:cTn id="42" dur="1000"/>
                                        <p:tgtEl>
                                          <p:spTgt spid="26"/>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Scale>
                                      <p:cBhvr>
                                        <p:cTn id="45"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6" dur="1000" decel="50000" fill="hold">
                                          <p:stCondLst>
                                            <p:cond delay="0"/>
                                          </p:stCondLst>
                                        </p:cTn>
                                        <p:tgtEl>
                                          <p:spTgt spid="27"/>
                                        </p:tgtEl>
                                        <p:attrNameLst>
                                          <p:attrName>ppt_x</p:attrName>
                                          <p:attrName>ppt_y</p:attrName>
                                        </p:attrNameLst>
                                      </p:cBhvr>
                                      <p:rCtr x="0" y="0"/>
                                    </p:animMotion>
                                    <p:animEffect transition="in" filter="fade">
                                      <p:cBhvr>
                                        <p:cTn id="47" dur="1000"/>
                                        <p:tgtEl>
                                          <p:spTgt spid="27"/>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Scale>
                                      <p:cBhvr>
                                        <p:cTn id="50"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1" dur="1000" decel="50000" fill="hold">
                                          <p:stCondLst>
                                            <p:cond delay="0"/>
                                          </p:stCondLst>
                                        </p:cTn>
                                        <p:tgtEl>
                                          <p:spTgt spid="28"/>
                                        </p:tgtEl>
                                        <p:attrNameLst>
                                          <p:attrName>ppt_x</p:attrName>
                                          <p:attrName>ppt_y</p:attrName>
                                        </p:attrNameLst>
                                      </p:cBhvr>
                                      <p:rCtr x="0" y="0"/>
                                    </p:animMotion>
                                    <p:animEffect transition="in" filter="fade">
                                      <p:cBhvr>
                                        <p:cTn id="52" dur="1000"/>
                                        <p:tgtEl>
                                          <p:spTgt spid="28"/>
                                        </p:tgtEl>
                                      </p:cBhvr>
                                    </p:animEffect>
                                  </p:childTnLst>
                                </p:cTn>
                              </p:par>
                            </p:childTnLst>
                          </p:cTn>
                        </p:par>
                        <p:par>
                          <p:cTn id="53" fill="hold">
                            <p:stCondLst>
                              <p:cond delay="3500"/>
                            </p:stCondLst>
                            <p:childTnLst>
                              <p:par>
                                <p:cTn id="54" presetID="1" presetClass="entr" presetSubtype="0"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childTnLst>
                                </p:cTn>
                              </p:par>
                              <p:par>
                                <p:cTn id="56" presetID="56" presetClass="path" presetSubtype="0" accel="50000" decel="50000" fill="hold" grpId="1" nodeType="withEffect">
                                  <p:stCondLst>
                                    <p:cond delay="0"/>
                                  </p:stCondLst>
                                  <p:childTnLst>
                                    <p:animMotion origin="layout" path="M -0.25 0.27267 L -1.11022E-16 -2.65495E-6 " pathEditMode="relative" rAng="0" ptsTypes="AA">
                                      <p:cBhvr>
                                        <p:cTn id="57" dur="500" fill="hold"/>
                                        <p:tgtEl>
                                          <p:spTgt spid="3"/>
                                        </p:tgtEl>
                                        <p:attrNameLst>
                                          <p:attrName>ppt_x</p:attrName>
                                          <p:attrName>ppt_y</p:attrName>
                                        </p:attrNameLst>
                                      </p:cBhvr>
                                      <p:rCtr x="12500" y="-13300"/>
                                    </p:animMotion>
                                  </p:childTnLst>
                                </p:cTn>
                              </p:par>
                              <p:par>
                                <p:cTn id="58" presetID="1" presetClass="entr" presetSubtype="0" fill="hold" grpId="0" nodeType="withEffect">
                                  <p:stCondLst>
                                    <p:cond delay="200"/>
                                  </p:stCondLst>
                                  <p:childTnLst>
                                    <p:set>
                                      <p:cBhvr>
                                        <p:cTn id="59" dur="1" fill="hold">
                                          <p:stCondLst>
                                            <p:cond delay="0"/>
                                          </p:stCondLst>
                                        </p:cTn>
                                        <p:tgtEl>
                                          <p:spTgt spid="9"/>
                                        </p:tgtEl>
                                        <p:attrNameLst>
                                          <p:attrName>style.visibility</p:attrName>
                                        </p:attrNameLst>
                                      </p:cBhvr>
                                      <p:to>
                                        <p:strVal val="visible"/>
                                      </p:to>
                                    </p:set>
                                  </p:childTnLst>
                                </p:cTn>
                              </p:par>
                              <p:par>
                                <p:cTn id="60" presetID="56" presetClass="path" presetSubtype="0" accel="50000" decel="50000" fill="hold" grpId="1" nodeType="withEffect">
                                  <p:stCondLst>
                                    <p:cond delay="200"/>
                                  </p:stCondLst>
                                  <p:childTnLst>
                                    <p:animMotion origin="layout" path="M -0.25 0.14686 L -1.11022E-16 -2.09066E-6 " pathEditMode="relative" rAng="0" ptsTypes="AA">
                                      <p:cBhvr>
                                        <p:cTn id="61" dur="500" fill="hold"/>
                                        <p:tgtEl>
                                          <p:spTgt spid="9"/>
                                        </p:tgtEl>
                                        <p:attrNameLst>
                                          <p:attrName>ppt_x</p:attrName>
                                          <p:attrName>ppt_y</p:attrName>
                                        </p:attrNameLst>
                                      </p:cBhvr>
                                      <p:rCtr x="12500" y="-7100"/>
                                    </p:animMotion>
                                  </p:childTnLst>
                                </p:cTn>
                              </p:par>
                              <p:par>
                                <p:cTn id="62" presetID="1" presetClass="entr" presetSubtype="0" fill="hold" grpId="0" nodeType="withEffect">
                                  <p:stCondLst>
                                    <p:cond delay="400"/>
                                  </p:stCondLst>
                                  <p:childTnLst>
                                    <p:set>
                                      <p:cBhvr>
                                        <p:cTn id="63" dur="1" fill="hold">
                                          <p:stCondLst>
                                            <p:cond delay="0"/>
                                          </p:stCondLst>
                                        </p:cTn>
                                        <p:tgtEl>
                                          <p:spTgt spid="11"/>
                                        </p:tgtEl>
                                        <p:attrNameLst>
                                          <p:attrName>style.visibility</p:attrName>
                                        </p:attrNameLst>
                                      </p:cBhvr>
                                      <p:to>
                                        <p:strVal val="visible"/>
                                      </p:to>
                                    </p:set>
                                  </p:childTnLst>
                                </p:cTn>
                              </p:par>
                              <p:par>
                                <p:cTn id="64" presetID="56" presetClass="path" presetSubtype="0" accel="50000" decel="50000" fill="hold" grpId="1" nodeType="withEffect">
                                  <p:stCondLst>
                                    <p:cond delay="400"/>
                                  </p:stCondLst>
                                  <p:childTnLst>
                                    <p:animMotion origin="layout" path="M -0.25 0.02105 L -1.11022E-16 -1.52636E-6 " pathEditMode="relative" rAng="0" ptsTypes="AA">
                                      <p:cBhvr>
                                        <p:cTn id="65" dur="500" fill="hold"/>
                                        <p:tgtEl>
                                          <p:spTgt spid="11"/>
                                        </p:tgtEl>
                                        <p:attrNameLst>
                                          <p:attrName>ppt_x</p:attrName>
                                          <p:attrName>ppt_y</p:attrName>
                                        </p:attrNameLst>
                                      </p:cBhvr>
                                      <p:rCtr x="12500" y="-800"/>
                                    </p:animMotion>
                                  </p:childTnLst>
                                </p:cTn>
                              </p:par>
                              <p:par>
                                <p:cTn id="66" presetID="1" presetClass="entr" presetSubtype="0" fill="hold" grpId="0" nodeType="withEffect">
                                  <p:stCondLst>
                                    <p:cond delay="600"/>
                                  </p:stCondLst>
                                  <p:childTnLst>
                                    <p:set>
                                      <p:cBhvr>
                                        <p:cTn id="67" dur="1" fill="hold">
                                          <p:stCondLst>
                                            <p:cond delay="0"/>
                                          </p:stCondLst>
                                        </p:cTn>
                                        <p:tgtEl>
                                          <p:spTgt spid="13"/>
                                        </p:tgtEl>
                                        <p:attrNameLst>
                                          <p:attrName>style.visibility</p:attrName>
                                        </p:attrNameLst>
                                      </p:cBhvr>
                                      <p:to>
                                        <p:strVal val="visible"/>
                                      </p:to>
                                    </p:set>
                                  </p:childTnLst>
                                </p:cTn>
                              </p:par>
                              <p:par>
                                <p:cTn id="68" presetID="56" presetClass="path" presetSubtype="0" accel="50000" decel="50000" fill="hold" grpId="1" nodeType="withEffect">
                                  <p:stCondLst>
                                    <p:cond delay="600"/>
                                  </p:stCondLst>
                                  <p:childTnLst>
                                    <p:animMotion origin="layout" path="M -0.25 -0.10499 L -1.11022E-16 -2.22942E-6 " pathEditMode="relative" rAng="0" ptsTypes="AA">
                                      <p:cBhvr>
                                        <p:cTn id="69" dur="500" fill="hold"/>
                                        <p:tgtEl>
                                          <p:spTgt spid="13"/>
                                        </p:tgtEl>
                                        <p:attrNameLst>
                                          <p:attrName>ppt_x</p:attrName>
                                          <p:attrName>ppt_y</p:attrName>
                                        </p:attrNameLst>
                                      </p:cBhvr>
                                      <p:rCtr x="12500" y="5200"/>
                                    </p:animMotion>
                                  </p:childTnLst>
                                </p:cTn>
                              </p:par>
                              <p:par>
                                <p:cTn id="70" presetID="1" presetClass="entr" presetSubtype="0" fill="hold" grpId="0" nodeType="withEffect">
                                  <p:stCondLst>
                                    <p:cond delay="800"/>
                                  </p:stCondLst>
                                  <p:childTnLst>
                                    <p:set>
                                      <p:cBhvr>
                                        <p:cTn id="71" dur="1" fill="hold">
                                          <p:stCondLst>
                                            <p:cond delay="0"/>
                                          </p:stCondLst>
                                        </p:cTn>
                                        <p:tgtEl>
                                          <p:spTgt spid="15"/>
                                        </p:tgtEl>
                                        <p:attrNameLst>
                                          <p:attrName>style.visibility</p:attrName>
                                        </p:attrNameLst>
                                      </p:cBhvr>
                                      <p:to>
                                        <p:strVal val="visible"/>
                                      </p:to>
                                    </p:set>
                                  </p:childTnLst>
                                </p:cTn>
                              </p:par>
                              <p:par>
                                <p:cTn id="72" presetID="56" presetClass="path" presetSubtype="0" accel="50000" decel="50000" fill="hold" grpId="1" nodeType="withEffect">
                                  <p:stCondLst>
                                    <p:cond delay="800"/>
                                  </p:stCondLst>
                                  <p:childTnLst>
                                    <p:animMotion origin="layout" path="M -0.25 -0.2308 L -1.11022E-16 -1.66512E-6 " pathEditMode="relative" rAng="0" ptsTypes="AA">
                                      <p:cBhvr>
                                        <p:cTn id="73" dur="500" fill="hold"/>
                                        <p:tgtEl>
                                          <p:spTgt spid="15"/>
                                        </p:tgtEl>
                                        <p:attrNameLst>
                                          <p:attrName>ppt_x</p:attrName>
                                          <p:attrName>ppt_y</p:attrName>
                                        </p:attrNameLst>
                                      </p:cBhvr>
                                      <p:rCtr x="12500" y="11500"/>
                                    </p:animMotion>
                                  </p:childTnLst>
                                </p:cTn>
                              </p:par>
                            </p:childTnLst>
                          </p:cTn>
                        </p:par>
                        <p:par>
                          <p:cTn id="74" fill="hold">
                            <p:stCondLst>
                              <p:cond delay="3500"/>
                            </p:stCondLst>
                            <p:childTnLst>
                              <p:par>
                                <p:cTn id="75" presetID="31" presetClass="entr" presetSubtype="0" fill="hold" grpId="0"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p:cTn id="77" dur="400" fill="hold"/>
                                        <p:tgtEl>
                                          <p:spTgt spid="4"/>
                                        </p:tgtEl>
                                        <p:attrNameLst>
                                          <p:attrName>ppt_w</p:attrName>
                                        </p:attrNameLst>
                                      </p:cBhvr>
                                      <p:tavLst>
                                        <p:tav tm="0">
                                          <p:val>
                                            <p:fltVal val="0"/>
                                          </p:val>
                                        </p:tav>
                                        <p:tav tm="100000">
                                          <p:val>
                                            <p:strVal val="#ppt_w"/>
                                          </p:val>
                                        </p:tav>
                                      </p:tavLst>
                                    </p:anim>
                                    <p:anim calcmode="lin" valueType="num">
                                      <p:cBhvr>
                                        <p:cTn id="78" dur="400" fill="hold"/>
                                        <p:tgtEl>
                                          <p:spTgt spid="4"/>
                                        </p:tgtEl>
                                        <p:attrNameLst>
                                          <p:attrName>ppt_h</p:attrName>
                                        </p:attrNameLst>
                                      </p:cBhvr>
                                      <p:tavLst>
                                        <p:tav tm="0">
                                          <p:val>
                                            <p:fltVal val="0"/>
                                          </p:val>
                                        </p:tav>
                                        <p:tav tm="100000">
                                          <p:val>
                                            <p:strVal val="#ppt_h"/>
                                          </p:val>
                                        </p:tav>
                                      </p:tavLst>
                                    </p:anim>
                                    <p:anim calcmode="lin" valueType="num">
                                      <p:cBhvr>
                                        <p:cTn id="79" dur="400" fill="hold"/>
                                        <p:tgtEl>
                                          <p:spTgt spid="4"/>
                                        </p:tgtEl>
                                        <p:attrNameLst>
                                          <p:attrName>style.rotation</p:attrName>
                                        </p:attrNameLst>
                                      </p:cBhvr>
                                      <p:tavLst>
                                        <p:tav tm="0">
                                          <p:val>
                                            <p:fltVal val="90"/>
                                          </p:val>
                                        </p:tav>
                                        <p:tav tm="100000">
                                          <p:val>
                                            <p:fltVal val="0"/>
                                          </p:val>
                                        </p:tav>
                                      </p:tavLst>
                                    </p:anim>
                                    <p:animEffect transition="in" filter="fade">
                                      <p:cBhvr>
                                        <p:cTn id="80" dur="400"/>
                                        <p:tgtEl>
                                          <p:spTgt spid="4"/>
                                        </p:tgtEl>
                                      </p:cBhvr>
                                    </p:animEffect>
                                  </p:childTnLst>
                                </p:cTn>
                              </p:par>
                            </p:childTnLst>
                          </p:cTn>
                        </p:par>
                        <p:par>
                          <p:cTn id="81" fill="hold">
                            <p:stCondLst>
                              <p:cond delay="4000"/>
                            </p:stCondLst>
                            <p:childTnLst>
                              <p:par>
                                <p:cTn id="82" presetID="22" presetClass="entr" presetSubtype="8" fill="hold" grpId="0" nodeType="after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wipe(left)">
                                      <p:cBhvr>
                                        <p:cTn id="84" dur="500"/>
                                        <p:tgtEl>
                                          <p:spTgt spid="2"/>
                                        </p:tgtEl>
                                      </p:cBhvr>
                                    </p:animEffect>
                                  </p:childTnLst>
                                </p:cTn>
                              </p:par>
                            </p:childTnLst>
                          </p:cTn>
                        </p:par>
                        <p:par>
                          <p:cTn id="85" fill="hold">
                            <p:stCondLst>
                              <p:cond delay="4500"/>
                            </p:stCondLst>
                            <p:childTnLst>
                              <p:par>
                                <p:cTn id="86" presetID="31" presetClass="entr" presetSubtype="0"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400" fill="hold"/>
                                        <p:tgtEl>
                                          <p:spTgt spid="10"/>
                                        </p:tgtEl>
                                        <p:attrNameLst>
                                          <p:attrName>ppt_w</p:attrName>
                                        </p:attrNameLst>
                                      </p:cBhvr>
                                      <p:tavLst>
                                        <p:tav tm="0">
                                          <p:val>
                                            <p:fltVal val="0"/>
                                          </p:val>
                                        </p:tav>
                                        <p:tav tm="100000">
                                          <p:val>
                                            <p:strVal val="#ppt_w"/>
                                          </p:val>
                                        </p:tav>
                                      </p:tavLst>
                                    </p:anim>
                                    <p:anim calcmode="lin" valueType="num">
                                      <p:cBhvr>
                                        <p:cTn id="89" dur="400" fill="hold"/>
                                        <p:tgtEl>
                                          <p:spTgt spid="10"/>
                                        </p:tgtEl>
                                        <p:attrNameLst>
                                          <p:attrName>ppt_h</p:attrName>
                                        </p:attrNameLst>
                                      </p:cBhvr>
                                      <p:tavLst>
                                        <p:tav tm="0">
                                          <p:val>
                                            <p:fltVal val="0"/>
                                          </p:val>
                                        </p:tav>
                                        <p:tav tm="100000">
                                          <p:val>
                                            <p:strVal val="#ppt_h"/>
                                          </p:val>
                                        </p:tav>
                                      </p:tavLst>
                                    </p:anim>
                                    <p:anim calcmode="lin" valueType="num">
                                      <p:cBhvr>
                                        <p:cTn id="90" dur="400" fill="hold"/>
                                        <p:tgtEl>
                                          <p:spTgt spid="10"/>
                                        </p:tgtEl>
                                        <p:attrNameLst>
                                          <p:attrName>style.rotation</p:attrName>
                                        </p:attrNameLst>
                                      </p:cBhvr>
                                      <p:tavLst>
                                        <p:tav tm="0">
                                          <p:val>
                                            <p:fltVal val="90"/>
                                          </p:val>
                                        </p:tav>
                                        <p:tav tm="100000">
                                          <p:val>
                                            <p:fltVal val="0"/>
                                          </p:val>
                                        </p:tav>
                                      </p:tavLst>
                                    </p:anim>
                                    <p:animEffect transition="in" filter="fade">
                                      <p:cBhvr>
                                        <p:cTn id="91" dur="400"/>
                                        <p:tgtEl>
                                          <p:spTgt spid="10"/>
                                        </p:tgtEl>
                                      </p:cBhvr>
                                    </p:animEffect>
                                  </p:childTnLst>
                                </p:cTn>
                              </p:par>
                            </p:childTnLst>
                          </p:cTn>
                        </p:par>
                        <p:par>
                          <p:cTn id="92" fill="hold">
                            <p:stCondLst>
                              <p:cond delay="5000"/>
                            </p:stCondLst>
                            <p:childTnLst>
                              <p:par>
                                <p:cTn id="93" presetID="22" presetClass="entr" presetSubtype="8" fill="hold" grpId="0" nodeType="after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wipe(left)">
                                      <p:cBhvr>
                                        <p:cTn id="95" dur="500"/>
                                        <p:tgtEl>
                                          <p:spTgt spid="5"/>
                                        </p:tgtEl>
                                      </p:cBhvr>
                                    </p:animEffect>
                                  </p:childTnLst>
                                </p:cTn>
                              </p:par>
                            </p:childTnLst>
                          </p:cTn>
                        </p:par>
                        <p:par>
                          <p:cTn id="96" fill="hold">
                            <p:stCondLst>
                              <p:cond delay="5500"/>
                            </p:stCondLst>
                            <p:childTnLst>
                              <p:par>
                                <p:cTn id="97" presetID="31" presetClass="entr" presetSubtype="0"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400" fill="hold"/>
                                        <p:tgtEl>
                                          <p:spTgt spid="12"/>
                                        </p:tgtEl>
                                        <p:attrNameLst>
                                          <p:attrName>ppt_w</p:attrName>
                                        </p:attrNameLst>
                                      </p:cBhvr>
                                      <p:tavLst>
                                        <p:tav tm="0">
                                          <p:val>
                                            <p:fltVal val="0"/>
                                          </p:val>
                                        </p:tav>
                                        <p:tav tm="100000">
                                          <p:val>
                                            <p:strVal val="#ppt_w"/>
                                          </p:val>
                                        </p:tav>
                                      </p:tavLst>
                                    </p:anim>
                                    <p:anim calcmode="lin" valueType="num">
                                      <p:cBhvr>
                                        <p:cTn id="100" dur="400" fill="hold"/>
                                        <p:tgtEl>
                                          <p:spTgt spid="12"/>
                                        </p:tgtEl>
                                        <p:attrNameLst>
                                          <p:attrName>ppt_h</p:attrName>
                                        </p:attrNameLst>
                                      </p:cBhvr>
                                      <p:tavLst>
                                        <p:tav tm="0">
                                          <p:val>
                                            <p:fltVal val="0"/>
                                          </p:val>
                                        </p:tav>
                                        <p:tav tm="100000">
                                          <p:val>
                                            <p:strVal val="#ppt_h"/>
                                          </p:val>
                                        </p:tav>
                                      </p:tavLst>
                                    </p:anim>
                                    <p:anim calcmode="lin" valueType="num">
                                      <p:cBhvr>
                                        <p:cTn id="101" dur="400" fill="hold"/>
                                        <p:tgtEl>
                                          <p:spTgt spid="12"/>
                                        </p:tgtEl>
                                        <p:attrNameLst>
                                          <p:attrName>style.rotation</p:attrName>
                                        </p:attrNameLst>
                                      </p:cBhvr>
                                      <p:tavLst>
                                        <p:tav tm="0">
                                          <p:val>
                                            <p:fltVal val="90"/>
                                          </p:val>
                                        </p:tav>
                                        <p:tav tm="100000">
                                          <p:val>
                                            <p:fltVal val="0"/>
                                          </p:val>
                                        </p:tav>
                                      </p:tavLst>
                                    </p:anim>
                                    <p:animEffect transition="in" filter="fade">
                                      <p:cBhvr>
                                        <p:cTn id="102" dur="400"/>
                                        <p:tgtEl>
                                          <p:spTgt spid="12"/>
                                        </p:tgtEl>
                                      </p:cBhvr>
                                    </p:animEffect>
                                  </p:childTnLst>
                                </p:cTn>
                              </p:par>
                            </p:childTnLst>
                          </p:cTn>
                        </p:par>
                        <p:par>
                          <p:cTn id="103" fill="hold">
                            <p:stCondLst>
                              <p:cond delay="6000"/>
                            </p:stCondLst>
                            <p:childTnLst>
                              <p:par>
                                <p:cTn id="104" presetID="22" presetClass="entr" presetSubtype="8" fill="hold" grpId="0" nodeType="afterEffect">
                                  <p:stCondLst>
                                    <p:cond delay="0"/>
                                  </p:stCondLst>
                                  <p:childTnLst>
                                    <p:set>
                                      <p:cBhvr>
                                        <p:cTn id="105" dur="1" fill="hold">
                                          <p:stCondLst>
                                            <p:cond delay="0"/>
                                          </p:stCondLst>
                                        </p:cTn>
                                        <p:tgtEl>
                                          <p:spTgt spid="6"/>
                                        </p:tgtEl>
                                        <p:attrNameLst>
                                          <p:attrName>style.visibility</p:attrName>
                                        </p:attrNameLst>
                                      </p:cBhvr>
                                      <p:to>
                                        <p:strVal val="visible"/>
                                      </p:to>
                                    </p:set>
                                    <p:animEffect transition="in" filter="wipe(left)">
                                      <p:cBhvr>
                                        <p:cTn id="106" dur="500"/>
                                        <p:tgtEl>
                                          <p:spTgt spid="6"/>
                                        </p:tgtEl>
                                      </p:cBhvr>
                                    </p:animEffect>
                                  </p:childTnLst>
                                </p:cTn>
                              </p:par>
                            </p:childTnLst>
                          </p:cTn>
                        </p:par>
                        <p:par>
                          <p:cTn id="107" fill="hold">
                            <p:stCondLst>
                              <p:cond delay="6500"/>
                            </p:stCondLst>
                            <p:childTnLst>
                              <p:par>
                                <p:cTn id="108" presetID="31"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 calcmode="lin" valueType="num">
                                      <p:cBhvr>
                                        <p:cTn id="110" dur="400" fill="hold"/>
                                        <p:tgtEl>
                                          <p:spTgt spid="14"/>
                                        </p:tgtEl>
                                        <p:attrNameLst>
                                          <p:attrName>ppt_w</p:attrName>
                                        </p:attrNameLst>
                                      </p:cBhvr>
                                      <p:tavLst>
                                        <p:tav tm="0">
                                          <p:val>
                                            <p:fltVal val="0"/>
                                          </p:val>
                                        </p:tav>
                                        <p:tav tm="100000">
                                          <p:val>
                                            <p:strVal val="#ppt_w"/>
                                          </p:val>
                                        </p:tav>
                                      </p:tavLst>
                                    </p:anim>
                                    <p:anim calcmode="lin" valueType="num">
                                      <p:cBhvr>
                                        <p:cTn id="111" dur="400" fill="hold"/>
                                        <p:tgtEl>
                                          <p:spTgt spid="14"/>
                                        </p:tgtEl>
                                        <p:attrNameLst>
                                          <p:attrName>ppt_h</p:attrName>
                                        </p:attrNameLst>
                                      </p:cBhvr>
                                      <p:tavLst>
                                        <p:tav tm="0">
                                          <p:val>
                                            <p:fltVal val="0"/>
                                          </p:val>
                                        </p:tav>
                                        <p:tav tm="100000">
                                          <p:val>
                                            <p:strVal val="#ppt_h"/>
                                          </p:val>
                                        </p:tav>
                                      </p:tavLst>
                                    </p:anim>
                                    <p:anim calcmode="lin" valueType="num">
                                      <p:cBhvr>
                                        <p:cTn id="112" dur="400" fill="hold"/>
                                        <p:tgtEl>
                                          <p:spTgt spid="14"/>
                                        </p:tgtEl>
                                        <p:attrNameLst>
                                          <p:attrName>style.rotation</p:attrName>
                                        </p:attrNameLst>
                                      </p:cBhvr>
                                      <p:tavLst>
                                        <p:tav tm="0">
                                          <p:val>
                                            <p:fltVal val="90"/>
                                          </p:val>
                                        </p:tav>
                                        <p:tav tm="100000">
                                          <p:val>
                                            <p:fltVal val="0"/>
                                          </p:val>
                                        </p:tav>
                                      </p:tavLst>
                                    </p:anim>
                                    <p:animEffect transition="in" filter="fade">
                                      <p:cBhvr>
                                        <p:cTn id="113" dur="400"/>
                                        <p:tgtEl>
                                          <p:spTgt spid="14"/>
                                        </p:tgtEl>
                                      </p:cBhvr>
                                    </p:animEffect>
                                  </p:childTnLst>
                                </p:cTn>
                              </p:par>
                            </p:childTnLst>
                          </p:cTn>
                        </p:par>
                        <p:par>
                          <p:cTn id="114" fill="hold">
                            <p:stCondLst>
                              <p:cond delay="7000"/>
                            </p:stCondLst>
                            <p:childTnLst>
                              <p:par>
                                <p:cTn id="115" presetID="22" presetClass="entr" presetSubtype="8" fill="hold" grpId="0" nodeType="afterEffect">
                                  <p:stCondLst>
                                    <p:cond delay="0"/>
                                  </p:stCondLst>
                                  <p:childTnLst>
                                    <p:set>
                                      <p:cBhvr>
                                        <p:cTn id="116" dur="1" fill="hold">
                                          <p:stCondLst>
                                            <p:cond delay="0"/>
                                          </p:stCondLst>
                                        </p:cTn>
                                        <p:tgtEl>
                                          <p:spTgt spid="7"/>
                                        </p:tgtEl>
                                        <p:attrNameLst>
                                          <p:attrName>style.visibility</p:attrName>
                                        </p:attrNameLst>
                                      </p:cBhvr>
                                      <p:to>
                                        <p:strVal val="visible"/>
                                      </p:to>
                                    </p:set>
                                    <p:animEffect transition="in" filter="wipe(left)">
                                      <p:cBhvr>
                                        <p:cTn id="117" dur="500"/>
                                        <p:tgtEl>
                                          <p:spTgt spid="7"/>
                                        </p:tgtEl>
                                      </p:cBhvr>
                                    </p:animEffect>
                                  </p:childTnLst>
                                </p:cTn>
                              </p:par>
                            </p:childTnLst>
                          </p:cTn>
                        </p:par>
                        <p:par>
                          <p:cTn id="118" fill="hold">
                            <p:stCondLst>
                              <p:cond delay="7500"/>
                            </p:stCondLst>
                            <p:childTnLst>
                              <p:par>
                                <p:cTn id="119" presetID="31" presetClass="entr" presetSubtype="0" fill="hold" grpId="0" nodeType="afterEffect">
                                  <p:stCondLst>
                                    <p:cond delay="0"/>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400" fill="hold"/>
                                        <p:tgtEl>
                                          <p:spTgt spid="16"/>
                                        </p:tgtEl>
                                        <p:attrNameLst>
                                          <p:attrName>ppt_w</p:attrName>
                                        </p:attrNameLst>
                                      </p:cBhvr>
                                      <p:tavLst>
                                        <p:tav tm="0">
                                          <p:val>
                                            <p:fltVal val="0"/>
                                          </p:val>
                                        </p:tav>
                                        <p:tav tm="100000">
                                          <p:val>
                                            <p:strVal val="#ppt_w"/>
                                          </p:val>
                                        </p:tav>
                                      </p:tavLst>
                                    </p:anim>
                                    <p:anim calcmode="lin" valueType="num">
                                      <p:cBhvr>
                                        <p:cTn id="122" dur="400" fill="hold"/>
                                        <p:tgtEl>
                                          <p:spTgt spid="16"/>
                                        </p:tgtEl>
                                        <p:attrNameLst>
                                          <p:attrName>ppt_h</p:attrName>
                                        </p:attrNameLst>
                                      </p:cBhvr>
                                      <p:tavLst>
                                        <p:tav tm="0">
                                          <p:val>
                                            <p:fltVal val="0"/>
                                          </p:val>
                                        </p:tav>
                                        <p:tav tm="100000">
                                          <p:val>
                                            <p:strVal val="#ppt_h"/>
                                          </p:val>
                                        </p:tav>
                                      </p:tavLst>
                                    </p:anim>
                                    <p:anim calcmode="lin" valueType="num">
                                      <p:cBhvr>
                                        <p:cTn id="123" dur="400" fill="hold"/>
                                        <p:tgtEl>
                                          <p:spTgt spid="16"/>
                                        </p:tgtEl>
                                        <p:attrNameLst>
                                          <p:attrName>style.rotation</p:attrName>
                                        </p:attrNameLst>
                                      </p:cBhvr>
                                      <p:tavLst>
                                        <p:tav tm="0">
                                          <p:val>
                                            <p:fltVal val="90"/>
                                          </p:val>
                                        </p:tav>
                                        <p:tav tm="100000">
                                          <p:val>
                                            <p:fltVal val="0"/>
                                          </p:val>
                                        </p:tav>
                                      </p:tavLst>
                                    </p:anim>
                                    <p:animEffect transition="in" filter="fade">
                                      <p:cBhvr>
                                        <p:cTn id="124" dur="400"/>
                                        <p:tgtEl>
                                          <p:spTgt spid="16"/>
                                        </p:tgtEl>
                                      </p:cBhvr>
                                    </p:animEffect>
                                  </p:childTnLst>
                                </p:cTn>
                              </p:par>
                            </p:childTnLst>
                          </p:cTn>
                        </p:par>
                        <p:par>
                          <p:cTn id="125" fill="hold">
                            <p:stCondLst>
                              <p:cond delay="8000"/>
                            </p:stCondLst>
                            <p:childTnLst>
                              <p:par>
                                <p:cTn id="126" presetID="22" presetClass="entr" presetSubtype="8" fill="hold" grpId="0" nodeType="afterEffect">
                                  <p:stCondLst>
                                    <p:cond delay="0"/>
                                  </p:stCondLst>
                                  <p:childTnLst>
                                    <p:set>
                                      <p:cBhvr>
                                        <p:cTn id="127" dur="1" fill="hold">
                                          <p:stCondLst>
                                            <p:cond delay="0"/>
                                          </p:stCondLst>
                                        </p:cTn>
                                        <p:tgtEl>
                                          <p:spTgt spid="8"/>
                                        </p:tgtEl>
                                        <p:attrNameLst>
                                          <p:attrName>style.visibility</p:attrName>
                                        </p:attrNameLst>
                                      </p:cBhvr>
                                      <p:to>
                                        <p:strVal val="visible"/>
                                      </p:to>
                                    </p:set>
                                    <p:animEffect transition="in" filter="wipe(left)">
                                      <p:cBhvr>
                                        <p:cTn id="1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autoUpdateAnimBg="0"/>
      <p:bldP spid="3" grpId="1" animBg="1" autoUpdateAnimBg="0"/>
      <p:bldP spid="4" grpId="0" autoUpdateAnimBg="0"/>
      <p:bldP spid="5" grpId="0" autoUpdateAnimBg="0"/>
      <p:bldP spid="6" grpId="0" autoUpdateAnimBg="0"/>
      <p:bldP spid="7" grpId="0" autoUpdateAnimBg="0"/>
      <p:bldP spid="8" grpId="0" autoUpdateAnimBg="0"/>
      <p:bldP spid="9" grpId="0" animBg="1" autoUpdateAnimBg="0"/>
      <p:bldP spid="9" grpId="1" animBg="1" autoUpdateAnimBg="0"/>
      <p:bldP spid="10" grpId="0" autoUpdateAnimBg="0"/>
      <p:bldP spid="11" grpId="0" animBg="1" autoUpdateAnimBg="0"/>
      <p:bldP spid="11" grpId="1" animBg="1" autoUpdateAnimBg="0"/>
      <p:bldP spid="12" grpId="0" autoUpdateAnimBg="0"/>
      <p:bldP spid="13" grpId="0" animBg="1" autoUpdateAnimBg="0"/>
      <p:bldP spid="13" grpId="1" animBg="1" autoUpdateAnimBg="0"/>
      <p:bldP spid="14" grpId="0" autoUpdateAnimBg="0"/>
      <p:bldP spid="15" grpId="0" animBg="1" autoUpdateAnimBg="0"/>
      <p:bldP spid="15" grpId="1" animBg="1" autoUpdateAnimBg="0"/>
      <p:bldP spid="16" grpId="0" autoUpdateAnimBg="0"/>
      <p:bldP spid="17" grpId="0" animBg="1"/>
      <p:bldP spid="18" grpId="0" animBg="1"/>
      <p:bldP spid="19" grpId="0" animBg="1"/>
      <p:bldP spid="20" grpId="0" animBg="1"/>
      <p:bldP spid="22" grpId="0" animBg="1" autoUpdateAnimBg="0"/>
      <p:bldP spid="26" grpId="0" animBg="1" autoUpdateAnimBg="0"/>
      <p:bldP spid="27" grpId="0" autoUpdateAnimBg="0"/>
      <p:bldP spid="2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淘宝网Chenying0907出品 12"/>
          <p:cNvSpPr/>
          <p:nvPr/>
        </p:nvSpPr>
        <p:spPr bwMode="auto">
          <a:xfrm>
            <a:off x="-4763" y="0"/>
            <a:ext cx="6305551" cy="5164138"/>
          </a:xfrm>
          <a:custGeom>
            <a:avLst/>
            <a:gdLst>
              <a:gd name="T0" fmla="*/ 0 w 14659"/>
              <a:gd name="T1" fmla="*/ 0 h 12000"/>
              <a:gd name="T2" fmla="*/ 2147483646 w 14659"/>
              <a:gd name="T3" fmla="*/ 0 h 12000"/>
              <a:gd name="T4" fmla="*/ 2147483646 w 14659"/>
              <a:gd name="T5" fmla="*/ 2147483646 h 12000"/>
              <a:gd name="T6" fmla="*/ 0 w 14659"/>
              <a:gd name="T7" fmla="*/ 2147483646 h 12000"/>
              <a:gd name="T8" fmla="*/ 0 w 14659"/>
              <a:gd name="T9" fmla="*/ 0 h 1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59" h="12000">
                <a:moveTo>
                  <a:pt x="0" y="0"/>
                </a:moveTo>
                <a:lnTo>
                  <a:pt x="14659" y="0"/>
                </a:lnTo>
                <a:lnTo>
                  <a:pt x="2659" y="12000"/>
                </a:lnTo>
                <a:lnTo>
                  <a:pt x="0" y="120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3" name="淘宝网Chenying0907出品 14"/>
          <p:cNvSpPr/>
          <p:nvPr/>
        </p:nvSpPr>
        <p:spPr bwMode="auto">
          <a:xfrm>
            <a:off x="0" y="0"/>
            <a:ext cx="1770063" cy="1774825"/>
          </a:xfrm>
          <a:custGeom>
            <a:avLst/>
            <a:gdLst>
              <a:gd name="T0" fmla="*/ 0 w 3105"/>
              <a:gd name="T1" fmla="*/ 2147483646 h 3105"/>
              <a:gd name="T2" fmla="*/ 0 w 3105"/>
              <a:gd name="T3" fmla="*/ 0 h 3105"/>
              <a:gd name="T4" fmla="*/ 2147483646 w 3105"/>
              <a:gd name="T5" fmla="*/ 0 h 3105"/>
              <a:gd name="T6" fmla="*/ 0 w 3105"/>
              <a:gd name="T7" fmla="*/ 2147483646 h 3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5" h="3105">
                <a:moveTo>
                  <a:pt x="0" y="3105"/>
                </a:moveTo>
                <a:lnTo>
                  <a:pt x="0" y="0"/>
                </a:lnTo>
                <a:lnTo>
                  <a:pt x="3105" y="0"/>
                </a:lnTo>
                <a:lnTo>
                  <a:pt x="0" y="3105"/>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6" name="淘宝网Chenying0907出品 22"/>
          <p:cNvSpPr/>
          <p:nvPr/>
        </p:nvSpPr>
        <p:spPr bwMode="auto">
          <a:xfrm>
            <a:off x="6516688" y="1238250"/>
            <a:ext cx="2006600" cy="2012950"/>
          </a:xfrm>
          <a:custGeom>
            <a:avLst/>
            <a:gdLst>
              <a:gd name="T0" fmla="*/ 2147483646 w 3878"/>
              <a:gd name="T1" fmla="*/ 0 h 3878"/>
              <a:gd name="T2" fmla="*/ 2147483646 w 3878"/>
              <a:gd name="T3" fmla="*/ 2147483646 h 3878"/>
              <a:gd name="T4" fmla="*/ 0 w 3878"/>
              <a:gd name="T5" fmla="*/ 2147483646 h 3878"/>
              <a:gd name="T6" fmla="*/ 2147483646 w 3878"/>
              <a:gd name="T7" fmla="*/ 0 h 38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8" h="3878">
                <a:moveTo>
                  <a:pt x="3878" y="0"/>
                </a:moveTo>
                <a:lnTo>
                  <a:pt x="3878" y="3878"/>
                </a:lnTo>
                <a:lnTo>
                  <a:pt x="0" y="3878"/>
                </a:lnTo>
                <a:lnTo>
                  <a:pt x="3878"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7" name="TextBox 27"/>
          <p:cNvSpPr txBox="1">
            <a:spLocks noChangeArrowheads="1"/>
          </p:cNvSpPr>
          <p:nvPr/>
        </p:nvSpPr>
        <p:spPr bwMode="auto">
          <a:xfrm>
            <a:off x="6965950" y="2820988"/>
            <a:ext cx="7254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Part</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TextBox 28"/>
          <p:cNvSpPr txBox="1">
            <a:spLocks noChangeArrowheads="1"/>
          </p:cNvSpPr>
          <p:nvPr/>
        </p:nvSpPr>
        <p:spPr bwMode="auto">
          <a:xfrm>
            <a:off x="7597775" y="2076450"/>
            <a:ext cx="8175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33"/>
          <p:cNvSpPr txBox="1">
            <a:spLocks noChangeArrowheads="1"/>
          </p:cNvSpPr>
          <p:nvPr/>
        </p:nvSpPr>
        <p:spPr bwMode="auto">
          <a:xfrm>
            <a:off x="5568950" y="3813175"/>
            <a:ext cx="2954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cxnSp>
        <p:nvCxnSpPr>
          <p:cNvPr id="16" name="淘宝网Chenying0907出品 41"/>
          <p:cNvCxnSpPr>
            <a:cxnSpLocks noChangeShapeType="1"/>
          </p:cNvCxnSpPr>
          <p:nvPr/>
        </p:nvCxnSpPr>
        <p:spPr bwMode="auto">
          <a:xfrm>
            <a:off x="4356100" y="4476750"/>
            <a:ext cx="4286250"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9"/>
                                        </p:tgtEl>
                                        <p:attrNameLst>
                                          <p:attrName>ppt_y</p:attrName>
                                        </p:attrNameLst>
                                      </p:cBhvr>
                                      <p:tavLst>
                                        <p:tav tm="0">
                                          <p:val>
                                            <p:strVal val="#ppt_y"/>
                                          </p:val>
                                        </p:tav>
                                        <p:tav tm="100000">
                                          <p:val>
                                            <p:strVal val="#ppt_y"/>
                                          </p:val>
                                        </p:tav>
                                      </p:tavLst>
                                    </p:anim>
                                    <p:anim calcmode="lin" valueType="num">
                                      <p:cBhvr>
                                        <p:cTn id="3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9"/>
                                        </p:tgtEl>
                                      </p:cBhvr>
                                    </p:animEffect>
                                  </p:childTnLst>
                                </p:cTn>
                              </p:par>
                              <p:par>
                                <p:cTn id="38" presetID="22" presetClass="entr" presetSubtype="8"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utoUpdateAnimBg="0"/>
      <p:bldP spid="8" grpId="0" autoUpdateAnimBg="0"/>
      <p:bldP spid="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1"/>
          <p:cNvSpPr>
            <a:spLocks noChangeArrowheads="1"/>
          </p:cNvSpPr>
          <p:nvPr/>
        </p:nvSpPr>
        <p:spPr bwMode="auto">
          <a:xfrm>
            <a:off x="433388" y="942975"/>
            <a:ext cx="3201987" cy="3203575"/>
          </a:xfrm>
          <a:prstGeom prst="ellipse">
            <a:avLst/>
          </a:prstGeom>
          <a:solidFill>
            <a:srgbClr val="663300"/>
          </a:solidFill>
          <a:ln w="9525" cmpd="sng">
            <a:solidFill>
              <a:srgbClr val="FFFFFF"/>
            </a:solidFill>
            <a:round/>
          </a:ln>
        </p:spPr>
        <p:txBody>
          <a:bodyPr lIns="91432" tIns="45716" rIns="91432" bIns="45716"/>
          <a:lstStyle/>
          <a:p>
            <a:pPr eaLnBrk="1" fontAlgn="auto" hangingPunct="1">
              <a:spcBef>
                <a:spcPts val="0"/>
              </a:spcBef>
              <a:spcAft>
                <a:spcPts val="0"/>
              </a:spcAft>
              <a:buFont typeface="Arial" panose="020B0604020202020204" pitchFamily="34" charset="0"/>
              <a:buNone/>
              <a:defRPr/>
            </a:pPr>
            <a:endParaRPr lang="zh-CN" altLang="en-US">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淘宝网Chenying0907出品 26"/>
          <p:cNvSpPr>
            <a:spLocks noChangeArrowheads="1"/>
          </p:cNvSpPr>
          <p:nvPr/>
        </p:nvSpPr>
        <p:spPr bwMode="auto">
          <a:xfrm>
            <a:off x="698500" y="1477963"/>
            <a:ext cx="2668588" cy="2668587"/>
          </a:xfrm>
          <a:prstGeom prst="ellipse">
            <a:avLst/>
          </a:prstGeom>
          <a:solidFill>
            <a:srgbClr val="996633"/>
          </a:solidFill>
          <a:ln w="9525" cmpd="sng">
            <a:solidFill>
              <a:srgbClr val="FFFFFF"/>
            </a:solidFill>
            <a:round/>
          </a:ln>
        </p:spPr>
        <p:txBody>
          <a:bodyPr lIns="91432" tIns="45716" rIns="91432" bIns="45716"/>
          <a:lstStyle/>
          <a:p>
            <a:pPr eaLnBrk="1" fontAlgn="auto" hangingPunct="1">
              <a:spcBef>
                <a:spcPts val="0"/>
              </a:spcBef>
              <a:spcAft>
                <a:spcPts val="0"/>
              </a:spcAft>
              <a:buFont typeface="Arial" panose="020B0604020202020204" pitchFamily="34" charset="0"/>
              <a:buNone/>
              <a:defRPr/>
            </a:pPr>
            <a:endParaRPr lang="zh-CN" altLang="en-US">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27"/>
          <p:cNvSpPr>
            <a:spLocks noChangeArrowheads="1"/>
          </p:cNvSpPr>
          <p:nvPr/>
        </p:nvSpPr>
        <p:spPr bwMode="auto">
          <a:xfrm>
            <a:off x="939800" y="1946275"/>
            <a:ext cx="2187575" cy="2189163"/>
          </a:xfrm>
          <a:prstGeom prst="ellipse">
            <a:avLst/>
          </a:prstGeom>
          <a:solidFill>
            <a:srgbClr val="BF7F3F"/>
          </a:solidFill>
          <a:ln w="9525" cmpd="sng">
            <a:solidFill>
              <a:srgbClr val="FFFFFF"/>
            </a:solidFill>
            <a:round/>
          </a:ln>
        </p:spPr>
        <p:txBody>
          <a:bodyPr lIns="91432" tIns="45716" rIns="91432" bIns="45716"/>
          <a:lstStyle/>
          <a:p>
            <a:pPr eaLnBrk="1" fontAlgn="auto" hangingPunct="1">
              <a:spcBef>
                <a:spcPts val="0"/>
              </a:spcBef>
              <a:spcAft>
                <a:spcPts val="0"/>
              </a:spcAft>
              <a:buFont typeface="Arial" panose="020B0604020202020204" pitchFamily="34" charset="0"/>
              <a:buNone/>
              <a:defRPr/>
            </a:pPr>
            <a:endParaRPr lang="zh-CN" altLang="en-US">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28"/>
          <p:cNvSpPr>
            <a:spLocks noChangeArrowheads="1"/>
          </p:cNvSpPr>
          <p:nvPr/>
        </p:nvSpPr>
        <p:spPr bwMode="auto">
          <a:xfrm>
            <a:off x="1206500" y="2481263"/>
            <a:ext cx="1654175" cy="1654175"/>
          </a:xfrm>
          <a:prstGeom prst="ellipse">
            <a:avLst/>
          </a:prstGeom>
          <a:solidFill>
            <a:srgbClr val="993300"/>
          </a:solidFill>
          <a:ln w="9525" cmpd="sng">
            <a:solidFill>
              <a:srgbClr val="FFFFFF"/>
            </a:solidFill>
            <a:round/>
          </a:ln>
        </p:spPr>
        <p:txBody>
          <a:bodyPr lIns="91432" tIns="45716" rIns="91432" bIns="45716"/>
          <a:lstStyle/>
          <a:p>
            <a:pPr eaLnBrk="1" fontAlgn="auto" hangingPunct="1">
              <a:spcBef>
                <a:spcPts val="0"/>
              </a:spcBef>
              <a:spcAft>
                <a:spcPts val="0"/>
              </a:spcAft>
              <a:buFont typeface="Arial" panose="020B0604020202020204" pitchFamily="34" charset="0"/>
              <a:buNone/>
              <a:defRPr/>
            </a:pPr>
            <a:endParaRPr lang="zh-CN" altLang="en-US">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29"/>
          <p:cNvSpPr txBox="1">
            <a:spLocks noChangeArrowheads="1"/>
          </p:cNvSpPr>
          <p:nvPr/>
        </p:nvSpPr>
        <p:spPr bwMode="auto">
          <a:xfrm>
            <a:off x="1579563" y="1022350"/>
            <a:ext cx="908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0" name="TextBox 30"/>
          <p:cNvSpPr txBox="1">
            <a:spLocks noChangeArrowheads="1"/>
          </p:cNvSpPr>
          <p:nvPr/>
        </p:nvSpPr>
        <p:spPr bwMode="auto">
          <a:xfrm>
            <a:off x="1582738" y="1549400"/>
            <a:ext cx="901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1" name="TextBox 31"/>
          <p:cNvSpPr txBox="1">
            <a:spLocks noChangeArrowheads="1"/>
          </p:cNvSpPr>
          <p:nvPr/>
        </p:nvSpPr>
        <p:spPr bwMode="auto">
          <a:xfrm>
            <a:off x="1643063" y="2066925"/>
            <a:ext cx="781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2" name="TextBox 32"/>
          <p:cNvSpPr txBox="1">
            <a:spLocks noChangeArrowheads="1"/>
          </p:cNvSpPr>
          <p:nvPr/>
        </p:nvSpPr>
        <p:spPr bwMode="auto">
          <a:xfrm>
            <a:off x="1630363" y="2609850"/>
            <a:ext cx="803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3" name="圆角淘宝网Chenying0907出品 2"/>
          <p:cNvSpPr>
            <a:spLocks noChangeArrowheads="1"/>
          </p:cNvSpPr>
          <p:nvPr/>
        </p:nvSpPr>
        <p:spPr bwMode="auto">
          <a:xfrm>
            <a:off x="4343400" y="881063"/>
            <a:ext cx="2820988" cy="822325"/>
          </a:xfrm>
          <a:prstGeom prst="roundRect">
            <a:avLst>
              <a:gd name="adj" fmla="val 16667"/>
            </a:avLst>
          </a:prstGeom>
          <a:noFill/>
          <a:ln w="9525">
            <a:solidFill>
              <a:schemeClr val="tx2"/>
            </a:solidFill>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圆角淘宝网Chenying0907出品 37"/>
          <p:cNvSpPr>
            <a:spLocks noChangeArrowheads="1"/>
          </p:cNvSpPr>
          <p:nvPr/>
        </p:nvSpPr>
        <p:spPr bwMode="auto">
          <a:xfrm>
            <a:off x="4343400" y="1912938"/>
            <a:ext cx="2833688" cy="825500"/>
          </a:xfrm>
          <a:prstGeom prst="roundRect">
            <a:avLst>
              <a:gd name="adj" fmla="val 16667"/>
            </a:avLst>
          </a:prstGeom>
          <a:noFill/>
          <a:ln w="9525">
            <a:solidFill>
              <a:schemeClr val="tx2"/>
            </a:solidFill>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圆角淘宝网Chenying0907出品 38"/>
          <p:cNvSpPr>
            <a:spLocks noChangeArrowheads="1"/>
          </p:cNvSpPr>
          <p:nvPr/>
        </p:nvSpPr>
        <p:spPr bwMode="auto">
          <a:xfrm>
            <a:off x="4338638" y="2827338"/>
            <a:ext cx="2838450" cy="903287"/>
          </a:xfrm>
          <a:prstGeom prst="roundRect">
            <a:avLst>
              <a:gd name="adj" fmla="val 16667"/>
            </a:avLst>
          </a:prstGeom>
          <a:noFill/>
          <a:ln w="9525">
            <a:solidFill>
              <a:schemeClr val="tx2"/>
            </a:solidFill>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圆角淘宝网Chenying0907出品 39"/>
          <p:cNvSpPr>
            <a:spLocks noChangeArrowheads="1"/>
          </p:cNvSpPr>
          <p:nvPr/>
        </p:nvSpPr>
        <p:spPr bwMode="auto">
          <a:xfrm>
            <a:off x="4329113" y="3830638"/>
            <a:ext cx="2847975" cy="827087"/>
          </a:xfrm>
          <a:prstGeom prst="roundRect">
            <a:avLst>
              <a:gd name="adj" fmla="val 16667"/>
            </a:avLst>
          </a:prstGeom>
          <a:noFill/>
          <a:ln w="9525">
            <a:solidFill>
              <a:schemeClr val="tx2"/>
            </a:solidFill>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Oval 15"/>
          <p:cNvSpPr>
            <a:spLocks noChangeArrowheads="1"/>
          </p:cNvSpPr>
          <p:nvPr/>
        </p:nvSpPr>
        <p:spPr bwMode="auto">
          <a:xfrm>
            <a:off x="4141788" y="1090613"/>
            <a:ext cx="401637" cy="403225"/>
          </a:xfrm>
          <a:prstGeom prst="ellipse">
            <a:avLst/>
          </a:prstGeom>
          <a:solidFill>
            <a:srgbClr val="993300"/>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Oval 16"/>
          <p:cNvSpPr>
            <a:spLocks noChangeArrowheads="1"/>
          </p:cNvSpPr>
          <p:nvPr/>
        </p:nvSpPr>
        <p:spPr bwMode="auto">
          <a:xfrm>
            <a:off x="4143375" y="2095500"/>
            <a:ext cx="401638" cy="403225"/>
          </a:xfrm>
          <a:prstGeom prst="ellipse">
            <a:avLst/>
          </a:prstGeom>
          <a:solidFill>
            <a:srgbClr val="996633"/>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Oval 15"/>
          <p:cNvSpPr>
            <a:spLocks noChangeArrowheads="1"/>
          </p:cNvSpPr>
          <p:nvPr/>
        </p:nvSpPr>
        <p:spPr bwMode="auto">
          <a:xfrm>
            <a:off x="4132263" y="3130550"/>
            <a:ext cx="400050" cy="403225"/>
          </a:xfrm>
          <a:prstGeom prst="ellipse">
            <a:avLst/>
          </a:prstGeom>
          <a:solidFill>
            <a:srgbClr val="996633"/>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Oval 16"/>
          <p:cNvSpPr>
            <a:spLocks noChangeArrowheads="1"/>
          </p:cNvSpPr>
          <p:nvPr/>
        </p:nvSpPr>
        <p:spPr bwMode="auto">
          <a:xfrm>
            <a:off x="4143375" y="4043363"/>
            <a:ext cx="401638" cy="403225"/>
          </a:xfrm>
          <a:prstGeom prst="ellipse">
            <a:avLst/>
          </a:prstGeom>
          <a:solidFill>
            <a:srgbClr val="663300"/>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40"/>
          <p:cNvSpPr txBox="1">
            <a:spLocks noChangeArrowheads="1"/>
          </p:cNvSpPr>
          <p:nvPr/>
        </p:nvSpPr>
        <p:spPr bwMode="auto">
          <a:xfrm>
            <a:off x="4557713" y="1031875"/>
            <a:ext cx="25209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p>
        </p:txBody>
      </p:sp>
      <p:sp>
        <p:nvSpPr>
          <p:cNvPr id="22" name="TextBox 41"/>
          <p:cNvSpPr txBox="1">
            <a:spLocks noChangeArrowheads="1"/>
          </p:cNvSpPr>
          <p:nvPr/>
        </p:nvSpPr>
        <p:spPr bwMode="auto">
          <a:xfrm>
            <a:off x="4551363" y="2025650"/>
            <a:ext cx="25336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p>
        </p:txBody>
      </p:sp>
      <p:sp>
        <p:nvSpPr>
          <p:cNvPr id="23" name="TextBox 42"/>
          <p:cNvSpPr txBox="1">
            <a:spLocks noChangeArrowheads="1"/>
          </p:cNvSpPr>
          <p:nvPr/>
        </p:nvSpPr>
        <p:spPr bwMode="auto">
          <a:xfrm>
            <a:off x="4557713" y="3040063"/>
            <a:ext cx="25209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p>
        </p:txBody>
      </p:sp>
      <p:sp>
        <p:nvSpPr>
          <p:cNvPr id="24" name="TextBox 43"/>
          <p:cNvSpPr txBox="1">
            <a:spLocks noChangeArrowheads="1"/>
          </p:cNvSpPr>
          <p:nvPr/>
        </p:nvSpPr>
        <p:spPr bwMode="auto">
          <a:xfrm>
            <a:off x="4545013" y="4014788"/>
            <a:ext cx="25336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5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 dur="1000" decel="50000" fill="hold">
                                          <p:stCondLst>
                                            <p:cond delay="0"/>
                                          </p:stCondLst>
                                        </p:cTn>
                                        <p:tgtEl>
                                          <p:spTgt spid="5"/>
                                        </p:tgtEl>
                                        <p:attrNameLst>
                                          <p:attrName>ppt_x</p:attrName>
                                          <p:attrName>ppt_y</p:attrName>
                                        </p:attrNameLst>
                                      </p:cBhvr>
                                      <p:rCtr x="0" y="0"/>
                                    </p:animMotion>
                                    <p:animEffect transition="in" filter="fade">
                                      <p:cBhvr>
                                        <p:cTn id="26" dur="1000"/>
                                        <p:tgtEl>
                                          <p:spTgt spid="5"/>
                                        </p:tgtEl>
                                      </p:cBhvr>
                                    </p:animEffect>
                                  </p:childTnLst>
                                </p:cTn>
                              </p:par>
                              <p:par>
                                <p:cTn id="27" presetID="52" presetClass="entr" presetSubtype="0" fill="hold" grpId="0" nodeType="withEffect">
                                  <p:stCondLst>
                                    <p:cond delay="200"/>
                                  </p:stCondLst>
                                  <p:childTnLst>
                                    <p:set>
                                      <p:cBhvr>
                                        <p:cTn id="28" dur="1" fill="hold">
                                          <p:stCondLst>
                                            <p:cond delay="0"/>
                                          </p:stCondLst>
                                        </p:cTn>
                                        <p:tgtEl>
                                          <p:spTgt spid="6"/>
                                        </p:tgtEl>
                                        <p:attrNameLst>
                                          <p:attrName>style.visibility</p:attrName>
                                        </p:attrNameLst>
                                      </p:cBhvr>
                                      <p:to>
                                        <p:strVal val="visible"/>
                                      </p:to>
                                    </p:set>
                                    <p:animScale>
                                      <p:cBhvr>
                                        <p:cTn id="2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6"/>
                                        </p:tgtEl>
                                        <p:attrNameLst>
                                          <p:attrName>ppt_x</p:attrName>
                                          <p:attrName>ppt_y</p:attrName>
                                        </p:attrNameLst>
                                      </p:cBhvr>
                                      <p:rCtr x="0" y="0"/>
                                    </p:animMotion>
                                    <p:animEffect transition="in" filter="fade">
                                      <p:cBhvr>
                                        <p:cTn id="31" dur="1000"/>
                                        <p:tgtEl>
                                          <p:spTgt spid="6"/>
                                        </p:tgtEl>
                                      </p:cBhvr>
                                    </p:animEffect>
                                  </p:childTnLst>
                                </p:cTn>
                              </p:par>
                              <p:par>
                                <p:cTn id="32" presetID="52" presetClass="entr" presetSubtype="0" fill="hold" grpId="0" nodeType="withEffect">
                                  <p:stCondLst>
                                    <p:cond delay="400"/>
                                  </p:stCondLst>
                                  <p:childTnLst>
                                    <p:set>
                                      <p:cBhvr>
                                        <p:cTn id="33" dur="1" fill="hold">
                                          <p:stCondLst>
                                            <p:cond delay="0"/>
                                          </p:stCondLst>
                                        </p:cTn>
                                        <p:tgtEl>
                                          <p:spTgt spid="7"/>
                                        </p:tgtEl>
                                        <p:attrNameLst>
                                          <p:attrName>style.visibility</p:attrName>
                                        </p:attrNameLst>
                                      </p:cBhvr>
                                      <p:to>
                                        <p:strVal val="visible"/>
                                      </p:to>
                                    </p:set>
                                    <p:animScale>
                                      <p:cBhvr>
                                        <p:cTn id="3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5" dur="1000" decel="50000" fill="hold">
                                          <p:stCondLst>
                                            <p:cond delay="0"/>
                                          </p:stCondLst>
                                        </p:cTn>
                                        <p:tgtEl>
                                          <p:spTgt spid="7"/>
                                        </p:tgtEl>
                                        <p:attrNameLst>
                                          <p:attrName>ppt_x</p:attrName>
                                          <p:attrName>ppt_y</p:attrName>
                                        </p:attrNameLst>
                                      </p:cBhvr>
                                      <p:rCtr x="0" y="0"/>
                                    </p:animMotion>
                                    <p:animEffect transition="in" filter="fade">
                                      <p:cBhvr>
                                        <p:cTn id="36" dur="1000"/>
                                        <p:tgtEl>
                                          <p:spTgt spid="7"/>
                                        </p:tgtEl>
                                      </p:cBhvr>
                                    </p:animEffect>
                                  </p:childTnLst>
                                </p:cTn>
                              </p:par>
                              <p:par>
                                <p:cTn id="37" presetID="52" presetClass="entr" presetSubtype="0" fill="hold" grpId="0" nodeType="withEffect">
                                  <p:stCondLst>
                                    <p:cond delay="600"/>
                                  </p:stCondLst>
                                  <p:childTnLst>
                                    <p:set>
                                      <p:cBhvr>
                                        <p:cTn id="38" dur="1" fill="hold">
                                          <p:stCondLst>
                                            <p:cond delay="0"/>
                                          </p:stCondLst>
                                        </p:cTn>
                                        <p:tgtEl>
                                          <p:spTgt spid="8"/>
                                        </p:tgtEl>
                                        <p:attrNameLst>
                                          <p:attrName>style.visibility</p:attrName>
                                        </p:attrNameLst>
                                      </p:cBhvr>
                                      <p:to>
                                        <p:strVal val="visible"/>
                                      </p:to>
                                    </p:set>
                                    <p:animScale>
                                      <p:cBhvr>
                                        <p:cTn id="3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8"/>
                                        </p:tgtEl>
                                        <p:attrNameLst>
                                          <p:attrName>ppt_x</p:attrName>
                                          <p:attrName>ppt_y</p:attrName>
                                        </p:attrNameLst>
                                      </p:cBhvr>
                                      <p:rCtr x="0" y="0"/>
                                    </p:animMotion>
                                    <p:animEffect transition="in" filter="fade">
                                      <p:cBhvr>
                                        <p:cTn id="41" dur="1000"/>
                                        <p:tgtEl>
                                          <p:spTgt spid="8"/>
                                        </p:tgtEl>
                                      </p:cBhvr>
                                    </p:animEffect>
                                  </p:childTnLst>
                                </p:cTn>
                              </p:par>
                            </p:childTnLst>
                          </p:cTn>
                        </p:par>
                        <p:par>
                          <p:cTn id="42" fill="hold">
                            <p:stCondLst>
                              <p:cond delay="1720"/>
                            </p:stCondLst>
                            <p:childTnLst>
                              <p:par>
                                <p:cTn id="43" presetID="31"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90"/>
                                          </p:val>
                                        </p:tav>
                                        <p:tav tm="100000">
                                          <p:val>
                                            <p:fltVal val="0"/>
                                          </p:val>
                                        </p:tav>
                                      </p:tavLst>
                                    </p:anim>
                                    <p:animEffect transition="in" filter="fade">
                                      <p:cBhvr>
                                        <p:cTn id="48" dur="1000"/>
                                        <p:tgtEl>
                                          <p:spTgt spid="9"/>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ppt_w</p:attrName>
                                        </p:attrNameLst>
                                      </p:cBhvr>
                                      <p:tavLst>
                                        <p:tav tm="0">
                                          <p:val>
                                            <p:fltVal val="0"/>
                                          </p:val>
                                        </p:tav>
                                        <p:tav tm="100000">
                                          <p:val>
                                            <p:strVal val="#ppt_w"/>
                                          </p:val>
                                        </p:tav>
                                      </p:tavLst>
                                    </p:anim>
                                    <p:anim calcmode="lin" valueType="num">
                                      <p:cBhvr>
                                        <p:cTn id="52" dur="1000" fill="hold"/>
                                        <p:tgtEl>
                                          <p:spTgt spid="10"/>
                                        </p:tgtEl>
                                        <p:attrNameLst>
                                          <p:attrName>ppt_h</p:attrName>
                                        </p:attrNameLst>
                                      </p:cBhvr>
                                      <p:tavLst>
                                        <p:tav tm="0">
                                          <p:val>
                                            <p:fltVal val="0"/>
                                          </p:val>
                                        </p:tav>
                                        <p:tav tm="100000">
                                          <p:val>
                                            <p:strVal val="#ppt_h"/>
                                          </p:val>
                                        </p:tav>
                                      </p:tavLst>
                                    </p:anim>
                                    <p:anim calcmode="lin" valueType="num">
                                      <p:cBhvr>
                                        <p:cTn id="53" dur="1000" fill="hold"/>
                                        <p:tgtEl>
                                          <p:spTgt spid="10"/>
                                        </p:tgtEl>
                                        <p:attrNameLst>
                                          <p:attrName>style.rotation</p:attrName>
                                        </p:attrNameLst>
                                      </p:cBhvr>
                                      <p:tavLst>
                                        <p:tav tm="0">
                                          <p:val>
                                            <p:fltVal val="90"/>
                                          </p:val>
                                        </p:tav>
                                        <p:tav tm="100000">
                                          <p:val>
                                            <p:fltVal val="0"/>
                                          </p:val>
                                        </p:tav>
                                      </p:tavLst>
                                    </p:anim>
                                    <p:animEffect transition="in" filter="fade">
                                      <p:cBhvr>
                                        <p:cTn id="54" dur="1000"/>
                                        <p:tgtEl>
                                          <p:spTgt spid="10"/>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ppt_w</p:attrName>
                                        </p:attrNameLst>
                                      </p:cBhvr>
                                      <p:tavLst>
                                        <p:tav tm="0">
                                          <p:val>
                                            <p:fltVal val="0"/>
                                          </p:val>
                                        </p:tav>
                                        <p:tav tm="100000">
                                          <p:val>
                                            <p:strVal val="#ppt_w"/>
                                          </p:val>
                                        </p:tav>
                                      </p:tavLst>
                                    </p:anim>
                                    <p:anim calcmode="lin" valueType="num">
                                      <p:cBhvr>
                                        <p:cTn id="58" dur="1000" fill="hold"/>
                                        <p:tgtEl>
                                          <p:spTgt spid="11"/>
                                        </p:tgtEl>
                                        <p:attrNameLst>
                                          <p:attrName>ppt_h</p:attrName>
                                        </p:attrNameLst>
                                      </p:cBhvr>
                                      <p:tavLst>
                                        <p:tav tm="0">
                                          <p:val>
                                            <p:fltVal val="0"/>
                                          </p:val>
                                        </p:tav>
                                        <p:tav tm="100000">
                                          <p:val>
                                            <p:strVal val="#ppt_h"/>
                                          </p:val>
                                        </p:tav>
                                      </p:tavLst>
                                    </p:anim>
                                    <p:anim calcmode="lin" valueType="num">
                                      <p:cBhvr>
                                        <p:cTn id="59" dur="1000" fill="hold"/>
                                        <p:tgtEl>
                                          <p:spTgt spid="11"/>
                                        </p:tgtEl>
                                        <p:attrNameLst>
                                          <p:attrName>style.rotation</p:attrName>
                                        </p:attrNameLst>
                                      </p:cBhvr>
                                      <p:tavLst>
                                        <p:tav tm="0">
                                          <p:val>
                                            <p:fltVal val="90"/>
                                          </p:val>
                                        </p:tav>
                                        <p:tav tm="100000">
                                          <p:val>
                                            <p:fltVal val="0"/>
                                          </p:val>
                                        </p:tav>
                                      </p:tavLst>
                                    </p:anim>
                                    <p:animEffect transition="in" filter="fade">
                                      <p:cBhvr>
                                        <p:cTn id="60" dur="1000"/>
                                        <p:tgtEl>
                                          <p:spTgt spid="1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fltVal val="0"/>
                                          </p:val>
                                        </p:tav>
                                        <p:tav tm="100000">
                                          <p:val>
                                            <p:strVal val="#ppt_w"/>
                                          </p:val>
                                        </p:tav>
                                      </p:tavLst>
                                    </p:anim>
                                    <p:anim calcmode="lin" valueType="num">
                                      <p:cBhvr>
                                        <p:cTn id="64" dur="1000" fill="hold"/>
                                        <p:tgtEl>
                                          <p:spTgt spid="12"/>
                                        </p:tgtEl>
                                        <p:attrNameLst>
                                          <p:attrName>ppt_h</p:attrName>
                                        </p:attrNameLst>
                                      </p:cBhvr>
                                      <p:tavLst>
                                        <p:tav tm="0">
                                          <p:val>
                                            <p:fltVal val="0"/>
                                          </p:val>
                                        </p:tav>
                                        <p:tav tm="100000">
                                          <p:val>
                                            <p:strVal val="#ppt_h"/>
                                          </p:val>
                                        </p:tav>
                                      </p:tavLst>
                                    </p:anim>
                                    <p:anim calcmode="lin" valueType="num">
                                      <p:cBhvr>
                                        <p:cTn id="65" dur="1000" fill="hold"/>
                                        <p:tgtEl>
                                          <p:spTgt spid="12"/>
                                        </p:tgtEl>
                                        <p:attrNameLst>
                                          <p:attrName>style.rotation</p:attrName>
                                        </p:attrNameLst>
                                      </p:cBhvr>
                                      <p:tavLst>
                                        <p:tav tm="0">
                                          <p:val>
                                            <p:fltVal val="90"/>
                                          </p:val>
                                        </p:tav>
                                        <p:tav tm="100000">
                                          <p:val>
                                            <p:fltVal val="0"/>
                                          </p:val>
                                        </p:tav>
                                      </p:tavLst>
                                    </p:anim>
                                    <p:animEffect transition="in" filter="fade">
                                      <p:cBhvr>
                                        <p:cTn id="66" dur="1000"/>
                                        <p:tgtEl>
                                          <p:spTgt spid="12"/>
                                        </p:tgtEl>
                                      </p:cBhvr>
                                    </p:animEffect>
                                  </p:childTnLst>
                                </p:cTn>
                              </p:par>
                            </p:childTnLst>
                          </p:cTn>
                        </p:par>
                        <p:par>
                          <p:cTn id="67" fill="hold">
                            <p:stCondLst>
                              <p:cond delay="2720"/>
                            </p:stCondLst>
                            <p:childTnLst>
                              <p:par>
                                <p:cTn id="68" presetID="2" presetClass="entr" presetSubtype="12"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0-#ppt_w/2"/>
                                          </p:val>
                                        </p:tav>
                                        <p:tav tm="100000">
                                          <p:val>
                                            <p:strVal val="#ppt_x"/>
                                          </p:val>
                                        </p:tav>
                                      </p:tavLst>
                                    </p:anim>
                                    <p:anim calcmode="lin" valueType="num">
                                      <p:cBhvr additive="base">
                                        <p:cTn id="71" dur="5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12"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fill="hold"/>
                                        <p:tgtEl>
                                          <p:spTgt spid="18"/>
                                        </p:tgtEl>
                                        <p:attrNameLst>
                                          <p:attrName>ppt_x</p:attrName>
                                        </p:attrNameLst>
                                      </p:cBhvr>
                                      <p:tavLst>
                                        <p:tav tm="0">
                                          <p:val>
                                            <p:strVal val="0-#ppt_w/2"/>
                                          </p:val>
                                        </p:tav>
                                        <p:tav tm="100000">
                                          <p:val>
                                            <p:strVal val="#ppt_x"/>
                                          </p:val>
                                        </p:tav>
                                      </p:tavLst>
                                    </p:anim>
                                    <p:anim calcmode="lin" valueType="num">
                                      <p:cBhvr additive="base">
                                        <p:cTn id="75" dur="500" fill="hold"/>
                                        <p:tgtEl>
                                          <p:spTgt spid="18"/>
                                        </p:tgtEl>
                                        <p:attrNameLst>
                                          <p:attrName>ppt_y</p:attrName>
                                        </p:attrNameLst>
                                      </p:cBhvr>
                                      <p:tavLst>
                                        <p:tav tm="0">
                                          <p:val>
                                            <p:strVal val="1+#ppt_h/2"/>
                                          </p:val>
                                        </p:tav>
                                        <p:tav tm="100000">
                                          <p:val>
                                            <p:strVal val="#ppt_y"/>
                                          </p:val>
                                        </p:tav>
                                      </p:tavLst>
                                    </p:anim>
                                  </p:childTnLst>
                                </p:cTn>
                              </p:par>
                              <p:par>
                                <p:cTn id="76" presetID="2" presetClass="entr" presetSubtype="12"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0-#ppt_w/2"/>
                                          </p:val>
                                        </p:tav>
                                        <p:tav tm="100000">
                                          <p:val>
                                            <p:strVal val="#ppt_x"/>
                                          </p:val>
                                        </p:tav>
                                      </p:tavLst>
                                    </p:anim>
                                    <p:anim calcmode="lin" valueType="num">
                                      <p:cBhvr additive="base">
                                        <p:cTn id="79" dur="500" fill="hold"/>
                                        <p:tgtEl>
                                          <p:spTgt spid="19"/>
                                        </p:tgtEl>
                                        <p:attrNameLst>
                                          <p:attrName>ppt_y</p:attrName>
                                        </p:attrNameLst>
                                      </p:cBhvr>
                                      <p:tavLst>
                                        <p:tav tm="0">
                                          <p:val>
                                            <p:strVal val="1+#ppt_h/2"/>
                                          </p:val>
                                        </p:tav>
                                        <p:tav tm="100000">
                                          <p:val>
                                            <p:strVal val="#ppt_y"/>
                                          </p:val>
                                        </p:tav>
                                      </p:tavLst>
                                    </p:anim>
                                  </p:childTnLst>
                                </p:cTn>
                              </p:par>
                              <p:par>
                                <p:cTn id="80" presetID="2" presetClass="entr" presetSubtype="12"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0-#ppt_w/2"/>
                                          </p:val>
                                        </p:tav>
                                        <p:tav tm="100000">
                                          <p:val>
                                            <p:strVal val="#ppt_x"/>
                                          </p:val>
                                        </p:tav>
                                      </p:tavLst>
                                    </p:anim>
                                    <p:anim calcmode="lin" valueType="num">
                                      <p:cBhvr additive="base">
                                        <p:cTn id="83" dur="500" fill="hold"/>
                                        <p:tgtEl>
                                          <p:spTgt spid="20"/>
                                        </p:tgtEl>
                                        <p:attrNameLst>
                                          <p:attrName>ppt_y</p:attrName>
                                        </p:attrNameLst>
                                      </p:cBhvr>
                                      <p:tavLst>
                                        <p:tav tm="0">
                                          <p:val>
                                            <p:strVal val="1+#ppt_h/2"/>
                                          </p:val>
                                        </p:tav>
                                        <p:tav tm="100000">
                                          <p:val>
                                            <p:strVal val="#ppt_y"/>
                                          </p:val>
                                        </p:tav>
                                      </p:tavLst>
                                    </p:anim>
                                  </p:childTnLst>
                                </p:cTn>
                              </p:par>
                            </p:childTnLst>
                          </p:cTn>
                        </p:par>
                        <p:par>
                          <p:cTn id="84" fill="hold">
                            <p:stCondLst>
                              <p:cond delay="3220"/>
                            </p:stCondLst>
                            <p:childTnLst>
                              <p:par>
                                <p:cTn id="85" presetID="22" presetClass="entr" presetSubtype="8"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left)">
                                      <p:cBhvr>
                                        <p:cTn id="90" dur="500"/>
                                        <p:tgtEl>
                                          <p:spTgt spid="2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left)">
                                      <p:cBhvr>
                                        <p:cTn id="93" dur="500"/>
                                        <p:tgtEl>
                                          <p:spTgt spid="2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left)">
                                      <p:cBhvr>
                                        <p:cTn id="96" dur="500"/>
                                        <p:tgtEl>
                                          <p:spTgt spid="24"/>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wipe(left)">
                                      <p:cBhvr>
                                        <p:cTn id="99" dur="500"/>
                                        <p:tgtEl>
                                          <p:spTgt spid="13"/>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wipe(left)">
                                      <p:cBhvr>
                                        <p:cTn id="102" dur="500"/>
                                        <p:tgtEl>
                                          <p:spTgt spid="1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wipe(left)">
                                      <p:cBhvr>
                                        <p:cTn id="105" dur="500"/>
                                        <p:tgtEl>
                                          <p:spTgt spid="15"/>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left)">
                                      <p:cBhvr>
                                        <p:cTn id="10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nimBg="1" autoUpdateAnimBg="0"/>
      <p:bldP spid="6" grpId="0" animBg="1" autoUpdateAnimBg="0"/>
      <p:bldP spid="7" grpId="0" animBg="1" autoUpdateAnimBg="0"/>
      <p:bldP spid="8" grpId="0" animBg="1" autoUpdateAnimBg="0"/>
      <p:bldP spid="9" grpId="0" autoUpdateAnimBg="0"/>
      <p:bldP spid="10" grpId="0" autoUpdateAnimBg="0"/>
      <p:bldP spid="11" grpId="0" autoUpdateAnimBg="0"/>
      <p:bldP spid="12" grpId="0" autoUpdateAnimBg="0"/>
      <p:bldP spid="13"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20" grpId="0" animBg="1" autoUpdateAnimBg="0"/>
      <p:bldP spid="21" grpId="0" autoUpdateAnimBg="0"/>
      <p:bldP spid="22" grpId="0" autoUpdateAnimBg="0"/>
      <p:bldP spid="23" grpId="0" autoUpdateAnimBg="0"/>
      <p:bldP spid="2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TextBox 24"/>
          <p:cNvSpPr txBox="1">
            <a:spLocks noChangeArrowheads="1"/>
          </p:cNvSpPr>
          <p:nvPr/>
        </p:nvSpPr>
        <p:spPr bwMode="auto">
          <a:xfrm>
            <a:off x="2559050" y="1146175"/>
            <a:ext cx="4389438" cy="101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endParaRPr lang="en-US" altLang="zh-CN" sz="1100"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None/>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输入需要替换的文字输入需要替换的文字输入需要替换的文字输入需要替换的文字输入需要替换的文字输入需要替换的文字输入需要替换的文字输入需要替换的文字</a:t>
            </a:r>
          </a:p>
        </p:txBody>
      </p:sp>
      <p:sp>
        <p:nvSpPr>
          <p:cNvPr id="6" name="TextBox 25"/>
          <p:cNvSpPr txBox="1">
            <a:spLocks noChangeArrowheads="1"/>
          </p:cNvSpPr>
          <p:nvPr/>
        </p:nvSpPr>
        <p:spPr bwMode="auto">
          <a:xfrm>
            <a:off x="2559050" y="2936875"/>
            <a:ext cx="438943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输入需要替换的文字输入需要替换的文字输入需要替换的文字输入需要替换的文字输入需要替换的文字输入需要替换的文字输入需要替换的文字输入需要替换的文字</a:t>
            </a:r>
          </a:p>
        </p:txBody>
      </p:sp>
      <p:cxnSp>
        <p:nvCxnSpPr>
          <p:cNvPr id="7" name="淘宝网Chenying0907出品 44"/>
          <p:cNvCxnSpPr>
            <a:cxnSpLocks noChangeShapeType="1"/>
          </p:cNvCxnSpPr>
          <p:nvPr/>
        </p:nvCxnSpPr>
        <p:spPr bwMode="auto">
          <a:xfrm>
            <a:off x="1258888" y="2355850"/>
            <a:ext cx="5495925" cy="22225"/>
          </a:xfrm>
          <a:prstGeom prst="line">
            <a:avLst/>
          </a:prstGeom>
          <a:noFill/>
          <a:ln w="9525">
            <a:solidFill>
              <a:schemeClr val="bg1">
                <a:lumMod val="50000"/>
              </a:schemeClr>
            </a:solidFill>
            <a:prstDash val="dash"/>
            <a:round/>
          </a:ln>
          <a:extLst>
            <a:ext uri="{909E8E84-426E-40DD-AFC4-6F175D3DCCD1}">
              <a14:hiddenFill xmlns:a14="http://schemas.microsoft.com/office/drawing/2010/main">
                <a:noFill/>
              </a14:hiddenFill>
            </a:ext>
          </a:extLst>
        </p:spPr>
      </p:cxnSp>
      <p:grpSp>
        <p:nvGrpSpPr>
          <p:cNvPr id="8" name="淘宝网Chenying0907出品 45"/>
          <p:cNvGrpSpPr/>
          <p:nvPr/>
        </p:nvGrpSpPr>
        <p:grpSpPr bwMode="auto">
          <a:xfrm>
            <a:off x="1331640" y="1275606"/>
            <a:ext cx="758825" cy="757237"/>
            <a:chOff x="0" y="0"/>
            <a:chExt cx="555066" cy="555066"/>
          </a:xfrm>
          <a:solidFill>
            <a:srgbClr val="00CC99"/>
          </a:solidFill>
        </p:grpSpPr>
        <p:sp>
          <p:nvSpPr>
            <p:cNvPr id="9" name="淘宝网Chenying0907出品 46"/>
            <p:cNvSpPr>
              <a:spLocks noChangeArrowheads="1"/>
            </p:cNvSpPr>
            <p:nvPr/>
          </p:nvSpPr>
          <p:spPr bwMode="auto">
            <a:xfrm>
              <a:off x="0" y="0"/>
              <a:ext cx="555066" cy="555066"/>
            </a:xfrm>
            <a:prstGeom prst="ellipse">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70"/>
            <p:cNvSpPr>
              <a:spLocks noEditPoints="1"/>
            </p:cNvSpPr>
            <p:nvPr/>
          </p:nvSpPr>
          <p:spPr bwMode="auto">
            <a:xfrm>
              <a:off x="166520" y="131988"/>
              <a:ext cx="242524" cy="290241"/>
            </a:xfrm>
            <a:custGeom>
              <a:avLst/>
              <a:gdLst>
                <a:gd name="T0" fmla="*/ 2147483647 w 346"/>
                <a:gd name="T1" fmla="*/ 2147483647 h 414"/>
                <a:gd name="T2" fmla="*/ 2147483647 w 346"/>
                <a:gd name="T3" fmla="*/ 2147483647 h 414"/>
                <a:gd name="T4" fmla="*/ 2147483647 w 346"/>
                <a:gd name="T5" fmla="*/ 2147483647 h 414"/>
                <a:gd name="T6" fmla="*/ 2147483647 w 346"/>
                <a:gd name="T7" fmla="*/ 2147483647 h 414"/>
                <a:gd name="T8" fmla="*/ 2147483647 w 346"/>
                <a:gd name="T9" fmla="*/ 2147483647 h 414"/>
                <a:gd name="T10" fmla="*/ 2147483647 w 346"/>
                <a:gd name="T11" fmla="*/ 0 h 414"/>
                <a:gd name="T12" fmla="*/ 2147483647 w 346"/>
                <a:gd name="T13" fmla="*/ 0 h 414"/>
                <a:gd name="T14" fmla="*/ 2147483647 w 346"/>
                <a:gd name="T15" fmla="*/ 0 h 414"/>
                <a:gd name="T16" fmla="*/ 2147483647 w 346"/>
                <a:gd name="T17" fmla="*/ 0 h 414"/>
                <a:gd name="T18" fmla="*/ 2147483647 w 346"/>
                <a:gd name="T19" fmla="*/ 0 h 414"/>
                <a:gd name="T20" fmla="*/ 0 w 346"/>
                <a:gd name="T21" fmla="*/ 2147483647 h 414"/>
                <a:gd name="T22" fmla="*/ 0 w 346"/>
                <a:gd name="T23" fmla="*/ 2147483647 h 414"/>
                <a:gd name="T24" fmla="*/ 2147483647 w 346"/>
                <a:gd name="T25" fmla="*/ 2147483647 h 414"/>
                <a:gd name="T26" fmla="*/ 2147483647 w 346"/>
                <a:gd name="T27" fmla="*/ 2147483647 h 414"/>
                <a:gd name="T28" fmla="*/ 2147483647 w 346"/>
                <a:gd name="T29" fmla="*/ 2147483647 h 414"/>
                <a:gd name="T30" fmla="*/ 2147483647 w 346"/>
                <a:gd name="T31" fmla="*/ 2147483647 h 414"/>
                <a:gd name="T32" fmla="*/ 2147483647 w 346"/>
                <a:gd name="T33" fmla="*/ 2147483647 h 414"/>
                <a:gd name="T34" fmla="*/ 2147483647 w 346"/>
                <a:gd name="T35" fmla="*/ 2147483647 h 414"/>
                <a:gd name="T36" fmla="*/ 2147483647 w 346"/>
                <a:gd name="T37" fmla="*/ 2147483647 h 414"/>
                <a:gd name="T38" fmla="*/ 2147483647 w 346"/>
                <a:gd name="T39" fmla="*/ 2147483647 h 414"/>
                <a:gd name="T40" fmla="*/ 2147483647 w 346"/>
                <a:gd name="T41" fmla="*/ 2147483647 h 414"/>
                <a:gd name="T42" fmla="*/ 2147483647 w 346"/>
                <a:gd name="T43" fmla="*/ 2147483647 h 414"/>
                <a:gd name="T44" fmla="*/ 2147483647 w 346"/>
                <a:gd name="T45" fmla="*/ 2147483647 h 414"/>
                <a:gd name="T46" fmla="*/ 2147483647 w 346"/>
                <a:gd name="T47" fmla="*/ 2147483647 h 414"/>
                <a:gd name="T48" fmla="*/ 2147483647 w 346"/>
                <a:gd name="T49" fmla="*/ 2147483647 h 414"/>
                <a:gd name="T50" fmla="*/ 2147483647 w 346"/>
                <a:gd name="T51" fmla="*/ 2147483647 h 414"/>
                <a:gd name="T52" fmla="*/ 2147483647 w 346"/>
                <a:gd name="T53" fmla="*/ 2147483647 h 414"/>
                <a:gd name="T54" fmla="*/ 2147483647 w 346"/>
                <a:gd name="T55" fmla="*/ 2147483647 h 414"/>
                <a:gd name="T56" fmla="*/ 2147483647 w 346"/>
                <a:gd name="T57" fmla="*/ 2147483647 h 4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chemeClr val="bg1"/>
            </a:solidFill>
            <a:ln w="9525">
              <a:noFill/>
              <a:round/>
            </a:ln>
          </p:spPr>
          <p:txBody>
            <a:bodyPr lIns="68571" tIns="34286" rIns="68571" bIns="34286"/>
            <a:lstStyle/>
            <a:p>
              <a:pP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淘宝网Chenying0907出品 48"/>
          <p:cNvGrpSpPr/>
          <p:nvPr/>
        </p:nvGrpSpPr>
        <p:grpSpPr bwMode="auto">
          <a:xfrm>
            <a:off x="1346200" y="2936875"/>
            <a:ext cx="757238" cy="755650"/>
            <a:chOff x="0" y="0"/>
            <a:chExt cx="554400" cy="554400"/>
          </a:xfrm>
        </p:grpSpPr>
        <p:sp>
          <p:nvSpPr>
            <p:cNvPr id="13323" name="淘宝网Chenying0907出品 49"/>
            <p:cNvSpPr>
              <a:spLocks noChangeArrowheads="1"/>
            </p:cNvSpPr>
            <p:nvPr/>
          </p:nvSpPr>
          <p:spPr bwMode="auto">
            <a:xfrm>
              <a:off x="0" y="0"/>
              <a:ext cx="554400" cy="554400"/>
            </a:xfrm>
            <a:prstGeom prst="ellipse">
              <a:avLst/>
            </a:pr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4" name="淘宝网Chenying0907出品 13"/>
            <p:cNvSpPr>
              <a:spLocks noEditPoints="1"/>
            </p:cNvSpPr>
            <p:nvPr/>
          </p:nvSpPr>
          <p:spPr bwMode="auto">
            <a:xfrm>
              <a:off x="160876" y="78998"/>
              <a:ext cx="217568" cy="401036"/>
            </a:xfrm>
            <a:custGeom>
              <a:avLst/>
              <a:gdLst>
                <a:gd name="T0" fmla="*/ 2147483646 w 122"/>
                <a:gd name="T1" fmla="*/ 2147483646 h 225"/>
                <a:gd name="T2" fmla="*/ 2147483646 w 122"/>
                <a:gd name="T3" fmla="*/ 2147483646 h 225"/>
                <a:gd name="T4" fmla="*/ 2147483646 w 122"/>
                <a:gd name="T5" fmla="*/ 2147483646 h 225"/>
                <a:gd name="T6" fmla="*/ 2147483646 w 122"/>
                <a:gd name="T7" fmla="*/ 2147483646 h 225"/>
                <a:gd name="T8" fmla="*/ 2147483646 w 122"/>
                <a:gd name="T9" fmla="*/ 2147483646 h 225"/>
                <a:gd name="T10" fmla="*/ 2147483646 w 122"/>
                <a:gd name="T11" fmla="*/ 2147483646 h 225"/>
                <a:gd name="T12" fmla="*/ 2147483646 w 122"/>
                <a:gd name="T13" fmla="*/ 2147483646 h 225"/>
                <a:gd name="T14" fmla="*/ 2147483646 w 122"/>
                <a:gd name="T15" fmla="*/ 2147483646 h 225"/>
                <a:gd name="T16" fmla="*/ 2147483646 w 122"/>
                <a:gd name="T17" fmla="*/ 2147483646 h 225"/>
                <a:gd name="T18" fmla="*/ 2147483646 w 122"/>
                <a:gd name="T19" fmla="*/ 2147483646 h 225"/>
                <a:gd name="T20" fmla="*/ 2147483646 w 122"/>
                <a:gd name="T21" fmla="*/ 2147483646 h 225"/>
                <a:gd name="T22" fmla="*/ 2147483646 w 122"/>
                <a:gd name="T23" fmla="*/ 2147483646 h 225"/>
                <a:gd name="T24" fmla="*/ 2147483646 w 122"/>
                <a:gd name="T25" fmla="*/ 2147483646 h 225"/>
                <a:gd name="T26" fmla="*/ 2147483646 w 122"/>
                <a:gd name="T27" fmla="*/ 2147483646 h 225"/>
                <a:gd name="T28" fmla="*/ 2147483646 w 122"/>
                <a:gd name="T29" fmla="*/ 2147483646 h 225"/>
                <a:gd name="T30" fmla="*/ 2147483646 w 122"/>
                <a:gd name="T31" fmla="*/ 2147483646 h 225"/>
                <a:gd name="T32" fmla="*/ 2147483646 w 122"/>
                <a:gd name="T33" fmla="*/ 2147483646 h 225"/>
                <a:gd name="T34" fmla="*/ 2147483646 w 122"/>
                <a:gd name="T35" fmla="*/ 2147483646 h 225"/>
                <a:gd name="T36" fmla="*/ 2147483646 w 122"/>
                <a:gd name="T37" fmla="*/ 2147483646 h 225"/>
                <a:gd name="T38" fmla="*/ 2147483646 w 122"/>
                <a:gd name="T39" fmla="*/ 2147483646 h 225"/>
                <a:gd name="T40" fmla="*/ 2147483646 w 122"/>
                <a:gd name="T41" fmla="*/ 2147483646 h 225"/>
                <a:gd name="T42" fmla="*/ 2147483646 w 122"/>
                <a:gd name="T43" fmla="*/ 2147483646 h 225"/>
                <a:gd name="T44" fmla="*/ 2147483646 w 122"/>
                <a:gd name="T45" fmla="*/ 2147483646 h 225"/>
                <a:gd name="T46" fmla="*/ 2147483646 w 122"/>
                <a:gd name="T47" fmla="*/ 2147483646 h 225"/>
                <a:gd name="T48" fmla="*/ 2147483646 w 122"/>
                <a:gd name="T49" fmla="*/ 2147483646 h 225"/>
                <a:gd name="T50" fmla="*/ 2147483646 w 122"/>
                <a:gd name="T51" fmla="*/ 2147483646 h 225"/>
                <a:gd name="T52" fmla="*/ 2147483646 w 122"/>
                <a:gd name="T53" fmla="*/ 2147483646 h 225"/>
                <a:gd name="T54" fmla="*/ 2147483646 w 122"/>
                <a:gd name="T55" fmla="*/ 2147483646 h 225"/>
                <a:gd name="T56" fmla="*/ 2147483646 w 122"/>
                <a:gd name="T57" fmla="*/ 2147483646 h 225"/>
                <a:gd name="T58" fmla="*/ 2147483646 w 122"/>
                <a:gd name="T59" fmla="*/ 2147483646 h 225"/>
                <a:gd name="T60" fmla="*/ 2147483646 w 122"/>
                <a:gd name="T61" fmla="*/ 2147483646 h 225"/>
                <a:gd name="T62" fmla="*/ 2147483646 w 122"/>
                <a:gd name="T63" fmla="*/ 2147483646 h 225"/>
                <a:gd name="T64" fmla="*/ 2147483646 w 122"/>
                <a:gd name="T65" fmla="*/ 2147483646 h 225"/>
                <a:gd name="T66" fmla="*/ 2147483646 w 122"/>
                <a:gd name="T67" fmla="*/ 2147483646 h 225"/>
                <a:gd name="T68" fmla="*/ 2147483646 w 122"/>
                <a:gd name="T69" fmla="*/ 2147483646 h 225"/>
                <a:gd name="T70" fmla="*/ 2147483646 w 122"/>
                <a:gd name="T71" fmla="*/ 2147483646 h 225"/>
                <a:gd name="T72" fmla="*/ 2147483646 w 122"/>
                <a:gd name="T73" fmla="*/ 2147483646 h 225"/>
                <a:gd name="T74" fmla="*/ 2147483646 w 122"/>
                <a:gd name="T75" fmla="*/ 2147483646 h 225"/>
                <a:gd name="T76" fmla="*/ 2147483646 w 122"/>
                <a:gd name="T77" fmla="*/ 2147483646 h 225"/>
                <a:gd name="T78" fmla="*/ 2147483646 w 122"/>
                <a:gd name="T79" fmla="*/ 2147483646 h 225"/>
                <a:gd name="T80" fmla="*/ 2147483646 w 122"/>
                <a:gd name="T81" fmla="*/ 2147483646 h 225"/>
                <a:gd name="T82" fmla="*/ 2147483646 w 122"/>
                <a:gd name="T83" fmla="*/ 2147483646 h 225"/>
                <a:gd name="T84" fmla="*/ 2147483646 w 122"/>
                <a:gd name="T85" fmla="*/ 2147483646 h 225"/>
                <a:gd name="T86" fmla="*/ 2147483646 w 122"/>
                <a:gd name="T87" fmla="*/ 2147483646 h 225"/>
                <a:gd name="T88" fmla="*/ 2147483646 w 122"/>
                <a:gd name="T89" fmla="*/ 2147483646 h 225"/>
                <a:gd name="T90" fmla="*/ 2147483646 w 122"/>
                <a:gd name="T91" fmla="*/ 2147483646 h 225"/>
                <a:gd name="T92" fmla="*/ 2147483646 w 122"/>
                <a:gd name="T93" fmla="*/ 2147483646 h 225"/>
                <a:gd name="T94" fmla="*/ 2147483646 w 122"/>
                <a:gd name="T95" fmla="*/ 2147483646 h 225"/>
                <a:gd name="T96" fmla="*/ 2147483646 w 122"/>
                <a:gd name="T97" fmla="*/ 2147483646 h 225"/>
                <a:gd name="T98" fmla="*/ 2147483646 w 122"/>
                <a:gd name="T99" fmla="*/ 2147483646 h 225"/>
                <a:gd name="T100" fmla="*/ 2147483646 w 122"/>
                <a:gd name="T101" fmla="*/ 2147483646 h 225"/>
                <a:gd name="T102" fmla="*/ 2147483646 w 122"/>
                <a:gd name="T103" fmla="*/ 2147483646 h 225"/>
                <a:gd name="T104" fmla="*/ 2147483646 w 122"/>
                <a:gd name="T105" fmla="*/ 2147483646 h 225"/>
                <a:gd name="T106" fmla="*/ 2147483646 w 122"/>
                <a:gd name="T107" fmla="*/ 2147483646 h 225"/>
                <a:gd name="T108" fmla="*/ 2147483646 w 122"/>
                <a:gd name="T109" fmla="*/ 2147483646 h 225"/>
                <a:gd name="T110" fmla="*/ 2147483646 w 122"/>
                <a:gd name="T111" fmla="*/ 2147483646 h 225"/>
                <a:gd name="T112" fmla="*/ 2147483646 w 122"/>
                <a:gd name="T113" fmla="*/ 2147483646 h 225"/>
                <a:gd name="T114" fmla="*/ 2147483646 w 122"/>
                <a:gd name="T115" fmla="*/ 2147483646 h 225"/>
                <a:gd name="T116" fmla="*/ 2147483646 w 122"/>
                <a:gd name="T117" fmla="*/ 2147483646 h 225"/>
                <a:gd name="T118" fmla="*/ 2147483646 w 122"/>
                <a:gd name="T119" fmla="*/ 2147483646 h 225"/>
                <a:gd name="T120" fmla="*/ 2147483646 w 122"/>
                <a:gd name="T121" fmla="*/ 2147483646 h 225"/>
                <a:gd name="T122" fmla="*/ 2147483646 w 122"/>
                <a:gd name="T123" fmla="*/ 2147483646 h 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6" rIns="68571" bIns="34286"/>
            <a:lstStyle/>
            <a:p>
              <a:endParaRPr lang="zh-CN" altLang="en-US"/>
            </a:p>
          </p:txBody>
        </p:sp>
      </p:grpSp>
      <p:cxnSp>
        <p:nvCxnSpPr>
          <p:cNvPr id="44" name="淘宝网Chenying0907出品 83"/>
          <p:cNvCxnSpPr>
            <a:cxnSpLocks noChangeShapeType="1"/>
          </p:cNvCxnSpPr>
          <p:nvPr/>
        </p:nvCxnSpPr>
        <p:spPr bwMode="auto">
          <a:xfrm flipV="1">
            <a:off x="1258888" y="4084638"/>
            <a:ext cx="5495925" cy="14287"/>
          </a:xfrm>
          <a:prstGeom prst="line">
            <a:avLst/>
          </a:prstGeom>
          <a:noFill/>
          <a:ln w="9525">
            <a:solidFill>
              <a:schemeClr val="bg1">
                <a:lumMod val="50000"/>
              </a:schemeClr>
            </a:solidFill>
            <a:prstDash val="dash"/>
            <a:round/>
          </a:ln>
          <a:extLst>
            <a:ext uri="{909E8E84-426E-40DD-AFC4-6F175D3DCCD1}">
              <a14:hiddenFill xmlns:a14="http://schemas.microsoft.com/office/drawing/2010/main">
                <a:noFill/>
              </a14:hiddenFill>
            </a:ext>
          </a:extLst>
        </p:spPr>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22" presetClass="entr" presetSubtype="8" fill="hold" nodeType="with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1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22" presetClass="entr" presetSubtype="8" fill="hold" nodeType="withEffect">
                                  <p:stCondLst>
                                    <p:cond delay="50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utoUpdateAnimBg="0"/>
      <p:bldP spid="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1"/>
          <p:cNvSpPr>
            <a:spLocks noChangeArrowheads="1"/>
          </p:cNvSpPr>
          <p:nvPr/>
        </p:nvSpPr>
        <p:spPr bwMode="auto">
          <a:xfrm rot="2700000">
            <a:off x="3286919" y="1708944"/>
            <a:ext cx="2143125" cy="2141537"/>
          </a:xfrm>
          <a:prstGeom prst="rect">
            <a:avLst/>
          </a:prstGeom>
          <a:solidFill>
            <a:schemeClr val="bg1">
              <a:lumMod val="75000"/>
            </a:schemeClr>
          </a:solidFill>
          <a:ln>
            <a:noFill/>
          </a:ln>
        </p:spPr>
        <p:txBody>
          <a:bodyPr lIns="91432" tIns="45716" rIns="91432" bIns="45716"/>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圆角淘宝网Chenying0907出品 3"/>
          <p:cNvSpPr>
            <a:spLocks noChangeArrowheads="1"/>
          </p:cNvSpPr>
          <p:nvPr/>
        </p:nvSpPr>
        <p:spPr bwMode="auto">
          <a:xfrm>
            <a:off x="3051175" y="1517650"/>
            <a:ext cx="1152525" cy="1150938"/>
          </a:xfrm>
          <a:prstGeom prst="roundRect">
            <a:avLst>
              <a:gd name="adj" fmla="val 16667"/>
            </a:avLst>
          </a:pr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圆角淘宝网Chenying0907出品 7"/>
          <p:cNvSpPr>
            <a:spLocks noChangeArrowheads="1"/>
          </p:cNvSpPr>
          <p:nvPr/>
        </p:nvSpPr>
        <p:spPr bwMode="auto">
          <a:xfrm>
            <a:off x="4471988" y="1517650"/>
            <a:ext cx="1152525" cy="1150938"/>
          </a:xfrm>
          <a:prstGeom prst="roundRect">
            <a:avLst>
              <a:gd name="adj" fmla="val 16667"/>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圆角淘宝网Chenying0907出品 8"/>
          <p:cNvSpPr>
            <a:spLocks noChangeArrowheads="1"/>
          </p:cNvSpPr>
          <p:nvPr/>
        </p:nvSpPr>
        <p:spPr bwMode="auto">
          <a:xfrm>
            <a:off x="3071813" y="3003550"/>
            <a:ext cx="1152525" cy="1152525"/>
          </a:xfrm>
          <a:prstGeom prst="roundRect">
            <a:avLst>
              <a:gd name="adj" fmla="val 16667"/>
            </a:avLst>
          </a:pr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圆角淘宝网Chenying0907出品 9"/>
          <p:cNvSpPr>
            <a:spLocks noChangeArrowheads="1"/>
          </p:cNvSpPr>
          <p:nvPr/>
        </p:nvSpPr>
        <p:spPr bwMode="auto">
          <a:xfrm>
            <a:off x="4471988" y="3003550"/>
            <a:ext cx="1152525" cy="1152525"/>
          </a:xfrm>
          <a:prstGeom prst="roundRect">
            <a:avLst>
              <a:gd name="adj" fmla="val 16667"/>
            </a:avLst>
          </a:pr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10"/>
          <p:cNvSpPr txBox="1">
            <a:spLocks noChangeArrowheads="1"/>
          </p:cNvSpPr>
          <p:nvPr/>
        </p:nvSpPr>
        <p:spPr bwMode="auto">
          <a:xfrm>
            <a:off x="3227388" y="1878013"/>
            <a:ext cx="8001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1" name="TextBox 11"/>
          <p:cNvSpPr txBox="1">
            <a:spLocks noChangeArrowheads="1"/>
          </p:cNvSpPr>
          <p:nvPr/>
        </p:nvSpPr>
        <p:spPr bwMode="auto">
          <a:xfrm>
            <a:off x="4652963" y="1878013"/>
            <a:ext cx="7921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2" name="TextBox 12"/>
          <p:cNvSpPr txBox="1">
            <a:spLocks noChangeArrowheads="1"/>
          </p:cNvSpPr>
          <p:nvPr/>
        </p:nvSpPr>
        <p:spPr bwMode="auto">
          <a:xfrm>
            <a:off x="3241675" y="3363913"/>
            <a:ext cx="812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3" name="TextBox 13"/>
          <p:cNvSpPr txBox="1">
            <a:spLocks noChangeArrowheads="1"/>
          </p:cNvSpPr>
          <p:nvPr/>
        </p:nvSpPr>
        <p:spPr bwMode="auto">
          <a:xfrm>
            <a:off x="4651375" y="3363913"/>
            <a:ext cx="793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4" name="TextBox 15"/>
          <p:cNvSpPr txBox="1">
            <a:spLocks noChangeArrowheads="1"/>
          </p:cNvSpPr>
          <p:nvPr/>
        </p:nvSpPr>
        <p:spPr bwMode="auto">
          <a:xfrm>
            <a:off x="6011863" y="1839913"/>
            <a:ext cx="180816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17"/>
          <p:cNvSpPr txBox="1">
            <a:spLocks noChangeArrowheads="1"/>
          </p:cNvSpPr>
          <p:nvPr/>
        </p:nvSpPr>
        <p:spPr bwMode="auto">
          <a:xfrm>
            <a:off x="6011863" y="3325813"/>
            <a:ext cx="180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9"/>
          <p:cNvSpPr txBox="1">
            <a:spLocks noChangeArrowheads="1"/>
          </p:cNvSpPr>
          <p:nvPr/>
        </p:nvSpPr>
        <p:spPr bwMode="auto">
          <a:xfrm>
            <a:off x="938213" y="1800225"/>
            <a:ext cx="180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23"/>
          <p:cNvSpPr txBox="1">
            <a:spLocks noChangeArrowheads="1"/>
          </p:cNvSpPr>
          <p:nvPr/>
        </p:nvSpPr>
        <p:spPr bwMode="auto">
          <a:xfrm>
            <a:off x="1009650" y="3363913"/>
            <a:ext cx="18081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Effect transition="in" filter="fade">
                                      <p:cBhvr>
                                        <p:cTn id="26" dur="1000"/>
                                        <p:tgtEl>
                                          <p:spTgt spid="5"/>
                                        </p:tgtEl>
                                      </p:cBhvr>
                                    </p:animEffect>
                                  </p:childTnLst>
                                </p:cTn>
                              </p:par>
                              <p:par>
                                <p:cTn id="27" presetID="8" presetClass="emph" presetSubtype="0" fill="hold" grpId="1" nodeType="withEffect">
                                  <p:stCondLst>
                                    <p:cond delay="0"/>
                                  </p:stCondLst>
                                  <p:childTnLst>
                                    <p:animRot by="21600000">
                                      <p:cBhvr>
                                        <p:cTn id="28" dur="1000" fill="hold"/>
                                        <p:tgtEl>
                                          <p:spTgt spid="5"/>
                                        </p:tgtEl>
                                        <p:attrNameLst>
                                          <p:attrName>r</p:attrName>
                                        </p:attrNameLst>
                                      </p:cBhvr>
                                    </p:animRot>
                                  </p:childTnLst>
                                </p:cTn>
                              </p:par>
                            </p:childTnLst>
                          </p:cTn>
                        </p:par>
                        <p:par>
                          <p:cTn id="29" fill="hold">
                            <p:stCondLst>
                              <p:cond delay="1720"/>
                            </p:stCondLst>
                            <p:childTnLst>
                              <p:par>
                                <p:cTn id="30" presetID="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10" presetClass="entr" presetSubtype="0" fill="hold" grpId="1"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49" presetClass="path" presetSubtype="0" accel="50000" decel="50000" fill="hold" grpId="2" nodeType="withEffect">
                                  <p:stCondLst>
                                    <p:cond delay="0"/>
                                  </p:stCondLst>
                                  <p:childTnLst>
                                    <p:animMotion origin="layout" path="M 1.38889E-6 -1.9334E-6 L 0.09358 0.12188 " pathEditMode="relative" rAng="0" ptsTypes="AA">
                                      <p:cBhvr>
                                        <p:cTn id="38" dur="500" spd="-99700" fill="hold"/>
                                        <p:tgtEl>
                                          <p:spTgt spid="6"/>
                                        </p:tgtEl>
                                        <p:attrNameLst>
                                          <p:attrName>ppt_x</p:attrName>
                                          <p:attrName>ppt_y</p:attrName>
                                        </p:attrNameLst>
                                      </p:cBhvr>
                                      <p:rCtr x="4700" y="6100"/>
                                    </p:animMotion>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0" presetClass="entr"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par>
                                <p:cTn id="46" presetID="49" presetClass="path" presetSubtype="0" accel="50000" decel="50000" fill="hold" grpId="2" nodeType="withEffect">
                                  <p:stCondLst>
                                    <p:cond delay="0"/>
                                  </p:stCondLst>
                                  <p:childTnLst>
                                    <p:animMotion origin="layout" path="M 1.94444E-6 -1.9334E-6 L -0.09149 0.12188 " pathEditMode="relative" rAng="0" ptsTypes="AA">
                                      <p:cBhvr>
                                        <p:cTn id="47" dur="500" spd="-99700" fill="hold"/>
                                        <p:tgtEl>
                                          <p:spTgt spid="7"/>
                                        </p:tgtEl>
                                        <p:attrNameLst>
                                          <p:attrName>ppt_x</p:attrName>
                                          <p:attrName>ppt_y</p:attrName>
                                        </p:attrNameLst>
                                      </p:cBhvr>
                                      <p:rCtr x="-4300" y="6100"/>
                                    </p:animMotion>
                                  </p:childTnLst>
                                </p:cTn>
                              </p:par>
                              <p:par>
                                <p:cTn id="48" presetID="1"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childTnLst>
                                </p:cTn>
                              </p:par>
                              <p:par>
                                <p:cTn id="50" presetID="10" presetClass="entr" presetSubtype="0" fill="hold" grpId="1"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par>
                                <p:cTn id="55" presetID="49" presetClass="path" presetSubtype="0" accel="50000" decel="50000" fill="hold" grpId="2" nodeType="withEffect">
                                  <p:stCondLst>
                                    <p:cond delay="0"/>
                                  </p:stCondLst>
                                  <p:childTnLst>
                                    <p:animMotion origin="layout" path="M 1.94444E-6 -1.10083E-6 L -0.09149 -0.11702 " pathEditMode="relative" rAng="0" ptsTypes="AA">
                                      <p:cBhvr>
                                        <p:cTn id="56" dur="500" spd="-99700" fill="hold"/>
                                        <p:tgtEl>
                                          <p:spTgt spid="9"/>
                                        </p:tgtEl>
                                        <p:attrNameLst>
                                          <p:attrName>ppt_x</p:attrName>
                                          <p:attrName>ppt_y</p:attrName>
                                        </p:attrNameLst>
                                      </p:cBhvr>
                                      <p:rCtr x="-4300" y="-5600"/>
                                    </p:animMotion>
                                  </p:childTnLst>
                                </p:cTn>
                              </p:par>
                              <p:par>
                                <p:cTn id="57" presetID="1"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0" presetClass="entr" presetSubtype="0" fill="hold" grpId="1"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childTnLst>
                                </p:cTn>
                              </p:par>
                              <p:par>
                                <p:cTn id="64" presetID="49" presetClass="path" presetSubtype="0" accel="50000" decel="50000" fill="hold" grpId="2" nodeType="withEffect">
                                  <p:stCondLst>
                                    <p:cond delay="0"/>
                                  </p:stCondLst>
                                  <p:childTnLst>
                                    <p:animMotion origin="layout" path="M 1.38889E-6 -1.10083E-6 L 0.09358 -0.11702 " pathEditMode="relative" rAng="0" ptsTypes="AA">
                                      <p:cBhvr>
                                        <p:cTn id="65" dur="500" spd="-99700" fill="hold"/>
                                        <p:tgtEl>
                                          <p:spTgt spid="8"/>
                                        </p:tgtEl>
                                        <p:attrNameLst>
                                          <p:attrName>ppt_x</p:attrName>
                                          <p:attrName>ppt_y</p:attrName>
                                        </p:attrNameLst>
                                      </p:cBhvr>
                                      <p:rCtr x="4700" y="-5600"/>
                                    </p:animMotion>
                                  </p:childTnLst>
                                </p:cTn>
                              </p:par>
                            </p:childTnLst>
                          </p:cTn>
                        </p:par>
                        <p:par>
                          <p:cTn id="66" fill="hold">
                            <p:stCondLst>
                              <p:cond delay="1720"/>
                            </p:stCondLst>
                            <p:childTnLst>
                              <p:par>
                                <p:cTn id="67" presetID="31"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style.rotation</p:attrName>
                                        </p:attrNameLst>
                                      </p:cBhvr>
                                      <p:tavLst>
                                        <p:tav tm="0">
                                          <p:val>
                                            <p:fltVal val="90"/>
                                          </p:val>
                                        </p:tav>
                                        <p:tav tm="100000">
                                          <p:val>
                                            <p:fltVal val="0"/>
                                          </p:val>
                                        </p:tav>
                                      </p:tavLst>
                                    </p:anim>
                                    <p:animEffect transition="in" filter="fade">
                                      <p:cBhvr>
                                        <p:cTn id="72" dur="500"/>
                                        <p:tgtEl>
                                          <p:spTgt spid="10"/>
                                        </p:tgtEl>
                                      </p:cBhvr>
                                    </p:animEffect>
                                  </p:childTnLst>
                                </p:cTn>
                              </p:par>
                            </p:childTnLst>
                          </p:cTn>
                        </p:par>
                        <p:par>
                          <p:cTn id="73" fill="hold">
                            <p:stCondLst>
                              <p:cond delay="2220"/>
                            </p:stCondLst>
                            <p:childTnLst>
                              <p:par>
                                <p:cTn id="74" presetID="22" presetClass="entr" presetSubtype="2"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right)">
                                      <p:cBhvr>
                                        <p:cTn id="76" dur="500"/>
                                        <p:tgtEl>
                                          <p:spTgt spid="16"/>
                                        </p:tgtEl>
                                      </p:cBhvr>
                                    </p:animEffect>
                                  </p:childTnLst>
                                </p:cTn>
                              </p:par>
                            </p:childTnLst>
                          </p:cTn>
                        </p:par>
                        <p:par>
                          <p:cTn id="77" fill="hold">
                            <p:stCondLst>
                              <p:cond delay="2720"/>
                            </p:stCondLst>
                            <p:childTnLst>
                              <p:par>
                                <p:cTn id="78" presetID="31"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fill="hold"/>
                                        <p:tgtEl>
                                          <p:spTgt spid="11"/>
                                        </p:tgtEl>
                                        <p:attrNameLst>
                                          <p:attrName>ppt_w</p:attrName>
                                        </p:attrNameLst>
                                      </p:cBhvr>
                                      <p:tavLst>
                                        <p:tav tm="0">
                                          <p:val>
                                            <p:fltVal val="0"/>
                                          </p:val>
                                        </p:tav>
                                        <p:tav tm="100000">
                                          <p:val>
                                            <p:strVal val="#ppt_w"/>
                                          </p:val>
                                        </p:tav>
                                      </p:tavLst>
                                    </p:anim>
                                    <p:anim calcmode="lin" valueType="num">
                                      <p:cBhvr>
                                        <p:cTn id="81" dur="500" fill="hold"/>
                                        <p:tgtEl>
                                          <p:spTgt spid="11"/>
                                        </p:tgtEl>
                                        <p:attrNameLst>
                                          <p:attrName>ppt_h</p:attrName>
                                        </p:attrNameLst>
                                      </p:cBhvr>
                                      <p:tavLst>
                                        <p:tav tm="0">
                                          <p:val>
                                            <p:fltVal val="0"/>
                                          </p:val>
                                        </p:tav>
                                        <p:tav tm="100000">
                                          <p:val>
                                            <p:strVal val="#ppt_h"/>
                                          </p:val>
                                        </p:tav>
                                      </p:tavLst>
                                    </p:anim>
                                    <p:anim calcmode="lin" valueType="num">
                                      <p:cBhvr>
                                        <p:cTn id="82" dur="500" fill="hold"/>
                                        <p:tgtEl>
                                          <p:spTgt spid="11"/>
                                        </p:tgtEl>
                                        <p:attrNameLst>
                                          <p:attrName>style.rotation</p:attrName>
                                        </p:attrNameLst>
                                      </p:cBhvr>
                                      <p:tavLst>
                                        <p:tav tm="0">
                                          <p:val>
                                            <p:fltVal val="90"/>
                                          </p:val>
                                        </p:tav>
                                        <p:tav tm="100000">
                                          <p:val>
                                            <p:fltVal val="0"/>
                                          </p:val>
                                        </p:tav>
                                      </p:tavLst>
                                    </p:anim>
                                    <p:animEffect transition="in" filter="fade">
                                      <p:cBhvr>
                                        <p:cTn id="83" dur="500"/>
                                        <p:tgtEl>
                                          <p:spTgt spid="11"/>
                                        </p:tgtEl>
                                      </p:cBhvr>
                                    </p:animEffect>
                                  </p:childTnLst>
                                </p:cTn>
                              </p:par>
                            </p:childTnLst>
                          </p:cTn>
                        </p:par>
                        <p:par>
                          <p:cTn id="84" fill="hold">
                            <p:stCondLst>
                              <p:cond delay="3220"/>
                            </p:stCondLst>
                            <p:childTnLst>
                              <p:par>
                                <p:cTn id="85" presetID="22" presetClass="entr" presetSubtype="8"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left)">
                                      <p:cBhvr>
                                        <p:cTn id="87" dur="500"/>
                                        <p:tgtEl>
                                          <p:spTgt spid="14"/>
                                        </p:tgtEl>
                                      </p:cBhvr>
                                    </p:animEffect>
                                  </p:childTnLst>
                                </p:cTn>
                              </p:par>
                            </p:childTnLst>
                          </p:cTn>
                        </p:par>
                        <p:par>
                          <p:cTn id="88" fill="hold">
                            <p:stCondLst>
                              <p:cond delay="3720"/>
                            </p:stCondLst>
                            <p:childTnLst>
                              <p:par>
                                <p:cTn id="89" presetID="31" presetClass="entr" presetSubtype="0"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style.rotation</p:attrName>
                                        </p:attrNameLst>
                                      </p:cBhvr>
                                      <p:tavLst>
                                        <p:tav tm="0">
                                          <p:val>
                                            <p:fltVal val="90"/>
                                          </p:val>
                                        </p:tav>
                                        <p:tav tm="100000">
                                          <p:val>
                                            <p:fltVal val="0"/>
                                          </p:val>
                                        </p:tav>
                                      </p:tavLst>
                                    </p:anim>
                                    <p:animEffect transition="in" filter="fade">
                                      <p:cBhvr>
                                        <p:cTn id="94" dur="500"/>
                                        <p:tgtEl>
                                          <p:spTgt spid="12"/>
                                        </p:tgtEl>
                                      </p:cBhvr>
                                    </p:animEffect>
                                  </p:childTnLst>
                                </p:cTn>
                              </p:par>
                            </p:childTnLst>
                          </p:cTn>
                        </p:par>
                        <p:par>
                          <p:cTn id="95" fill="hold">
                            <p:stCondLst>
                              <p:cond delay="4220"/>
                            </p:stCondLst>
                            <p:childTnLst>
                              <p:par>
                                <p:cTn id="96" presetID="22" presetClass="entr" presetSubtype="2" fill="hold" grpId="0"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right)">
                                      <p:cBhvr>
                                        <p:cTn id="98" dur="500"/>
                                        <p:tgtEl>
                                          <p:spTgt spid="17"/>
                                        </p:tgtEl>
                                      </p:cBhvr>
                                    </p:animEffect>
                                  </p:childTnLst>
                                </p:cTn>
                              </p:par>
                            </p:childTnLst>
                          </p:cTn>
                        </p:par>
                        <p:par>
                          <p:cTn id="99" fill="hold">
                            <p:stCondLst>
                              <p:cond delay="4720"/>
                            </p:stCondLst>
                            <p:childTnLst>
                              <p:par>
                                <p:cTn id="100" presetID="31" presetClass="entr" presetSubtype="0"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 calcmode="lin" valueType="num">
                                      <p:cBhvr>
                                        <p:cTn id="104" dur="500" fill="hold"/>
                                        <p:tgtEl>
                                          <p:spTgt spid="13"/>
                                        </p:tgtEl>
                                        <p:attrNameLst>
                                          <p:attrName>style.rotation</p:attrName>
                                        </p:attrNameLst>
                                      </p:cBhvr>
                                      <p:tavLst>
                                        <p:tav tm="0">
                                          <p:val>
                                            <p:fltVal val="90"/>
                                          </p:val>
                                        </p:tav>
                                        <p:tav tm="100000">
                                          <p:val>
                                            <p:fltVal val="0"/>
                                          </p:val>
                                        </p:tav>
                                      </p:tavLst>
                                    </p:anim>
                                    <p:animEffect transition="in" filter="fade">
                                      <p:cBhvr>
                                        <p:cTn id="105" dur="500"/>
                                        <p:tgtEl>
                                          <p:spTgt spid="13"/>
                                        </p:tgtEl>
                                      </p:cBhvr>
                                    </p:animEffect>
                                  </p:childTnLst>
                                </p:cTn>
                              </p:par>
                            </p:childTnLst>
                          </p:cTn>
                        </p:par>
                        <p:par>
                          <p:cTn id="106" fill="hold">
                            <p:stCondLst>
                              <p:cond delay="5220"/>
                            </p:stCondLst>
                            <p:childTnLst>
                              <p:par>
                                <p:cTn id="107" presetID="22" presetClass="entr" presetSubtype="8"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wipe(left)">
                                      <p:cBhvr>
                                        <p:cTn id="10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nimBg="1" autoUpdateAnimBg="0"/>
      <p:bldP spid="5" grpId="1" animBg="1" autoUpdateAnimBg="0"/>
      <p:bldP spid="6" grpId="0" animBg="1" autoUpdateAnimBg="0"/>
      <p:bldP spid="6" grpId="1" animBg="1" autoUpdateAnimBg="0"/>
      <p:bldP spid="6" grpId="2" animBg="1" autoUpdateAnimBg="0"/>
      <p:bldP spid="7" grpId="0" animBg="1" autoUpdateAnimBg="0"/>
      <p:bldP spid="7" grpId="1" animBg="1" autoUpdateAnimBg="0"/>
      <p:bldP spid="7" grpId="2" animBg="1" autoUpdateAnimBg="0"/>
      <p:bldP spid="8" grpId="0" animBg="1" autoUpdateAnimBg="0"/>
      <p:bldP spid="8" grpId="1" animBg="1" autoUpdateAnimBg="0"/>
      <p:bldP spid="8" grpId="2" animBg="1" autoUpdateAnimBg="0"/>
      <p:bldP spid="9" grpId="0" animBg="1" autoUpdateAnimBg="0"/>
      <p:bldP spid="9" grpId="1" animBg="1" autoUpdateAnimBg="0"/>
      <p:bldP spid="9" grpId="2" animBg="1"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淘宝网Chenying0907出品 6"/>
          <p:cNvSpPr/>
          <p:nvPr/>
        </p:nvSpPr>
        <p:spPr bwMode="auto">
          <a:xfrm>
            <a:off x="4643438" y="3435350"/>
            <a:ext cx="3097212" cy="1285875"/>
          </a:xfrm>
          <a:custGeom>
            <a:avLst/>
            <a:gdLst>
              <a:gd name="T0" fmla="*/ 0 w 3456384"/>
              <a:gd name="T1" fmla="*/ 0 h 1512168"/>
              <a:gd name="T2" fmla="*/ 3100613 w 3456384"/>
              <a:gd name="T3" fmla="*/ 0 h 1512168"/>
              <a:gd name="T4" fmla="*/ 3100613 w 3456384"/>
              <a:gd name="T5" fmla="*/ 928580 h 1512168"/>
              <a:gd name="T6" fmla="*/ 2722139 w 3456384"/>
              <a:gd name="T7" fmla="*/ 1287914 h 1512168"/>
              <a:gd name="T8" fmla="*/ 0 w 3456384"/>
              <a:gd name="T9" fmla="*/ 1287914 h 1512168"/>
              <a:gd name="T10" fmla="*/ 0 w 3456384"/>
              <a:gd name="T11" fmla="*/ 0 h 1512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56384" h="1512168">
                <a:moveTo>
                  <a:pt x="0" y="0"/>
                </a:moveTo>
                <a:lnTo>
                  <a:pt x="3456384" y="0"/>
                </a:lnTo>
                <a:lnTo>
                  <a:pt x="3456384" y="1090267"/>
                </a:lnTo>
                <a:lnTo>
                  <a:pt x="3034483" y="1512168"/>
                </a:lnTo>
                <a:lnTo>
                  <a:pt x="0" y="1512168"/>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3"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4"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pic>
        <p:nvPicPr>
          <p:cNvPr id="6" name="淘宝网Chenying0907出品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100" y="836613"/>
            <a:ext cx="3706813"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淘宝网Chenying0907出品 6"/>
          <p:cNvSpPr/>
          <p:nvPr/>
        </p:nvSpPr>
        <p:spPr bwMode="auto">
          <a:xfrm>
            <a:off x="1376363" y="3435350"/>
            <a:ext cx="2936875" cy="1285875"/>
          </a:xfrm>
          <a:custGeom>
            <a:avLst/>
            <a:gdLst>
              <a:gd name="T0" fmla="*/ 0 w 3456384"/>
              <a:gd name="T1" fmla="*/ 0 h 1512168"/>
              <a:gd name="T2" fmla="*/ 2935133 w 3456384"/>
              <a:gd name="T3" fmla="*/ 0 h 1512168"/>
              <a:gd name="T4" fmla="*/ 2935133 w 3456384"/>
              <a:gd name="T5" fmla="*/ 928581 h 1512168"/>
              <a:gd name="T6" fmla="*/ 2576857 w 3456384"/>
              <a:gd name="T7" fmla="*/ 1287915 h 1512168"/>
              <a:gd name="T8" fmla="*/ 0 w 3456384"/>
              <a:gd name="T9" fmla="*/ 1287915 h 1512168"/>
              <a:gd name="T10" fmla="*/ 0 w 3456384"/>
              <a:gd name="T11" fmla="*/ 0 h 1512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56384" h="1512168">
                <a:moveTo>
                  <a:pt x="0" y="0"/>
                </a:moveTo>
                <a:lnTo>
                  <a:pt x="3456384" y="0"/>
                </a:lnTo>
                <a:lnTo>
                  <a:pt x="3456384" y="1090267"/>
                </a:lnTo>
                <a:lnTo>
                  <a:pt x="3034483" y="1512168"/>
                </a:lnTo>
                <a:lnTo>
                  <a:pt x="0" y="1512168"/>
                </a:lnTo>
                <a:lnTo>
                  <a:pt x="0"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1" name="TextBox 15"/>
          <p:cNvSpPr txBox="1">
            <a:spLocks noChangeArrowheads="1"/>
          </p:cNvSpPr>
          <p:nvPr/>
        </p:nvSpPr>
        <p:spPr bwMode="auto">
          <a:xfrm>
            <a:off x="1547813" y="3778250"/>
            <a:ext cx="25923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p>
        </p:txBody>
      </p:sp>
      <p:sp>
        <p:nvSpPr>
          <p:cNvPr id="12" name="TextBox 19"/>
          <p:cNvSpPr txBox="1">
            <a:spLocks noChangeArrowheads="1"/>
          </p:cNvSpPr>
          <p:nvPr/>
        </p:nvSpPr>
        <p:spPr bwMode="auto">
          <a:xfrm>
            <a:off x="4859338" y="3778250"/>
            <a:ext cx="26654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0-#ppt_w/2"/>
                                          </p:val>
                                        </p:tav>
                                        <p:tav tm="100000">
                                          <p:val>
                                            <p:strVal val="#ppt_x"/>
                                          </p:val>
                                        </p:tav>
                                      </p:tavLst>
                                    </p:anim>
                                    <p:anim calcmode="lin" valueType="num">
                                      <p:cBhvr additive="base">
                                        <p:cTn id="12" dur="3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4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
                                        </p:tgtEl>
                                        <p:attrNameLst>
                                          <p:attrName>ppt_y</p:attrName>
                                        </p:attrNameLst>
                                      </p:cBhvr>
                                      <p:tavLst>
                                        <p:tav tm="0">
                                          <p:val>
                                            <p:strVal val="#ppt_y"/>
                                          </p:val>
                                        </p:tav>
                                        <p:tav tm="100000">
                                          <p:val>
                                            <p:strVal val="#ppt_y"/>
                                          </p:val>
                                        </p:tav>
                                      </p:tavLst>
                                    </p:anim>
                                    <p:anim calcmode="lin" valueType="num">
                                      <p:cBhvr>
                                        <p:cTn id="18" dur="4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
                                        </p:tgtEl>
                                      </p:cBhvr>
                                    </p:animEffect>
                                  </p:childTnLst>
                                </p:cTn>
                              </p:par>
                            </p:childTnLst>
                          </p:cTn>
                        </p:par>
                        <p:par>
                          <p:cTn id="21" fill="hold">
                            <p:stCondLst>
                              <p:cond delay="720"/>
                            </p:stCondLst>
                            <p:childTnLst>
                              <p:par>
                                <p:cTn id="22" presetID="16" presetClass="entr" presetSubtype="2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par>
                          <p:cTn id="25" fill="hold">
                            <p:stCondLst>
                              <p:cond delay="1220"/>
                            </p:stCondLst>
                            <p:childTnLst>
                              <p:par>
                                <p:cTn id="26" presetID="1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ppt_y</p:attrName>
                                        </p:attrNameLst>
                                      </p:cBhvr>
                                      <p:tavLst>
                                        <p:tav tm="0">
                                          <p:val>
                                            <p:strVal val="#ppt_y-#ppt_h*1.125000"/>
                                          </p:val>
                                        </p:tav>
                                        <p:tav tm="100000">
                                          <p:val>
                                            <p:strVal val="#ppt_y"/>
                                          </p:val>
                                        </p:tav>
                                      </p:tavLst>
                                    </p:anim>
                                    <p:animEffect transition="in" filter="wipe(down)">
                                      <p:cBhvr>
                                        <p:cTn id="29" dur="500"/>
                                        <p:tgtEl>
                                          <p:spTgt spid="10"/>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ppt_y</p:attrName>
                                        </p:attrNameLst>
                                      </p:cBhvr>
                                      <p:tavLst>
                                        <p:tav tm="0">
                                          <p:val>
                                            <p:strVal val="#ppt_y-#ppt_h*1.125000"/>
                                          </p:val>
                                        </p:tav>
                                        <p:tav tm="100000">
                                          <p:val>
                                            <p:strVal val="#ppt_y"/>
                                          </p:val>
                                        </p:tav>
                                      </p:tavLst>
                                    </p:anim>
                                    <p:animEffect transition="in" filter="wipe(down)">
                                      <p:cBhvr>
                                        <p:cTn id="33" dur="500"/>
                                        <p:tgtEl>
                                          <p:spTgt spid="2"/>
                                        </p:tgtEl>
                                      </p:cBhvr>
                                    </p:animEffect>
                                  </p:childTnLst>
                                </p:cTn>
                              </p:par>
                            </p:childTnLst>
                          </p:cTn>
                        </p:par>
                        <p:par>
                          <p:cTn id="34" fill="hold">
                            <p:stCondLst>
                              <p:cond delay="1720"/>
                            </p:stCondLst>
                            <p:childTnLst>
                              <p:par>
                                <p:cTn id="35" presetID="22" presetClass="entr" presetSubtype="1"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nimBg="1"/>
      <p:bldP spid="5" grpId="0" animBg="1"/>
      <p:bldP spid="10" grpId="0" animBg="1"/>
      <p:bldP spid="11" grpId="0" autoUpdateAnimBg="0"/>
      <p:bldP spid="1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6"/>
          <p:cNvSpPr/>
          <p:nvPr/>
        </p:nvSpPr>
        <p:spPr bwMode="auto">
          <a:xfrm>
            <a:off x="3749675" y="915988"/>
            <a:ext cx="1839913" cy="1871662"/>
          </a:xfrm>
          <a:custGeom>
            <a:avLst/>
            <a:gdLst>
              <a:gd name="T0" fmla="*/ 2147483646 w 4075"/>
              <a:gd name="T1" fmla="*/ 0 h 4151"/>
              <a:gd name="T2" fmla="*/ 2147483646 w 4075"/>
              <a:gd name="T3" fmla="*/ 2147483646 h 4151"/>
              <a:gd name="T4" fmla="*/ 2147483646 w 4075"/>
              <a:gd name="T5" fmla="*/ 2147483646 h 4151"/>
              <a:gd name="T6" fmla="*/ 2147483646 w 4075"/>
              <a:gd name="T7" fmla="*/ 2147483646 h 4151"/>
              <a:gd name="T8" fmla="*/ 2147483646 w 4075"/>
              <a:gd name="T9" fmla="*/ 2147483646 h 4151"/>
              <a:gd name="T10" fmla="*/ 2147483646 w 4075"/>
              <a:gd name="T11" fmla="*/ 2147483646 h 4151"/>
              <a:gd name="T12" fmla="*/ 2147483646 w 4075"/>
              <a:gd name="T13" fmla="*/ 2147483646 h 4151"/>
              <a:gd name="T14" fmla="*/ 2147483646 w 4075"/>
              <a:gd name="T15" fmla="*/ 2147483646 h 4151"/>
              <a:gd name="T16" fmla="*/ 2147483646 w 4075"/>
              <a:gd name="T17" fmla="*/ 2147483646 h 4151"/>
              <a:gd name="T18" fmla="*/ 2147483646 w 4075"/>
              <a:gd name="T19" fmla="*/ 2147483646 h 4151"/>
              <a:gd name="T20" fmla="*/ 2147483646 w 4075"/>
              <a:gd name="T21" fmla="*/ 2147483646 h 4151"/>
              <a:gd name="T22" fmla="*/ 2147483646 w 4075"/>
              <a:gd name="T23" fmla="*/ 2147483646 h 4151"/>
              <a:gd name="T24" fmla="*/ 2147483646 w 4075"/>
              <a:gd name="T25" fmla="*/ 2147483646 h 4151"/>
              <a:gd name="T26" fmla="*/ 2147483646 w 4075"/>
              <a:gd name="T27" fmla="*/ 2147483646 h 4151"/>
              <a:gd name="T28" fmla="*/ 0 w 4075"/>
              <a:gd name="T29" fmla="*/ 2147483646 h 4151"/>
              <a:gd name="T30" fmla="*/ 2147483646 w 4075"/>
              <a:gd name="T31" fmla="*/ 0 h 4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75" h="4151">
                <a:moveTo>
                  <a:pt x="2037" y="0"/>
                </a:moveTo>
                <a:cubicBezTo>
                  <a:pt x="3162" y="0"/>
                  <a:pt x="4075" y="912"/>
                  <a:pt x="4075" y="2037"/>
                </a:cubicBezTo>
                <a:cubicBezTo>
                  <a:pt x="4075" y="3162"/>
                  <a:pt x="3162" y="4074"/>
                  <a:pt x="2037" y="4074"/>
                </a:cubicBezTo>
                <a:cubicBezTo>
                  <a:pt x="1985" y="4074"/>
                  <a:pt x="1933" y="4072"/>
                  <a:pt x="1881" y="4068"/>
                </a:cubicBezTo>
                <a:lnTo>
                  <a:pt x="1873" y="4151"/>
                </a:lnTo>
                <a:lnTo>
                  <a:pt x="1699" y="4047"/>
                </a:lnTo>
                <a:lnTo>
                  <a:pt x="1525" y="3942"/>
                </a:lnTo>
                <a:lnTo>
                  <a:pt x="1715" y="3872"/>
                </a:lnTo>
                <a:lnTo>
                  <a:pt x="1906" y="3802"/>
                </a:lnTo>
                <a:lnTo>
                  <a:pt x="1896" y="3912"/>
                </a:lnTo>
                <a:cubicBezTo>
                  <a:pt x="1942" y="3916"/>
                  <a:pt x="1990" y="3918"/>
                  <a:pt x="2037" y="3918"/>
                </a:cubicBezTo>
                <a:cubicBezTo>
                  <a:pt x="3076" y="3918"/>
                  <a:pt x="3918" y="3075"/>
                  <a:pt x="3918" y="2037"/>
                </a:cubicBezTo>
                <a:cubicBezTo>
                  <a:pt x="3918" y="999"/>
                  <a:pt x="3076" y="157"/>
                  <a:pt x="2037" y="157"/>
                </a:cubicBezTo>
                <a:cubicBezTo>
                  <a:pt x="1007" y="157"/>
                  <a:pt x="170" y="986"/>
                  <a:pt x="157" y="2014"/>
                </a:cubicBezTo>
                <a:lnTo>
                  <a:pt x="0" y="2033"/>
                </a:lnTo>
                <a:cubicBezTo>
                  <a:pt x="3" y="910"/>
                  <a:pt x="914" y="0"/>
                  <a:pt x="2037" y="0"/>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6" name="淘宝网Chenying0907出品 7"/>
          <p:cNvSpPr/>
          <p:nvPr/>
        </p:nvSpPr>
        <p:spPr bwMode="auto">
          <a:xfrm>
            <a:off x="2954338" y="1938338"/>
            <a:ext cx="1803400" cy="1851025"/>
          </a:xfrm>
          <a:custGeom>
            <a:avLst/>
            <a:gdLst>
              <a:gd name="T0" fmla="*/ 2147483646 w 3996"/>
              <a:gd name="T1" fmla="*/ 0 h 4100"/>
              <a:gd name="T2" fmla="*/ 2147483646 w 3996"/>
              <a:gd name="T3" fmla="*/ 2147483646 h 4100"/>
              <a:gd name="T4" fmla="*/ 2147483646 w 3996"/>
              <a:gd name="T5" fmla="*/ 2147483646 h 4100"/>
              <a:gd name="T6" fmla="*/ 2147483646 w 3996"/>
              <a:gd name="T7" fmla="*/ 2147483646 h 4100"/>
              <a:gd name="T8" fmla="*/ 2147483646 w 3996"/>
              <a:gd name="T9" fmla="*/ 2147483646 h 4100"/>
              <a:gd name="T10" fmla="*/ 2147483646 w 3996"/>
              <a:gd name="T11" fmla="*/ 2147483646 h 4100"/>
              <a:gd name="T12" fmla="*/ 2147483646 w 3996"/>
              <a:gd name="T13" fmla="*/ 2147483646 h 4100"/>
              <a:gd name="T14" fmla="*/ 2147483646 w 3996"/>
              <a:gd name="T15" fmla="*/ 2147483646 h 4100"/>
              <a:gd name="T16" fmla="*/ 2147483646 w 3996"/>
              <a:gd name="T17" fmla="*/ 2147483646 h 4100"/>
              <a:gd name="T18" fmla="*/ 2147483646 w 3996"/>
              <a:gd name="T19" fmla="*/ 2147483646 h 4100"/>
              <a:gd name="T20" fmla="*/ 2147483646 w 3996"/>
              <a:gd name="T21" fmla="*/ 2147483646 h 4100"/>
              <a:gd name="T22" fmla="*/ 2147483646 w 3996"/>
              <a:gd name="T23" fmla="*/ 2147483646 h 4100"/>
              <a:gd name="T24" fmla="*/ 2147483646 w 3996"/>
              <a:gd name="T25" fmla="*/ 2147483646 h 4100"/>
              <a:gd name="T26" fmla="*/ 2147483646 w 3996"/>
              <a:gd name="T27" fmla="*/ 2147483646 h 4100"/>
              <a:gd name="T28" fmla="*/ 0 w 3996"/>
              <a:gd name="T29" fmla="*/ 2147483646 h 4100"/>
              <a:gd name="T30" fmla="*/ 2147483646 w 3996"/>
              <a:gd name="T31" fmla="*/ 0 h 4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96" h="4100">
                <a:moveTo>
                  <a:pt x="2037" y="0"/>
                </a:moveTo>
                <a:cubicBezTo>
                  <a:pt x="2967" y="0"/>
                  <a:pt x="3752" y="623"/>
                  <a:pt x="3996" y="1475"/>
                </a:cubicBezTo>
                <a:lnTo>
                  <a:pt x="3835" y="1485"/>
                </a:lnTo>
                <a:cubicBezTo>
                  <a:pt x="3599" y="716"/>
                  <a:pt x="2884" y="156"/>
                  <a:pt x="2037" y="156"/>
                </a:cubicBezTo>
                <a:cubicBezTo>
                  <a:pt x="999" y="156"/>
                  <a:pt x="157" y="998"/>
                  <a:pt x="157" y="2037"/>
                </a:cubicBezTo>
                <a:cubicBezTo>
                  <a:pt x="157" y="3075"/>
                  <a:pt x="999" y="3917"/>
                  <a:pt x="2037" y="3917"/>
                </a:cubicBezTo>
                <a:cubicBezTo>
                  <a:pt x="2208" y="3917"/>
                  <a:pt x="2373" y="3894"/>
                  <a:pt x="2530" y="3852"/>
                </a:cubicBezTo>
                <a:lnTo>
                  <a:pt x="2506" y="3760"/>
                </a:lnTo>
                <a:lnTo>
                  <a:pt x="2705" y="3799"/>
                </a:lnTo>
                <a:lnTo>
                  <a:pt x="2905" y="3837"/>
                </a:lnTo>
                <a:lnTo>
                  <a:pt x="2750" y="3968"/>
                </a:lnTo>
                <a:lnTo>
                  <a:pt x="2595" y="4100"/>
                </a:lnTo>
                <a:lnTo>
                  <a:pt x="2570" y="4003"/>
                </a:lnTo>
                <a:cubicBezTo>
                  <a:pt x="2400" y="4049"/>
                  <a:pt x="2221" y="4074"/>
                  <a:pt x="2037" y="4074"/>
                </a:cubicBezTo>
                <a:cubicBezTo>
                  <a:pt x="912" y="4074"/>
                  <a:pt x="0" y="3162"/>
                  <a:pt x="0" y="2037"/>
                </a:cubicBezTo>
                <a:cubicBezTo>
                  <a:pt x="0" y="912"/>
                  <a:pt x="912" y="0"/>
                  <a:pt x="2037" y="0"/>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7" name="淘宝网Chenying0907出品 8"/>
          <p:cNvSpPr/>
          <p:nvPr/>
        </p:nvSpPr>
        <p:spPr bwMode="auto">
          <a:xfrm>
            <a:off x="3908425" y="3114675"/>
            <a:ext cx="1838325" cy="1838325"/>
          </a:xfrm>
          <a:custGeom>
            <a:avLst/>
            <a:gdLst>
              <a:gd name="T0" fmla="*/ 2147483646 w 4074"/>
              <a:gd name="T1" fmla="*/ 0 h 4074"/>
              <a:gd name="T2" fmla="*/ 2147483646 w 4074"/>
              <a:gd name="T3" fmla="*/ 2147483646 h 4074"/>
              <a:gd name="T4" fmla="*/ 2147483646 w 4074"/>
              <a:gd name="T5" fmla="*/ 2147483646 h 4074"/>
              <a:gd name="T6" fmla="*/ 0 w 4074"/>
              <a:gd name="T7" fmla="*/ 2147483646 h 4074"/>
              <a:gd name="T8" fmla="*/ 2147483646 w 4074"/>
              <a:gd name="T9" fmla="*/ 2147483646 h 4074"/>
              <a:gd name="T10" fmla="*/ 2147483646 w 4074"/>
              <a:gd name="T11" fmla="*/ 2147483646 h 4074"/>
              <a:gd name="T12" fmla="*/ 2147483646 w 4074"/>
              <a:gd name="T13" fmla="*/ 2147483646 h 4074"/>
              <a:gd name="T14" fmla="*/ 2147483646 w 4074"/>
              <a:gd name="T15" fmla="*/ 2147483646 h 4074"/>
              <a:gd name="T16" fmla="*/ 2147483646 w 4074"/>
              <a:gd name="T17" fmla="*/ 2147483646 h 4074"/>
              <a:gd name="T18" fmla="*/ 2147483646 w 4074"/>
              <a:gd name="T19" fmla="*/ 2147483646 h 4074"/>
              <a:gd name="T20" fmla="*/ 2147483646 w 4074"/>
              <a:gd name="T21" fmla="*/ 2147483646 h 4074"/>
              <a:gd name="T22" fmla="*/ 2147483646 w 4074"/>
              <a:gd name="T23" fmla="*/ 2147483646 h 4074"/>
              <a:gd name="T24" fmla="*/ 2147483646 w 4074"/>
              <a:gd name="T25" fmla="*/ 0 h 40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74" h="4074">
                <a:moveTo>
                  <a:pt x="2037" y="0"/>
                </a:moveTo>
                <a:cubicBezTo>
                  <a:pt x="3162" y="0"/>
                  <a:pt x="4074" y="912"/>
                  <a:pt x="4074" y="2037"/>
                </a:cubicBezTo>
                <a:cubicBezTo>
                  <a:pt x="4074" y="3162"/>
                  <a:pt x="3162" y="4074"/>
                  <a:pt x="2037" y="4074"/>
                </a:cubicBezTo>
                <a:cubicBezTo>
                  <a:pt x="912" y="4074"/>
                  <a:pt x="0" y="3162"/>
                  <a:pt x="0" y="2037"/>
                </a:cubicBezTo>
                <a:cubicBezTo>
                  <a:pt x="0" y="1940"/>
                  <a:pt x="7" y="1844"/>
                  <a:pt x="20" y="1750"/>
                </a:cubicBezTo>
                <a:lnTo>
                  <a:pt x="177" y="1759"/>
                </a:lnTo>
                <a:cubicBezTo>
                  <a:pt x="164" y="1850"/>
                  <a:pt x="157" y="1943"/>
                  <a:pt x="157" y="2037"/>
                </a:cubicBezTo>
                <a:cubicBezTo>
                  <a:pt x="157" y="3075"/>
                  <a:pt x="999" y="3917"/>
                  <a:pt x="2037" y="3917"/>
                </a:cubicBezTo>
                <a:cubicBezTo>
                  <a:pt x="3076" y="3917"/>
                  <a:pt x="3918" y="3075"/>
                  <a:pt x="3918" y="2037"/>
                </a:cubicBezTo>
                <a:cubicBezTo>
                  <a:pt x="3918" y="999"/>
                  <a:pt x="3076" y="157"/>
                  <a:pt x="2037" y="157"/>
                </a:cubicBezTo>
                <a:cubicBezTo>
                  <a:pt x="1401" y="157"/>
                  <a:pt x="838" y="473"/>
                  <a:pt x="498" y="957"/>
                </a:cubicBezTo>
                <a:lnTo>
                  <a:pt x="352" y="892"/>
                </a:lnTo>
                <a:cubicBezTo>
                  <a:pt x="719" y="354"/>
                  <a:pt x="1337" y="0"/>
                  <a:pt x="2037" y="0"/>
                </a:cubicBezTo>
                <a:close/>
              </a:path>
            </a:pathLst>
          </a:custGeom>
          <a:solidFill>
            <a:srgbClr val="F19C2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8" name="TextBox 10"/>
          <p:cNvSpPr txBox="1">
            <a:spLocks noChangeArrowheads="1"/>
          </p:cNvSpPr>
          <p:nvPr/>
        </p:nvSpPr>
        <p:spPr bwMode="auto">
          <a:xfrm>
            <a:off x="4289425" y="1527175"/>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9" name="TextBox 12"/>
          <p:cNvSpPr txBox="1">
            <a:spLocks noChangeArrowheads="1"/>
          </p:cNvSpPr>
          <p:nvPr/>
        </p:nvSpPr>
        <p:spPr bwMode="auto">
          <a:xfrm>
            <a:off x="3303588" y="2663825"/>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0" name="TextBox 13"/>
          <p:cNvSpPr txBox="1">
            <a:spLocks noChangeArrowheads="1"/>
          </p:cNvSpPr>
          <p:nvPr/>
        </p:nvSpPr>
        <p:spPr bwMode="auto">
          <a:xfrm>
            <a:off x="4427538" y="3735388"/>
            <a:ext cx="893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1" name="Oval 15"/>
          <p:cNvSpPr>
            <a:spLocks noChangeArrowheads="1"/>
          </p:cNvSpPr>
          <p:nvPr/>
        </p:nvSpPr>
        <p:spPr bwMode="auto">
          <a:xfrm>
            <a:off x="5846763" y="3933825"/>
            <a:ext cx="200025" cy="201613"/>
          </a:xfrm>
          <a:prstGeom prst="ellipse">
            <a:avLst/>
          </a:prstGeom>
          <a:solidFill>
            <a:srgbClr val="FFC000"/>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16"/>
          <p:cNvSpPr txBox="1">
            <a:spLocks noChangeArrowheads="1"/>
          </p:cNvSpPr>
          <p:nvPr/>
        </p:nvSpPr>
        <p:spPr bwMode="auto">
          <a:xfrm>
            <a:off x="6227763" y="3649663"/>
            <a:ext cx="18081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11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Oval 15"/>
          <p:cNvSpPr>
            <a:spLocks noChangeArrowheads="1"/>
          </p:cNvSpPr>
          <p:nvPr/>
        </p:nvSpPr>
        <p:spPr bwMode="auto">
          <a:xfrm>
            <a:off x="2700338" y="2500313"/>
            <a:ext cx="200025" cy="201612"/>
          </a:xfrm>
          <a:prstGeom prst="ellipse">
            <a:avLst/>
          </a:prstGeom>
          <a:solidFill>
            <a:srgbClr val="996633"/>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8"/>
          <p:cNvSpPr txBox="1">
            <a:spLocks noChangeArrowheads="1"/>
          </p:cNvSpPr>
          <p:nvPr/>
        </p:nvSpPr>
        <p:spPr bwMode="auto">
          <a:xfrm>
            <a:off x="776288" y="2216150"/>
            <a:ext cx="1808162" cy="76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11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Oval 15"/>
          <p:cNvSpPr>
            <a:spLocks noChangeArrowheads="1"/>
          </p:cNvSpPr>
          <p:nvPr/>
        </p:nvSpPr>
        <p:spPr bwMode="auto">
          <a:xfrm>
            <a:off x="5646738" y="1352550"/>
            <a:ext cx="200025" cy="201613"/>
          </a:xfrm>
          <a:prstGeom prst="ellipse">
            <a:avLst/>
          </a:prstGeom>
          <a:solidFill>
            <a:srgbClr val="663300"/>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20"/>
          <p:cNvSpPr txBox="1">
            <a:spLocks noChangeArrowheads="1"/>
          </p:cNvSpPr>
          <p:nvPr/>
        </p:nvSpPr>
        <p:spPr bwMode="auto">
          <a:xfrm>
            <a:off x="6046788" y="1068388"/>
            <a:ext cx="18081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11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35"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style.rotation</p:attrName>
                                        </p:attrNameLst>
                                      </p:cBhvr>
                                      <p:tavLst>
                                        <p:tav tm="0">
                                          <p:val>
                                            <p:fltVal val="720"/>
                                          </p:val>
                                        </p:tav>
                                        <p:tav tm="100000">
                                          <p:val>
                                            <p:fltVal val="0"/>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ppt_w</p:attrName>
                                        </p:attrNameLst>
                                      </p:cBhvr>
                                      <p:tavLst>
                                        <p:tav tm="0">
                                          <p:val>
                                            <p:fltVal val="0"/>
                                          </p:val>
                                        </p:tav>
                                        <p:tav tm="100000">
                                          <p:val>
                                            <p:strVal val="#ppt_w"/>
                                          </p:val>
                                        </p:tav>
                                      </p:tavLst>
                                    </p:anim>
                                  </p:childTnLst>
                                </p:cTn>
                              </p:par>
                            </p:childTnLst>
                          </p:cTn>
                        </p:par>
                        <p:par>
                          <p:cTn id="28" fill="hold">
                            <p:stCondLst>
                              <p:cond delay="172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 calcmode="lin" valueType="num">
                                      <p:cBhvr>
                                        <p:cTn id="3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8"/>
                                        </p:tgtEl>
                                      </p:cBhvr>
                                    </p:animEffect>
                                  </p:childTnLst>
                                </p:cTn>
                              </p:par>
                            </p:childTnLst>
                          </p:cTn>
                        </p:par>
                        <p:par>
                          <p:cTn id="36" fill="hold">
                            <p:stCondLst>
                              <p:cond delay="2269"/>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2769"/>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3269"/>
                            </p:stCondLst>
                            <p:childTnLst>
                              <p:par>
                                <p:cTn id="47" presetID="35"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style.rotation</p:attrName>
                                        </p:attrNameLst>
                                      </p:cBhvr>
                                      <p:tavLst>
                                        <p:tav tm="0">
                                          <p:val>
                                            <p:fltVal val="720"/>
                                          </p:val>
                                        </p:tav>
                                        <p:tav tm="100000">
                                          <p:val>
                                            <p:fltVal val="0"/>
                                          </p:val>
                                        </p:tav>
                                      </p:tavLst>
                                    </p:anim>
                                    <p:anim calcmode="lin" valueType="num">
                                      <p:cBhvr>
                                        <p:cTn id="51" dur="1000" fill="hold"/>
                                        <p:tgtEl>
                                          <p:spTgt spid="6"/>
                                        </p:tgtEl>
                                        <p:attrNameLst>
                                          <p:attrName>ppt_h</p:attrName>
                                        </p:attrNameLst>
                                      </p:cBhvr>
                                      <p:tavLst>
                                        <p:tav tm="0">
                                          <p:val>
                                            <p:fltVal val="0"/>
                                          </p:val>
                                        </p:tav>
                                        <p:tav tm="100000">
                                          <p:val>
                                            <p:strVal val="#ppt_h"/>
                                          </p:val>
                                        </p:tav>
                                      </p:tavLst>
                                    </p:anim>
                                    <p:anim calcmode="lin" valueType="num">
                                      <p:cBhvr>
                                        <p:cTn id="52" dur="1000" fill="hold"/>
                                        <p:tgtEl>
                                          <p:spTgt spid="6"/>
                                        </p:tgtEl>
                                        <p:attrNameLst>
                                          <p:attrName>ppt_w</p:attrName>
                                        </p:attrNameLst>
                                      </p:cBhvr>
                                      <p:tavLst>
                                        <p:tav tm="0">
                                          <p:val>
                                            <p:fltVal val="0"/>
                                          </p:val>
                                        </p:tav>
                                        <p:tav tm="100000">
                                          <p:val>
                                            <p:strVal val="#ppt_w"/>
                                          </p:val>
                                        </p:tav>
                                      </p:tavLst>
                                    </p:anim>
                                  </p:childTnLst>
                                </p:cTn>
                              </p:par>
                            </p:childTnLst>
                          </p:cTn>
                        </p:par>
                        <p:par>
                          <p:cTn id="53" fill="hold">
                            <p:stCondLst>
                              <p:cond delay="4269"/>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9"/>
                                        </p:tgtEl>
                                        <p:attrNameLst>
                                          <p:attrName>ppt_y</p:attrName>
                                        </p:attrNameLst>
                                      </p:cBhvr>
                                      <p:tavLst>
                                        <p:tav tm="0">
                                          <p:val>
                                            <p:strVal val="#ppt_y"/>
                                          </p:val>
                                        </p:tav>
                                        <p:tav tm="100000">
                                          <p:val>
                                            <p:strVal val="#ppt_y"/>
                                          </p:val>
                                        </p:tav>
                                      </p:tavLst>
                                    </p:anim>
                                    <p:anim calcmode="lin" valueType="num">
                                      <p:cBhvr>
                                        <p:cTn id="5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anim calcmode="lin" valueType="num">
                                      <p:cBhvr>
                                        <p:cTn id="64" dur="500" fill="hold"/>
                                        <p:tgtEl>
                                          <p:spTgt spid="13"/>
                                        </p:tgtEl>
                                        <p:attrNameLst>
                                          <p:attrName>ppt_x</p:attrName>
                                        </p:attrNameLst>
                                      </p:cBhvr>
                                      <p:tavLst>
                                        <p:tav tm="0">
                                          <p:val>
                                            <p:strVal val="#ppt_x"/>
                                          </p:val>
                                        </p:tav>
                                        <p:tav tm="100000">
                                          <p:val>
                                            <p:strVal val="#ppt_x"/>
                                          </p:val>
                                        </p:tav>
                                      </p:tavLst>
                                    </p:anim>
                                    <p:anim calcmode="lin" valueType="num">
                                      <p:cBhvr>
                                        <p:cTn id="65" dur="500" fill="hold"/>
                                        <p:tgtEl>
                                          <p:spTgt spid="13"/>
                                        </p:tgtEl>
                                        <p:attrNameLst>
                                          <p:attrName>ppt_y</p:attrName>
                                        </p:attrNameLst>
                                      </p:cBhvr>
                                      <p:tavLst>
                                        <p:tav tm="0">
                                          <p:val>
                                            <p:strVal val="#ppt_y+.1"/>
                                          </p:val>
                                        </p:tav>
                                        <p:tav tm="100000">
                                          <p:val>
                                            <p:strVal val="#ppt_y"/>
                                          </p:val>
                                        </p:tav>
                                      </p:tavLst>
                                    </p:anim>
                                  </p:childTnLst>
                                </p:cTn>
                              </p:par>
                            </p:childTnLst>
                          </p:cTn>
                        </p:par>
                        <p:par>
                          <p:cTn id="66" fill="hold">
                            <p:stCondLst>
                              <p:cond delay="4819"/>
                            </p:stCondLst>
                            <p:childTnLst>
                              <p:par>
                                <p:cTn id="67" presetID="22" presetClass="entr" presetSubtype="2"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right)">
                                      <p:cBhvr>
                                        <p:cTn id="69" dur="500"/>
                                        <p:tgtEl>
                                          <p:spTgt spid="14"/>
                                        </p:tgtEl>
                                      </p:cBhvr>
                                    </p:animEffect>
                                  </p:childTnLst>
                                </p:cTn>
                              </p:par>
                            </p:childTnLst>
                          </p:cTn>
                        </p:par>
                        <p:par>
                          <p:cTn id="70" fill="hold">
                            <p:stCondLst>
                              <p:cond delay="5319"/>
                            </p:stCondLst>
                            <p:childTnLst>
                              <p:par>
                                <p:cTn id="71" presetID="35" presetClass="entr" presetSubtype="0" fill="hold" grpId="0"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style.rotation</p:attrName>
                                        </p:attrNameLst>
                                      </p:cBhvr>
                                      <p:tavLst>
                                        <p:tav tm="0">
                                          <p:val>
                                            <p:fltVal val="720"/>
                                          </p:val>
                                        </p:tav>
                                        <p:tav tm="100000">
                                          <p:val>
                                            <p:fltVal val="0"/>
                                          </p:val>
                                        </p:tav>
                                      </p:tavLst>
                                    </p:anim>
                                    <p:anim calcmode="lin" valueType="num">
                                      <p:cBhvr>
                                        <p:cTn id="75" dur="1000" fill="hold"/>
                                        <p:tgtEl>
                                          <p:spTgt spid="7"/>
                                        </p:tgtEl>
                                        <p:attrNameLst>
                                          <p:attrName>ppt_h</p:attrName>
                                        </p:attrNameLst>
                                      </p:cBhvr>
                                      <p:tavLst>
                                        <p:tav tm="0">
                                          <p:val>
                                            <p:fltVal val="0"/>
                                          </p:val>
                                        </p:tav>
                                        <p:tav tm="100000">
                                          <p:val>
                                            <p:strVal val="#ppt_h"/>
                                          </p:val>
                                        </p:tav>
                                      </p:tavLst>
                                    </p:anim>
                                    <p:anim calcmode="lin" valueType="num">
                                      <p:cBhvr>
                                        <p:cTn id="76" dur="1000" fill="hold"/>
                                        <p:tgtEl>
                                          <p:spTgt spid="7"/>
                                        </p:tgtEl>
                                        <p:attrNameLst>
                                          <p:attrName>ppt_w</p:attrName>
                                        </p:attrNameLst>
                                      </p:cBhvr>
                                      <p:tavLst>
                                        <p:tav tm="0">
                                          <p:val>
                                            <p:fltVal val="0"/>
                                          </p:val>
                                        </p:tav>
                                        <p:tav tm="100000">
                                          <p:val>
                                            <p:strVal val="#ppt_w"/>
                                          </p:val>
                                        </p:tav>
                                      </p:tavLst>
                                    </p:anim>
                                  </p:childTnLst>
                                </p:cTn>
                              </p:par>
                            </p:childTnLst>
                          </p:cTn>
                        </p:par>
                        <p:par>
                          <p:cTn id="77" fill="hold">
                            <p:stCondLst>
                              <p:cond delay="6319"/>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0"/>
                                        </p:tgtEl>
                                        <p:attrNameLst>
                                          <p:attrName>ppt_y</p:attrName>
                                        </p:attrNameLst>
                                      </p:cBhvr>
                                      <p:tavLst>
                                        <p:tav tm="0">
                                          <p:val>
                                            <p:strVal val="#ppt_y"/>
                                          </p:val>
                                        </p:tav>
                                        <p:tav tm="100000">
                                          <p:val>
                                            <p:strVal val="#ppt_y"/>
                                          </p:val>
                                        </p:tav>
                                      </p:tavLst>
                                    </p:anim>
                                    <p:anim calcmode="lin" valueType="num">
                                      <p:cBhvr>
                                        <p:cTn id="8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0"/>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500"/>
                                        <p:tgtEl>
                                          <p:spTgt spid="11"/>
                                        </p:tgtEl>
                                      </p:cBhvr>
                                    </p:animEffect>
                                    <p:anim calcmode="lin" valueType="num">
                                      <p:cBhvr>
                                        <p:cTn id="88" dur="500" fill="hold"/>
                                        <p:tgtEl>
                                          <p:spTgt spid="11"/>
                                        </p:tgtEl>
                                        <p:attrNameLst>
                                          <p:attrName>ppt_x</p:attrName>
                                        </p:attrNameLst>
                                      </p:cBhvr>
                                      <p:tavLst>
                                        <p:tav tm="0">
                                          <p:val>
                                            <p:strVal val="#ppt_x"/>
                                          </p:val>
                                        </p:tav>
                                        <p:tav tm="100000">
                                          <p:val>
                                            <p:strVal val="#ppt_x"/>
                                          </p:val>
                                        </p:tav>
                                      </p:tavLst>
                                    </p:anim>
                                    <p:anim calcmode="lin" valueType="num">
                                      <p:cBhvr>
                                        <p:cTn id="89" dur="500" fill="hold"/>
                                        <p:tgtEl>
                                          <p:spTgt spid="11"/>
                                        </p:tgtEl>
                                        <p:attrNameLst>
                                          <p:attrName>ppt_y</p:attrName>
                                        </p:attrNameLst>
                                      </p:cBhvr>
                                      <p:tavLst>
                                        <p:tav tm="0">
                                          <p:val>
                                            <p:strVal val="#ppt_y+.1"/>
                                          </p:val>
                                        </p:tav>
                                        <p:tav tm="100000">
                                          <p:val>
                                            <p:strVal val="#ppt_y"/>
                                          </p:val>
                                        </p:tav>
                                      </p:tavLst>
                                    </p:anim>
                                  </p:childTnLst>
                                </p:cTn>
                              </p:par>
                            </p:childTnLst>
                          </p:cTn>
                        </p:par>
                        <p:par>
                          <p:cTn id="90" fill="hold">
                            <p:stCondLst>
                              <p:cond delay="6869"/>
                            </p:stCondLst>
                            <p:childTnLst>
                              <p:par>
                                <p:cTn id="91" presetID="22" presetClass="entr" presetSubtype="8"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left)">
                                      <p:cBhvr>
                                        <p:cTn id="9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nimBg="1"/>
      <p:bldP spid="6" grpId="0" animBg="1"/>
      <p:bldP spid="7" grpId="0" animBg="1"/>
      <p:bldP spid="8" grpId="0" autoUpdateAnimBg="0"/>
      <p:bldP spid="9" grpId="0" autoUpdateAnimBg="0"/>
      <p:bldP spid="10" grpId="0" autoUpdateAnimBg="0"/>
      <p:bldP spid="11" grpId="0" animBg="1" autoUpdateAnimBg="0"/>
      <p:bldP spid="12" grpId="0" autoUpdateAnimBg="0"/>
      <p:bldP spid="13" grpId="0" animBg="1" autoUpdateAnimBg="0"/>
      <p:bldP spid="14" grpId="0" autoUpdateAnimBg="0"/>
      <p:bldP spid="15" grpId="0" animBg="1" autoUpdateAnimBg="0"/>
      <p:bldP spid="16"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咖啡主题工作汇报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1187</Words>
  <Application>Microsoft Office PowerPoint</Application>
  <PresentationFormat>全屏显示(16:9)</PresentationFormat>
  <Paragraphs>190</Paragraphs>
  <Slides>25</Slides>
  <Notes>25</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咖啡主题PPT模版</dc:title>
  <dc:creator/>
  <cp:lastModifiedBy>天 下</cp:lastModifiedBy>
  <cp:revision>3</cp:revision>
  <dcterms:created xsi:type="dcterms:W3CDTF">2016-02-15T06:46:00Z</dcterms:created>
  <dcterms:modified xsi:type="dcterms:W3CDTF">2021-01-06T01:00:47Z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