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4" r:id="rId10"/>
    <p:sldId id="272" r:id="rId11"/>
    <p:sldId id="273" r:id="rId12"/>
    <p:sldId id="263" r:id="rId13"/>
    <p:sldId id="266" r:id="rId14"/>
    <p:sldId id="264" r:id="rId15"/>
    <p:sldId id="268" r:id="rId16"/>
    <p:sldId id="267" r:id="rId17"/>
    <p:sldId id="269" r:id="rId18"/>
    <p:sldId id="270" r:id="rId19"/>
    <p:sldId id="265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D5"/>
    <a:srgbClr val="2E3032"/>
    <a:srgbClr val="FCD6C1"/>
    <a:srgbClr val="EDEEE9"/>
    <a:srgbClr val="F9A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/>
  </p:normalViewPr>
  <p:slideViewPr>
    <p:cSldViewPr snapToGrid="0" showGuides="1">
      <p:cViewPr varScale="1">
        <p:scale>
          <a:sx n="149" d="100"/>
          <a:sy n="149" d="100"/>
        </p:scale>
        <p:origin x="606" y="11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251922630445"/>
          <c:y val="5.05726803991223E-2"/>
          <c:w val="0.59923635382481899"/>
          <c:h val="0.89885463920175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FCD6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44-48BF-A458-F91843D82148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44-48BF-A458-F91843D8214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44-48BF-A458-F91843D82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43405651202"/>
          <c:y val="5.40571715509146E-2"/>
          <c:w val="0.851939881328169"/>
          <c:h val="0.79661527952228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E30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rgbClr val="59575A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21-46A8-B575-C45C42D7D7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rgbClr val="59575A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21-46A8-B575-C45C42D7D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56615424"/>
        <c:axId val="-56620320"/>
      </c:barChart>
      <c:catAx>
        <c:axId val="-5661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59575A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6620320"/>
        <c:crosses val="autoZero"/>
        <c:auto val="1"/>
        <c:lblAlgn val="ctr"/>
        <c:lblOffset val="100"/>
        <c:noMultiLvlLbl val="0"/>
      </c:catAx>
      <c:valAx>
        <c:axId val="-56620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59575A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661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solidFill>
            <a:srgbClr val="59575A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9372E-6FE6-442E-9CC4-0C2B48B537A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78727-3F8D-4443-A339-1BF1123407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GrpSpPr/>
          <p:nvPr/>
        </p:nvGrpSpPr>
        <p:grpSpPr>
          <a:xfrm>
            <a:off x="8654265" y="275265"/>
            <a:ext cx="212436" cy="147782"/>
            <a:chOff x="4359564" y="1237673"/>
            <a:chExt cx="212436" cy="147782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59564" y="1237673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359564" y="1311564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59564" y="1385455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42149" y="149101"/>
            <a:ext cx="893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2E3032"/>
                </a:solidFill>
                <a:latin typeface="+mj-lt"/>
                <a:ea typeface="+mj-ea"/>
                <a:sym typeface="+mn-lt"/>
              </a:rPr>
              <a:t>MORE.</a:t>
            </a:r>
            <a:endParaRPr lang="zh-CN" altLang="en-US" sz="2000" dirty="0">
              <a:solidFill>
                <a:srgbClr val="2E3032"/>
              </a:solidFill>
              <a:latin typeface="+mj-lt"/>
              <a:ea typeface="+mj-ea"/>
              <a:sym typeface="+mn-lt"/>
            </a:endParaRPr>
          </a:p>
        </p:txBody>
      </p:sp>
      <p:sp>
        <p:nvSpPr>
          <p:cNvPr id="16" name="xiongmao"/>
          <p:cNvSpPr/>
          <p:nvPr/>
        </p:nvSpPr>
        <p:spPr>
          <a:xfrm>
            <a:off x="2741509" y="1658934"/>
            <a:ext cx="3644153" cy="1882588"/>
          </a:xfrm>
          <a:prstGeom prst="rect">
            <a:avLst/>
          </a:prstGeom>
          <a:solidFill>
            <a:srgbClr val="FCD6C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867573" y="1925643"/>
            <a:ext cx="5408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2E3032"/>
                </a:solidFill>
                <a:latin typeface="+mj-lt"/>
              </a:rPr>
              <a:t>Business Report </a:t>
            </a:r>
            <a:endParaRPr lang="zh-CN" altLang="en-US" sz="5400" dirty="0">
              <a:solidFill>
                <a:srgbClr val="2E3032"/>
              </a:solidFill>
              <a:latin typeface="+mj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871063" y="2902761"/>
            <a:ext cx="1385047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1826898" y="3029074"/>
            <a:ext cx="544952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rgbClr val="2E3032"/>
                </a:solidFill>
              </a:rPr>
              <a:t>Lorem ipsum dolor sit </a:t>
            </a:r>
            <a:r>
              <a:rPr lang="en-US" altLang="zh-CN" sz="1050" dirty="0" err="1">
                <a:solidFill>
                  <a:srgbClr val="2E3032"/>
                </a:solidFill>
              </a:rPr>
              <a:t>amet</a:t>
            </a:r>
            <a:r>
              <a:rPr lang="en-US" altLang="zh-CN" sz="1050" dirty="0">
                <a:solidFill>
                  <a:srgbClr val="2E3032"/>
                </a:solidFill>
              </a:rPr>
              <a:t>, </a:t>
            </a:r>
            <a:r>
              <a:rPr lang="en-US" altLang="zh-CN" sz="1050" dirty="0" err="1">
                <a:solidFill>
                  <a:srgbClr val="2E3032"/>
                </a:solidFill>
              </a:rPr>
              <a:t>consectetuer</a:t>
            </a:r>
            <a:r>
              <a:rPr lang="en-US" altLang="zh-CN" sz="1050" dirty="0">
                <a:solidFill>
                  <a:srgbClr val="2E3032"/>
                </a:solidFill>
              </a:rPr>
              <a:t> </a:t>
            </a:r>
            <a:r>
              <a:rPr lang="en-US" altLang="zh-CN" sz="1050" dirty="0" err="1">
                <a:solidFill>
                  <a:srgbClr val="2E3032"/>
                </a:solidFill>
              </a:rPr>
              <a:t>adipiscing</a:t>
            </a:r>
            <a:r>
              <a:rPr lang="en-US" altLang="zh-CN" sz="1050" dirty="0">
                <a:solidFill>
                  <a:srgbClr val="2E3032"/>
                </a:solidFill>
              </a:rPr>
              <a:t> </a:t>
            </a:r>
            <a:r>
              <a:rPr lang="en-US" altLang="zh-CN" sz="1050" dirty="0" err="1">
                <a:solidFill>
                  <a:srgbClr val="2E3032"/>
                </a:solidFill>
              </a:rPr>
              <a:t>elit</a:t>
            </a:r>
            <a:r>
              <a:rPr lang="en-US" altLang="zh-CN" sz="1050" dirty="0">
                <a:solidFill>
                  <a:srgbClr val="2E3032"/>
                </a:solidFill>
              </a:rPr>
              <a:t>. </a:t>
            </a:r>
            <a:r>
              <a:rPr lang="en-US" altLang="zh-CN" sz="1050" dirty="0" err="1">
                <a:solidFill>
                  <a:srgbClr val="2E3032"/>
                </a:solidFill>
              </a:rPr>
              <a:t>Aenean</a:t>
            </a:r>
            <a:r>
              <a:rPr lang="en-US" altLang="zh-CN" sz="1050" dirty="0">
                <a:solidFill>
                  <a:srgbClr val="2E3032"/>
                </a:solidFill>
              </a:rPr>
              <a:t> </a:t>
            </a:r>
            <a:r>
              <a:rPr lang="en-US" altLang="zh-CN" sz="1050" dirty="0" err="1">
                <a:solidFill>
                  <a:srgbClr val="2E3032"/>
                </a:solidFill>
              </a:rPr>
              <a:t>commodo</a:t>
            </a:r>
            <a:r>
              <a:rPr lang="en-US" altLang="zh-CN" sz="1050" dirty="0">
                <a:solidFill>
                  <a:srgbClr val="2E3032"/>
                </a:solidFill>
              </a:rPr>
              <a:t> ligula </a:t>
            </a:r>
            <a:r>
              <a:rPr lang="en-US" altLang="zh-CN" sz="1050" dirty="0" err="1">
                <a:solidFill>
                  <a:srgbClr val="2E3032"/>
                </a:solidFill>
              </a:rPr>
              <a:t>eget</a:t>
            </a:r>
            <a:r>
              <a:rPr lang="en-US" altLang="zh-CN" sz="1050" dirty="0">
                <a:solidFill>
                  <a:srgbClr val="2E3032"/>
                </a:solidFill>
              </a:rPr>
              <a:t> dolor. </a:t>
            </a:r>
            <a:r>
              <a:rPr lang="en-US" altLang="zh-CN" sz="1050" dirty="0" err="1">
                <a:solidFill>
                  <a:srgbClr val="2E3032"/>
                </a:solidFill>
              </a:rPr>
              <a:t>Aenean</a:t>
            </a:r>
            <a:r>
              <a:rPr lang="en-US" altLang="zh-CN" sz="1050" dirty="0">
                <a:solidFill>
                  <a:srgbClr val="2E3032"/>
                </a:solidFill>
              </a:rPr>
              <a:t> </a:t>
            </a:r>
            <a:r>
              <a:rPr lang="en-US" altLang="zh-CN" sz="1050" dirty="0" err="1">
                <a:solidFill>
                  <a:srgbClr val="2E3032"/>
                </a:solidFill>
              </a:rPr>
              <a:t>massa</a:t>
            </a:r>
            <a:r>
              <a:rPr lang="en-US" altLang="zh-CN" sz="1050" dirty="0">
                <a:solidFill>
                  <a:srgbClr val="2E3032"/>
                </a:solidFill>
              </a:rPr>
              <a:t>. </a:t>
            </a:r>
          </a:p>
        </p:txBody>
      </p:sp>
      <p:sp>
        <p:nvSpPr>
          <p:cNvPr id="15" name="矩形 1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904501" y="21835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lt"/>
              </a:rPr>
              <a:t>工作概述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  <a:sym typeface="+mn-lt"/>
            </a:endParaRPr>
          </a:p>
        </p:txBody>
      </p:sp>
      <p:sp>
        <p:nvSpPr>
          <p:cNvPr id="17" name="矩形 1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993977" y="218351"/>
            <a:ext cx="7489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lt"/>
              </a:rPr>
              <a:t>总结经验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449239" y="21835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lt"/>
              </a:rPr>
              <a:t>业绩展示</a:t>
            </a:r>
          </a:p>
        </p:txBody>
      </p:sp>
      <p:sp>
        <p:nvSpPr>
          <p:cNvPr id="21" name="矩形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7538716" y="21835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lt"/>
              </a:rPr>
              <a:t>工作规划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Performance Display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-408191" y="1214854"/>
            <a:ext cx="4143542" cy="2762361"/>
            <a:chOff x="-405776" y="1673055"/>
            <a:chExt cx="2975145" cy="1983430"/>
          </a:xfrm>
        </p:grpSpPr>
        <p:graphicFrame>
          <p:nvGraphicFramePr>
            <p:cNvPr id="25" name="图表 2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<p:cNvGraphicFramePr/>
            <p:nvPr/>
          </p:nvGraphicFramePr>
          <p:xfrm>
            <a:off x="-405776" y="1673055"/>
            <a:ext cx="2975145" cy="19834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矩形 2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<p:cNvSpPr/>
            <p:nvPr/>
          </p:nvSpPr>
          <p:spPr>
            <a:xfrm>
              <a:off x="551119" y="2310827"/>
              <a:ext cx="1061354" cy="729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0">
                  <a:solidFill>
                    <a:srgbClr val="2E3032"/>
                  </a:solidFill>
                  <a:latin typeface="+mj-lt"/>
                </a:rPr>
                <a:t>60</a:t>
              </a:r>
              <a:r>
                <a:rPr lang="en-US" altLang="zh-CN" sz="4000">
                  <a:solidFill>
                    <a:srgbClr val="2E3032"/>
                  </a:solidFill>
                  <a:latin typeface="+mj-lt"/>
                </a:rPr>
                <a:t>%</a:t>
              </a:r>
              <a:endParaRPr lang="en-US" altLang="zh-CN" sz="6000">
                <a:solidFill>
                  <a:srgbClr val="2E3032"/>
                </a:solidFill>
                <a:latin typeface="+mj-lt"/>
              </a:endParaRPr>
            </a:p>
          </p:txBody>
        </p:sp>
      </p:grpSp>
      <p:sp>
        <p:nvSpPr>
          <p:cNvPr id="27" name="矩形 2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669566" y="1522765"/>
            <a:ext cx="4143545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3679573" y="1742775"/>
            <a:ext cx="811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2E3032"/>
                </a:solidFill>
                <a:latin typeface="+mj-lt"/>
                <a:ea typeface="+mj-ea"/>
                <a:sym typeface="Calibri" panose="020F0502020204030204" pitchFamily="34" charset="0"/>
              </a:rPr>
              <a:t>60%</a:t>
            </a:r>
          </a:p>
        </p:txBody>
      </p:sp>
      <p:sp>
        <p:nvSpPr>
          <p:cNvPr id="30" name="矩形 2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3679573" y="3093451"/>
            <a:ext cx="811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2E3032"/>
                </a:solidFill>
                <a:latin typeface="+mj-lt"/>
                <a:ea typeface="+mj-ea"/>
                <a:sym typeface="Calibri" panose="020F0502020204030204" pitchFamily="34" charset="0"/>
              </a:rPr>
              <a:t>40%</a:t>
            </a: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669566" y="2912680"/>
            <a:ext cx="4143545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4574258" y="1791432"/>
            <a:ext cx="0" cy="413008"/>
          </a:xfrm>
          <a:prstGeom prst="line">
            <a:avLst/>
          </a:prstGeom>
          <a:ln w="1270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550228" y="3146497"/>
            <a:ext cx="0" cy="413008"/>
          </a:xfrm>
          <a:prstGeom prst="line">
            <a:avLst/>
          </a:prstGeom>
          <a:ln w="1270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Performance Display</a:t>
            </a:r>
          </a:p>
        </p:txBody>
      </p:sp>
      <p:graphicFrame>
        <p:nvGraphicFramePr>
          <p:cNvPr id="13" name="图表 1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GraphicFramePr/>
          <p:nvPr/>
        </p:nvGraphicFramePr>
        <p:xfrm>
          <a:off x="3664858" y="1066799"/>
          <a:ext cx="5138484" cy="378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直接连接符 13"/>
          <p:cNvCxnSpPr/>
          <p:nvPr/>
        </p:nvCxnSpPr>
        <p:spPr>
          <a:xfrm>
            <a:off x="316648" y="2149962"/>
            <a:ext cx="94129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197992" y="2217807"/>
            <a:ext cx="22541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rgbClr val="2E3032"/>
                </a:solidFill>
                <a:latin typeface="Arial" panose="020B0604020202020204"/>
                <a:ea typeface="方正兰亭黑_GBK"/>
              </a:rPr>
              <a:t>PERFORMANCE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rgbClr val="2E3032"/>
                </a:solidFill>
                <a:latin typeface="Arial" panose="020B0604020202020204"/>
                <a:ea typeface="方正兰亭黑_GBK"/>
              </a:rPr>
              <a:t>DISPLAY</a:t>
            </a: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197991" y="2909937"/>
            <a:ext cx="329216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</a:t>
            </a:r>
            <a:r>
              <a:rPr lang="zh-CN" altLang="en-US" sz="900" kern="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；</a:t>
            </a:r>
            <a:r>
              <a:rPr lang="en-US" altLang="zh-CN" sz="900" kern="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</a:t>
            </a:r>
            <a:endParaRPr lang="zh-CN" altLang="en-US" sz="900" kern="0">
              <a:solidFill>
                <a:srgbClr val="2E3032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84" y="1017"/>
            <a:ext cx="7715250" cy="514146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092700" y="1050370"/>
            <a:ext cx="4051300" cy="3042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5372576" y="2600488"/>
            <a:ext cx="747749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5269455" y="2629227"/>
            <a:ext cx="3874545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>
                <a:solidFill>
                  <a:srgbClr val="2E3032"/>
                </a:solidFill>
              </a:rPr>
              <a:t>Lorem ipsum dolor sit amet, consectetuer adipiscing elit. Aenean commodo ligula eget dolor. Aenean massa. </a:t>
            </a:r>
            <a:endParaRPr lang="en-US" altLang="zh-CN" sz="1050" dirty="0">
              <a:solidFill>
                <a:srgbClr val="2E303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69455" y="1494532"/>
            <a:ext cx="24368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latin typeface="+mj-ea"/>
                <a:ea typeface="+mj-ea"/>
              </a:rPr>
              <a:t>Summarize </a:t>
            </a:r>
          </a:p>
          <a:p>
            <a:r>
              <a:rPr lang="en-US" altLang="zh-CN" sz="3200">
                <a:latin typeface="+mj-ea"/>
                <a:ea typeface="+mj-ea"/>
              </a:rPr>
              <a:t>Experience</a:t>
            </a:r>
            <a:endParaRPr lang="zh-CN" altLang="en-US" sz="320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sp>
        <p:nvSpPr>
          <p:cNvPr id="5" name="泪滴形 4"/>
          <p:cNvSpPr/>
          <p:nvPr/>
        </p:nvSpPr>
        <p:spPr>
          <a:xfrm>
            <a:off x="3263900" y="2971542"/>
            <a:ext cx="1268307" cy="126830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泪滴形 18"/>
          <p:cNvSpPr/>
          <p:nvPr/>
        </p:nvSpPr>
        <p:spPr>
          <a:xfrm flipH="1">
            <a:off x="4662593" y="2971542"/>
            <a:ext cx="1268307" cy="126830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泪滴形 20"/>
          <p:cNvSpPr/>
          <p:nvPr/>
        </p:nvSpPr>
        <p:spPr>
          <a:xfrm flipV="1">
            <a:off x="3263900" y="1581739"/>
            <a:ext cx="1268307" cy="126830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泪滴形 21"/>
          <p:cNvSpPr/>
          <p:nvPr/>
        </p:nvSpPr>
        <p:spPr>
          <a:xfrm flipH="1" flipV="1">
            <a:off x="4662593" y="1581739"/>
            <a:ext cx="1268307" cy="126830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93124" y="1951406"/>
            <a:ext cx="2501900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6742" y="1666185"/>
            <a:ext cx="2140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679590" y="1986083"/>
            <a:ext cx="310101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87791" y="3316233"/>
            <a:ext cx="2501900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41409" y="3031012"/>
            <a:ext cx="2140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2574257" y="3350910"/>
            <a:ext cx="310101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212730" y="3316233"/>
            <a:ext cx="2501900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212730" y="3031012"/>
            <a:ext cx="2140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6308146" y="3350910"/>
            <a:ext cx="310101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212730" y="2055661"/>
            <a:ext cx="2501900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212730" y="1770440"/>
            <a:ext cx="2140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308146" y="2090338"/>
            <a:ext cx="310101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12"/>
          <p:cNvGrpSpPr/>
          <p:nvPr/>
        </p:nvGrpSpPr>
        <p:grpSpPr>
          <a:xfrm>
            <a:off x="5025547" y="3398320"/>
            <a:ext cx="442701" cy="414749"/>
            <a:chOff x="5368132" y="3540125"/>
            <a:chExt cx="465138" cy="435769"/>
          </a:xfrm>
          <a:solidFill>
            <a:srgbClr val="2E3032"/>
          </a:solidFill>
        </p:grpSpPr>
        <p:sp>
          <p:nvSpPr>
            <p:cNvPr id="24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7" name="AutoShape 112"/>
          <p:cNvSpPr/>
          <p:nvPr/>
        </p:nvSpPr>
        <p:spPr bwMode="auto">
          <a:xfrm>
            <a:off x="3728665" y="3350910"/>
            <a:ext cx="443420" cy="441466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8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84"/>
                  <a:pt x="2737" y="2018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38" name="Group 124"/>
          <p:cNvGrpSpPr/>
          <p:nvPr/>
        </p:nvGrpSpPr>
        <p:grpSpPr>
          <a:xfrm>
            <a:off x="5025548" y="2029293"/>
            <a:ext cx="442701" cy="372442"/>
            <a:chOff x="5368132" y="2625725"/>
            <a:chExt cx="465138" cy="391319"/>
          </a:xfrm>
          <a:solidFill>
            <a:srgbClr val="2E3032"/>
          </a:solidFill>
        </p:grpSpPr>
        <p:sp>
          <p:nvSpPr>
            <p:cNvPr id="3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729403" y="1994919"/>
            <a:ext cx="441945" cy="441945"/>
            <a:chOff x="3191434" y="2145028"/>
            <a:chExt cx="359165" cy="359165"/>
          </a:xfrm>
          <a:solidFill>
            <a:srgbClr val="2E3032"/>
          </a:solidFill>
        </p:grpSpPr>
        <p:sp>
          <p:nvSpPr>
            <p:cNvPr id="43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4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5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4" y="-5342"/>
            <a:ext cx="5406463" cy="5148842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31947" y="511003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3" y="1176791"/>
            <a:ext cx="4960123" cy="3306749"/>
          </a:xfrm>
          <a:prstGeom prst="rect">
            <a:avLst/>
          </a:prstGeom>
        </p:spPr>
      </p:pic>
      <p:sp>
        <p:nvSpPr>
          <p:cNvPr id="36" name="矩形 3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502835" y="2018858"/>
            <a:ext cx="3290351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502835" y="1062751"/>
            <a:ext cx="21563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Summarize </a:t>
            </a:r>
          </a:p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Experience</a:t>
            </a:r>
          </a:p>
        </p:txBody>
      </p:sp>
      <p:sp>
        <p:nvSpPr>
          <p:cNvPr id="13" name="椭圆 12"/>
          <p:cNvSpPr/>
          <p:nvPr/>
        </p:nvSpPr>
        <p:spPr>
          <a:xfrm>
            <a:off x="5630056" y="3212326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051475" y="3147029"/>
            <a:ext cx="3195892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39" name="椭圆 38"/>
          <p:cNvSpPr/>
          <p:nvPr/>
        </p:nvSpPr>
        <p:spPr>
          <a:xfrm>
            <a:off x="5630056" y="3996826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051475" y="3931529"/>
            <a:ext cx="3195892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747227" y="4080749"/>
            <a:ext cx="182620" cy="266207"/>
            <a:chOff x="2528974" y="2863357"/>
            <a:chExt cx="246811" cy="359779"/>
          </a:xfrm>
          <a:solidFill>
            <a:srgbClr val="2E3032"/>
          </a:solidFill>
        </p:grpSpPr>
        <p:sp>
          <p:nvSpPr>
            <p:cNvPr id="12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81"/>
                    <a:pt x="8839" y="19406"/>
                  </a:cubicBezTo>
                  <a:lnTo>
                    <a:pt x="13000" y="19048"/>
                  </a:lnTo>
                  <a:cubicBezTo>
                    <a:pt x="12398" y="2018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4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5705660" y="3283821"/>
            <a:ext cx="265753" cy="265753"/>
            <a:chOff x="2473104" y="2145028"/>
            <a:chExt cx="359165" cy="359165"/>
          </a:xfrm>
          <a:solidFill>
            <a:srgbClr val="2E3032"/>
          </a:solidFill>
        </p:grpSpPr>
        <p:sp>
          <p:nvSpPr>
            <p:cNvPr id="16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7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80" y="0"/>
                  </a:moveTo>
                  <a:cubicBezTo>
                    <a:pt x="9025" y="0"/>
                    <a:pt x="0" y="9025"/>
                    <a:pt x="0" y="2018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80"/>
                  </a:cubicBezTo>
                  <a:cubicBezTo>
                    <a:pt x="2880" y="10618"/>
                    <a:pt x="10617" y="2880"/>
                    <a:pt x="2018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8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1" y="1252406"/>
            <a:ext cx="2002721" cy="19966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86" y="1249362"/>
            <a:ext cx="2002721" cy="200272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97071" y="1249362"/>
            <a:ext cx="4548938" cy="2002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572000" y="2174557"/>
            <a:ext cx="3879704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572000" y="1738829"/>
            <a:ext cx="4100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sp>
        <p:nvSpPr>
          <p:cNvPr id="38" name="椭圆 37"/>
          <p:cNvSpPr/>
          <p:nvPr/>
        </p:nvSpPr>
        <p:spPr>
          <a:xfrm>
            <a:off x="171705" y="3701281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93124" y="3635984"/>
            <a:ext cx="3195892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40" name="椭圆 39"/>
          <p:cNvSpPr/>
          <p:nvPr/>
        </p:nvSpPr>
        <p:spPr>
          <a:xfrm>
            <a:off x="4648290" y="3741550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069709" y="3676253"/>
            <a:ext cx="3195892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grpSp>
        <p:nvGrpSpPr>
          <p:cNvPr id="19" name="Group 112"/>
          <p:cNvGrpSpPr/>
          <p:nvPr/>
        </p:nvGrpSpPr>
        <p:grpSpPr>
          <a:xfrm>
            <a:off x="4762229" y="3871702"/>
            <a:ext cx="212181" cy="198784"/>
            <a:chOff x="5368132" y="3540125"/>
            <a:chExt cx="465138" cy="435769"/>
          </a:xfrm>
          <a:solidFill>
            <a:srgbClr val="2E3032"/>
          </a:solidFill>
        </p:grpSpPr>
        <p:sp>
          <p:nvSpPr>
            <p:cNvPr id="20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2" name="Group 124"/>
          <p:cNvGrpSpPr/>
          <p:nvPr/>
        </p:nvGrpSpPr>
        <p:grpSpPr>
          <a:xfrm>
            <a:off x="262579" y="3806314"/>
            <a:ext cx="235246" cy="197911"/>
            <a:chOff x="5368132" y="2625725"/>
            <a:chExt cx="465138" cy="391319"/>
          </a:xfrm>
          <a:solidFill>
            <a:srgbClr val="2E3032"/>
          </a:solidFill>
        </p:grpSpPr>
        <p:sp>
          <p:nvSpPr>
            <p:cNvPr id="23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4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5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59" y="2779"/>
            <a:ext cx="7716056" cy="51379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7353" y="1455089"/>
            <a:ext cx="3850691" cy="2337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490475" y="2640245"/>
            <a:ext cx="747749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387354" y="2668984"/>
            <a:ext cx="3310003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>
                <a:solidFill>
                  <a:srgbClr val="2E3032"/>
                </a:solidFill>
              </a:rPr>
              <a:t>Lorem ipsum dolor sit amet, consectetuer adipiscing elit. Aenean commodo ligula eget dolor. Aenean massa. </a:t>
            </a:r>
            <a:endParaRPr lang="en-US" altLang="zh-CN" sz="1050" dirty="0">
              <a:solidFill>
                <a:srgbClr val="2E303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0662" y="1986975"/>
            <a:ext cx="2173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latin typeface="+mj-ea"/>
                <a:ea typeface="+mj-ea"/>
              </a:rPr>
              <a:t>Work Plan</a:t>
            </a:r>
            <a:endParaRPr lang="zh-CN" altLang="en-US" sz="320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66" y="1327"/>
            <a:ext cx="4122434" cy="51408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Work Plan</a:t>
            </a:r>
          </a:p>
        </p:txBody>
      </p:sp>
      <p:sp>
        <p:nvSpPr>
          <p:cNvPr id="13" name="矩形 12"/>
          <p:cNvSpPr/>
          <p:nvPr/>
        </p:nvSpPr>
        <p:spPr>
          <a:xfrm>
            <a:off x="3593989" y="0"/>
            <a:ext cx="286247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156845" y="2764281"/>
            <a:ext cx="3290351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56845" y="1810174"/>
            <a:ext cx="1950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Work Plan</a:t>
            </a:r>
          </a:p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In Future</a:t>
            </a:r>
          </a:p>
        </p:txBody>
      </p:sp>
      <p:sp>
        <p:nvSpPr>
          <p:cNvPr id="45" name="矩形 4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122435" y="1052301"/>
            <a:ext cx="2162755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47" name="矩形 4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122435" y="2367088"/>
            <a:ext cx="2162755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48" name="矩形 4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122435" y="3681875"/>
            <a:ext cx="2162755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11" name="AutoShape 59"/>
          <p:cNvSpPr/>
          <p:nvPr/>
        </p:nvSpPr>
        <p:spPr bwMode="auto">
          <a:xfrm>
            <a:off x="3678031" y="1270105"/>
            <a:ext cx="360362" cy="35877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2" name="AutoShape 112"/>
          <p:cNvSpPr/>
          <p:nvPr/>
        </p:nvSpPr>
        <p:spPr bwMode="auto">
          <a:xfrm>
            <a:off x="3737575" y="3952193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8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84"/>
                  <a:pt x="2737" y="2018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4" name="Group 124"/>
          <p:cNvGrpSpPr/>
          <p:nvPr/>
        </p:nvGrpSpPr>
        <p:grpSpPr>
          <a:xfrm>
            <a:off x="3719905" y="2612940"/>
            <a:ext cx="359779" cy="302680"/>
            <a:chOff x="5368132" y="2625725"/>
            <a:chExt cx="465138" cy="391319"/>
          </a:xfrm>
          <a:solidFill>
            <a:srgbClr val="2E3032"/>
          </a:solidFill>
        </p:grpSpPr>
        <p:sp>
          <p:nvSpPr>
            <p:cNvPr id="15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6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7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Work Plan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468489" y="2535238"/>
            <a:ext cx="8207022" cy="0"/>
          </a:xfrm>
          <a:prstGeom prst="straightConnector1">
            <a:avLst/>
          </a:prstGeom>
          <a:ln>
            <a:solidFill>
              <a:srgbClr val="2E30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000042" y="2394437"/>
            <a:ext cx="354625" cy="35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302975" y="2402121"/>
            <a:ext cx="354625" cy="35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605908" y="2402121"/>
            <a:ext cx="354625" cy="35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908842" y="2402121"/>
            <a:ext cx="354625" cy="35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3727" y="3080455"/>
            <a:ext cx="2247253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80449" y="2787070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2E3032"/>
                </a:solidFill>
                <a:latin typeface="+mj-lt"/>
              </a:rPr>
              <a:t>Step 1</a:t>
            </a:r>
          </a:p>
        </p:txBody>
      </p:sp>
      <p:sp>
        <p:nvSpPr>
          <p:cNvPr id="22" name="矩形 2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273022" y="1510083"/>
            <a:ext cx="2247253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999744" y="1216698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2E3032"/>
                </a:solidFill>
                <a:latin typeface="+mj-lt"/>
              </a:rPr>
              <a:t>Step 2</a:t>
            </a:r>
          </a:p>
        </p:txBody>
      </p:sp>
      <p:sp>
        <p:nvSpPr>
          <p:cNvPr id="24" name="矩形 2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668791" y="3080455"/>
            <a:ext cx="2247253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95513" y="2787070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2E3032"/>
                </a:solidFill>
                <a:latin typeface="+mj-lt"/>
              </a:rPr>
              <a:t>Step 3</a:t>
            </a:r>
          </a:p>
        </p:txBody>
      </p:sp>
      <p:sp>
        <p:nvSpPr>
          <p:cNvPr id="26" name="矩形 2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916044" y="1519346"/>
            <a:ext cx="2247253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642766" y="1225961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2E3032"/>
                </a:solidFill>
                <a:latin typeface="+mj-lt"/>
              </a:rPr>
              <a:t>Step 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474"/>
            <a:ext cx="9242778" cy="247530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Work Plan</a:t>
            </a:r>
          </a:p>
        </p:txBody>
      </p:sp>
      <p:sp>
        <p:nvSpPr>
          <p:cNvPr id="50" name="矩形 49"/>
          <p:cNvSpPr/>
          <p:nvPr/>
        </p:nvSpPr>
        <p:spPr>
          <a:xfrm>
            <a:off x="6044764" y="734129"/>
            <a:ext cx="2901245" cy="40297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200730" y="2521832"/>
            <a:ext cx="2322381" cy="1521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200730" y="1567725"/>
            <a:ext cx="1950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Work Plan</a:t>
            </a:r>
          </a:p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In Future</a:t>
            </a:r>
          </a:p>
        </p:txBody>
      </p:sp>
      <p:sp>
        <p:nvSpPr>
          <p:cNvPr id="51" name="椭圆 50"/>
          <p:cNvSpPr/>
          <p:nvPr/>
        </p:nvSpPr>
        <p:spPr>
          <a:xfrm>
            <a:off x="197991" y="3935974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19410" y="3870677"/>
            <a:ext cx="2247253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53" name="椭圆 52"/>
          <p:cNvSpPr/>
          <p:nvPr/>
        </p:nvSpPr>
        <p:spPr>
          <a:xfrm>
            <a:off x="3376092" y="3967973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3797511" y="3854680"/>
            <a:ext cx="2247253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12" name="AutoShape 4"/>
          <p:cNvSpPr/>
          <p:nvPr/>
        </p:nvSpPr>
        <p:spPr bwMode="auto">
          <a:xfrm>
            <a:off x="274412" y="4011781"/>
            <a:ext cx="268577" cy="2698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3" name="AutoShape 46"/>
          <p:cNvSpPr/>
          <p:nvPr/>
        </p:nvSpPr>
        <p:spPr bwMode="auto">
          <a:xfrm>
            <a:off x="3467434" y="4029570"/>
            <a:ext cx="238736" cy="2767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3717" y="0"/>
            <a:ext cx="2366682" cy="5143500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69385" y="1774637"/>
            <a:ext cx="2895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>
                <a:solidFill>
                  <a:srgbClr val="2E3032"/>
                </a:solidFill>
                <a:latin typeface="+mj-lt"/>
              </a:rPr>
              <a:t>Contents</a:t>
            </a:r>
            <a:endParaRPr lang="zh-CN" altLang="en-US" sz="4800">
              <a:solidFill>
                <a:srgbClr val="2E3032"/>
              </a:solidFill>
              <a:latin typeface="+mj-lt"/>
            </a:endParaRP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330231" y="979402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01</a:t>
            </a:r>
            <a:r>
              <a:rPr lang="zh-CN" altLang="en-US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、工作概述</a:t>
            </a:r>
            <a:endParaRPr lang="zh-CN" altLang="en-US" sz="2400" dirty="0">
              <a:solidFill>
                <a:srgbClr val="2E3032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0" name="矩形 2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304547" y="3010798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03</a:t>
            </a:r>
            <a:r>
              <a:rPr lang="zh-CN" altLang="en-US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、业绩展示</a:t>
            </a:r>
            <a:endParaRPr lang="zh-CN" altLang="en-US" sz="2400" dirty="0">
              <a:solidFill>
                <a:srgbClr val="2E3032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330231" y="1995100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02</a:t>
            </a:r>
            <a:r>
              <a:rPr lang="zh-CN" altLang="en-US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、经验总结</a:t>
            </a:r>
            <a:endParaRPr lang="zh-CN" altLang="en-US" sz="2400" dirty="0">
              <a:solidFill>
                <a:srgbClr val="2E3032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2" name="矩形 3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330231" y="4026495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04</a:t>
            </a:r>
            <a:r>
              <a:rPr lang="zh-CN" altLang="en-US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、工作规划</a:t>
            </a:r>
            <a:endParaRPr lang="zh-CN" altLang="en-US" sz="2400" dirty="0">
              <a:solidFill>
                <a:srgbClr val="2E3032"/>
              </a:solidFill>
              <a:latin typeface="+mj-ea"/>
              <a:ea typeface="+mj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1324534" y="2656904"/>
            <a:ext cx="1385047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220343" y="2760333"/>
            <a:ext cx="359342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>
                <a:solidFill>
                  <a:srgbClr val="2E3032"/>
                </a:solidFill>
              </a:rPr>
              <a:t>Lorem ipsum dolor sit amet, consectetuer adipiscing elit. Aenean commodo ligula eget dolor. Aenean massa. </a:t>
            </a:r>
            <a:endParaRPr lang="en-US" altLang="zh-CN" sz="1050" dirty="0">
              <a:solidFill>
                <a:srgbClr val="2E303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904501" y="21835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lt"/>
              </a:rPr>
              <a:t>工作概述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  <a:sym typeface="+mn-lt"/>
            </a:endParaRPr>
          </a:p>
        </p:txBody>
      </p:sp>
      <p:sp>
        <p:nvSpPr>
          <p:cNvPr id="6" name="矩形 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993977" y="218351"/>
            <a:ext cx="7489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lt"/>
              </a:rPr>
              <a:t>总结经验</a:t>
            </a:r>
          </a:p>
        </p:txBody>
      </p:sp>
      <p:sp>
        <p:nvSpPr>
          <p:cNvPr id="7" name="矩形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449239" y="21835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lt"/>
              </a:rPr>
              <a:t>业绩展示</a:t>
            </a:r>
          </a:p>
        </p:txBody>
      </p:sp>
      <p:sp>
        <p:nvSpPr>
          <p:cNvPr id="8" name="矩形 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7538716" y="21835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lt"/>
              </a:rPr>
              <a:t>工作规划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  <a:sym typeface="+mn-lt"/>
            </a:endParaRPr>
          </a:p>
        </p:txBody>
      </p:sp>
      <p:grpSp>
        <p:nvGrpSpPr>
          <p:cNvPr id="9" name="组合 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GrpSpPr/>
          <p:nvPr/>
        </p:nvGrpSpPr>
        <p:grpSpPr>
          <a:xfrm>
            <a:off x="8654265" y="275265"/>
            <a:ext cx="212436" cy="147782"/>
            <a:chOff x="4359564" y="1237673"/>
            <a:chExt cx="212436" cy="147782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59564" y="1237673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359564" y="1311564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59564" y="1385455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42149" y="149101"/>
            <a:ext cx="893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lt"/>
              </a:rPr>
              <a:t>MORE.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41509" y="1658934"/>
            <a:ext cx="3644153" cy="1882588"/>
          </a:xfrm>
          <a:prstGeom prst="rect">
            <a:avLst/>
          </a:prstGeom>
          <a:solidFill>
            <a:srgbClr val="FCD6C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69262" y="1925643"/>
            <a:ext cx="3605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微软雅黑 Light" panose="020B0502040204020203" charset="-122"/>
                <a:cs typeface="+mn-cs"/>
              </a:rPr>
              <a:t>T</a:t>
            </a:r>
            <a:r>
              <a:rPr lang="en-US" altLang="zh-CN" sz="5400">
                <a:solidFill>
                  <a:srgbClr val="2E3032"/>
                </a:solidFill>
                <a:latin typeface="华文细黑" panose="02010600040101010101" charset="-122"/>
                <a:ea typeface="微软雅黑 Light" panose="020B0502040204020203" charset="-122"/>
              </a:rPr>
              <a:t>hank You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华文细黑" panose="02010600040101010101" charset="-122"/>
              <a:ea typeface="微软雅黑 Light" panose="020B0502040204020203" charset="-122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871063" y="2902761"/>
            <a:ext cx="1385047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1826898" y="3029074"/>
            <a:ext cx="544952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Calibri Light" panose="020F0302020204030204"/>
                <a:ea typeface="微软雅黑 Light" panose="020B0502040204020203" charset="-122"/>
                <a:cs typeface="+mn-cs"/>
              </a:rPr>
              <a:t>Lorem ipsum dolor sit amet, consectetuer adipiscing elit. Aenean commodo ligula eget dolor. Aenean massa. 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Calibri Light" panose="020F0302020204030204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465741"/>
            <a:ext cx="5177481" cy="191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352002" y="2421854"/>
            <a:ext cx="747749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248881" y="2450593"/>
            <a:ext cx="3874545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>
                <a:solidFill>
                  <a:srgbClr val="2E3032"/>
                </a:solidFill>
              </a:rPr>
              <a:t>Lorem ipsum dolor sit amet, consectetuer adipiscing elit. Aenean commodo ligula eget dolor. Aenean massa. </a:t>
            </a:r>
            <a:endParaRPr lang="en-US" altLang="zh-CN" sz="1050" dirty="0">
              <a:solidFill>
                <a:srgbClr val="2E303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8881" y="1815366"/>
            <a:ext cx="3860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latin typeface="+mj-ea"/>
                <a:ea typeface="+mj-ea"/>
              </a:rPr>
              <a:t>Overview Of Work </a:t>
            </a:r>
            <a:endParaRPr lang="zh-CN" altLang="en-US" sz="320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69" y="924398"/>
            <a:ext cx="4646881" cy="36419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4284" y="1431953"/>
            <a:ext cx="5097952" cy="1313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sp>
        <p:nvSpPr>
          <p:cNvPr id="15" name="矩形 1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22150" y="1889349"/>
            <a:ext cx="4850181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50643" y="3035877"/>
            <a:ext cx="3683776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17" name="矩形 1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50643" y="3790592"/>
            <a:ext cx="3683776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7991" y="1447226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1" y="1245923"/>
            <a:ext cx="4800600" cy="31922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1568450"/>
            <a:ext cx="2400300" cy="598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220741" y="2146288"/>
            <a:ext cx="3575725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96582" y="1624668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244900" y="3122600"/>
            <a:ext cx="3575725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3" name="矩形 2"/>
          <p:cNvSpPr/>
          <p:nvPr/>
        </p:nvSpPr>
        <p:spPr>
          <a:xfrm>
            <a:off x="8946009" y="1384183"/>
            <a:ext cx="197991" cy="2775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sp>
        <p:nvSpPr>
          <p:cNvPr id="3" name="矩形 2"/>
          <p:cNvSpPr/>
          <p:nvPr/>
        </p:nvSpPr>
        <p:spPr>
          <a:xfrm>
            <a:off x="299591" y="1168400"/>
            <a:ext cx="2367409" cy="3530600"/>
          </a:xfrm>
          <a:prstGeom prst="rect">
            <a:avLst/>
          </a:prstGeom>
          <a:noFill/>
          <a:ln>
            <a:solidFill>
              <a:srgbClr val="2E3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84014" y="1168400"/>
            <a:ext cx="2367409" cy="3530600"/>
          </a:xfrm>
          <a:prstGeom prst="rect">
            <a:avLst/>
          </a:prstGeom>
          <a:ln>
            <a:solidFill>
              <a:srgbClr val="2E3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468437" y="1168400"/>
            <a:ext cx="2367409" cy="3530600"/>
          </a:xfrm>
          <a:prstGeom prst="rect">
            <a:avLst/>
          </a:prstGeom>
          <a:noFill/>
          <a:ln>
            <a:solidFill>
              <a:srgbClr val="2E3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368732" y="2535238"/>
            <a:ext cx="2196059" cy="1521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82920" y="2135128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solidFill>
                  <a:srgbClr val="2E3032"/>
                </a:solidFill>
                <a:latin typeface="+mj-lt"/>
              </a:rPr>
              <a:t>Overview</a:t>
            </a: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3384014" y="2535238"/>
            <a:ext cx="2196059" cy="1521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798202" y="2135128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solidFill>
                  <a:srgbClr val="2E3032"/>
                </a:solidFill>
                <a:latin typeface="+mj-lt"/>
              </a:rPr>
              <a:t>Overview</a:t>
            </a:r>
          </a:p>
        </p:txBody>
      </p:sp>
      <p:sp>
        <p:nvSpPr>
          <p:cNvPr id="18" name="矩形 1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639180" y="2571750"/>
            <a:ext cx="2196059" cy="1521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053368" y="217164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solidFill>
                  <a:srgbClr val="2E3032"/>
                </a:solidFill>
                <a:latin typeface="+mj-lt"/>
              </a:rPr>
              <a:t>Overview</a:t>
            </a:r>
          </a:p>
        </p:txBody>
      </p:sp>
      <p:grpSp>
        <p:nvGrpSpPr>
          <p:cNvPr id="21" name="Group 124"/>
          <p:cNvGrpSpPr/>
          <p:nvPr/>
        </p:nvGrpSpPr>
        <p:grpSpPr>
          <a:xfrm>
            <a:off x="4334914" y="1611120"/>
            <a:ext cx="465607" cy="391712"/>
            <a:chOff x="5368132" y="2625725"/>
            <a:chExt cx="465138" cy="391319"/>
          </a:xfrm>
          <a:solidFill>
            <a:srgbClr val="2E3032"/>
          </a:solidFill>
        </p:grpSpPr>
        <p:sp>
          <p:nvSpPr>
            <p:cNvPr id="22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3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4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504803" y="1579021"/>
            <a:ext cx="464812" cy="464812"/>
            <a:chOff x="3191434" y="2145028"/>
            <a:chExt cx="359165" cy="359165"/>
          </a:xfrm>
          <a:solidFill>
            <a:srgbClr val="2E3032"/>
          </a:solidFill>
        </p:grpSpPr>
        <p:sp>
          <p:nvSpPr>
            <p:cNvPr id="26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7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9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flipH="1">
            <a:off x="1234355" y="1574570"/>
            <a:ext cx="464812" cy="464812"/>
            <a:chOff x="2473104" y="2145028"/>
            <a:chExt cx="359165" cy="359165"/>
          </a:xfrm>
          <a:solidFill>
            <a:srgbClr val="2E3032"/>
          </a:solidFill>
        </p:grpSpPr>
        <p:sp>
          <p:nvSpPr>
            <p:cNvPr id="31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2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80" y="0"/>
                  </a:moveTo>
                  <a:cubicBezTo>
                    <a:pt x="9025" y="0"/>
                    <a:pt x="0" y="9025"/>
                    <a:pt x="0" y="2018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80"/>
                  </a:cubicBezTo>
                  <a:cubicBezTo>
                    <a:pt x="2880" y="10618"/>
                    <a:pt x="10617" y="2880"/>
                    <a:pt x="2018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8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9" y="2929"/>
            <a:ext cx="3760291" cy="51376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7991" y="1270000"/>
            <a:ext cx="635000" cy="6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888224" y="1311494"/>
            <a:ext cx="3683776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15" name="矩形 14"/>
          <p:cNvSpPr/>
          <p:nvPr/>
        </p:nvSpPr>
        <p:spPr>
          <a:xfrm>
            <a:off x="197991" y="2535238"/>
            <a:ext cx="635000" cy="6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888224" y="2576732"/>
            <a:ext cx="3683776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17" name="矩形 16"/>
          <p:cNvSpPr/>
          <p:nvPr/>
        </p:nvSpPr>
        <p:spPr>
          <a:xfrm>
            <a:off x="197991" y="3806217"/>
            <a:ext cx="635000" cy="6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888224" y="3847711"/>
            <a:ext cx="3683776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grpSp>
        <p:nvGrpSpPr>
          <p:cNvPr id="12" name="Group 112"/>
          <p:cNvGrpSpPr/>
          <p:nvPr/>
        </p:nvGrpSpPr>
        <p:grpSpPr>
          <a:xfrm>
            <a:off x="335601" y="3955185"/>
            <a:ext cx="359779" cy="337063"/>
            <a:chOff x="5368132" y="3540125"/>
            <a:chExt cx="465138" cy="435769"/>
          </a:xfrm>
          <a:solidFill>
            <a:srgbClr val="2E3032"/>
          </a:solidFill>
        </p:grpSpPr>
        <p:sp>
          <p:nvSpPr>
            <p:cNvPr id="13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9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0" name="AutoShape 112"/>
          <p:cNvSpPr/>
          <p:nvPr/>
        </p:nvSpPr>
        <p:spPr bwMode="auto">
          <a:xfrm>
            <a:off x="325347" y="2673350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8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84"/>
                  <a:pt x="2737" y="2018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82124" y="1426983"/>
            <a:ext cx="246811" cy="359779"/>
            <a:chOff x="2528974" y="2863357"/>
            <a:chExt cx="246811" cy="359779"/>
          </a:xfrm>
          <a:solidFill>
            <a:srgbClr val="2E3032"/>
          </a:solidFill>
        </p:grpSpPr>
        <p:sp>
          <p:nvSpPr>
            <p:cNvPr id="22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81"/>
                    <a:pt x="8839" y="19406"/>
                  </a:cubicBezTo>
                  <a:lnTo>
                    <a:pt x="13000" y="19048"/>
                  </a:lnTo>
                  <a:cubicBezTo>
                    <a:pt x="12398" y="2018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3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2000" y="1414235"/>
            <a:ext cx="4503961" cy="23150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4675122" y="2617566"/>
            <a:ext cx="747749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4572001" y="2646305"/>
            <a:ext cx="3310003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>
                <a:solidFill>
                  <a:srgbClr val="2E3032"/>
                </a:solidFill>
              </a:rPr>
              <a:t>Lorem ipsum dolor sit amet, consectetuer adipiscing elit. Aenean commodo ligula eget dolor. Aenean massa. </a:t>
            </a:r>
            <a:endParaRPr lang="en-US" altLang="zh-CN" sz="1050" dirty="0">
              <a:solidFill>
                <a:srgbClr val="2E303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35309" y="1964296"/>
            <a:ext cx="4296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latin typeface="+mj-ea"/>
                <a:ea typeface="+mj-ea"/>
              </a:rPr>
              <a:t>Performance Display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Performance Display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1417740"/>
            <a:ext cx="9144000" cy="2877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93059" y="1980603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2E3032"/>
                </a:solidFill>
                <a:latin typeface="+mj-lt"/>
              </a:rPr>
              <a:t>35000</a:t>
            </a:r>
            <a:endParaRPr lang="zh-CN" altLang="en-US" sz="3600">
              <a:solidFill>
                <a:srgbClr val="2E3032"/>
              </a:solidFill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71443" y="1981472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2E3032"/>
                </a:solidFill>
                <a:latin typeface="+mj-lt"/>
              </a:rPr>
              <a:t>48000</a:t>
            </a:r>
            <a:endParaRPr lang="zh-CN" altLang="en-US" sz="3600">
              <a:solidFill>
                <a:srgbClr val="2E3032"/>
              </a:solidFill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11787" y="1980602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2E3032"/>
                </a:solidFill>
                <a:latin typeface="+mj-lt"/>
              </a:rPr>
              <a:t>90%</a:t>
            </a:r>
            <a:endParaRPr lang="zh-CN" altLang="en-US" sz="3600">
              <a:solidFill>
                <a:srgbClr val="2E3032"/>
              </a:solidFill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90172" y="1982669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2E3032"/>
                </a:solidFill>
                <a:latin typeface="+mj-lt"/>
              </a:rPr>
              <a:t>85%</a:t>
            </a:r>
            <a:endParaRPr lang="zh-CN" altLang="en-US" sz="3600">
              <a:solidFill>
                <a:srgbClr val="2E3032"/>
              </a:solidFill>
              <a:latin typeface="+mj-lt"/>
            </a:endParaRPr>
          </a:p>
        </p:txBody>
      </p:sp>
      <p:sp>
        <p:nvSpPr>
          <p:cNvPr id="18" name="文本框 1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840500" y="2672701"/>
            <a:ext cx="77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2E3032"/>
                </a:solidFill>
                <a:latin typeface="+mj-lt"/>
                <a:ea typeface="+mn-ea"/>
                <a:sym typeface="Calibri" panose="020F0502020204030204" pitchFamily="34" charset="0"/>
              </a:rPr>
              <a:t>DISPLAY</a:t>
            </a:r>
          </a:p>
        </p:txBody>
      </p:sp>
      <p:sp>
        <p:nvSpPr>
          <p:cNvPr id="19" name="矩形 1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385483" y="2949700"/>
            <a:ext cx="1687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cxnSp>
        <p:nvCxnSpPr>
          <p:cNvPr id="20" name="直接连接符 1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CxnSpPr/>
          <p:nvPr/>
        </p:nvCxnSpPr>
        <p:spPr>
          <a:xfrm>
            <a:off x="1136135" y="2966326"/>
            <a:ext cx="186507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3153394" y="2689327"/>
            <a:ext cx="77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2E3032"/>
                </a:solidFill>
                <a:latin typeface="+mj-lt"/>
                <a:ea typeface="+mn-ea"/>
                <a:sym typeface="Calibri" panose="020F0502020204030204" pitchFamily="34" charset="0"/>
              </a:rPr>
              <a:t>DISPLAY</a:t>
            </a:r>
          </a:p>
        </p:txBody>
      </p:sp>
      <p:sp>
        <p:nvSpPr>
          <p:cNvPr id="22" name="矩形 2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698377" y="2966326"/>
            <a:ext cx="1687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cxnSp>
        <p:nvCxnSpPr>
          <p:cNvPr id="23" name="直接连接符 2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CxnSpPr/>
          <p:nvPr/>
        </p:nvCxnSpPr>
        <p:spPr>
          <a:xfrm>
            <a:off x="3449029" y="2982952"/>
            <a:ext cx="186507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5462988" y="2672701"/>
            <a:ext cx="77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2E3032"/>
                </a:solidFill>
                <a:latin typeface="+mj-lt"/>
                <a:ea typeface="+mn-ea"/>
                <a:sym typeface="Calibri" panose="020F0502020204030204" pitchFamily="34" charset="0"/>
              </a:rPr>
              <a:t>DISPLAY</a:t>
            </a:r>
          </a:p>
        </p:txBody>
      </p:sp>
      <p:sp>
        <p:nvSpPr>
          <p:cNvPr id="35" name="矩形 3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007971" y="2949700"/>
            <a:ext cx="1687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cxnSp>
        <p:nvCxnSpPr>
          <p:cNvPr id="36" name="直接连接符 3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CxnSpPr/>
          <p:nvPr/>
        </p:nvCxnSpPr>
        <p:spPr>
          <a:xfrm>
            <a:off x="5758623" y="2966326"/>
            <a:ext cx="186507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7864654" y="2672701"/>
            <a:ext cx="77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2E3032"/>
                </a:solidFill>
                <a:latin typeface="+mj-lt"/>
                <a:ea typeface="+mn-ea"/>
                <a:sym typeface="Calibri" panose="020F0502020204030204" pitchFamily="34" charset="0"/>
              </a:rPr>
              <a:t>DISPLAY</a:t>
            </a:r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7409637" y="2949700"/>
            <a:ext cx="1687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cxnSp>
        <p:nvCxnSpPr>
          <p:cNvPr id="39" name="直接连接符 3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CxnSpPr/>
          <p:nvPr/>
        </p:nvCxnSpPr>
        <p:spPr>
          <a:xfrm>
            <a:off x="8160289" y="2966326"/>
            <a:ext cx="186507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藕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D6C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华文细黑">
      <a:majorFont>
        <a:latin typeface="华文细黑"/>
        <a:ea typeface="华文细黑"/>
        <a:cs typeface=""/>
      </a:majorFont>
      <a:minorFont>
        <a:latin typeface="Calibri Light"/>
        <a:ea typeface="微软雅黑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1074</Words>
  <Application>Microsoft Office PowerPoint</Application>
  <PresentationFormat>全屏显示(16:9)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Gill Sans</vt:lpstr>
      <vt:lpstr>华文细黑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dc:description>http://www.ypppt.com/</dc:description>
  <cp:lastModifiedBy>天 下</cp:lastModifiedBy>
  <cp:revision>7</cp:revision>
  <dcterms:created xsi:type="dcterms:W3CDTF">2018-05-21T13:45:00Z</dcterms:created>
  <dcterms:modified xsi:type="dcterms:W3CDTF">2021-01-06T01:00:55Z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