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933" r:id="rId2"/>
    <p:sldId id="914" r:id="rId3"/>
    <p:sldId id="906" r:id="rId4"/>
    <p:sldId id="919" r:id="rId5"/>
    <p:sldId id="929" r:id="rId6"/>
    <p:sldId id="893" r:id="rId7"/>
    <p:sldId id="876" r:id="rId8"/>
    <p:sldId id="920" r:id="rId9"/>
    <p:sldId id="921" r:id="rId10"/>
    <p:sldId id="874" r:id="rId11"/>
    <p:sldId id="894" r:id="rId12"/>
    <p:sldId id="907" r:id="rId13"/>
    <p:sldId id="873" r:id="rId14"/>
    <p:sldId id="922" r:id="rId15"/>
    <p:sldId id="923" r:id="rId16"/>
    <p:sldId id="877" r:id="rId17"/>
    <p:sldId id="878" r:id="rId18"/>
    <p:sldId id="895" r:id="rId19"/>
    <p:sldId id="886" r:id="rId20"/>
    <p:sldId id="908" r:id="rId21"/>
    <p:sldId id="875" r:id="rId22"/>
    <p:sldId id="879" r:id="rId23"/>
    <p:sldId id="924" r:id="rId24"/>
    <p:sldId id="925" r:id="rId25"/>
    <p:sldId id="926" r:id="rId26"/>
    <p:sldId id="927" r:id="rId27"/>
    <p:sldId id="884" r:id="rId28"/>
    <p:sldId id="883" r:id="rId29"/>
    <p:sldId id="909" r:id="rId30"/>
    <p:sldId id="887" r:id="rId31"/>
    <p:sldId id="896" r:id="rId32"/>
    <p:sldId id="890" r:id="rId33"/>
    <p:sldId id="901" r:id="rId34"/>
    <p:sldId id="871" r:id="rId35"/>
    <p:sldId id="910" r:id="rId36"/>
    <p:sldId id="891" r:id="rId37"/>
    <p:sldId id="928" r:id="rId38"/>
    <p:sldId id="912" r:id="rId39"/>
    <p:sldId id="911" r:id="rId40"/>
    <p:sldId id="917" r:id="rId41"/>
    <p:sldId id="899" r:id="rId42"/>
    <p:sldId id="934" r:id="rId43"/>
  </p:sldIdLst>
  <p:sldSz cx="12192000" cy="6858000"/>
  <p:notesSz cx="6858000" cy="9144000"/>
  <p:embeddedFontLst>
    <p:embeddedFont>
      <p:font typeface="微软雅黑" panose="020B0503020204020204" pitchFamily="34" charset="-122"/>
      <p:regular r:id="rId45"/>
      <p:bold r:id="rId46"/>
    </p:embeddedFont>
    <p:embeddedFont>
      <p:font typeface="Calibri" panose="020F0502020204030204" pitchFamily="34" charset="0"/>
      <p:regular r:id="rId47"/>
      <p:bold r:id="rId48"/>
      <p:italic r:id="rId49"/>
      <p:boldItalic r:id="rId50"/>
    </p:embeddedFont>
  </p:embeddedFontLst>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ABB"/>
    <a:srgbClr val="E6E6E6"/>
    <a:srgbClr val="E68900"/>
    <a:srgbClr val="C47500"/>
    <a:srgbClr val="434343"/>
    <a:srgbClr val="1B1B1B"/>
    <a:srgbClr val="EFEFF1"/>
    <a:srgbClr val="00B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359" autoAdjust="0"/>
  </p:normalViewPr>
  <p:slideViewPr>
    <p:cSldViewPr snapToGrid="0">
      <p:cViewPr varScale="1">
        <p:scale>
          <a:sx n="99" d="100"/>
          <a:sy n="99" d="100"/>
        </p:scale>
        <p:origin x="918"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2FCF1-5010-4EF9-8130-624637221B3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59F42-0518-4860-8118-8808382A89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2FBAA8-3877-483D-A48C-D9D4758633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2FBAA8-3877-483D-A48C-D9D47586338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2FBAA8-3877-483D-A48C-D9D47586338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2FBAA8-3877-483D-A48C-D9D47586338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2FBAA8-3877-483D-A48C-D9D47586338B}"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36</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41</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5" name="圆角矩形 14"/>
          <p:cNvSpPr/>
          <p:nvPr userDrawn="1"/>
        </p:nvSpPr>
        <p:spPr>
          <a:xfrm>
            <a:off x="4657427" y="292231"/>
            <a:ext cx="2880320" cy="65987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16" name="组合 15"/>
          <p:cNvGrpSpPr/>
          <p:nvPr userDrawn="1"/>
        </p:nvGrpSpPr>
        <p:grpSpPr>
          <a:xfrm>
            <a:off x="7897787" y="515325"/>
            <a:ext cx="604358" cy="216024"/>
            <a:chOff x="264939" y="188640"/>
            <a:chExt cx="604358" cy="216024"/>
          </a:xfrm>
          <a:solidFill>
            <a:schemeClr val="accent1"/>
          </a:solidFill>
        </p:grpSpPr>
        <p:sp>
          <p:nvSpPr>
            <p:cNvPr id="17" name="燕尾形 16"/>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userDrawn="1"/>
        </p:nvGrpSpPr>
        <p:grpSpPr>
          <a:xfrm rot="10800000">
            <a:off x="3721323" y="515325"/>
            <a:ext cx="604358" cy="216024"/>
            <a:chOff x="264939" y="188640"/>
            <a:chExt cx="604358" cy="216024"/>
          </a:xfrm>
          <a:solidFill>
            <a:schemeClr val="accent1"/>
          </a:solidFill>
        </p:grpSpPr>
        <p:sp>
          <p:nvSpPr>
            <p:cNvPr id="21" name="燕尾形 20"/>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矩形 1"/>
          <p:cNvSpPr/>
          <p:nvPr userDrawn="1"/>
        </p:nvSpPr>
        <p:spPr>
          <a:xfrm>
            <a:off x="0" y="1059680"/>
            <a:ext cx="12192000" cy="5560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cstate="email"/>
          <a:stretch>
            <a:fillRect/>
          </a:stretch>
        </p:blipFill>
        <p:spPr>
          <a:xfrm>
            <a:off x="0" y="5997488"/>
            <a:ext cx="883734" cy="8605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1059680"/>
            <a:ext cx="12192000" cy="5560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3" cstate="email"/>
          <a:stretch>
            <a:fillRect/>
          </a:stretch>
        </p:blipFill>
        <p:spPr>
          <a:xfrm>
            <a:off x="8269357" y="352233"/>
            <a:ext cx="3922643" cy="844640"/>
          </a:xfrm>
          <a:prstGeom prst="rect">
            <a:avLst/>
          </a:prstGeom>
        </p:spPr>
      </p:pic>
      <p:pic>
        <p:nvPicPr>
          <p:cNvPr id="4" name="图片 3"/>
          <p:cNvPicPr>
            <a:picLocks noChangeAspect="1"/>
          </p:cNvPicPr>
          <p:nvPr userDrawn="1"/>
        </p:nvPicPr>
        <p:blipFill>
          <a:blip r:embed="rId4" cstate="email"/>
          <a:stretch>
            <a:fillRect/>
          </a:stretch>
        </p:blipFill>
        <p:spPr>
          <a:xfrm>
            <a:off x="9212785" y="122944"/>
            <a:ext cx="696213" cy="6565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jpe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1.png"/><Relationship Id="rId7" Type="http://schemas.openxmlformats.org/officeDocument/2006/relationships/image" Target="../media/image8.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stretch>
            <a:fillRect/>
          </a:stretch>
        </p:blipFill>
        <p:spPr>
          <a:xfrm>
            <a:off x="2774197" y="4963444"/>
            <a:ext cx="7029288" cy="1302957"/>
          </a:xfrm>
          <a:prstGeom prst="rect">
            <a:avLst/>
          </a:prstGeom>
        </p:spPr>
      </p:pic>
      <p:grpSp>
        <p:nvGrpSpPr>
          <p:cNvPr id="11" name="Group 550"/>
          <p:cNvGrpSpPr/>
          <p:nvPr/>
        </p:nvGrpSpPr>
        <p:grpSpPr bwMode="auto">
          <a:xfrm>
            <a:off x="3248022" y="-638904"/>
            <a:ext cx="4041044" cy="3635089"/>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lgn="l" fontAlgn="auto">
                <a:spcBef>
                  <a:spcPts val="0"/>
                </a:spcBef>
                <a:spcAft>
                  <a:spcPts val="0"/>
                </a:spcAft>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552"/>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3"/>
                <a:ext cx="2132" cy="2133"/>
              </a:xfrm>
              <a:prstGeom prst="ellipse">
                <a:avLst/>
              </a:prstGeom>
              <a:gradFill rotWithShape="1">
                <a:gsLst>
                  <a:gs pos="0">
                    <a:schemeClr val="bg1"/>
                  </a:gs>
                  <a:gs pos="100000">
                    <a:schemeClr val="tx1">
                      <a:alpha val="0"/>
                      <a:lumMod val="42000"/>
                      <a:lumOff val="58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554"/>
              <p:cNvGrpSpPr/>
              <p:nvPr/>
            </p:nvGrpSpPr>
            <p:grpSpPr bwMode="auto">
              <a:xfrm>
                <a:off x="-6056" y="-2208"/>
                <a:ext cx="2208" cy="2208"/>
                <a:chOff x="-4060" y="-879"/>
                <a:chExt cx="2208" cy="2208"/>
              </a:xfrm>
            </p:grpSpPr>
            <p:grpSp>
              <p:nvGrpSpPr>
                <p:cNvPr id="16" name="Group 555"/>
                <p:cNvGrpSpPr/>
                <p:nvPr/>
              </p:nvGrpSpPr>
              <p:grpSpPr bwMode="auto">
                <a:xfrm>
                  <a:off x="-4060" y="-879"/>
                  <a:ext cx="2208" cy="2208"/>
                  <a:chOff x="-3924" y="-788"/>
                  <a:chExt cx="2208" cy="2208"/>
                </a:xfrm>
              </p:grpSpPr>
              <p:grpSp>
                <p:nvGrpSpPr>
                  <p:cNvPr id="32" name="Group 556"/>
                  <p:cNvGrpSpPr>
                    <a:grpSpLocks noChangeAspect="1"/>
                  </p:cNvGrpSpPr>
                  <p:nvPr/>
                </p:nvGrpSpPr>
                <p:grpSpPr bwMode="auto">
                  <a:xfrm>
                    <a:off x="-3924" y="-788"/>
                    <a:ext cx="2208" cy="2202"/>
                    <a:chOff x="168" y="696"/>
                    <a:chExt cx="1429" cy="1429"/>
                  </a:xfrm>
                </p:grpSpPr>
                <p:grpSp>
                  <p:nvGrpSpPr>
                    <p:cNvPr id="40" name="Group 557"/>
                    <p:cNvGrpSpPr>
                      <a:grpSpLocks noChangeAspect="1"/>
                    </p:cNvGrpSpPr>
                    <p:nvPr/>
                  </p:nvGrpSpPr>
                  <p:grpSpPr bwMode="auto">
                    <a:xfrm>
                      <a:off x="854" y="696"/>
                      <a:ext cx="56" cy="1429"/>
                      <a:chOff x="845" y="696"/>
                      <a:chExt cx="56" cy="1429"/>
                    </a:xfrm>
                  </p:grpSpPr>
                  <p:sp>
                    <p:nvSpPr>
                      <p:cNvPr id="44"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560"/>
                    <p:cNvGrpSpPr>
                      <a:grpSpLocks noChangeAspect="1"/>
                    </p:cNvGrpSpPr>
                    <p:nvPr/>
                  </p:nvGrpSpPr>
                  <p:grpSpPr bwMode="auto">
                    <a:xfrm rot="5400000">
                      <a:off x="855" y="696"/>
                      <a:ext cx="56" cy="1429"/>
                      <a:chOff x="845" y="696"/>
                      <a:chExt cx="56" cy="1429"/>
                    </a:xfrm>
                  </p:grpSpPr>
                  <p:sp>
                    <p:nvSpPr>
                      <p:cNvPr id="42"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Group 563"/>
                  <p:cNvGrpSpPr>
                    <a:grpSpLocks noChangeAspect="1"/>
                  </p:cNvGrpSpPr>
                  <p:nvPr/>
                </p:nvGrpSpPr>
                <p:grpSpPr bwMode="auto">
                  <a:xfrm rot="2700000">
                    <a:off x="-3927" y="-785"/>
                    <a:ext cx="2208" cy="2202"/>
                    <a:chOff x="168" y="696"/>
                    <a:chExt cx="1429" cy="1429"/>
                  </a:xfrm>
                </p:grpSpPr>
                <p:grpSp>
                  <p:nvGrpSpPr>
                    <p:cNvPr id="34" name="Group 564"/>
                    <p:cNvGrpSpPr>
                      <a:grpSpLocks noChangeAspect="1"/>
                    </p:cNvGrpSpPr>
                    <p:nvPr/>
                  </p:nvGrpSpPr>
                  <p:grpSpPr bwMode="auto">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567"/>
                    <p:cNvGrpSpPr>
                      <a:grpSpLocks noChangeAspect="1"/>
                    </p:cNvGrpSpPr>
                    <p:nvPr/>
                  </p:nvGrpSpPr>
                  <p:grpSpPr bwMode="auto">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7" name="Group 570"/>
                <p:cNvGrpSpPr/>
                <p:nvPr/>
              </p:nvGrpSpPr>
              <p:grpSpPr bwMode="auto">
                <a:xfrm rot="1320000">
                  <a:off x="-3742" y="-520"/>
                  <a:ext cx="1546" cy="1546"/>
                  <a:chOff x="-3924" y="-788"/>
                  <a:chExt cx="2208" cy="2208"/>
                </a:xfrm>
              </p:grpSpPr>
              <p:grpSp>
                <p:nvGrpSpPr>
                  <p:cNvPr id="18" name="Group 571"/>
                  <p:cNvGrpSpPr>
                    <a:grpSpLocks noChangeAspect="1"/>
                  </p:cNvGrpSpPr>
                  <p:nvPr/>
                </p:nvGrpSpPr>
                <p:grpSpPr bwMode="auto">
                  <a:xfrm>
                    <a:off x="-3924" y="-788"/>
                    <a:ext cx="2208" cy="2202"/>
                    <a:chOff x="168" y="696"/>
                    <a:chExt cx="1429" cy="1429"/>
                  </a:xfrm>
                </p:grpSpPr>
                <p:grpSp>
                  <p:nvGrpSpPr>
                    <p:cNvPr id="26" name="Group 572"/>
                    <p:cNvGrpSpPr>
                      <a:grpSpLocks noChangeAspect="1"/>
                    </p:cNvGrpSpPr>
                    <p:nvPr/>
                  </p:nvGrpSpPr>
                  <p:grpSpPr bwMode="auto">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575"/>
                    <p:cNvGrpSpPr>
                      <a:grpSpLocks noChangeAspect="1"/>
                    </p:cNvGrpSpPr>
                    <p:nvPr/>
                  </p:nvGrpSpPr>
                  <p:grpSpPr bwMode="auto">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Group 578"/>
                  <p:cNvGrpSpPr>
                    <a:grpSpLocks noChangeAspect="1"/>
                  </p:cNvGrpSpPr>
                  <p:nvPr/>
                </p:nvGrpSpPr>
                <p:grpSpPr bwMode="auto">
                  <a:xfrm rot="2700000">
                    <a:off x="-3927" y="-785"/>
                    <a:ext cx="2208" cy="2202"/>
                    <a:chOff x="168" y="696"/>
                    <a:chExt cx="1429" cy="1429"/>
                  </a:xfrm>
                </p:grpSpPr>
                <p:grpSp>
                  <p:nvGrpSpPr>
                    <p:cNvPr id="20" name="Group 579"/>
                    <p:cNvGrpSpPr>
                      <a:grpSpLocks noChangeAspect="1"/>
                    </p:cNvGrpSpPr>
                    <p:nvPr/>
                  </p:nvGrpSpPr>
                  <p:grpSpPr bwMode="auto">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582"/>
                    <p:cNvGrpSpPr>
                      <a:grpSpLocks noChangeAspect="1"/>
                    </p:cNvGrpSpPr>
                    <p:nvPr/>
                  </p:nvGrpSpPr>
                  <p:grpSpPr bwMode="auto">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grpSp>
      <p:pic>
        <p:nvPicPr>
          <p:cNvPr id="3" name="图片 2"/>
          <p:cNvPicPr>
            <a:picLocks noChangeAspect="1"/>
          </p:cNvPicPr>
          <p:nvPr/>
        </p:nvPicPr>
        <p:blipFill>
          <a:blip r:embed="rId5" cstate="email"/>
          <a:stretch>
            <a:fillRect/>
          </a:stretch>
        </p:blipFill>
        <p:spPr>
          <a:xfrm>
            <a:off x="1519163" y="-325441"/>
            <a:ext cx="9153674" cy="6677083"/>
          </a:xfrm>
          <a:prstGeom prst="rect">
            <a:avLst/>
          </a:prstGeom>
        </p:spPr>
      </p:pic>
      <p:pic>
        <p:nvPicPr>
          <p:cNvPr id="6" name="图片 5"/>
          <p:cNvPicPr>
            <a:picLocks noChangeAspect="1"/>
          </p:cNvPicPr>
          <p:nvPr/>
        </p:nvPicPr>
        <p:blipFill>
          <a:blip r:embed="rId6" cstate="email">
            <a:duotone>
              <a:schemeClr val="accent1">
                <a:shade val="45000"/>
                <a:satMod val="135000"/>
              </a:schemeClr>
              <a:prstClr val="white"/>
            </a:duotone>
          </a:blip>
          <a:stretch>
            <a:fillRect/>
          </a:stretch>
        </p:blipFill>
        <p:spPr>
          <a:xfrm>
            <a:off x="526207" y="5342015"/>
            <a:ext cx="845394" cy="1515985"/>
          </a:xfrm>
          <a:prstGeom prst="rect">
            <a:avLst/>
          </a:prstGeom>
        </p:spPr>
      </p:pic>
      <p:pic>
        <p:nvPicPr>
          <p:cNvPr id="9" name="Picture 4" descr="https://timgsa.baidu.com/timg?image&amp;quality=80&amp;size=b9999_10000&amp;sec=1495463078439&amp;di=86b5e1ac07315e028db9eb4179da9a6f&amp;imgtype=0&amp;src=http%3A%2F%2Fs7.sinaimg.cn%2Fmiddle%2F4d29e3f4xa75fcea45b96%26690"/>
          <p:cNvPicPr>
            <a:picLocks noChangeAspect="1" noChangeArrowheads="1" noCrop="1"/>
          </p:cNvPicPr>
          <p:nvPr/>
        </p:nvPicPr>
        <p:blipFill>
          <a:blip r:embed="rId7"/>
          <a:srcRect/>
          <a:stretch>
            <a:fillRect/>
          </a:stretch>
        </p:blipFill>
        <p:spPr bwMode="auto">
          <a:xfrm>
            <a:off x="2626635" y="92887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8"/>
          <a:stretch>
            <a:fillRect/>
          </a:stretch>
        </p:blipFill>
        <p:spPr>
          <a:xfrm>
            <a:off x="6484128" y="1881371"/>
            <a:ext cx="4574391" cy="3746941"/>
          </a:xfrm>
          <a:prstGeom prst="rect">
            <a:avLst/>
          </a:prstGeom>
        </p:spPr>
      </p:pic>
      <p:pic>
        <p:nvPicPr>
          <p:cNvPr id="46" name="Picture 20" descr="C:\Documents and Settings\Administrator\桌面\]-02.png"/>
          <p:cNvPicPr>
            <a:picLocks noChangeAspect="1" noChangeArrowheads="1"/>
          </p:cNvPicPr>
          <p:nvPr/>
        </p:nvPicPr>
        <p:blipFill>
          <a:blip r:embed="rId9" cstate="email">
            <a:biLevel thresh="75000"/>
          </a:blip>
          <a:srcRect/>
          <a:stretch>
            <a:fillRect/>
          </a:stretch>
        </p:blipFill>
        <p:spPr bwMode="auto">
          <a:xfrm rot="19800000">
            <a:off x="4652862" y="699798"/>
            <a:ext cx="1127082" cy="124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6*min(max(#ppt_w*#ppt_h,.3),1)-7.4)/-.7*#ppt_w"/>
                                          </p:val>
                                        </p:tav>
                                        <p:tav tm="100000">
                                          <p:val>
                                            <p:strVal val="#ppt_w"/>
                                          </p:val>
                                        </p:tav>
                                      </p:tavLst>
                                    </p:anim>
                                    <p:anim calcmode="lin" valueType="num">
                                      <p:cBhvr>
                                        <p:cTn id="15" dur="1000" fill="hold"/>
                                        <p:tgtEl>
                                          <p:spTgt spid="3"/>
                                        </p:tgtEl>
                                        <p:attrNameLst>
                                          <p:attrName>ppt_h</p:attrName>
                                        </p:attrNameLst>
                                      </p:cBhvr>
                                      <p:tavLst>
                                        <p:tav tm="0">
                                          <p:val>
                                            <p:strVal val="(6*min(max(#ppt_w*#ppt_h,.3),1)-7.4)/-.7*#ppt_h"/>
                                          </p:val>
                                        </p:tav>
                                        <p:tav tm="100000">
                                          <p:val>
                                            <p:strVal val="#ppt_h"/>
                                          </p:val>
                                        </p:tav>
                                      </p:tavLst>
                                    </p:anim>
                                    <p:anim calcmode="lin" valueType="num">
                                      <p:cBhvr>
                                        <p:cTn id="16" dur="1000" fill="hold"/>
                                        <p:tgtEl>
                                          <p:spTgt spid="3"/>
                                        </p:tgtEl>
                                        <p:attrNameLst>
                                          <p:attrName>ppt_x</p:attrName>
                                        </p:attrNameLst>
                                      </p:cBhvr>
                                      <p:tavLst>
                                        <p:tav tm="0">
                                          <p:val>
                                            <p:fltVal val="0.5"/>
                                          </p:val>
                                        </p:tav>
                                        <p:tav tm="100000">
                                          <p:val>
                                            <p:strVal val="#ppt_x"/>
                                          </p:val>
                                        </p:tav>
                                      </p:tavLst>
                                    </p:anim>
                                    <p:anim calcmode="lin" valueType="num">
                                      <p:cBhvr>
                                        <p:cTn id="17"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3500"/>
                            </p:stCondLst>
                            <p:childTnLst>
                              <p:par>
                                <p:cTn id="32" presetID="1"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par>
                                <p:cTn id="34" presetID="8" presetClass="emph" presetSubtype="0" fill="hold" nodeType="withEffect">
                                  <p:stCondLst>
                                    <p:cond delay="0"/>
                                  </p:stCondLst>
                                  <p:childTnLst>
                                    <p:animRot by="10800000">
                                      <p:cBhvr>
                                        <p:cTn id="35" dur="1000" fill="hold"/>
                                        <p:tgtEl>
                                          <p:spTgt spid="46"/>
                                        </p:tgtEl>
                                        <p:attrNameLst>
                                          <p:attrName>r</p:attrName>
                                        </p:attrNameLst>
                                      </p:cBhvr>
                                    </p:animRot>
                                  </p:childTnLst>
                                </p:cTn>
                              </p:par>
                              <p:par>
                                <p:cTn id="36" presetID="10" presetClass="exit" presetSubtype="0" fill="hold" nodeType="withEffect">
                                  <p:stCondLst>
                                    <p:cond delay="1000"/>
                                  </p:stCondLst>
                                  <p:childTnLst>
                                    <p:animEffect transition="out" filter="fade">
                                      <p:cBhvr>
                                        <p:cTn id="37" dur="800"/>
                                        <p:tgtEl>
                                          <p:spTgt spid="46"/>
                                        </p:tgtEl>
                                      </p:cBhvr>
                                    </p:animEffect>
                                    <p:set>
                                      <p:cBhvr>
                                        <p:cTn id="38" dur="1" fill="hold">
                                          <p:stCondLst>
                                            <p:cond delay="799"/>
                                          </p:stCondLst>
                                        </p:cTn>
                                        <p:tgtEl>
                                          <p:spTgt spid="46"/>
                                        </p:tgtEl>
                                        <p:attrNameLst>
                                          <p:attrName>style.visibility</p:attrName>
                                        </p:attrNameLst>
                                      </p:cBhvr>
                                      <p:to>
                                        <p:strVal val="hidden"/>
                                      </p:to>
                                    </p:se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4000"/>
                            </p:stCondLst>
                            <p:childTnLst>
                              <p:par>
                                <p:cTn id="44" presetID="6" presetClass="emph" presetSubtype="0" fill="hold" nodeType="afterEffect">
                                  <p:stCondLst>
                                    <p:cond delay="0"/>
                                  </p:stCondLst>
                                  <p:childTnLst>
                                    <p:animScale>
                                      <p:cBhvr>
                                        <p:cTn id="45" dur="1250" fill="hold"/>
                                        <p:tgtEl>
                                          <p:spTgt spid="11"/>
                                        </p:tgtEl>
                                      </p:cBhvr>
                                      <p:by x="400000" y="400000"/>
                                    </p:animScale>
                                  </p:childTnLst>
                                </p:cTn>
                              </p:par>
                            </p:childTnLst>
                          </p:cTn>
                        </p:par>
                        <p:par>
                          <p:cTn id="46" fill="hold">
                            <p:stCondLst>
                              <p:cond delay="5500"/>
                            </p:stCondLst>
                            <p:childTnLst>
                              <p:par>
                                <p:cTn id="47" presetID="6" presetClass="emph" presetSubtype="0" autoRev="1" fill="hold" nodeType="afterEffect">
                                  <p:stCondLst>
                                    <p:cond delay="0"/>
                                  </p:stCondLst>
                                  <p:childTnLst>
                                    <p:animScale>
                                      <p:cBhvr>
                                        <p:cTn id="48" dur="1250" fill="hold"/>
                                        <p:tgtEl>
                                          <p:spTgt spid="11"/>
                                        </p:tgtEl>
                                      </p:cBhvr>
                                      <p:by x="400000" y="400000"/>
                                    </p:animScale>
                                  </p:childTnLst>
                                </p:cTn>
                              </p:par>
                              <p:par>
                                <p:cTn id="49" presetID="10" presetClass="exit" presetSubtype="0" fill="hold" nodeType="withEffect">
                                  <p:stCondLst>
                                    <p:cond delay="0"/>
                                  </p:stCondLst>
                                  <p:childTnLst>
                                    <p:animEffect transition="out" filter="fade">
                                      <p:cBhvr>
                                        <p:cTn id="50" dur="1250"/>
                                        <p:tgtEl>
                                          <p:spTgt spid="11"/>
                                        </p:tgtEl>
                                      </p:cBhvr>
                                    </p:animEffect>
                                    <p:set>
                                      <p:cBhvr>
                                        <p:cTn id="51"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116" name="组合 115"/>
          <p:cNvGrpSpPr/>
          <p:nvPr/>
        </p:nvGrpSpPr>
        <p:grpSpPr>
          <a:xfrm>
            <a:off x="5520085" y="1701258"/>
            <a:ext cx="2951560" cy="1813476"/>
            <a:chOff x="7172739" y="2452033"/>
            <a:chExt cx="2952328" cy="1813948"/>
          </a:xfrm>
        </p:grpSpPr>
        <p:sp>
          <p:nvSpPr>
            <p:cNvPr id="117" name="圆角矩形 116"/>
            <p:cNvSpPr/>
            <p:nvPr/>
          </p:nvSpPr>
          <p:spPr>
            <a:xfrm>
              <a:off x="7172739" y="2452033"/>
              <a:ext cx="2808312" cy="463580"/>
            </a:xfrm>
            <a:prstGeom prst="roundRect">
              <a:avLst>
                <a:gd name="adj" fmla="val 11271"/>
              </a:avLst>
            </a:prstGeom>
            <a:solidFill>
              <a:schemeClr val="accent1"/>
            </a:soli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8" name="圆角矩形 117"/>
            <p:cNvSpPr/>
            <p:nvPr/>
          </p:nvSpPr>
          <p:spPr>
            <a:xfrm>
              <a:off x="7172739" y="3068961"/>
              <a:ext cx="2952328" cy="11970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119" name="组合 118"/>
            <p:cNvGrpSpPr/>
            <p:nvPr/>
          </p:nvGrpSpPr>
          <p:grpSpPr>
            <a:xfrm rot="16200000">
              <a:off x="7406286" y="2898091"/>
              <a:ext cx="527587" cy="130584"/>
              <a:chOff x="5856449" y="4311193"/>
              <a:chExt cx="527587" cy="130584"/>
            </a:xfrm>
          </p:grpSpPr>
          <p:sp>
            <p:nvSpPr>
              <p:cNvPr id="125" name="椭圆 124"/>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6" name="椭圆 125"/>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7" name="圆角矩形 126"/>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圆角矩形 127"/>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组合 119"/>
            <p:cNvGrpSpPr/>
            <p:nvPr/>
          </p:nvGrpSpPr>
          <p:grpSpPr>
            <a:xfrm rot="16200000">
              <a:off x="9278493" y="2898091"/>
              <a:ext cx="527587" cy="130585"/>
              <a:chOff x="5856449" y="3383509"/>
              <a:chExt cx="527587" cy="130585"/>
            </a:xfrm>
          </p:grpSpPr>
          <p:sp>
            <p:nvSpPr>
              <p:cNvPr id="121" name="椭圆 120"/>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2" name="椭圆 121"/>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23" name="圆角矩形 122"/>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圆角矩形 123"/>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29" name="TextBox 499"/>
          <p:cNvSpPr txBox="1"/>
          <p:nvPr/>
        </p:nvSpPr>
        <p:spPr>
          <a:xfrm>
            <a:off x="6056941" y="1748523"/>
            <a:ext cx="1723550" cy="400110"/>
          </a:xfrm>
          <a:prstGeom prst="rect">
            <a:avLst/>
          </a:prstGeom>
          <a:noFill/>
        </p:spPr>
        <p:txBody>
          <a:bodyPr wrap="none" rtlCol="0" anchor="ctr">
            <a:spAutoFit/>
          </a:bodyPr>
          <a:lstStyle/>
          <a:p>
            <a:pPr lvl="0" algn="r"/>
            <a:r>
              <a:rPr lang="zh-CN" altLang="en-US" sz="2000" b="1" dirty="0">
                <a:solidFill>
                  <a:schemeClr val="bg1"/>
                </a:solidFill>
                <a:latin typeface="Arial" panose="020B0604020202020204" pitchFamily="34" charset="0"/>
                <a:ea typeface="微软雅黑" panose="020B0503020204020204" pitchFamily="34" charset="-122"/>
                <a:cs typeface="UKIJ Qolyazma" pitchFamily="18" charset="0"/>
                <a:sym typeface="Arial" panose="020B0604020202020204" pitchFamily="34" charset="0"/>
              </a:rPr>
              <a:t>点击添加内容</a:t>
            </a:r>
          </a:p>
        </p:txBody>
      </p:sp>
      <p:sp>
        <p:nvSpPr>
          <p:cNvPr id="130" name="矩形 129"/>
          <p:cNvSpPr/>
          <p:nvPr/>
        </p:nvSpPr>
        <p:spPr>
          <a:xfrm>
            <a:off x="5664063" y="2493140"/>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grpSp>
        <p:nvGrpSpPr>
          <p:cNvPr id="131" name="组合 130"/>
          <p:cNvGrpSpPr/>
          <p:nvPr/>
        </p:nvGrpSpPr>
        <p:grpSpPr>
          <a:xfrm>
            <a:off x="8615624" y="1701258"/>
            <a:ext cx="2951560" cy="1813476"/>
            <a:chOff x="7172739" y="2452033"/>
            <a:chExt cx="2952328" cy="1813948"/>
          </a:xfrm>
        </p:grpSpPr>
        <p:sp>
          <p:nvSpPr>
            <p:cNvPr id="132" name="圆角矩形 131"/>
            <p:cNvSpPr/>
            <p:nvPr/>
          </p:nvSpPr>
          <p:spPr>
            <a:xfrm>
              <a:off x="7172739" y="2452033"/>
              <a:ext cx="2808312" cy="463580"/>
            </a:xfrm>
            <a:prstGeom prst="roundRect">
              <a:avLst>
                <a:gd name="adj" fmla="val 11271"/>
              </a:avLst>
            </a:prstGeom>
            <a:solidFill>
              <a:schemeClr val="accent2"/>
            </a:soli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3" name="圆角矩形 132"/>
            <p:cNvSpPr/>
            <p:nvPr/>
          </p:nvSpPr>
          <p:spPr>
            <a:xfrm>
              <a:off x="7172739" y="3068961"/>
              <a:ext cx="2952328" cy="11970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组合 133"/>
            <p:cNvGrpSpPr/>
            <p:nvPr/>
          </p:nvGrpSpPr>
          <p:grpSpPr>
            <a:xfrm rot="16200000">
              <a:off x="7406286" y="2898091"/>
              <a:ext cx="527587" cy="130584"/>
              <a:chOff x="5856449" y="4311193"/>
              <a:chExt cx="527587" cy="130584"/>
            </a:xfrm>
          </p:grpSpPr>
          <p:sp>
            <p:nvSpPr>
              <p:cNvPr id="140" name="椭圆 13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1" name="椭圆 14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2" name="圆角矩形 14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圆角矩形 14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5" name="组合 134"/>
            <p:cNvGrpSpPr/>
            <p:nvPr/>
          </p:nvGrpSpPr>
          <p:grpSpPr>
            <a:xfrm rot="16200000">
              <a:off x="9278493" y="2898091"/>
              <a:ext cx="527587" cy="130585"/>
              <a:chOff x="5856449" y="3383509"/>
              <a:chExt cx="527587" cy="130585"/>
            </a:xfrm>
          </p:grpSpPr>
          <p:sp>
            <p:nvSpPr>
              <p:cNvPr id="136" name="椭圆 13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7" name="椭圆 13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8" name="圆角矩形 13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圆角矩形 13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4" name="TextBox 499"/>
          <p:cNvSpPr txBox="1"/>
          <p:nvPr/>
        </p:nvSpPr>
        <p:spPr>
          <a:xfrm>
            <a:off x="9109229" y="1748523"/>
            <a:ext cx="1723550" cy="400110"/>
          </a:xfrm>
          <a:prstGeom prst="rect">
            <a:avLst/>
          </a:prstGeom>
          <a:noFill/>
        </p:spPr>
        <p:txBody>
          <a:bodyPr wrap="none" rtlCol="0" anchor="ctr">
            <a:spAutoFit/>
          </a:bodyPr>
          <a:lstStyle/>
          <a:p>
            <a:pPr lvl="0" algn="r"/>
            <a:r>
              <a:rPr lang="zh-CN" altLang="en-US" sz="2000" b="1" dirty="0">
                <a:solidFill>
                  <a:schemeClr val="bg1"/>
                </a:solidFill>
                <a:latin typeface="Arial" panose="020B0604020202020204" pitchFamily="34" charset="0"/>
                <a:ea typeface="微软雅黑" panose="020B0503020204020204" pitchFamily="34" charset="-122"/>
                <a:cs typeface="UKIJ Qolyazma" pitchFamily="18" charset="0"/>
                <a:sym typeface="Arial" panose="020B0604020202020204" pitchFamily="34" charset="0"/>
              </a:rPr>
              <a:t>点击添加内容</a:t>
            </a:r>
          </a:p>
        </p:txBody>
      </p:sp>
      <p:sp>
        <p:nvSpPr>
          <p:cNvPr id="145" name="矩形 144"/>
          <p:cNvSpPr/>
          <p:nvPr/>
        </p:nvSpPr>
        <p:spPr>
          <a:xfrm>
            <a:off x="8759601" y="2493140"/>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grpSp>
        <p:nvGrpSpPr>
          <p:cNvPr id="146" name="组合 145"/>
          <p:cNvGrpSpPr/>
          <p:nvPr/>
        </p:nvGrpSpPr>
        <p:grpSpPr>
          <a:xfrm>
            <a:off x="5520085" y="3919181"/>
            <a:ext cx="2951560" cy="1813476"/>
            <a:chOff x="7172739" y="2452033"/>
            <a:chExt cx="2952328" cy="1813948"/>
          </a:xfrm>
        </p:grpSpPr>
        <p:sp>
          <p:nvSpPr>
            <p:cNvPr id="147" name="圆角矩形 146"/>
            <p:cNvSpPr/>
            <p:nvPr/>
          </p:nvSpPr>
          <p:spPr>
            <a:xfrm>
              <a:off x="7172739" y="2452033"/>
              <a:ext cx="2808312" cy="463580"/>
            </a:xfrm>
            <a:prstGeom prst="roundRect">
              <a:avLst>
                <a:gd name="adj" fmla="val 11271"/>
              </a:avLst>
            </a:prstGeom>
            <a:solidFill>
              <a:schemeClr val="accent3"/>
            </a:soli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8" name="圆角矩形 147"/>
            <p:cNvSpPr/>
            <p:nvPr/>
          </p:nvSpPr>
          <p:spPr>
            <a:xfrm>
              <a:off x="7172739" y="3068961"/>
              <a:ext cx="2952328" cy="11970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149" name="组合 148"/>
            <p:cNvGrpSpPr/>
            <p:nvPr/>
          </p:nvGrpSpPr>
          <p:grpSpPr>
            <a:xfrm rot="16200000">
              <a:off x="7406286" y="2898091"/>
              <a:ext cx="527587" cy="130584"/>
              <a:chOff x="5856449" y="4311193"/>
              <a:chExt cx="527587" cy="130584"/>
            </a:xfrm>
          </p:grpSpPr>
          <p:sp>
            <p:nvSpPr>
              <p:cNvPr id="155" name="椭圆 154"/>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6" name="椭圆 155"/>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7" name="圆角矩形 156"/>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圆角矩形 157"/>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0" name="组合 149"/>
            <p:cNvGrpSpPr/>
            <p:nvPr/>
          </p:nvGrpSpPr>
          <p:grpSpPr>
            <a:xfrm rot="16200000">
              <a:off x="9278493" y="2898091"/>
              <a:ext cx="527587" cy="130585"/>
              <a:chOff x="5856449" y="3383509"/>
              <a:chExt cx="527587" cy="130585"/>
            </a:xfrm>
          </p:grpSpPr>
          <p:sp>
            <p:nvSpPr>
              <p:cNvPr id="151" name="椭圆 150"/>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2" name="椭圆 151"/>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3" name="圆角矩形 152"/>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圆角矩形 153"/>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9" name="TextBox 499"/>
          <p:cNvSpPr txBox="1"/>
          <p:nvPr/>
        </p:nvSpPr>
        <p:spPr>
          <a:xfrm>
            <a:off x="6056941" y="3966444"/>
            <a:ext cx="1723550" cy="400110"/>
          </a:xfrm>
          <a:prstGeom prst="rect">
            <a:avLst/>
          </a:prstGeom>
          <a:noFill/>
        </p:spPr>
        <p:txBody>
          <a:bodyPr wrap="none" rtlCol="0" anchor="ctr">
            <a:spAutoFit/>
          </a:bodyPr>
          <a:lstStyle/>
          <a:p>
            <a:pPr lvl="0" algn="r"/>
            <a:r>
              <a:rPr lang="zh-CN" altLang="en-US" sz="2000" b="1" dirty="0">
                <a:solidFill>
                  <a:schemeClr val="bg1"/>
                </a:solidFill>
                <a:latin typeface="Arial" panose="020B0604020202020204" pitchFamily="34" charset="0"/>
                <a:ea typeface="微软雅黑" panose="020B0503020204020204" pitchFamily="34" charset="-122"/>
                <a:cs typeface="UKIJ Qolyazma" pitchFamily="18" charset="0"/>
                <a:sym typeface="Arial" panose="020B0604020202020204" pitchFamily="34" charset="0"/>
              </a:rPr>
              <a:t>点击添加内容</a:t>
            </a:r>
          </a:p>
        </p:txBody>
      </p:sp>
      <p:sp>
        <p:nvSpPr>
          <p:cNvPr id="160" name="矩形 159"/>
          <p:cNvSpPr/>
          <p:nvPr/>
        </p:nvSpPr>
        <p:spPr>
          <a:xfrm>
            <a:off x="5664063" y="4711063"/>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grpSp>
        <p:nvGrpSpPr>
          <p:cNvPr id="161" name="组合 160"/>
          <p:cNvGrpSpPr/>
          <p:nvPr/>
        </p:nvGrpSpPr>
        <p:grpSpPr>
          <a:xfrm>
            <a:off x="8615624" y="3919181"/>
            <a:ext cx="2951560" cy="1813476"/>
            <a:chOff x="7172739" y="2452033"/>
            <a:chExt cx="2952328" cy="1813948"/>
          </a:xfrm>
        </p:grpSpPr>
        <p:sp>
          <p:nvSpPr>
            <p:cNvPr id="162" name="圆角矩形 161"/>
            <p:cNvSpPr/>
            <p:nvPr/>
          </p:nvSpPr>
          <p:spPr>
            <a:xfrm>
              <a:off x="7172739" y="2452033"/>
              <a:ext cx="2808312" cy="463580"/>
            </a:xfrm>
            <a:prstGeom prst="roundRect">
              <a:avLst>
                <a:gd name="adj" fmla="val 11271"/>
              </a:avLst>
            </a:prstGeom>
            <a:solidFill>
              <a:schemeClr val="accent4"/>
            </a:soli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63" name="圆角矩形 162"/>
            <p:cNvSpPr/>
            <p:nvPr/>
          </p:nvSpPr>
          <p:spPr>
            <a:xfrm>
              <a:off x="7172739" y="3068961"/>
              <a:ext cx="2952328" cy="11970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164" name="组合 163"/>
            <p:cNvGrpSpPr/>
            <p:nvPr/>
          </p:nvGrpSpPr>
          <p:grpSpPr>
            <a:xfrm rot="16200000">
              <a:off x="7406286" y="2898091"/>
              <a:ext cx="527587" cy="130584"/>
              <a:chOff x="5856449" y="4311193"/>
              <a:chExt cx="527587" cy="130584"/>
            </a:xfrm>
          </p:grpSpPr>
          <p:sp>
            <p:nvSpPr>
              <p:cNvPr id="170" name="椭圆 169"/>
              <p:cNvSpPr/>
              <p:nvPr/>
            </p:nvSpPr>
            <p:spPr>
              <a:xfrm>
                <a:off x="5856449"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1" name="椭圆 170"/>
              <p:cNvSpPr/>
              <p:nvPr/>
            </p:nvSpPr>
            <p:spPr>
              <a:xfrm>
                <a:off x="6253452" y="4311193"/>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2" name="圆角矩形 171"/>
              <p:cNvSpPr/>
              <p:nvPr/>
            </p:nvSpPr>
            <p:spPr>
              <a:xfrm rot="16200000">
                <a:off x="6118113" y="4220859"/>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圆角矩形 172"/>
              <p:cNvSpPr/>
              <p:nvPr/>
            </p:nvSpPr>
            <p:spPr>
              <a:xfrm rot="16200000">
                <a:off x="6118113" y="41708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5" name="组合 164"/>
            <p:cNvGrpSpPr/>
            <p:nvPr/>
          </p:nvGrpSpPr>
          <p:grpSpPr>
            <a:xfrm rot="16200000">
              <a:off x="9278493" y="2898091"/>
              <a:ext cx="527587" cy="130585"/>
              <a:chOff x="5856449" y="3383509"/>
              <a:chExt cx="527587" cy="130585"/>
            </a:xfrm>
          </p:grpSpPr>
          <p:sp>
            <p:nvSpPr>
              <p:cNvPr id="166" name="椭圆 165"/>
              <p:cNvSpPr/>
              <p:nvPr/>
            </p:nvSpPr>
            <p:spPr>
              <a:xfrm>
                <a:off x="5856449" y="3383509"/>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67" name="椭圆 166"/>
              <p:cNvSpPr/>
              <p:nvPr/>
            </p:nvSpPr>
            <p:spPr>
              <a:xfrm>
                <a:off x="6253452" y="3383510"/>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68" name="圆角矩形 167"/>
              <p:cNvSpPr/>
              <p:nvPr/>
            </p:nvSpPr>
            <p:spPr>
              <a:xfrm rot="16200000">
                <a:off x="6118113" y="329317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圆角矩形 168"/>
              <p:cNvSpPr/>
              <p:nvPr/>
            </p:nvSpPr>
            <p:spPr>
              <a:xfrm rot="16200000">
                <a:off x="6118113" y="324313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74" name="TextBox 499"/>
          <p:cNvSpPr txBox="1"/>
          <p:nvPr/>
        </p:nvSpPr>
        <p:spPr>
          <a:xfrm>
            <a:off x="9152480" y="3966444"/>
            <a:ext cx="1723550" cy="400110"/>
          </a:xfrm>
          <a:prstGeom prst="rect">
            <a:avLst/>
          </a:prstGeom>
          <a:noFill/>
        </p:spPr>
        <p:txBody>
          <a:bodyPr wrap="none" rtlCol="0" anchor="ctr">
            <a:spAutoFit/>
          </a:bodyPr>
          <a:lstStyle/>
          <a:p>
            <a:pPr lvl="0" algn="r"/>
            <a:r>
              <a:rPr lang="zh-CN" altLang="en-US" sz="2000" b="1" dirty="0">
                <a:solidFill>
                  <a:schemeClr val="bg1"/>
                </a:solidFill>
                <a:latin typeface="Arial" panose="020B0604020202020204" pitchFamily="34" charset="0"/>
                <a:ea typeface="微软雅黑" panose="020B0503020204020204" pitchFamily="34" charset="-122"/>
                <a:cs typeface="UKIJ Qolyazma" pitchFamily="18" charset="0"/>
                <a:sym typeface="Arial" panose="020B0604020202020204" pitchFamily="34" charset="0"/>
              </a:rPr>
              <a:t>点击添加内容</a:t>
            </a:r>
          </a:p>
        </p:txBody>
      </p:sp>
      <p:sp>
        <p:nvSpPr>
          <p:cNvPr id="175" name="矩形 174"/>
          <p:cNvSpPr/>
          <p:nvPr/>
        </p:nvSpPr>
        <p:spPr>
          <a:xfrm>
            <a:off x="8759601" y="4711063"/>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cxnSp>
        <p:nvCxnSpPr>
          <p:cNvPr id="176" name="直接连接符 175"/>
          <p:cNvCxnSpPr/>
          <p:nvPr/>
        </p:nvCxnSpPr>
        <p:spPr>
          <a:xfrm>
            <a:off x="1099843" y="4947229"/>
            <a:ext cx="3454189"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887788" y="4951989"/>
            <a:ext cx="3821845" cy="2407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latin typeface="+mn-ea"/>
            </a:endParaRPr>
          </a:p>
        </p:txBody>
      </p:sp>
      <p:sp>
        <p:nvSpPr>
          <p:cNvPr id="178" name="立方体 177"/>
          <p:cNvSpPr/>
          <p:nvPr/>
        </p:nvSpPr>
        <p:spPr>
          <a:xfrm>
            <a:off x="1279138" y="2916287"/>
            <a:ext cx="480762" cy="2184849"/>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79" name="立方体 178"/>
          <p:cNvSpPr/>
          <p:nvPr/>
        </p:nvSpPr>
        <p:spPr>
          <a:xfrm>
            <a:off x="2151808" y="3152701"/>
            <a:ext cx="480762" cy="1948435"/>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80" name="立方体 179"/>
          <p:cNvSpPr/>
          <p:nvPr/>
        </p:nvSpPr>
        <p:spPr>
          <a:xfrm>
            <a:off x="3022892" y="3566823"/>
            <a:ext cx="480763" cy="1534313"/>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81" name="立方体 180"/>
          <p:cNvSpPr/>
          <p:nvPr/>
        </p:nvSpPr>
        <p:spPr>
          <a:xfrm>
            <a:off x="3895563" y="2587845"/>
            <a:ext cx="479175" cy="2513291"/>
          </a:xfrm>
          <a:prstGeom prst="cub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82" name="文本框 15"/>
          <p:cNvSpPr txBox="1">
            <a:spLocks noChangeArrowheads="1"/>
          </p:cNvSpPr>
          <p:nvPr/>
        </p:nvSpPr>
        <p:spPr bwMode="auto">
          <a:xfrm>
            <a:off x="1334671" y="2535485"/>
            <a:ext cx="550576" cy="43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00" dirty="0">
                <a:ea typeface="微软雅黑" panose="020B0503020204020204" pitchFamily="34" charset="-122"/>
                <a:cs typeface="Arial" panose="020B0604020202020204" pitchFamily="34" charset="0"/>
              </a:rPr>
              <a:t>标题</a:t>
            </a:r>
          </a:p>
        </p:txBody>
      </p:sp>
      <p:sp>
        <p:nvSpPr>
          <p:cNvPr id="183" name="文本框 84"/>
          <p:cNvSpPr txBox="1">
            <a:spLocks noChangeArrowheads="1"/>
          </p:cNvSpPr>
          <p:nvPr/>
        </p:nvSpPr>
        <p:spPr bwMode="auto">
          <a:xfrm>
            <a:off x="2208929" y="2743339"/>
            <a:ext cx="548989" cy="43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800" dirty="0">
                <a:ea typeface="微软雅黑" panose="020B0503020204020204" pitchFamily="34" charset="-122"/>
                <a:cs typeface="Arial" panose="020B0604020202020204" pitchFamily="34" charset="0"/>
              </a:rPr>
              <a:t>标题</a:t>
            </a:r>
          </a:p>
        </p:txBody>
      </p:sp>
      <p:sp>
        <p:nvSpPr>
          <p:cNvPr id="184" name="文本框 85"/>
          <p:cNvSpPr txBox="1">
            <a:spLocks noChangeArrowheads="1"/>
          </p:cNvSpPr>
          <p:nvPr/>
        </p:nvSpPr>
        <p:spPr bwMode="auto">
          <a:xfrm>
            <a:off x="3076839" y="3162221"/>
            <a:ext cx="550576" cy="43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800" dirty="0">
                <a:ea typeface="微软雅黑" panose="020B0503020204020204" pitchFamily="34" charset="-122"/>
                <a:cs typeface="Arial" panose="020B0604020202020204" pitchFamily="34" charset="0"/>
              </a:rPr>
              <a:t>标题</a:t>
            </a:r>
          </a:p>
        </p:txBody>
      </p:sp>
      <p:sp>
        <p:nvSpPr>
          <p:cNvPr id="185" name="文本框 86"/>
          <p:cNvSpPr txBox="1">
            <a:spLocks noChangeArrowheads="1"/>
          </p:cNvSpPr>
          <p:nvPr/>
        </p:nvSpPr>
        <p:spPr bwMode="auto">
          <a:xfrm>
            <a:off x="3927296" y="2181657"/>
            <a:ext cx="548989" cy="43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800" dirty="0">
                <a:ea typeface="微软雅黑" panose="020B0503020204020204" pitchFamily="34" charset="-122"/>
                <a:cs typeface="Arial" panose="020B0604020202020204" pitchFamily="34" charset="0"/>
              </a:rPr>
              <a:t>标题</a:t>
            </a:r>
          </a:p>
        </p:txBody>
      </p:sp>
      <p:sp>
        <p:nvSpPr>
          <p:cNvPr id="186" name="文本框 61"/>
          <p:cNvSpPr txBox="1"/>
          <p:nvPr/>
        </p:nvSpPr>
        <p:spPr>
          <a:xfrm>
            <a:off x="1279138" y="5266151"/>
            <a:ext cx="480762" cy="250694"/>
          </a:xfrm>
          <a:prstGeom prst="rect">
            <a:avLst/>
          </a:prstGeom>
          <a:noFill/>
        </p:spPr>
        <p:txBody>
          <a:bodyPr lIns="0" tIns="0" rIns="0" bIns="0" anchor="ctr"/>
          <a:lstStyle/>
          <a:p>
            <a:pPr algn="ctr">
              <a:defRPr/>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四川</a:t>
            </a:r>
          </a:p>
        </p:txBody>
      </p:sp>
      <p:sp>
        <p:nvSpPr>
          <p:cNvPr id="187" name="文本框 62"/>
          <p:cNvSpPr txBox="1"/>
          <p:nvPr/>
        </p:nvSpPr>
        <p:spPr>
          <a:xfrm>
            <a:off x="2151808" y="5266151"/>
            <a:ext cx="480762" cy="250694"/>
          </a:xfrm>
          <a:prstGeom prst="rect">
            <a:avLst/>
          </a:prstGeom>
          <a:noFill/>
        </p:spPr>
        <p:txBody>
          <a:bodyPr lIns="0" tIns="0" rIns="0" bIns="0" anchor="ctr"/>
          <a:lstStyle/>
          <a:p>
            <a:pPr algn="ctr">
              <a:defRPr/>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广东</a:t>
            </a:r>
          </a:p>
        </p:txBody>
      </p:sp>
      <p:sp>
        <p:nvSpPr>
          <p:cNvPr id="188" name="文本框 63"/>
          <p:cNvSpPr txBox="1"/>
          <p:nvPr/>
        </p:nvSpPr>
        <p:spPr>
          <a:xfrm>
            <a:off x="3022892" y="5266151"/>
            <a:ext cx="480763" cy="250694"/>
          </a:xfrm>
          <a:prstGeom prst="rect">
            <a:avLst/>
          </a:prstGeom>
          <a:noFill/>
        </p:spPr>
        <p:txBody>
          <a:bodyPr lIns="0" tIns="0" rIns="0" bIns="0" anchor="ctr"/>
          <a:lstStyle/>
          <a:p>
            <a:pPr algn="ctr">
              <a:defRPr/>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山东</a:t>
            </a:r>
          </a:p>
        </p:txBody>
      </p:sp>
      <p:sp>
        <p:nvSpPr>
          <p:cNvPr id="189" name="文本框 64"/>
          <p:cNvSpPr txBox="1"/>
          <p:nvPr/>
        </p:nvSpPr>
        <p:spPr>
          <a:xfrm>
            <a:off x="3895563" y="5266151"/>
            <a:ext cx="479175" cy="250694"/>
          </a:xfrm>
          <a:prstGeom prst="rect">
            <a:avLst/>
          </a:prstGeom>
          <a:noFill/>
        </p:spPr>
        <p:txBody>
          <a:bodyPr lIns="0" tIns="0" rIns="0" bIns="0" anchor="ctr"/>
          <a:lstStyle/>
          <a:p>
            <a:pPr algn="ctr">
              <a:defRPr/>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浙江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77"/>
                                        </p:tgtEl>
                                        <p:attrNameLst>
                                          <p:attrName>style.visibility</p:attrName>
                                        </p:attrNameLst>
                                      </p:cBhvr>
                                      <p:to>
                                        <p:strVal val="visible"/>
                                      </p:to>
                                    </p:set>
                                    <p:anim calcmode="lin" valueType="num">
                                      <p:cBhvr additive="base">
                                        <p:cTn id="15" dur="500" fill="hold"/>
                                        <p:tgtEl>
                                          <p:spTgt spid="177"/>
                                        </p:tgtEl>
                                        <p:attrNameLst>
                                          <p:attrName>ppt_x</p:attrName>
                                        </p:attrNameLst>
                                      </p:cBhvr>
                                      <p:tavLst>
                                        <p:tav tm="0">
                                          <p:val>
                                            <p:strVal val="1+#ppt_w/2"/>
                                          </p:val>
                                        </p:tav>
                                        <p:tav tm="100000">
                                          <p:val>
                                            <p:strVal val="#ppt_x"/>
                                          </p:val>
                                        </p:tav>
                                      </p:tavLst>
                                    </p:anim>
                                    <p:anim calcmode="lin" valueType="num">
                                      <p:cBhvr additive="base">
                                        <p:cTn id="16" dur="500" fill="hold"/>
                                        <p:tgtEl>
                                          <p:spTgt spid="177"/>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down)">
                                      <p:cBhvr>
                                        <p:cTn id="19" dur="2000"/>
                                        <p:tgtEl>
                                          <p:spTgt spid="17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wipe(down)">
                                      <p:cBhvr>
                                        <p:cTn id="22" dur="2000"/>
                                        <p:tgtEl>
                                          <p:spTgt spid="17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wipe(down)">
                                      <p:cBhvr>
                                        <p:cTn id="25" dur="2000"/>
                                        <p:tgtEl>
                                          <p:spTgt spid="18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wipe(down)">
                                      <p:cBhvr>
                                        <p:cTn id="28" dur="2000"/>
                                        <p:tgtEl>
                                          <p:spTgt spid="1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86"/>
                                        </p:tgtEl>
                                        <p:attrNameLst>
                                          <p:attrName>style.visibility</p:attrName>
                                        </p:attrNameLst>
                                      </p:cBhvr>
                                      <p:to>
                                        <p:strVal val="visible"/>
                                      </p:to>
                                    </p:set>
                                    <p:animEffect transition="in" filter="fade">
                                      <p:cBhvr>
                                        <p:cTn id="32" dur="500"/>
                                        <p:tgtEl>
                                          <p:spTgt spid="186"/>
                                        </p:tgtEl>
                                      </p:cBhvr>
                                    </p:animEffect>
                                  </p:childTnLst>
                                </p:cTn>
                              </p:par>
                            </p:childTnLst>
                          </p:cTn>
                        </p:par>
                        <p:par>
                          <p:cTn id="33" fill="hold">
                            <p:stCondLst>
                              <p:cond delay="250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82"/>
                                        </p:tgtEl>
                                        <p:attrNameLst>
                                          <p:attrName>style.visibility</p:attrName>
                                        </p:attrNameLst>
                                      </p:cBhvr>
                                      <p:to>
                                        <p:strVal val="visible"/>
                                      </p:to>
                                    </p:set>
                                    <p:animEffect transition="in" filter="fade">
                                      <p:cBhvr>
                                        <p:cTn id="36" dur="500"/>
                                        <p:tgtEl>
                                          <p:spTgt spid="182"/>
                                        </p:tgtEl>
                                      </p:cBhvr>
                                    </p:animEffect>
                                    <p:anim calcmode="lin" valueType="num">
                                      <p:cBhvr>
                                        <p:cTn id="37" dur="500" fill="hold"/>
                                        <p:tgtEl>
                                          <p:spTgt spid="182"/>
                                        </p:tgtEl>
                                        <p:attrNameLst>
                                          <p:attrName>ppt_x</p:attrName>
                                        </p:attrNameLst>
                                      </p:cBhvr>
                                      <p:tavLst>
                                        <p:tav tm="0">
                                          <p:val>
                                            <p:strVal val="#ppt_x"/>
                                          </p:val>
                                        </p:tav>
                                        <p:tav tm="100000">
                                          <p:val>
                                            <p:strVal val="#ppt_x"/>
                                          </p:val>
                                        </p:tav>
                                      </p:tavLst>
                                    </p:anim>
                                    <p:anim calcmode="lin" valueType="num">
                                      <p:cBhvr>
                                        <p:cTn id="38" dur="500" fill="hold"/>
                                        <p:tgtEl>
                                          <p:spTgt spid="182"/>
                                        </p:tgtEl>
                                        <p:attrNameLst>
                                          <p:attrName>ppt_y</p:attrName>
                                        </p:attrNameLst>
                                      </p:cBhvr>
                                      <p:tavLst>
                                        <p:tav tm="0">
                                          <p:val>
                                            <p:strVal val="#ppt_y+.1"/>
                                          </p:val>
                                        </p:tav>
                                        <p:tav tm="100000">
                                          <p:val>
                                            <p:strVal val="#ppt_y"/>
                                          </p:val>
                                        </p:tav>
                                      </p:tavLst>
                                    </p:anim>
                                  </p:childTnLst>
                                </p:cTn>
                              </p:par>
                            </p:childTnLst>
                          </p:cTn>
                        </p:par>
                        <p:par>
                          <p:cTn id="39" fill="hold">
                            <p:stCondLst>
                              <p:cond delay="4550"/>
                            </p:stCondLst>
                            <p:childTnLst>
                              <p:par>
                                <p:cTn id="40" presetID="10" presetClass="entr" presetSubtype="0" fill="hold" grpId="0" nodeType="afterEffect">
                                  <p:stCondLst>
                                    <p:cond delay="0"/>
                                  </p:stCondLst>
                                  <p:childTnLst>
                                    <p:set>
                                      <p:cBhvr>
                                        <p:cTn id="41" dur="1" fill="hold">
                                          <p:stCondLst>
                                            <p:cond delay="0"/>
                                          </p:stCondLst>
                                        </p:cTn>
                                        <p:tgtEl>
                                          <p:spTgt spid="187"/>
                                        </p:tgtEl>
                                        <p:attrNameLst>
                                          <p:attrName>style.visibility</p:attrName>
                                        </p:attrNameLst>
                                      </p:cBhvr>
                                      <p:to>
                                        <p:strVal val="visible"/>
                                      </p:to>
                                    </p:set>
                                    <p:animEffect transition="in" filter="fade">
                                      <p:cBhvr>
                                        <p:cTn id="42" dur="500"/>
                                        <p:tgtEl>
                                          <p:spTgt spid="187"/>
                                        </p:tgtEl>
                                      </p:cBhvr>
                                    </p:animEffect>
                                  </p:childTnLst>
                                </p:cTn>
                              </p:par>
                            </p:childTnLst>
                          </p:cTn>
                        </p:par>
                        <p:par>
                          <p:cTn id="43" fill="hold">
                            <p:stCondLst>
                              <p:cond delay="505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183"/>
                                        </p:tgtEl>
                                        <p:attrNameLst>
                                          <p:attrName>style.visibility</p:attrName>
                                        </p:attrNameLst>
                                      </p:cBhvr>
                                      <p:to>
                                        <p:strVal val="visible"/>
                                      </p:to>
                                    </p:set>
                                    <p:animEffect transition="in" filter="fade">
                                      <p:cBhvr>
                                        <p:cTn id="46" dur="250"/>
                                        <p:tgtEl>
                                          <p:spTgt spid="183"/>
                                        </p:tgtEl>
                                      </p:cBhvr>
                                    </p:animEffect>
                                    <p:anim calcmode="lin" valueType="num">
                                      <p:cBhvr>
                                        <p:cTn id="47" dur="250" fill="hold"/>
                                        <p:tgtEl>
                                          <p:spTgt spid="183"/>
                                        </p:tgtEl>
                                        <p:attrNameLst>
                                          <p:attrName>ppt_x</p:attrName>
                                        </p:attrNameLst>
                                      </p:cBhvr>
                                      <p:tavLst>
                                        <p:tav tm="0">
                                          <p:val>
                                            <p:strVal val="#ppt_x"/>
                                          </p:val>
                                        </p:tav>
                                        <p:tav tm="100000">
                                          <p:val>
                                            <p:strVal val="#ppt_x"/>
                                          </p:val>
                                        </p:tav>
                                      </p:tavLst>
                                    </p:anim>
                                    <p:anim calcmode="lin" valueType="num">
                                      <p:cBhvr>
                                        <p:cTn id="48" dur="250" fill="hold"/>
                                        <p:tgtEl>
                                          <p:spTgt spid="183"/>
                                        </p:tgtEl>
                                        <p:attrNameLst>
                                          <p:attrName>ppt_y</p:attrName>
                                        </p:attrNameLst>
                                      </p:cBhvr>
                                      <p:tavLst>
                                        <p:tav tm="0">
                                          <p:val>
                                            <p:strVal val="#ppt_y+.1"/>
                                          </p:val>
                                        </p:tav>
                                        <p:tav tm="100000">
                                          <p:val>
                                            <p:strVal val="#ppt_y"/>
                                          </p:val>
                                        </p:tav>
                                      </p:tavLst>
                                    </p:anim>
                                  </p:childTnLst>
                                </p:cTn>
                              </p:par>
                            </p:childTnLst>
                          </p:cTn>
                        </p:par>
                        <p:par>
                          <p:cTn id="49" fill="hold">
                            <p:stCondLst>
                              <p:cond delay="5324"/>
                            </p:stCondLst>
                            <p:childTnLst>
                              <p:par>
                                <p:cTn id="50" presetID="10" presetClass="entr" presetSubtype="0" fill="hold" grpId="0" nodeType="after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500"/>
                                        <p:tgtEl>
                                          <p:spTgt spid="188"/>
                                        </p:tgtEl>
                                      </p:cBhvr>
                                    </p:animEffect>
                                  </p:childTnLst>
                                </p:cTn>
                              </p:par>
                            </p:childTnLst>
                          </p:cTn>
                        </p:par>
                        <p:par>
                          <p:cTn id="53" fill="hold">
                            <p:stCondLst>
                              <p:cond delay="5824"/>
                            </p:stCondLst>
                            <p:childTnLst>
                              <p:par>
                                <p:cTn id="54" presetID="42" presetClass="entr" presetSubtype="0" fill="hold" grpId="0" nodeType="afterEffect">
                                  <p:stCondLst>
                                    <p:cond delay="0"/>
                                  </p:stCondLst>
                                  <p:iterate type="lt">
                                    <p:tmPct val="10000"/>
                                  </p:iterate>
                                  <p:childTnLst>
                                    <p:set>
                                      <p:cBhvr>
                                        <p:cTn id="55" dur="1" fill="hold">
                                          <p:stCondLst>
                                            <p:cond delay="0"/>
                                          </p:stCondLst>
                                        </p:cTn>
                                        <p:tgtEl>
                                          <p:spTgt spid="184"/>
                                        </p:tgtEl>
                                        <p:attrNameLst>
                                          <p:attrName>style.visibility</p:attrName>
                                        </p:attrNameLst>
                                      </p:cBhvr>
                                      <p:to>
                                        <p:strVal val="visible"/>
                                      </p:to>
                                    </p:set>
                                    <p:animEffect transition="in" filter="fade">
                                      <p:cBhvr>
                                        <p:cTn id="56" dur="250"/>
                                        <p:tgtEl>
                                          <p:spTgt spid="184"/>
                                        </p:tgtEl>
                                      </p:cBhvr>
                                    </p:animEffect>
                                    <p:anim calcmode="lin" valueType="num">
                                      <p:cBhvr>
                                        <p:cTn id="57" dur="250" fill="hold"/>
                                        <p:tgtEl>
                                          <p:spTgt spid="184"/>
                                        </p:tgtEl>
                                        <p:attrNameLst>
                                          <p:attrName>ppt_x</p:attrName>
                                        </p:attrNameLst>
                                      </p:cBhvr>
                                      <p:tavLst>
                                        <p:tav tm="0">
                                          <p:val>
                                            <p:strVal val="#ppt_x"/>
                                          </p:val>
                                        </p:tav>
                                        <p:tav tm="100000">
                                          <p:val>
                                            <p:strVal val="#ppt_x"/>
                                          </p:val>
                                        </p:tav>
                                      </p:tavLst>
                                    </p:anim>
                                    <p:anim calcmode="lin" valueType="num">
                                      <p:cBhvr>
                                        <p:cTn id="58" dur="250" fill="hold"/>
                                        <p:tgtEl>
                                          <p:spTgt spid="184"/>
                                        </p:tgtEl>
                                        <p:attrNameLst>
                                          <p:attrName>ppt_y</p:attrName>
                                        </p:attrNameLst>
                                      </p:cBhvr>
                                      <p:tavLst>
                                        <p:tav tm="0">
                                          <p:val>
                                            <p:strVal val="#ppt_y+.1"/>
                                          </p:val>
                                        </p:tav>
                                        <p:tav tm="100000">
                                          <p:val>
                                            <p:strVal val="#ppt_y"/>
                                          </p:val>
                                        </p:tav>
                                      </p:tavLst>
                                    </p:anim>
                                  </p:childTnLst>
                                </p:cTn>
                              </p:par>
                            </p:childTnLst>
                          </p:cTn>
                        </p:par>
                        <p:par>
                          <p:cTn id="59" fill="hold">
                            <p:stCondLst>
                              <p:cond delay="6099"/>
                            </p:stCondLst>
                            <p:childTnLst>
                              <p:par>
                                <p:cTn id="60" presetID="10" presetClass="entr" presetSubtype="0" fill="hold" grpId="0" nodeType="afterEffect">
                                  <p:stCondLst>
                                    <p:cond delay="0"/>
                                  </p:stCondLst>
                                  <p:childTnLst>
                                    <p:set>
                                      <p:cBhvr>
                                        <p:cTn id="61" dur="1" fill="hold">
                                          <p:stCondLst>
                                            <p:cond delay="0"/>
                                          </p:stCondLst>
                                        </p:cTn>
                                        <p:tgtEl>
                                          <p:spTgt spid="189"/>
                                        </p:tgtEl>
                                        <p:attrNameLst>
                                          <p:attrName>style.visibility</p:attrName>
                                        </p:attrNameLst>
                                      </p:cBhvr>
                                      <p:to>
                                        <p:strVal val="visible"/>
                                      </p:to>
                                    </p:set>
                                    <p:animEffect transition="in" filter="fade">
                                      <p:cBhvr>
                                        <p:cTn id="62" dur="500"/>
                                        <p:tgtEl>
                                          <p:spTgt spid="189"/>
                                        </p:tgtEl>
                                      </p:cBhvr>
                                    </p:animEffect>
                                  </p:childTnLst>
                                </p:cTn>
                              </p:par>
                            </p:childTnLst>
                          </p:cTn>
                        </p:par>
                        <p:par>
                          <p:cTn id="63" fill="hold">
                            <p:stCondLst>
                              <p:cond delay="6599"/>
                            </p:stCondLst>
                            <p:childTnLst>
                              <p:par>
                                <p:cTn id="64" presetID="42" presetClass="entr" presetSubtype="0" fill="hold" grpId="0" nodeType="afterEffect">
                                  <p:stCondLst>
                                    <p:cond delay="0"/>
                                  </p:stCondLst>
                                  <p:iterate type="wd">
                                    <p:tmPct val="10000"/>
                                  </p:iterate>
                                  <p:childTnLst>
                                    <p:set>
                                      <p:cBhvr>
                                        <p:cTn id="65" dur="1" fill="hold">
                                          <p:stCondLst>
                                            <p:cond delay="0"/>
                                          </p:stCondLst>
                                        </p:cTn>
                                        <p:tgtEl>
                                          <p:spTgt spid="185"/>
                                        </p:tgtEl>
                                        <p:attrNameLst>
                                          <p:attrName>style.visibility</p:attrName>
                                        </p:attrNameLst>
                                      </p:cBhvr>
                                      <p:to>
                                        <p:strVal val="visible"/>
                                      </p:to>
                                    </p:set>
                                    <p:animEffect transition="in" filter="fade">
                                      <p:cBhvr>
                                        <p:cTn id="66" dur="250"/>
                                        <p:tgtEl>
                                          <p:spTgt spid="185"/>
                                        </p:tgtEl>
                                      </p:cBhvr>
                                    </p:animEffect>
                                    <p:anim calcmode="lin" valueType="num">
                                      <p:cBhvr>
                                        <p:cTn id="67" dur="250" fill="hold"/>
                                        <p:tgtEl>
                                          <p:spTgt spid="185"/>
                                        </p:tgtEl>
                                        <p:attrNameLst>
                                          <p:attrName>ppt_x</p:attrName>
                                        </p:attrNameLst>
                                      </p:cBhvr>
                                      <p:tavLst>
                                        <p:tav tm="0">
                                          <p:val>
                                            <p:strVal val="#ppt_x"/>
                                          </p:val>
                                        </p:tav>
                                        <p:tav tm="100000">
                                          <p:val>
                                            <p:strVal val="#ppt_x"/>
                                          </p:val>
                                        </p:tav>
                                      </p:tavLst>
                                    </p:anim>
                                    <p:anim calcmode="lin" valueType="num">
                                      <p:cBhvr>
                                        <p:cTn id="68" dur="250" fill="hold"/>
                                        <p:tgtEl>
                                          <p:spTgt spid="185"/>
                                        </p:tgtEl>
                                        <p:attrNameLst>
                                          <p:attrName>ppt_y</p:attrName>
                                        </p:attrNameLst>
                                      </p:cBhvr>
                                      <p:tavLst>
                                        <p:tav tm="0">
                                          <p:val>
                                            <p:strVal val="#ppt_y+.1"/>
                                          </p:val>
                                        </p:tav>
                                        <p:tav tm="100000">
                                          <p:val>
                                            <p:strVal val="#ppt_y"/>
                                          </p:val>
                                        </p:tav>
                                      </p:tavLst>
                                    </p:anim>
                                  </p:childTnLst>
                                </p:cTn>
                              </p:par>
                            </p:childTnLst>
                          </p:cTn>
                        </p:par>
                        <p:par>
                          <p:cTn id="69" fill="hold">
                            <p:stCondLst>
                              <p:cond delay="6875"/>
                            </p:stCondLst>
                            <p:childTnLst>
                              <p:par>
                                <p:cTn id="70" presetID="42" presetClass="entr" presetSubtype="0" fill="hold" nodeType="after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fade">
                                      <p:cBhvr>
                                        <p:cTn id="72" dur="1000"/>
                                        <p:tgtEl>
                                          <p:spTgt spid="116"/>
                                        </p:tgtEl>
                                      </p:cBhvr>
                                    </p:animEffect>
                                    <p:anim calcmode="lin" valueType="num">
                                      <p:cBhvr>
                                        <p:cTn id="73" dur="1000" fill="hold"/>
                                        <p:tgtEl>
                                          <p:spTgt spid="116"/>
                                        </p:tgtEl>
                                        <p:attrNameLst>
                                          <p:attrName>ppt_x</p:attrName>
                                        </p:attrNameLst>
                                      </p:cBhvr>
                                      <p:tavLst>
                                        <p:tav tm="0">
                                          <p:val>
                                            <p:strVal val="#ppt_x"/>
                                          </p:val>
                                        </p:tav>
                                        <p:tav tm="100000">
                                          <p:val>
                                            <p:strVal val="#ppt_x"/>
                                          </p:val>
                                        </p:tav>
                                      </p:tavLst>
                                    </p:anim>
                                    <p:anim calcmode="lin" valueType="num">
                                      <p:cBhvr>
                                        <p:cTn id="74" dur="1000" fill="hold"/>
                                        <p:tgtEl>
                                          <p:spTgt spid="116"/>
                                        </p:tgtEl>
                                        <p:attrNameLst>
                                          <p:attrName>ppt_y</p:attrName>
                                        </p:attrNameLst>
                                      </p:cBhvr>
                                      <p:tavLst>
                                        <p:tav tm="0">
                                          <p:val>
                                            <p:strVal val="#ppt_y+.1"/>
                                          </p:val>
                                        </p:tav>
                                        <p:tav tm="100000">
                                          <p:val>
                                            <p:strVal val="#ppt_y"/>
                                          </p:val>
                                        </p:tav>
                                      </p:tavLst>
                                    </p:anim>
                                  </p:childTnLst>
                                </p:cTn>
                              </p:par>
                              <p:par>
                                <p:cTn id="75" presetID="12" presetClass="entr" presetSubtype="4" fill="hold" grpId="0" nodeType="withEffect">
                                  <p:stCondLst>
                                    <p:cond delay="0"/>
                                  </p:stCondLst>
                                  <p:iterate type="lt">
                                    <p:tmPct val="50000"/>
                                  </p:iterate>
                                  <p:childTnLst>
                                    <p:set>
                                      <p:cBhvr>
                                        <p:cTn id="76" dur="1" fill="hold">
                                          <p:stCondLst>
                                            <p:cond delay="0"/>
                                          </p:stCondLst>
                                        </p:cTn>
                                        <p:tgtEl>
                                          <p:spTgt spid="129"/>
                                        </p:tgtEl>
                                        <p:attrNameLst>
                                          <p:attrName>style.visibility</p:attrName>
                                        </p:attrNameLst>
                                      </p:cBhvr>
                                      <p:to>
                                        <p:strVal val="visible"/>
                                      </p:to>
                                    </p:set>
                                    <p:anim calcmode="lin" valueType="num">
                                      <p:cBhvr additive="base">
                                        <p:cTn id="77" dur="300"/>
                                        <p:tgtEl>
                                          <p:spTgt spid="129"/>
                                        </p:tgtEl>
                                        <p:attrNameLst>
                                          <p:attrName>ppt_y</p:attrName>
                                        </p:attrNameLst>
                                      </p:cBhvr>
                                      <p:tavLst>
                                        <p:tav tm="0">
                                          <p:val>
                                            <p:strVal val="#ppt_y+#ppt_h*1.125000"/>
                                          </p:val>
                                        </p:tav>
                                        <p:tav tm="100000">
                                          <p:val>
                                            <p:strVal val="#ppt_y"/>
                                          </p:val>
                                        </p:tav>
                                      </p:tavLst>
                                    </p:anim>
                                    <p:animEffect transition="in" filter="wipe(up)">
                                      <p:cBhvr>
                                        <p:cTn id="78" dur="300"/>
                                        <p:tgtEl>
                                          <p:spTgt spid="129"/>
                                        </p:tgtEl>
                                      </p:cBhvr>
                                    </p:animEffect>
                                  </p:childTnLst>
                                </p:cTn>
                              </p:par>
                            </p:childTnLst>
                          </p:cTn>
                        </p:par>
                        <p:par>
                          <p:cTn id="79" fill="hold">
                            <p:stCondLst>
                              <p:cond delay="7925"/>
                            </p:stCondLst>
                            <p:childTnLst>
                              <p:par>
                                <p:cTn id="80" presetID="2" presetClass="entr" presetSubtype="2"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additive="base">
                                        <p:cTn id="82" dur="500" fill="hold"/>
                                        <p:tgtEl>
                                          <p:spTgt spid="130"/>
                                        </p:tgtEl>
                                        <p:attrNameLst>
                                          <p:attrName>ppt_x</p:attrName>
                                        </p:attrNameLst>
                                      </p:cBhvr>
                                      <p:tavLst>
                                        <p:tav tm="0">
                                          <p:val>
                                            <p:strVal val="1+#ppt_w/2"/>
                                          </p:val>
                                        </p:tav>
                                        <p:tav tm="100000">
                                          <p:val>
                                            <p:strVal val="#ppt_x"/>
                                          </p:val>
                                        </p:tav>
                                      </p:tavLst>
                                    </p:anim>
                                    <p:anim calcmode="lin" valueType="num">
                                      <p:cBhvr additive="base">
                                        <p:cTn id="83" dur="500" fill="hold"/>
                                        <p:tgtEl>
                                          <p:spTgt spid="130"/>
                                        </p:tgtEl>
                                        <p:attrNameLst>
                                          <p:attrName>ppt_y</p:attrName>
                                        </p:attrNameLst>
                                      </p:cBhvr>
                                      <p:tavLst>
                                        <p:tav tm="0">
                                          <p:val>
                                            <p:strVal val="#ppt_y"/>
                                          </p:val>
                                        </p:tav>
                                        <p:tav tm="100000">
                                          <p:val>
                                            <p:strVal val="#ppt_y"/>
                                          </p:val>
                                        </p:tav>
                                      </p:tavLst>
                                    </p:anim>
                                  </p:childTnLst>
                                </p:cTn>
                              </p:par>
                            </p:childTnLst>
                          </p:cTn>
                        </p:par>
                        <p:par>
                          <p:cTn id="84" fill="hold">
                            <p:stCondLst>
                              <p:cond delay="8425"/>
                            </p:stCondLst>
                            <p:childTnLst>
                              <p:par>
                                <p:cTn id="85" presetID="42" presetClass="entr" presetSubtype="0" fill="hold" nodeType="after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1000"/>
                                        <p:tgtEl>
                                          <p:spTgt spid="131"/>
                                        </p:tgtEl>
                                      </p:cBhvr>
                                    </p:animEffect>
                                    <p:anim calcmode="lin" valueType="num">
                                      <p:cBhvr>
                                        <p:cTn id="88" dur="1000" fill="hold"/>
                                        <p:tgtEl>
                                          <p:spTgt spid="131"/>
                                        </p:tgtEl>
                                        <p:attrNameLst>
                                          <p:attrName>ppt_x</p:attrName>
                                        </p:attrNameLst>
                                      </p:cBhvr>
                                      <p:tavLst>
                                        <p:tav tm="0">
                                          <p:val>
                                            <p:strVal val="#ppt_x"/>
                                          </p:val>
                                        </p:tav>
                                        <p:tav tm="100000">
                                          <p:val>
                                            <p:strVal val="#ppt_x"/>
                                          </p:val>
                                        </p:tav>
                                      </p:tavLst>
                                    </p:anim>
                                    <p:anim calcmode="lin" valueType="num">
                                      <p:cBhvr>
                                        <p:cTn id="89" dur="1000" fill="hold"/>
                                        <p:tgtEl>
                                          <p:spTgt spid="131"/>
                                        </p:tgtEl>
                                        <p:attrNameLst>
                                          <p:attrName>ppt_y</p:attrName>
                                        </p:attrNameLst>
                                      </p:cBhvr>
                                      <p:tavLst>
                                        <p:tav tm="0">
                                          <p:val>
                                            <p:strVal val="#ppt_y+.1"/>
                                          </p:val>
                                        </p:tav>
                                        <p:tav tm="100000">
                                          <p:val>
                                            <p:strVal val="#ppt_y"/>
                                          </p:val>
                                        </p:tav>
                                      </p:tavLst>
                                    </p:anim>
                                  </p:childTnLst>
                                </p:cTn>
                              </p:par>
                              <p:par>
                                <p:cTn id="90" presetID="12" presetClass="entr" presetSubtype="4" fill="hold" grpId="0" nodeType="withEffect">
                                  <p:stCondLst>
                                    <p:cond delay="0"/>
                                  </p:stCondLst>
                                  <p:iterate type="lt">
                                    <p:tmPct val="50000"/>
                                  </p:iterate>
                                  <p:childTnLst>
                                    <p:set>
                                      <p:cBhvr>
                                        <p:cTn id="91" dur="1" fill="hold">
                                          <p:stCondLst>
                                            <p:cond delay="0"/>
                                          </p:stCondLst>
                                        </p:cTn>
                                        <p:tgtEl>
                                          <p:spTgt spid="144"/>
                                        </p:tgtEl>
                                        <p:attrNameLst>
                                          <p:attrName>style.visibility</p:attrName>
                                        </p:attrNameLst>
                                      </p:cBhvr>
                                      <p:to>
                                        <p:strVal val="visible"/>
                                      </p:to>
                                    </p:set>
                                    <p:anim calcmode="lin" valueType="num">
                                      <p:cBhvr additive="base">
                                        <p:cTn id="92" dur="300"/>
                                        <p:tgtEl>
                                          <p:spTgt spid="144"/>
                                        </p:tgtEl>
                                        <p:attrNameLst>
                                          <p:attrName>ppt_y</p:attrName>
                                        </p:attrNameLst>
                                      </p:cBhvr>
                                      <p:tavLst>
                                        <p:tav tm="0">
                                          <p:val>
                                            <p:strVal val="#ppt_y+#ppt_h*1.125000"/>
                                          </p:val>
                                        </p:tav>
                                        <p:tav tm="100000">
                                          <p:val>
                                            <p:strVal val="#ppt_y"/>
                                          </p:val>
                                        </p:tav>
                                      </p:tavLst>
                                    </p:anim>
                                    <p:animEffect transition="in" filter="wipe(up)">
                                      <p:cBhvr>
                                        <p:cTn id="93" dur="300"/>
                                        <p:tgtEl>
                                          <p:spTgt spid="144"/>
                                        </p:tgtEl>
                                      </p:cBhvr>
                                    </p:animEffect>
                                  </p:childTnLst>
                                </p:cTn>
                              </p:par>
                            </p:childTnLst>
                          </p:cTn>
                        </p:par>
                        <p:par>
                          <p:cTn id="94" fill="hold">
                            <p:stCondLst>
                              <p:cond delay="9475"/>
                            </p:stCondLst>
                            <p:childTnLst>
                              <p:par>
                                <p:cTn id="95" presetID="2" presetClass="entr" presetSubtype="2" fill="hold" grpId="0" nodeType="afterEffect">
                                  <p:stCondLst>
                                    <p:cond delay="0"/>
                                  </p:stCondLst>
                                  <p:childTnLst>
                                    <p:set>
                                      <p:cBhvr>
                                        <p:cTn id="96" dur="1" fill="hold">
                                          <p:stCondLst>
                                            <p:cond delay="0"/>
                                          </p:stCondLst>
                                        </p:cTn>
                                        <p:tgtEl>
                                          <p:spTgt spid="145"/>
                                        </p:tgtEl>
                                        <p:attrNameLst>
                                          <p:attrName>style.visibility</p:attrName>
                                        </p:attrNameLst>
                                      </p:cBhvr>
                                      <p:to>
                                        <p:strVal val="visible"/>
                                      </p:to>
                                    </p:set>
                                    <p:anim calcmode="lin" valueType="num">
                                      <p:cBhvr additive="base">
                                        <p:cTn id="97" dur="500" fill="hold"/>
                                        <p:tgtEl>
                                          <p:spTgt spid="145"/>
                                        </p:tgtEl>
                                        <p:attrNameLst>
                                          <p:attrName>ppt_x</p:attrName>
                                        </p:attrNameLst>
                                      </p:cBhvr>
                                      <p:tavLst>
                                        <p:tav tm="0">
                                          <p:val>
                                            <p:strVal val="1+#ppt_w/2"/>
                                          </p:val>
                                        </p:tav>
                                        <p:tav tm="100000">
                                          <p:val>
                                            <p:strVal val="#ppt_x"/>
                                          </p:val>
                                        </p:tav>
                                      </p:tavLst>
                                    </p:anim>
                                    <p:anim calcmode="lin" valueType="num">
                                      <p:cBhvr additive="base">
                                        <p:cTn id="98" dur="500" fill="hold"/>
                                        <p:tgtEl>
                                          <p:spTgt spid="145"/>
                                        </p:tgtEl>
                                        <p:attrNameLst>
                                          <p:attrName>ppt_y</p:attrName>
                                        </p:attrNameLst>
                                      </p:cBhvr>
                                      <p:tavLst>
                                        <p:tav tm="0">
                                          <p:val>
                                            <p:strVal val="#ppt_y"/>
                                          </p:val>
                                        </p:tav>
                                        <p:tav tm="100000">
                                          <p:val>
                                            <p:strVal val="#ppt_y"/>
                                          </p:val>
                                        </p:tav>
                                      </p:tavLst>
                                    </p:anim>
                                  </p:childTnLst>
                                </p:cTn>
                              </p:par>
                            </p:childTnLst>
                          </p:cTn>
                        </p:par>
                        <p:par>
                          <p:cTn id="99" fill="hold">
                            <p:stCondLst>
                              <p:cond delay="9975"/>
                            </p:stCondLst>
                            <p:childTnLst>
                              <p:par>
                                <p:cTn id="100" presetID="42" presetClass="entr" presetSubtype="0" fill="hold" nodeType="after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fade">
                                      <p:cBhvr>
                                        <p:cTn id="102" dur="1000"/>
                                        <p:tgtEl>
                                          <p:spTgt spid="146"/>
                                        </p:tgtEl>
                                      </p:cBhvr>
                                    </p:animEffect>
                                    <p:anim calcmode="lin" valueType="num">
                                      <p:cBhvr>
                                        <p:cTn id="103" dur="1000" fill="hold"/>
                                        <p:tgtEl>
                                          <p:spTgt spid="146"/>
                                        </p:tgtEl>
                                        <p:attrNameLst>
                                          <p:attrName>ppt_x</p:attrName>
                                        </p:attrNameLst>
                                      </p:cBhvr>
                                      <p:tavLst>
                                        <p:tav tm="0">
                                          <p:val>
                                            <p:strVal val="#ppt_x"/>
                                          </p:val>
                                        </p:tav>
                                        <p:tav tm="100000">
                                          <p:val>
                                            <p:strVal val="#ppt_x"/>
                                          </p:val>
                                        </p:tav>
                                      </p:tavLst>
                                    </p:anim>
                                    <p:anim calcmode="lin" valueType="num">
                                      <p:cBhvr>
                                        <p:cTn id="104" dur="1000" fill="hold"/>
                                        <p:tgtEl>
                                          <p:spTgt spid="146"/>
                                        </p:tgtEl>
                                        <p:attrNameLst>
                                          <p:attrName>ppt_y</p:attrName>
                                        </p:attrNameLst>
                                      </p:cBhvr>
                                      <p:tavLst>
                                        <p:tav tm="0">
                                          <p:val>
                                            <p:strVal val="#ppt_y+.1"/>
                                          </p:val>
                                        </p:tav>
                                        <p:tav tm="100000">
                                          <p:val>
                                            <p:strVal val="#ppt_y"/>
                                          </p:val>
                                        </p:tav>
                                      </p:tavLst>
                                    </p:anim>
                                  </p:childTnLst>
                                </p:cTn>
                              </p:par>
                              <p:par>
                                <p:cTn id="105" presetID="12" presetClass="entr" presetSubtype="4" fill="hold" grpId="0" nodeType="withEffect">
                                  <p:stCondLst>
                                    <p:cond delay="0"/>
                                  </p:stCondLst>
                                  <p:iterate type="lt">
                                    <p:tmPct val="50000"/>
                                  </p:iterate>
                                  <p:childTnLst>
                                    <p:set>
                                      <p:cBhvr>
                                        <p:cTn id="106" dur="1" fill="hold">
                                          <p:stCondLst>
                                            <p:cond delay="0"/>
                                          </p:stCondLst>
                                        </p:cTn>
                                        <p:tgtEl>
                                          <p:spTgt spid="159"/>
                                        </p:tgtEl>
                                        <p:attrNameLst>
                                          <p:attrName>style.visibility</p:attrName>
                                        </p:attrNameLst>
                                      </p:cBhvr>
                                      <p:to>
                                        <p:strVal val="visible"/>
                                      </p:to>
                                    </p:set>
                                    <p:anim calcmode="lin" valueType="num">
                                      <p:cBhvr additive="base">
                                        <p:cTn id="107" dur="300"/>
                                        <p:tgtEl>
                                          <p:spTgt spid="159"/>
                                        </p:tgtEl>
                                        <p:attrNameLst>
                                          <p:attrName>ppt_y</p:attrName>
                                        </p:attrNameLst>
                                      </p:cBhvr>
                                      <p:tavLst>
                                        <p:tav tm="0">
                                          <p:val>
                                            <p:strVal val="#ppt_y+#ppt_h*1.125000"/>
                                          </p:val>
                                        </p:tav>
                                        <p:tav tm="100000">
                                          <p:val>
                                            <p:strVal val="#ppt_y"/>
                                          </p:val>
                                        </p:tav>
                                      </p:tavLst>
                                    </p:anim>
                                    <p:animEffect transition="in" filter="wipe(up)">
                                      <p:cBhvr>
                                        <p:cTn id="108" dur="300"/>
                                        <p:tgtEl>
                                          <p:spTgt spid="159"/>
                                        </p:tgtEl>
                                      </p:cBhvr>
                                    </p:animEffect>
                                  </p:childTnLst>
                                </p:cTn>
                              </p:par>
                            </p:childTnLst>
                          </p:cTn>
                        </p:par>
                        <p:par>
                          <p:cTn id="109" fill="hold">
                            <p:stCondLst>
                              <p:cond delay="11025"/>
                            </p:stCondLst>
                            <p:childTnLst>
                              <p:par>
                                <p:cTn id="110" presetID="2" presetClass="entr" presetSubtype="2" fill="hold" grpId="0" nodeType="afterEffect">
                                  <p:stCondLst>
                                    <p:cond delay="0"/>
                                  </p:stCondLst>
                                  <p:childTnLst>
                                    <p:set>
                                      <p:cBhvr>
                                        <p:cTn id="111" dur="1" fill="hold">
                                          <p:stCondLst>
                                            <p:cond delay="0"/>
                                          </p:stCondLst>
                                        </p:cTn>
                                        <p:tgtEl>
                                          <p:spTgt spid="160"/>
                                        </p:tgtEl>
                                        <p:attrNameLst>
                                          <p:attrName>style.visibility</p:attrName>
                                        </p:attrNameLst>
                                      </p:cBhvr>
                                      <p:to>
                                        <p:strVal val="visible"/>
                                      </p:to>
                                    </p:set>
                                    <p:anim calcmode="lin" valueType="num">
                                      <p:cBhvr additive="base">
                                        <p:cTn id="112" dur="500" fill="hold"/>
                                        <p:tgtEl>
                                          <p:spTgt spid="160"/>
                                        </p:tgtEl>
                                        <p:attrNameLst>
                                          <p:attrName>ppt_x</p:attrName>
                                        </p:attrNameLst>
                                      </p:cBhvr>
                                      <p:tavLst>
                                        <p:tav tm="0">
                                          <p:val>
                                            <p:strVal val="1+#ppt_w/2"/>
                                          </p:val>
                                        </p:tav>
                                        <p:tav tm="100000">
                                          <p:val>
                                            <p:strVal val="#ppt_x"/>
                                          </p:val>
                                        </p:tav>
                                      </p:tavLst>
                                    </p:anim>
                                    <p:anim calcmode="lin" valueType="num">
                                      <p:cBhvr additive="base">
                                        <p:cTn id="113" dur="500" fill="hold"/>
                                        <p:tgtEl>
                                          <p:spTgt spid="160"/>
                                        </p:tgtEl>
                                        <p:attrNameLst>
                                          <p:attrName>ppt_y</p:attrName>
                                        </p:attrNameLst>
                                      </p:cBhvr>
                                      <p:tavLst>
                                        <p:tav tm="0">
                                          <p:val>
                                            <p:strVal val="#ppt_y"/>
                                          </p:val>
                                        </p:tav>
                                        <p:tav tm="100000">
                                          <p:val>
                                            <p:strVal val="#ppt_y"/>
                                          </p:val>
                                        </p:tav>
                                      </p:tavLst>
                                    </p:anim>
                                  </p:childTnLst>
                                </p:cTn>
                              </p:par>
                            </p:childTnLst>
                          </p:cTn>
                        </p:par>
                        <p:par>
                          <p:cTn id="114" fill="hold">
                            <p:stCondLst>
                              <p:cond delay="11525"/>
                            </p:stCondLst>
                            <p:childTnLst>
                              <p:par>
                                <p:cTn id="115" presetID="42" presetClass="entr" presetSubtype="0" fill="hold"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fade">
                                      <p:cBhvr>
                                        <p:cTn id="117" dur="1000"/>
                                        <p:tgtEl>
                                          <p:spTgt spid="161"/>
                                        </p:tgtEl>
                                      </p:cBhvr>
                                    </p:animEffect>
                                    <p:anim calcmode="lin" valueType="num">
                                      <p:cBhvr>
                                        <p:cTn id="118" dur="1000" fill="hold"/>
                                        <p:tgtEl>
                                          <p:spTgt spid="161"/>
                                        </p:tgtEl>
                                        <p:attrNameLst>
                                          <p:attrName>ppt_x</p:attrName>
                                        </p:attrNameLst>
                                      </p:cBhvr>
                                      <p:tavLst>
                                        <p:tav tm="0">
                                          <p:val>
                                            <p:strVal val="#ppt_x"/>
                                          </p:val>
                                        </p:tav>
                                        <p:tav tm="100000">
                                          <p:val>
                                            <p:strVal val="#ppt_x"/>
                                          </p:val>
                                        </p:tav>
                                      </p:tavLst>
                                    </p:anim>
                                    <p:anim calcmode="lin" valueType="num">
                                      <p:cBhvr>
                                        <p:cTn id="119" dur="1000" fill="hold"/>
                                        <p:tgtEl>
                                          <p:spTgt spid="161"/>
                                        </p:tgtEl>
                                        <p:attrNameLst>
                                          <p:attrName>ppt_y</p:attrName>
                                        </p:attrNameLst>
                                      </p:cBhvr>
                                      <p:tavLst>
                                        <p:tav tm="0">
                                          <p:val>
                                            <p:strVal val="#ppt_y+.1"/>
                                          </p:val>
                                        </p:tav>
                                        <p:tav tm="100000">
                                          <p:val>
                                            <p:strVal val="#ppt_y"/>
                                          </p:val>
                                        </p:tav>
                                      </p:tavLst>
                                    </p:anim>
                                  </p:childTnLst>
                                </p:cTn>
                              </p:par>
                              <p:par>
                                <p:cTn id="120" presetID="12" presetClass="entr" presetSubtype="4" fill="hold" grpId="0" nodeType="withEffect">
                                  <p:stCondLst>
                                    <p:cond delay="0"/>
                                  </p:stCondLst>
                                  <p:iterate type="lt">
                                    <p:tmPct val="50000"/>
                                  </p:iterate>
                                  <p:childTnLst>
                                    <p:set>
                                      <p:cBhvr>
                                        <p:cTn id="121" dur="1" fill="hold">
                                          <p:stCondLst>
                                            <p:cond delay="0"/>
                                          </p:stCondLst>
                                        </p:cTn>
                                        <p:tgtEl>
                                          <p:spTgt spid="174"/>
                                        </p:tgtEl>
                                        <p:attrNameLst>
                                          <p:attrName>style.visibility</p:attrName>
                                        </p:attrNameLst>
                                      </p:cBhvr>
                                      <p:to>
                                        <p:strVal val="visible"/>
                                      </p:to>
                                    </p:set>
                                    <p:anim calcmode="lin" valueType="num">
                                      <p:cBhvr additive="base">
                                        <p:cTn id="122" dur="300"/>
                                        <p:tgtEl>
                                          <p:spTgt spid="174"/>
                                        </p:tgtEl>
                                        <p:attrNameLst>
                                          <p:attrName>ppt_y</p:attrName>
                                        </p:attrNameLst>
                                      </p:cBhvr>
                                      <p:tavLst>
                                        <p:tav tm="0">
                                          <p:val>
                                            <p:strVal val="#ppt_y+#ppt_h*1.125000"/>
                                          </p:val>
                                        </p:tav>
                                        <p:tav tm="100000">
                                          <p:val>
                                            <p:strVal val="#ppt_y"/>
                                          </p:val>
                                        </p:tav>
                                      </p:tavLst>
                                    </p:anim>
                                    <p:animEffect transition="in" filter="wipe(up)">
                                      <p:cBhvr>
                                        <p:cTn id="123" dur="300"/>
                                        <p:tgtEl>
                                          <p:spTgt spid="174"/>
                                        </p:tgtEl>
                                      </p:cBhvr>
                                    </p:animEffect>
                                  </p:childTnLst>
                                </p:cTn>
                              </p:par>
                            </p:childTnLst>
                          </p:cTn>
                        </p:par>
                        <p:par>
                          <p:cTn id="124" fill="hold">
                            <p:stCondLst>
                              <p:cond delay="12575"/>
                            </p:stCondLst>
                            <p:childTnLst>
                              <p:par>
                                <p:cTn id="125" presetID="2" presetClass="entr" presetSubtype="2" fill="hold" grpId="0" nodeType="afterEffect">
                                  <p:stCondLst>
                                    <p:cond delay="0"/>
                                  </p:stCondLst>
                                  <p:childTnLst>
                                    <p:set>
                                      <p:cBhvr>
                                        <p:cTn id="126" dur="1" fill="hold">
                                          <p:stCondLst>
                                            <p:cond delay="0"/>
                                          </p:stCondLst>
                                        </p:cTn>
                                        <p:tgtEl>
                                          <p:spTgt spid="175"/>
                                        </p:tgtEl>
                                        <p:attrNameLst>
                                          <p:attrName>style.visibility</p:attrName>
                                        </p:attrNameLst>
                                      </p:cBhvr>
                                      <p:to>
                                        <p:strVal val="visible"/>
                                      </p:to>
                                    </p:set>
                                    <p:anim calcmode="lin" valueType="num">
                                      <p:cBhvr additive="base">
                                        <p:cTn id="127" dur="500" fill="hold"/>
                                        <p:tgtEl>
                                          <p:spTgt spid="175"/>
                                        </p:tgtEl>
                                        <p:attrNameLst>
                                          <p:attrName>ppt_x</p:attrName>
                                        </p:attrNameLst>
                                      </p:cBhvr>
                                      <p:tavLst>
                                        <p:tav tm="0">
                                          <p:val>
                                            <p:strVal val="1+#ppt_w/2"/>
                                          </p:val>
                                        </p:tav>
                                        <p:tav tm="100000">
                                          <p:val>
                                            <p:strVal val="#ppt_x"/>
                                          </p:val>
                                        </p:tav>
                                      </p:tavLst>
                                    </p:anim>
                                    <p:anim calcmode="lin" valueType="num">
                                      <p:cBhvr additive="base">
                                        <p:cTn id="12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9" grpId="0"/>
      <p:bldP spid="130" grpId="0"/>
      <p:bldP spid="144" grpId="0"/>
      <p:bldP spid="145" grpId="0"/>
      <p:bldP spid="159" grpId="0"/>
      <p:bldP spid="160" grpId="0"/>
      <p:bldP spid="174" grpId="0"/>
      <p:bldP spid="175" grpId="0"/>
      <p:bldP spid="177" grpId="0" animBg="1"/>
      <p:bldP spid="178" grpId="0" animBg="1"/>
      <p:bldP spid="179" grpId="0" animBg="1"/>
      <p:bldP spid="180" grpId="0" animBg="1"/>
      <p:bldP spid="181" grpId="0" animBg="1"/>
      <p:bldP spid="182" grpId="0"/>
      <p:bldP spid="183" grpId="0"/>
      <p:bldP spid="184" grpId="0"/>
      <p:bldP spid="185" grpId="0"/>
      <p:bldP spid="186" grpId="0"/>
      <p:bldP spid="187" grpId="0"/>
      <p:bldP spid="188" grpId="0"/>
      <p:bldP spid="1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任意多边形 5"/>
          <p:cNvSpPr/>
          <p:nvPr/>
        </p:nvSpPr>
        <p:spPr>
          <a:xfrm>
            <a:off x="197569" y="3919326"/>
            <a:ext cx="11858654" cy="65918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accent1"/>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26" tIns="45711" rIns="91426" bIns="45711"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2288009" y="3754300"/>
            <a:ext cx="1030514" cy="1000701"/>
            <a:chOff x="742042" y="3055533"/>
            <a:chExt cx="1030514" cy="1000933"/>
          </a:xfrm>
        </p:grpSpPr>
        <p:grpSp>
          <p:nvGrpSpPr>
            <p:cNvPr id="8" name="组合 7"/>
            <p:cNvGrpSpPr/>
            <p:nvPr/>
          </p:nvGrpSpPr>
          <p:grpSpPr>
            <a:xfrm>
              <a:off x="756833" y="3055533"/>
              <a:ext cx="1000933" cy="1000933"/>
              <a:chOff x="5787323" y="1979591"/>
              <a:chExt cx="1767610" cy="1767610"/>
            </a:xfrm>
          </p:grpSpPr>
          <p:sp>
            <p:nvSpPr>
              <p:cNvPr id="10" name="椭圆 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5956266" y="2148531"/>
                <a:ext cx="1429731" cy="1429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82"/>
            <p:cNvSpPr txBox="1"/>
            <p:nvPr/>
          </p:nvSpPr>
          <p:spPr>
            <a:xfrm>
              <a:off x="742042"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7</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14" name="组合 13"/>
          <p:cNvGrpSpPr/>
          <p:nvPr/>
        </p:nvGrpSpPr>
        <p:grpSpPr>
          <a:xfrm>
            <a:off x="3872545" y="3754300"/>
            <a:ext cx="1030514" cy="1000701"/>
            <a:chOff x="3161392" y="3055533"/>
            <a:chExt cx="1030514" cy="1000933"/>
          </a:xfrm>
        </p:grpSpPr>
        <p:grpSp>
          <p:nvGrpSpPr>
            <p:cNvPr id="15" name="组合 14"/>
            <p:cNvGrpSpPr/>
            <p:nvPr/>
          </p:nvGrpSpPr>
          <p:grpSpPr>
            <a:xfrm>
              <a:off x="3176183" y="3055533"/>
              <a:ext cx="1000933" cy="1000933"/>
              <a:chOff x="5787323" y="1979591"/>
              <a:chExt cx="1767610" cy="1767610"/>
            </a:xfrm>
          </p:grpSpPr>
          <p:sp>
            <p:nvSpPr>
              <p:cNvPr id="17" name="椭圆 16"/>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5956266" y="2148531"/>
                <a:ext cx="1429731" cy="1429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83"/>
            <p:cNvSpPr txBox="1"/>
            <p:nvPr/>
          </p:nvSpPr>
          <p:spPr>
            <a:xfrm>
              <a:off x="3161392"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8</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21" name="组合 20"/>
          <p:cNvGrpSpPr/>
          <p:nvPr/>
        </p:nvGrpSpPr>
        <p:grpSpPr>
          <a:xfrm>
            <a:off x="5451695" y="3754300"/>
            <a:ext cx="1030514" cy="1000701"/>
            <a:chOff x="5575358" y="3055533"/>
            <a:chExt cx="1030514" cy="1000933"/>
          </a:xfrm>
        </p:grpSpPr>
        <p:grpSp>
          <p:nvGrpSpPr>
            <p:cNvPr id="22" name="组合 21"/>
            <p:cNvGrpSpPr/>
            <p:nvPr/>
          </p:nvGrpSpPr>
          <p:grpSpPr>
            <a:xfrm>
              <a:off x="5595533" y="3055533"/>
              <a:ext cx="1000933" cy="1000933"/>
              <a:chOff x="5787323" y="1979591"/>
              <a:chExt cx="1767610" cy="1767610"/>
            </a:xfrm>
          </p:grpSpPr>
          <p:sp>
            <p:nvSpPr>
              <p:cNvPr id="24" name="椭圆 2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5956263" y="2148531"/>
                <a:ext cx="1429731" cy="14297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6014078" y="2206353"/>
                <a:ext cx="1314086"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6078822" y="2271089"/>
                <a:ext cx="1184611" cy="1184611"/>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84"/>
            <p:cNvSpPr txBox="1"/>
            <p:nvPr/>
          </p:nvSpPr>
          <p:spPr>
            <a:xfrm>
              <a:off x="5575358"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9</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28" name="组合 27"/>
          <p:cNvGrpSpPr/>
          <p:nvPr/>
        </p:nvGrpSpPr>
        <p:grpSpPr>
          <a:xfrm>
            <a:off x="7041613" y="3754300"/>
            <a:ext cx="1030514" cy="1000701"/>
            <a:chOff x="8000092" y="3055533"/>
            <a:chExt cx="1030514" cy="1000933"/>
          </a:xfrm>
        </p:grpSpPr>
        <p:grpSp>
          <p:nvGrpSpPr>
            <p:cNvPr id="29" name="组合 28"/>
            <p:cNvGrpSpPr/>
            <p:nvPr/>
          </p:nvGrpSpPr>
          <p:grpSpPr>
            <a:xfrm>
              <a:off x="8014883" y="3055533"/>
              <a:ext cx="1000933" cy="1000933"/>
              <a:chOff x="5787323" y="1979591"/>
              <a:chExt cx="1767610" cy="1767610"/>
            </a:xfrm>
          </p:grpSpPr>
          <p:sp>
            <p:nvSpPr>
              <p:cNvPr id="31" name="椭圆 3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956271" y="2148531"/>
                <a:ext cx="1429731" cy="1429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85"/>
            <p:cNvSpPr txBox="1"/>
            <p:nvPr/>
          </p:nvSpPr>
          <p:spPr>
            <a:xfrm>
              <a:off x="8000092"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10</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35" name="组合 34"/>
          <p:cNvGrpSpPr/>
          <p:nvPr/>
        </p:nvGrpSpPr>
        <p:grpSpPr>
          <a:xfrm>
            <a:off x="10210686" y="3754300"/>
            <a:ext cx="1030514" cy="1000701"/>
            <a:chOff x="10419442" y="3055533"/>
            <a:chExt cx="1030514" cy="1000933"/>
          </a:xfrm>
        </p:grpSpPr>
        <p:grpSp>
          <p:nvGrpSpPr>
            <p:cNvPr id="36" name="组合 35"/>
            <p:cNvGrpSpPr/>
            <p:nvPr/>
          </p:nvGrpSpPr>
          <p:grpSpPr>
            <a:xfrm>
              <a:off x="10434233" y="3055533"/>
              <a:ext cx="1000933" cy="1000933"/>
              <a:chOff x="5787323" y="1979591"/>
              <a:chExt cx="1767610" cy="1767610"/>
            </a:xfrm>
          </p:grpSpPr>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5956263" y="2148531"/>
                <a:ext cx="1429731" cy="1429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86"/>
            <p:cNvSpPr txBox="1"/>
            <p:nvPr/>
          </p:nvSpPr>
          <p:spPr>
            <a:xfrm>
              <a:off x="10419442"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12</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46" name="组合 45"/>
          <p:cNvGrpSpPr/>
          <p:nvPr/>
        </p:nvGrpSpPr>
        <p:grpSpPr>
          <a:xfrm>
            <a:off x="1993088" y="5454025"/>
            <a:ext cx="1730428" cy="1072763"/>
            <a:chOff x="1992293" y="5048791"/>
            <a:chExt cx="1730428" cy="1073011"/>
          </a:xfrm>
        </p:grpSpPr>
        <p:sp>
          <p:nvSpPr>
            <p:cNvPr id="47" name="圆角矩形 46"/>
            <p:cNvSpPr/>
            <p:nvPr/>
          </p:nvSpPr>
          <p:spPr>
            <a:xfrm>
              <a:off x="1992293"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122156" y="5099591"/>
              <a:ext cx="1587611" cy="854110"/>
              <a:chOff x="447253" y="1689010"/>
              <a:chExt cx="1587611" cy="854110"/>
            </a:xfrm>
          </p:grpSpPr>
          <p:sp>
            <p:nvSpPr>
              <p:cNvPr id="49" name="文本框 94"/>
              <p:cNvSpPr txBox="1"/>
              <p:nvPr/>
            </p:nvSpPr>
            <p:spPr>
              <a:xfrm>
                <a:off x="606688" y="1689010"/>
                <a:ext cx="1428176"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文本框 95"/>
              <p:cNvSpPr txBox="1"/>
              <p:nvPr/>
            </p:nvSpPr>
            <p:spPr>
              <a:xfrm>
                <a:off x="447253" y="2081348"/>
                <a:ext cx="1444792"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51" name="组合 50"/>
          <p:cNvGrpSpPr/>
          <p:nvPr/>
        </p:nvGrpSpPr>
        <p:grpSpPr>
          <a:xfrm>
            <a:off x="703476" y="3754300"/>
            <a:ext cx="1030514" cy="1000701"/>
            <a:chOff x="742042" y="3055533"/>
            <a:chExt cx="1030514" cy="1000933"/>
          </a:xfrm>
        </p:grpSpPr>
        <p:grpSp>
          <p:nvGrpSpPr>
            <p:cNvPr id="52" name="组合 51"/>
            <p:cNvGrpSpPr/>
            <p:nvPr/>
          </p:nvGrpSpPr>
          <p:grpSpPr>
            <a:xfrm>
              <a:off x="756833" y="3055533"/>
              <a:ext cx="1000933" cy="1000933"/>
              <a:chOff x="5787323" y="1979591"/>
              <a:chExt cx="1767610" cy="1767610"/>
            </a:xfrm>
          </p:grpSpPr>
          <p:sp>
            <p:nvSpPr>
              <p:cNvPr id="54" name="椭圆 5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5956264" y="2148531"/>
                <a:ext cx="1429729" cy="1429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文本框 82"/>
            <p:cNvSpPr txBox="1"/>
            <p:nvPr/>
          </p:nvSpPr>
          <p:spPr>
            <a:xfrm>
              <a:off x="742042"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6</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58" name="组合 57"/>
          <p:cNvGrpSpPr/>
          <p:nvPr/>
        </p:nvGrpSpPr>
        <p:grpSpPr>
          <a:xfrm>
            <a:off x="8676944" y="3754300"/>
            <a:ext cx="1030514" cy="1000701"/>
            <a:chOff x="8000094" y="3055533"/>
            <a:chExt cx="1030514" cy="1000933"/>
          </a:xfrm>
        </p:grpSpPr>
        <p:grpSp>
          <p:nvGrpSpPr>
            <p:cNvPr id="59" name="组合 58"/>
            <p:cNvGrpSpPr/>
            <p:nvPr/>
          </p:nvGrpSpPr>
          <p:grpSpPr>
            <a:xfrm>
              <a:off x="8014883" y="3055533"/>
              <a:ext cx="1000933" cy="1000933"/>
              <a:chOff x="5787323" y="1979591"/>
              <a:chExt cx="1767610" cy="1767610"/>
            </a:xfrm>
          </p:grpSpPr>
          <p:sp>
            <p:nvSpPr>
              <p:cNvPr id="61" name="椭圆 6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5956263" y="2148531"/>
                <a:ext cx="1429731" cy="1429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文本框 85"/>
            <p:cNvSpPr txBox="1"/>
            <p:nvPr/>
          </p:nvSpPr>
          <p:spPr>
            <a:xfrm>
              <a:off x="8000094" y="3370120"/>
              <a:ext cx="1030514" cy="415594"/>
            </a:xfrm>
            <a:prstGeom prst="rect">
              <a:avLst/>
            </a:prstGeom>
            <a:noFill/>
          </p:spPr>
          <p:txBody>
            <a:bodyPr wrap="square" rtlCol="0">
              <a:spAutoFit/>
            </a:bodyPr>
            <a:lstStyle/>
            <a:p>
              <a:pPr algn="ctr"/>
              <a:r>
                <a:rPr lang="en-US" altLang="zh-CN" sz="2100" b="1" dirty="0">
                  <a:latin typeface="Arial" panose="020B0604020202020204" pitchFamily="34" charset="0"/>
                  <a:ea typeface="微软雅黑" panose="020B0503020204020204" pitchFamily="34" charset="-122"/>
                  <a:sym typeface="Arial" panose="020B0604020202020204" pitchFamily="34" charset="0"/>
                </a:rPr>
                <a:t>11</a:t>
              </a:r>
              <a:r>
                <a:rPr lang="zh-CN" altLang="en-US" sz="2100" b="1" dirty="0">
                  <a:latin typeface="Arial" panose="020B0604020202020204" pitchFamily="34" charset="0"/>
                  <a:ea typeface="微软雅黑" panose="020B0503020204020204" pitchFamily="34" charset="-122"/>
                  <a:sym typeface="Arial" panose="020B0604020202020204" pitchFamily="34" charset="0"/>
                </a:rPr>
                <a:t>月</a:t>
              </a:r>
            </a:p>
          </p:txBody>
        </p:sp>
      </p:grpSp>
      <p:grpSp>
        <p:nvGrpSpPr>
          <p:cNvPr id="65" name="组合 64"/>
          <p:cNvGrpSpPr/>
          <p:nvPr/>
        </p:nvGrpSpPr>
        <p:grpSpPr>
          <a:xfrm>
            <a:off x="407362" y="1937506"/>
            <a:ext cx="1730428" cy="1072763"/>
            <a:chOff x="355768" y="1620356"/>
            <a:chExt cx="1730428" cy="1073011"/>
          </a:xfrm>
        </p:grpSpPr>
        <p:sp>
          <p:nvSpPr>
            <p:cNvPr id="66" name="圆角矩形 65"/>
            <p:cNvSpPr/>
            <p:nvPr/>
          </p:nvSpPr>
          <p:spPr>
            <a:xfrm>
              <a:off x="355768"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496703" y="1665347"/>
              <a:ext cx="1492533" cy="874439"/>
              <a:chOff x="461368" y="1689010"/>
              <a:chExt cx="1492533" cy="874439"/>
            </a:xfrm>
          </p:grpSpPr>
          <p:sp>
            <p:nvSpPr>
              <p:cNvPr id="68" name="文本框 94"/>
              <p:cNvSpPr txBox="1"/>
              <p:nvPr/>
            </p:nvSpPr>
            <p:spPr>
              <a:xfrm>
                <a:off x="606688" y="1689010"/>
                <a:ext cx="1347213"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95"/>
              <p:cNvSpPr txBox="1"/>
              <p:nvPr/>
            </p:nvSpPr>
            <p:spPr>
              <a:xfrm>
                <a:off x="461368" y="2101677"/>
                <a:ext cx="1444791"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70" name="组合 69"/>
          <p:cNvGrpSpPr/>
          <p:nvPr/>
        </p:nvGrpSpPr>
        <p:grpSpPr>
          <a:xfrm>
            <a:off x="3567743" y="1937505"/>
            <a:ext cx="1740317" cy="1072763"/>
            <a:chOff x="3643149" y="1620356"/>
            <a:chExt cx="1740318" cy="1073011"/>
          </a:xfrm>
        </p:grpSpPr>
        <p:sp>
          <p:nvSpPr>
            <p:cNvPr id="71" name="圆角矩形 70"/>
            <p:cNvSpPr/>
            <p:nvPr/>
          </p:nvSpPr>
          <p:spPr>
            <a:xfrm>
              <a:off x="3643149"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3785967" y="1667922"/>
              <a:ext cx="1597500" cy="841668"/>
              <a:chOff x="460208" y="1689010"/>
              <a:chExt cx="1597500" cy="841668"/>
            </a:xfrm>
          </p:grpSpPr>
          <p:sp>
            <p:nvSpPr>
              <p:cNvPr id="73" name="文本框 94"/>
              <p:cNvSpPr txBox="1"/>
              <p:nvPr/>
            </p:nvSpPr>
            <p:spPr>
              <a:xfrm>
                <a:off x="606688" y="1689010"/>
                <a:ext cx="1451020"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4" name="文本框 95"/>
              <p:cNvSpPr txBox="1"/>
              <p:nvPr/>
            </p:nvSpPr>
            <p:spPr>
              <a:xfrm>
                <a:off x="460208" y="2068906"/>
                <a:ext cx="1444791"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75" name="组合 74"/>
          <p:cNvGrpSpPr/>
          <p:nvPr/>
        </p:nvGrpSpPr>
        <p:grpSpPr>
          <a:xfrm>
            <a:off x="6728126" y="1937505"/>
            <a:ext cx="1792969" cy="1072763"/>
            <a:chOff x="6930530" y="1620356"/>
            <a:chExt cx="1792969" cy="1073011"/>
          </a:xfrm>
        </p:grpSpPr>
        <p:sp>
          <p:nvSpPr>
            <p:cNvPr id="76" name="圆角矩形 75"/>
            <p:cNvSpPr/>
            <p:nvPr/>
          </p:nvSpPr>
          <p:spPr>
            <a:xfrm>
              <a:off x="693053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7073348" y="1667922"/>
              <a:ext cx="1650151" cy="871866"/>
              <a:chOff x="460208" y="1689010"/>
              <a:chExt cx="1650151" cy="871866"/>
            </a:xfrm>
          </p:grpSpPr>
          <p:sp>
            <p:nvSpPr>
              <p:cNvPr id="78" name="文本框 94"/>
              <p:cNvSpPr txBox="1"/>
              <p:nvPr/>
            </p:nvSpPr>
            <p:spPr>
              <a:xfrm>
                <a:off x="490319" y="1689010"/>
                <a:ext cx="1620040"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9" name="文本框 95"/>
              <p:cNvSpPr txBox="1"/>
              <p:nvPr/>
            </p:nvSpPr>
            <p:spPr>
              <a:xfrm>
                <a:off x="460208" y="2099104"/>
                <a:ext cx="1444791"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80" name="组合 79"/>
          <p:cNvGrpSpPr/>
          <p:nvPr/>
        </p:nvGrpSpPr>
        <p:grpSpPr>
          <a:xfrm>
            <a:off x="9888504" y="1937505"/>
            <a:ext cx="1730428" cy="1072763"/>
            <a:chOff x="10217910" y="1620356"/>
            <a:chExt cx="1730428" cy="1073011"/>
          </a:xfrm>
        </p:grpSpPr>
        <p:sp>
          <p:nvSpPr>
            <p:cNvPr id="81" name="圆角矩形 80"/>
            <p:cNvSpPr/>
            <p:nvPr/>
          </p:nvSpPr>
          <p:spPr>
            <a:xfrm>
              <a:off x="1021791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10266047" y="1667922"/>
              <a:ext cx="1444791" cy="841668"/>
              <a:chOff x="365527" y="1689010"/>
              <a:chExt cx="1444791" cy="841668"/>
            </a:xfrm>
          </p:grpSpPr>
          <p:sp>
            <p:nvSpPr>
              <p:cNvPr id="83" name="文本框 94"/>
              <p:cNvSpPr txBox="1"/>
              <p:nvPr/>
            </p:nvSpPr>
            <p:spPr>
              <a:xfrm>
                <a:off x="390348" y="1689010"/>
                <a:ext cx="1370239"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4" name="文本框 95"/>
              <p:cNvSpPr txBox="1"/>
              <p:nvPr/>
            </p:nvSpPr>
            <p:spPr>
              <a:xfrm>
                <a:off x="365527" y="2068906"/>
                <a:ext cx="1444791"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85" name="组合 84"/>
          <p:cNvGrpSpPr/>
          <p:nvPr/>
        </p:nvGrpSpPr>
        <p:grpSpPr>
          <a:xfrm>
            <a:off x="5170625" y="5454025"/>
            <a:ext cx="1730428" cy="1072763"/>
            <a:chOff x="5271430" y="5048791"/>
            <a:chExt cx="1730428" cy="1073011"/>
          </a:xfrm>
        </p:grpSpPr>
        <p:sp>
          <p:nvSpPr>
            <p:cNvPr id="86" name="圆角矩形 85"/>
            <p:cNvSpPr/>
            <p:nvPr/>
          </p:nvSpPr>
          <p:spPr>
            <a:xfrm>
              <a:off x="5271430"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7" name="组合 86"/>
            <p:cNvGrpSpPr/>
            <p:nvPr/>
          </p:nvGrpSpPr>
          <p:grpSpPr>
            <a:xfrm>
              <a:off x="5414248" y="5096357"/>
              <a:ext cx="1499532" cy="877366"/>
              <a:chOff x="465590" y="1689010"/>
              <a:chExt cx="1499532" cy="877366"/>
            </a:xfrm>
          </p:grpSpPr>
          <p:sp>
            <p:nvSpPr>
              <p:cNvPr id="88" name="文本框 94"/>
              <p:cNvSpPr txBox="1"/>
              <p:nvPr/>
            </p:nvSpPr>
            <p:spPr>
              <a:xfrm>
                <a:off x="518610" y="1689010"/>
                <a:ext cx="1446512"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9" name="文本框 95"/>
              <p:cNvSpPr txBox="1"/>
              <p:nvPr/>
            </p:nvSpPr>
            <p:spPr>
              <a:xfrm>
                <a:off x="465590" y="2104604"/>
                <a:ext cx="1444791"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grpSp>
        <p:nvGrpSpPr>
          <p:cNvPr id="90" name="组合 89"/>
          <p:cNvGrpSpPr/>
          <p:nvPr/>
        </p:nvGrpSpPr>
        <p:grpSpPr>
          <a:xfrm>
            <a:off x="8348163" y="5454025"/>
            <a:ext cx="1730428" cy="1072763"/>
            <a:chOff x="8550568" y="5048791"/>
            <a:chExt cx="1730428" cy="1073011"/>
          </a:xfrm>
        </p:grpSpPr>
        <p:sp>
          <p:nvSpPr>
            <p:cNvPr id="91" name="圆角矩形 90"/>
            <p:cNvSpPr/>
            <p:nvPr/>
          </p:nvSpPr>
          <p:spPr>
            <a:xfrm>
              <a:off x="8550568"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组合 91"/>
            <p:cNvGrpSpPr/>
            <p:nvPr/>
          </p:nvGrpSpPr>
          <p:grpSpPr>
            <a:xfrm>
              <a:off x="8664372" y="5096357"/>
              <a:ext cx="1453703" cy="832589"/>
              <a:chOff x="431193" y="1689010"/>
              <a:chExt cx="1453703" cy="832589"/>
            </a:xfrm>
          </p:grpSpPr>
          <p:sp>
            <p:nvSpPr>
              <p:cNvPr id="93" name="文本框 94"/>
              <p:cNvSpPr txBox="1"/>
              <p:nvPr/>
            </p:nvSpPr>
            <p:spPr>
              <a:xfrm>
                <a:off x="491035" y="1689010"/>
                <a:ext cx="1393861" cy="415594"/>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94" name="文本框 95"/>
              <p:cNvSpPr txBox="1"/>
              <p:nvPr/>
            </p:nvSpPr>
            <p:spPr>
              <a:xfrm>
                <a:off x="431193" y="2059827"/>
                <a:ext cx="1444792" cy="461772"/>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点击添加标题文字</a:t>
                </a:r>
              </a:p>
            </p:txBody>
          </p:sp>
        </p:grpSp>
      </p:grpSp>
      <p:sp>
        <p:nvSpPr>
          <p:cNvPr id="95" name="等腰三角形 94"/>
          <p:cNvSpPr/>
          <p:nvPr/>
        </p:nvSpPr>
        <p:spPr>
          <a:xfrm>
            <a:off x="1099679" y="3199477"/>
            <a:ext cx="238108" cy="2313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96" name="等腰三角形 95"/>
          <p:cNvSpPr/>
          <p:nvPr/>
        </p:nvSpPr>
        <p:spPr>
          <a:xfrm>
            <a:off x="4268750" y="3199477"/>
            <a:ext cx="238108" cy="23132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97" name="等腰三角形 96"/>
          <p:cNvSpPr/>
          <p:nvPr/>
        </p:nvSpPr>
        <p:spPr>
          <a:xfrm>
            <a:off x="7479647" y="3199477"/>
            <a:ext cx="238108" cy="2313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98" name="等腰三角形 97"/>
          <p:cNvSpPr/>
          <p:nvPr/>
        </p:nvSpPr>
        <p:spPr>
          <a:xfrm>
            <a:off x="10640026" y="3199477"/>
            <a:ext cx="238108" cy="23132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99" name="等腰三角形 98"/>
          <p:cNvSpPr/>
          <p:nvPr/>
        </p:nvSpPr>
        <p:spPr>
          <a:xfrm rot="10800000">
            <a:off x="2719717" y="5141702"/>
            <a:ext cx="238108" cy="2313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1" rIns="91426" bIns="45711"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100" name="等腰三角形 99"/>
          <p:cNvSpPr/>
          <p:nvPr/>
        </p:nvSpPr>
        <p:spPr>
          <a:xfrm rot="10800000">
            <a:off x="5888789" y="5141702"/>
            <a:ext cx="238108" cy="2313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
        <p:nvSpPr>
          <p:cNvPr id="101" name="等腰三角形 100"/>
          <p:cNvSpPr/>
          <p:nvPr/>
        </p:nvSpPr>
        <p:spPr>
          <a:xfrm rot="10800000">
            <a:off x="9099685" y="5141702"/>
            <a:ext cx="238108" cy="2313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8" accel="40000" fill="hold" grpId="0" nodeType="after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20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53" presetClass="entr" presetSubtype="16"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par>
                              <p:cTn id="23" fill="hold">
                                <p:stCondLst>
                                  <p:cond delay="4000"/>
                                </p:stCondLst>
                                <p:childTnLst>
                                  <p:par>
                                    <p:cTn id="24" presetID="1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500"/>
                                            <p:tgtEl>
                                              <p:spTgt spid="95"/>
                                            </p:tgtEl>
                                            <p:attrNameLst>
                                              <p:attrName>ppt_y</p:attrName>
                                            </p:attrNameLst>
                                          </p:cBhvr>
                                          <p:tavLst>
                                            <p:tav tm="0">
                                              <p:val>
                                                <p:strVal val="#ppt_y+#ppt_h*1.125000"/>
                                              </p:val>
                                            </p:tav>
                                            <p:tav tm="100000">
                                              <p:val>
                                                <p:strVal val="#ppt_y"/>
                                              </p:val>
                                            </p:tav>
                                          </p:tavLst>
                                        </p:anim>
                                        <p:animEffect transition="in" filter="wipe(up)">
                                          <p:cBhvr>
                                            <p:cTn id="27" dur="500"/>
                                            <p:tgtEl>
                                              <p:spTgt spid="95"/>
                                            </p:tgtEl>
                                          </p:cBhvr>
                                        </p:animEffect>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anim calcmode="lin" valueType="num">
                                          <p:cBhvr>
                                            <p:cTn id="32" dur="500" fill="hold"/>
                                            <p:tgtEl>
                                              <p:spTgt spid="65"/>
                                            </p:tgtEl>
                                            <p:attrNameLst>
                                              <p:attrName>ppt_x</p:attrName>
                                            </p:attrNameLst>
                                          </p:cBhvr>
                                          <p:tavLst>
                                            <p:tav tm="0">
                                              <p:val>
                                                <p:strVal val="#ppt_x"/>
                                              </p:val>
                                            </p:tav>
                                            <p:tav tm="100000">
                                              <p:val>
                                                <p:strVal val="#ppt_x"/>
                                              </p:val>
                                            </p:tav>
                                          </p:tavLst>
                                        </p:anim>
                                        <p:anim calcmode="lin" valueType="num">
                                          <p:cBhvr>
                                            <p:cTn id="33" dur="5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500"/>
                                </p:stCondLst>
                                <p:childTnLst>
                                  <p:par>
                                    <p:cTn id="41" presetID="12" presetClass="entr" presetSubtype="1" fill="hold" grpId="0" nodeType="after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500"/>
                                            <p:tgtEl>
                                              <p:spTgt spid="99"/>
                                            </p:tgtEl>
                                            <p:attrNameLst>
                                              <p:attrName>ppt_y</p:attrName>
                                            </p:attrNameLst>
                                          </p:cBhvr>
                                          <p:tavLst>
                                            <p:tav tm="0">
                                              <p:val>
                                                <p:strVal val="#ppt_y-#ppt_h*1.125000"/>
                                              </p:val>
                                            </p:tav>
                                            <p:tav tm="100000">
                                              <p:val>
                                                <p:strVal val="#ppt_y"/>
                                              </p:val>
                                            </p:tav>
                                          </p:tavLst>
                                        </p:anim>
                                        <p:animEffect transition="in" filter="wipe(down)">
                                          <p:cBhvr>
                                            <p:cTn id="44" dur="500"/>
                                            <p:tgtEl>
                                              <p:spTgt spid="99"/>
                                            </p:tgtEl>
                                          </p:cBhvr>
                                        </p:animEffect>
                                      </p:childTnLst>
                                    </p:cTn>
                                  </p:par>
                                </p:childTnLst>
                              </p:cTn>
                            </p:par>
                            <p:par>
                              <p:cTn id="45" fill="hold">
                                <p:stCondLst>
                                  <p:cond delay="6000"/>
                                </p:stCondLst>
                                <p:childTnLst>
                                  <p:par>
                                    <p:cTn id="46" presetID="47"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p:tgtEl>
                                              <p:spTgt spid="96"/>
                                            </p:tgtEl>
                                            <p:attrNameLst>
                                              <p:attrName>ppt_y</p:attrName>
                                            </p:attrNameLst>
                                          </p:cBhvr>
                                          <p:tavLst>
                                            <p:tav tm="0">
                                              <p:val>
                                                <p:strVal val="#ppt_y+#ppt_h*1.125000"/>
                                              </p:val>
                                            </p:tav>
                                            <p:tav tm="100000">
                                              <p:val>
                                                <p:strVal val="#ppt_y"/>
                                              </p:val>
                                            </p:tav>
                                          </p:tavLst>
                                        </p:anim>
                                        <p:animEffect transition="in" filter="wipe(up)">
                                          <p:cBhvr>
                                            <p:cTn id="61" dur="500"/>
                                            <p:tgtEl>
                                              <p:spTgt spid="96"/>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anim calcmode="lin" valueType="num">
                                          <p:cBhvr>
                                            <p:cTn id="66" dur="500" fill="hold"/>
                                            <p:tgtEl>
                                              <p:spTgt spid="70"/>
                                            </p:tgtEl>
                                            <p:attrNameLst>
                                              <p:attrName>ppt_x</p:attrName>
                                            </p:attrNameLst>
                                          </p:cBhvr>
                                          <p:tavLst>
                                            <p:tav tm="0">
                                              <p:val>
                                                <p:strVal val="#ppt_x"/>
                                              </p:val>
                                            </p:tav>
                                            <p:tav tm="100000">
                                              <p:val>
                                                <p:strVal val="#ppt_x"/>
                                              </p:val>
                                            </p:tav>
                                          </p:tavLst>
                                        </p:anim>
                                        <p:anim calcmode="lin" valueType="num">
                                          <p:cBhvr>
                                            <p:cTn id="67" dur="500" fill="hold"/>
                                            <p:tgtEl>
                                              <p:spTgt spid="7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8500"/>
                                </p:stCondLst>
                                <p:childTnLst>
                                  <p:par>
                                    <p:cTn id="75" presetID="12" presetClass="entr" presetSubtype="1"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p:tgtEl>
                                              <p:spTgt spid="100"/>
                                            </p:tgtEl>
                                            <p:attrNameLst>
                                              <p:attrName>ppt_y</p:attrName>
                                            </p:attrNameLst>
                                          </p:cBhvr>
                                          <p:tavLst>
                                            <p:tav tm="0">
                                              <p:val>
                                                <p:strVal val="#ppt_y-#ppt_h*1.125000"/>
                                              </p:val>
                                            </p:tav>
                                            <p:tav tm="100000">
                                              <p:val>
                                                <p:strVal val="#ppt_y"/>
                                              </p:val>
                                            </p:tav>
                                          </p:tavLst>
                                        </p:anim>
                                        <p:animEffect transition="in" filter="wipe(down)">
                                          <p:cBhvr>
                                            <p:cTn id="78" dur="500"/>
                                            <p:tgtEl>
                                              <p:spTgt spid="100"/>
                                            </p:tgtEl>
                                          </p:cBhvr>
                                        </p:animEffect>
                                      </p:childTnLst>
                                    </p:cTn>
                                  </p:par>
                                </p:childTnLst>
                              </p:cTn>
                            </p:par>
                            <p:par>
                              <p:cTn id="79" fill="hold">
                                <p:stCondLst>
                                  <p:cond delay="9000"/>
                                </p:stCondLst>
                                <p:childTnLst>
                                  <p:par>
                                    <p:cTn id="80" presetID="47" presetClass="entr" presetSubtype="0"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anim calcmode="lin" valueType="num">
                                          <p:cBhvr>
                                            <p:cTn id="83" dur="500" fill="hold"/>
                                            <p:tgtEl>
                                              <p:spTgt spid="85"/>
                                            </p:tgtEl>
                                            <p:attrNameLst>
                                              <p:attrName>ppt_x</p:attrName>
                                            </p:attrNameLst>
                                          </p:cBhvr>
                                          <p:tavLst>
                                            <p:tav tm="0">
                                              <p:val>
                                                <p:strVal val="#ppt_x"/>
                                              </p:val>
                                            </p:tav>
                                            <p:tav tm="100000">
                                              <p:val>
                                                <p:strVal val="#ppt_x"/>
                                              </p:val>
                                            </p:tav>
                                          </p:tavLst>
                                        </p:anim>
                                        <p:anim calcmode="lin" valueType="num">
                                          <p:cBhvr>
                                            <p:cTn id="84" dur="500" fill="hold"/>
                                            <p:tgtEl>
                                              <p:spTgt spid="8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53" presetClass="entr" presetSubtype="16"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10000"/>
                                </p:stCondLst>
                                <p:childTnLst>
                                  <p:par>
                                    <p:cTn id="92" presetID="12" presetClass="entr" presetSubtype="4" fill="hold" grpId="0" nodeType="afterEffect">
                                      <p:stCondLst>
                                        <p:cond delay="0"/>
                                      </p:stCondLst>
                                      <p:childTnLst>
                                        <p:set>
                                          <p:cBhvr>
                                            <p:cTn id="93" dur="1" fill="hold">
                                              <p:stCondLst>
                                                <p:cond delay="0"/>
                                              </p:stCondLst>
                                            </p:cTn>
                                            <p:tgtEl>
                                              <p:spTgt spid="97"/>
                                            </p:tgtEl>
                                            <p:attrNameLst>
                                              <p:attrName>style.visibility</p:attrName>
                                            </p:attrNameLst>
                                          </p:cBhvr>
                                          <p:to>
                                            <p:strVal val="visible"/>
                                          </p:to>
                                        </p:set>
                                        <p:anim calcmode="lin" valueType="num">
                                          <p:cBhvr additive="base">
                                            <p:cTn id="94" dur="500"/>
                                            <p:tgtEl>
                                              <p:spTgt spid="97"/>
                                            </p:tgtEl>
                                            <p:attrNameLst>
                                              <p:attrName>ppt_y</p:attrName>
                                            </p:attrNameLst>
                                          </p:cBhvr>
                                          <p:tavLst>
                                            <p:tav tm="0">
                                              <p:val>
                                                <p:strVal val="#ppt_y+#ppt_h*1.125000"/>
                                              </p:val>
                                            </p:tav>
                                            <p:tav tm="100000">
                                              <p:val>
                                                <p:strVal val="#ppt_y"/>
                                              </p:val>
                                            </p:tav>
                                          </p:tavLst>
                                        </p:anim>
                                        <p:animEffect transition="in" filter="wipe(up)">
                                          <p:cBhvr>
                                            <p:cTn id="95" dur="500"/>
                                            <p:tgtEl>
                                              <p:spTgt spid="97"/>
                                            </p:tgtEl>
                                          </p:cBhvr>
                                        </p:animEffect>
                                      </p:childTnLst>
                                    </p:cTn>
                                  </p:par>
                                </p:childTnLst>
                              </p:cTn>
                            </p:par>
                            <p:par>
                              <p:cTn id="96" fill="hold">
                                <p:stCondLst>
                                  <p:cond delay="10500"/>
                                </p:stCondLst>
                                <p:childTnLst>
                                  <p:par>
                                    <p:cTn id="97" presetID="42"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anim calcmode="lin" valueType="num">
                                          <p:cBhvr>
                                            <p:cTn id="100" dur="500" fill="hold"/>
                                            <p:tgtEl>
                                              <p:spTgt spid="75"/>
                                            </p:tgtEl>
                                            <p:attrNameLst>
                                              <p:attrName>ppt_x</p:attrName>
                                            </p:attrNameLst>
                                          </p:cBhvr>
                                          <p:tavLst>
                                            <p:tav tm="0">
                                              <p:val>
                                                <p:strVal val="#ppt_x"/>
                                              </p:val>
                                            </p:tav>
                                            <p:tav tm="100000">
                                              <p:val>
                                                <p:strVal val="#ppt_x"/>
                                              </p:val>
                                            </p:tav>
                                          </p:tavLst>
                                        </p:anim>
                                        <p:anim calcmode="lin" valueType="num">
                                          <p:cBhvr>
                                            <p:cTn id="101" dur="5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1000"/>
                                </p:stCondLst>
                                <p:childTnLst>
                                  <p:par>
                                    <p:cTn id="103" presetID="53" presetClass="entr" presetSubtype="16"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ppt_w</p:attrName>
                                            </p:attrNameLst>
                                          </p:cBhvr>
                                          <p:tavLst>
                                            <p:tav tm="0">
                                              <p:val>
                                                <p:fltVal val="0"/>
                                              </p:val>
                                            </p:tav>
                                            <p:tav tm="100000">
                                              <p:val>
                                                <p:strVal val="#ppt_w"/>
                                              </p:val>
                                            </p:tav>
                                          </p:tavLst>
                                        </p:anim>
                                        <p:anim calcmode="lin" valueType="num">
                                          <p:cBhvr>
                                            <p:cTn id="106" dur="500" fill="hold"/>
                                            <p:tgtEl>
                                              <p:spTgt spid="58"/>
                                            </p:tgtEl>
                                            <p:attrNameLst>
                                              <p:attrName>ppt_h</p:attrName>
                                            </p:attrNameLst>
                                          </p:cBhvr>
                                          <p:tavLst>
                                            <p:tav tm="0">
                                              <p:val>
                                                <p:fltVal val="0"/>
                                              </p:val>
                                            </p:tav>
                                            <p:tav tm="100000">
                                              <p:val>
                                                <p:strVal val="#ppt_h"/>
                                              </p:val>
                                            </p:tav>
                                          </p:tavLst>
                                        </p:anim>
                                        <p:animEffect transition="in" filter="fade">
                                          <p:cBhvr>
                                            <p:cTn id="107" dur="500"/>
                                            <p:tgtEl>
                                              <p:spTgt spid="58"/>
                                            </p:tgtEl>
                                          </p:cBhvr>
                                        </p:animEffect>
                                      </p:childTnLst>
                                    </p:cTn>
                                  </p:par>
                                </p:childTnLst>
                              </p:cTn>
                            </p:par>
                            <p:par>
                              <p:cTn id="108" fill="hold">
                                <p:stCondLst>
                                  <p:cond delay="11500"/>
                                </p:stCondLst>
                                <p:childTnLst>
                                  <p:par>
                                    <p:cTn id="109" presetID="12" presetClass="entr" presetSubtype="1" fill="hold" grpId="0" nodeType="after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additive="base">
                                            <p:cTn id="111" dur="500"/>
                                            <p:tgtEl>
                                              <p:spTgt spid="101"/>
                                            </p:tgtEl>
                                            <p:attrNameLst>
                                              <p:attrName>ppt_y</p:attrName>
                                            </p:attrNameLst>
                                          </p:cBhvr>
                                          <p:tavLst>
                                            <p:tav tm="0">
                                              <p:val>
                                                <p:strVal val="#ppt_y-#ppt_h*1.125000"/>
                                              </p:val>
                                            </p:tav>
                                            <p:tav tm="100000">
                                              <p:val>
                                                <p:strVal val="#ppt_y"/>
                                              </p:val>
                                            </p:tav>
                                          </p:tavLst>
                                        </p:anim>
                                        <p:animEffect transition="in" filter="wipe(down)">
                                          <p:cBhvr>
                                            <p:cTn id="112" dur="500"/>
                                            <p:tgtEl>
                                              <p:spTgt spid="101"/>
                                            </p:tgtEl>
                                          </p:cBhvr>
                                        </p:animEffect>
                                      </p:childTnLst>
                                    </p:cTn>
                                  </p:par>
                                </p:childTnLst>
                              </p:cTn>
                            </p:par>
                            <p:par>
                              <p:cTn id="113" fill="hold">
                                <p:stCondLst>
                                  <p:cond delay="12000"/>
                                </p:stCondLst>
                                <p:childTnLst>
                                  <p:par>
                                    <p:cTn id="114" presetID="47" presetClass="entr" presetSubtype="0" fill="hold"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500"/>
                                            <p:tgtEl>
                                              <p:spTgt spid="90"/>
                                            </p:tgtEl>
                                          </p:cBhvr>
                                        </p:animEffect>
                                        <p:anim calcmode="lin" valueType="num">
                                          <p:cBhvr>
                                            <p:cTn id="117" dur="500" fill="hold"/>
                                            <p:tgtEl>
                                              <p:spTgt spid="90"/>
                                            </p:tgtEl>
                                            <p:attrNameLst>
                                              <p:attrName>ppt_x</p:attrName>
                                            </p:attrNameLst>
                                          </p:cBhvr>
                                          <p:tavLst>
                                            <p:tav tm="0">
                                              <p:val>
                                                <p:strVal val="#ppt_x"/>
                                              </p:val>
                                            </p:tav>
                                            <p:tav tm="100000">
                                              <p:val>
                                                <p:strVal val="#ppt_x"/>
                                              </p:val>
                                            </p:tav>
                                          </p:tavLst>
                                        </p:anim>
                                        <p:anim calcmode="lin" valueType="num">
                                          <p:cBhvr>
                                            <p:cTn id="118" dur="500" fill="hold"/>
                                            <p:tgtEl>
                                              <p:spTgt spid="90"/>
                                            </p:tgtEl>
                                            <p:attrNameLst>
                                              <p:attrName>ppt_y</p:attrName>
                                            </p:attrNameLst>
                                          </p:cBhvr>
                                          <p:tavLst>
                                            <p:tav tm="0">
                                              <p:val>
                                                <p:strVal val="#ppt_y-.1"/>
                                              </p:val>
                                            </p:tav>
                                            <p:tav tm="100000">
                                              <p:val>
                                                <p:strVal val="#ppt_y"/>
                                              </p:val>
                                            </p:tav>
                                          </p:tavLst>
                                        </p:anim>
                                      </p:childTnLst>
                                    </p:cTn>
                                  </p:par>
                                </p:childTnLst>
                              </p:cTn>
                            </p:par>
                            <p:par>
                              <p:cTn id="119" fill="hold">
                                <p:stCondLst>
                                  <p:cond delay="12500"/>
                                </p:stCondLst>
                                <p:childTnLst>
                                  <p:par>
                                    <p:cTn id="120" presetID="53" presetClass="entr" presetSubtype="16" fill="hold" nodeType="after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childTnLst>
                              </p:cTn>
                            </p:par>
                            <p:par>
                              <p:cTn id="125" fill="hold">
                                <p:stCondLst>
                                  <p:cond delay="13000"/>
                                </p:stCondLst>
                                <p:childTnLst>
                                  <p:par>
                                    <p:cTn id="126" presetID="12" presetClass="entr" presetSubtype="4"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 calcmode="lin" valueType="num">
                                          <p:cBhvr additive="base">
                                            <p:cTn id="128" dur="500"/>
                                            <p:tgtEl>
                                              <p:spTgt spid="98"/>
                                            </p:tgtEl>
                                            <p:attrNameLst>
                                              <p:attrName>ppt_y</p:attrName>
                                            </p:attrNameLst>
                                          </p:cBhvr>
                                          <p:tavLst>
                                            <p:tav tm="0">
                                              <p:val>
                                                <p:strVal val="#ppt_y+#ppt_h*1.125000"/>
                                              </p:val>
                                            </p:tav>
                                            <p:tav tm="100000">
                                              <p:val>
                                                <p:strVal val="#ppt_y"/>
                                              </p:val>
                                            </p:tav>
                                          </p:tavLst>
                                        </p:anim>
                                        <p:animEffect transition="in" filter="wipe(up)">
                                          <p:cBhvr>
                                            <p:cTn id="129" dur="500"/>
                                            <p:tgtEl>
                                              <p:spTgt spid="98"/>
                                            </p:tgtEl>
                                          </p:cBhvr>
                                        </p:animEffect>
                                      </p:childTnLst>
                                    </p:cTn>
                                  </p:par>
                                </p:childTnLst>
                              </p:cTn>
                            </p:par>
                            <p:par>
                              <p:cTn id="130" fill="hold">
                                <p:stCondLst>
                                  <p:cond delay="13500"/>
                                </p:stCondLst>
                                <p:childTnLst>
                                  <p:par>
                                    <p:cTn id="131" presetID="42" presetClass="entr" presetSubtype="0" fill="hold" nodeType="after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fade">
                                          <p:cBhvr>
                                            <p:cTn id="133" dur="500"/>
                                            <p:tgtEl>
                                              <p:spTgt spid="80"/>
                                            </p:tgtEl>
                                          </p:cBhvr>
                                        </p:animEffect>
                                        <p:anim calcmode="lin" valueType="num">
                                          <p:cBhvr>
                                            <p:cTn id="134" dur="500" fill="hold"/>
                                            <p:tgtEl>
                                              <p:spTgt spid="80"/>
                                            </p:tgtEl>
                                            <p:attrNameLst>
                                              <p:attrName>ppt_x</p:attrName>
                                            </p:attrNameLst>
                                          </p:cBhvr>
                                          <p:tavLst>
                                            <p:tav tm="0">
                                              <p:val>
                                                <p:strVal val="#ppt_x"/>
                                              </p:val>
                                            </p:tav>
                                            <p:tav tm="100000">
                                              <p:val>
                                                <p:strVal val="#ppt_x"/>
                                              </p:val>
                                            </p:tav>
                                          </p:tavLst>
                                        </p:anim>
                                        <p:anim calcmode="lin" valueType="num">
                                          <p:cBhvr>
                                            <p:cTn id="13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95" grpId="0" animBg="1"/>
          <p:bldP spid="96" grpId="0" animBg="1"/>
          <p:bldP spid="97" grpId="0" animBg="1"/>
          <p:bldP spid="98" grpId="0" animBg="1"/>
          <p:bldP spid="99" grpId="0" animBg="1"/>
          <p:bldP spid="100" grpId="0" animBg="1"/>
          <p:bldP spid="10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8" accel="4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53" presetClass="entr" presetSubtype="16"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par>
                              <p:cTn id="23" fill="hold">
                                <p:stCondLst>
                                  <p:cond delay="4000"/>
                                </p:stCondLst>
                                <p:childTnLst>
                                  <p:par>
                                    <p:cTn id="24" presetID="1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500"/>
                                            <p:tgtEl>
                                              <p:spTgt spid="95"/>
                                            </p:tgtEl>
                                            <p:attrNameLst>
                                              <p:attrName>ppt_y</p:attrName>
                                            </p:attrNameLst>
                                          </p:cBhvr>
                                          <p:tavLst>
                                            <p:tav tm="0">
                                              <p:val>
                                                <p:strVal val="#ppt_y+#ppt_h*1.125000"/>
                                              </p:val>
                                            </p:tav>
                                            <p:tav tm="100000">
                                              <p:val>
                                                <p:strVal val="#ppt_y"/>
                                              </p:val>
                                            </p:tav>
                                          </p:tavLst>
                                        </p:anim>
                                        <p:animEffect transition="in" filter="wipe(up)">
                                          <p:cBhvr>
                                            <p:cTn id="27" dur="500"/>
                                            <p:tgtEl>
                                              <p:spTgt spid="95"/>
                                            </p:tgtEl>
                                          </p:cBhvr>
                                        </p:animEffect>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anim calcmode="lin" valueType="num">
                                          <p:cBhvr>
                                            <p:cTn id="32" dur="500" fill="hold"/>
                                            <p:tgtEl>
                                              <p:spTgt spid="65"/>
                                            </p:tgtEl>
                                            <p:attrNameLst>
                                              <p:attrName>ppt_x</p:attrName>
                                            </p:attrNameLst>
                                          </p:cBhvr>
                                          <p:tavLst>
                                            <p:tav tm="0">
                                              <p:val>
                                                <p:strVal val="#ppt_x"/>
                                              </p:val>
                                            </p:tav>
                                            <p:tav tm="100000">
                                              <p:val>
                                                <p:strVal val="#ppt_x"/>
                                              </p:val>
                                            </p:tav>
                                          </p:tavLst>
                                        </p:anim>
                                        <p:anim calcmode="lin" valueType="num">
                                          <p:cBhvr>
                                            <p:cTn id="33" dur="5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500"/>
                                </p:stCondLst>
                                <p:childTnLst>
                                  <p:par>
                                    <p:cTn id="41" presetID="12" presetClass="entr" presetSubtype="1" fill="hold" grpId="0" nodeType="after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500"/>
                                            <p:tgtEl>
                                              <p:spTgt spid="99"/>
                                            </p:tgtEl>
                                            <p:attrNameLst>
                                              <p:attrName>ppt_y</p:attrName>
                                            </p:attrNameLst>
                                          </p:cBhvr>
                                          <p:tavLst>
                                            <p:tav tm="0">
                                              <p:val>
                                                <p:strVal val="#ppt_y-#ppt_h*1.125000"/>
                                              </p:val>
                                            </p:tav>
                                            <p:tav tm="100000">
                                              <p:val>
                                                <p:strVal val="#ppt_y"/>
                                              </p:val>
                                            </p:tav>
                                          </p:tavLst>
                                        </p:anim>
                                        <p:animEffect transition="in" filter="wipe(down)">
                                          <p:cBhvr>
                                            <p:cTn id="44" dur="500"/>
                                            <p:tgtEl>
                                              <p:spTgt spid="99"/>
                                            </p:tgtEl>
                                          </p:cBhvr>
                                        </p:animEffect>
                                      </p:childTnLst>
                                    </p:cTn>
                                  </p:par>
                                </p:childTnLst>
                              </p:cTn>
                            </p:par>
                            <p:par>
                              <p:cTn id="45" fill="hold">
                                <p:stCondLst>
                                  <p:cond delay="6000"/>
                                </p:stCondLst>
                                <p:childTnLst>
                                  <p:par>
                                    <p:cTn id="46" presetID="47"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p:tgtEl>
                                              <p:spTgt spid="96"/>
                                            </p:tgtEl>
                                            <p:attrNameLst>
                                              <p:attrName>ppt_y</p:attrName>
                                            </p:attrNameLst>
                                          </p:cBhvr>
                                          <p:tavLst>
                                            <p:tav tm="0">
                                              <p:val>
                                                <p:strVal val="#ppt_y+#ppt_h*1.125000"/>
                                              </p:val>
                                            </p:tav>
                                            <p:tav tm="100000">
                                              <p:val>
                                                <p:strVal val="#ppt_y"/>
                                              </p:val>
                                            </p:tav>
                                          </p:tavLst>
                                        </p:anim>
                                        <p:animEffect transition="in" filter="wipe(up)">
                                          <p:cBhvr>
                                            <p:cTn id="61" dur="500"/>
                                            <p:tgtEl>
                                              <p:spTgt spid="96"/>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anim calcmode="lin" valueType="num">
                                          <p:cBhvr>
                                            <p:cTn id="66" dur="500" fill="hold"/>
                                            <p:tgtEl>
                                              <p:spTgt spid="70"/>
                                            </p:tgtEl>
                                            <p:attrNameLst>
                                              <p:attrName>ppt_x</p:attrName>
                                            </p:attrNameLst>
                                          </p:cBhvr>
                                          <p:tavLst>
                                            <p:tav tm="0">
                                              <p:val>
                                                <p:strVal val="#ppt_x"/>
                                              </p:val>
                                            </p:tav>
                                            <p:tav tm="100000">
                                              <p:val>
                                                <p:strVal val="#ppt_x"/>
                                              </p:val>
                                            </p:tav>
                                          </p:tavLst>
                                        </p:anim>
                                        <p:anim calcmode="lin" valueType="num">
                                          <p:cBhvr>
                                            <p:cTn id="67" dur="500" fill="hold"/>
                                            <p:tgtEl>
                                              <p:spTgt spid="7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8500"/>
                                </p:stCondLst>
                                <p:childTnLst>
                                  <p:par>
                                    <p:cTn id="75" presetID="12" presetClass="entr" presetSubtype="1"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p:tgtEl>
                                              <p:spTgt spid="100"/>
                                            </p:tgtEl>
                                            <p:attrNameLst>
                                              <p:attrName>ppt_y</p:attrName>
                                            </p:attrNameLst>
                                          </p:cBhvr>
                                          <p:tavLst>
                                            <p:tav tm="0">
                                              <p:val>
                                                <p:strVal val="#ppt_y-#ppt_h*1.125000"/>
                                              </p:val>
                                            </p:tav>
                                            <p:tav tm="100000">
                                              <p:val>
                                                <p:strVal val="#ppt_y"/>
                                              </p:val>
                                            </p:tav>
                                          </p:tavLst>
                                        </p:anim>
                                        <p:animEffect transition="in" filter="wipe(down)">
                                          <p:cBhvr>
                                            <p:cTn id="78" dur="500"/>
                                            <p:tgtEl>
                                              <p:spTgt spid="100"/>
                                            </p:tgtEl>
                                          </p:cBhvr>
                                        </p:animEffect>
                                      </p:childTnLst>
                                    </p:cTn>
                                  </p:par>
                                </p:childTnLst>
                              </p:cTn>
                            </p:par>
                            <p:par>
                              <p:cTn id="79" fill="hold">
                                <p:stCondLst>
                                  <p:cond delay="9000"/>
                                </p:stCondLst>
                                <p:childTnLst>
                                  <p:par>
                                    <p:cTn id="80" presetID="47" presetClass="entr" presetSubtype="0"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anim calcmode="lin" valueType="num">
                                          <p:cBhvr>
                                            <p:cTn id="83" dur="500" fill="hold"/>
                                            <p:tgtEl>
                                              <p:spTgt spid="85"/>
                                            </p:tgtEl>
                                            <p:attrNameLst>
                                              <p:attrName>ppt_x</p:attrName>
                                            </p:attrNameLst>
                                          </p:cBhvr>
                                          <p:tavLst>
                                            <p:tav tm="0">
                                              <p:val>
                                                <p:strVal val="#ppt_x"/>
                                              </p:val>
                                            </p:tav>
                                            <p:tav tm="100000">
                                              <p:val>
                                                <p:strVal val="#ppt_x"/>
                                              </p:val>
                                            </p:tav>
                                          </p:tavLst>
                                        </p:anim>
                                        <p:anim calcmode="lin" valueType="num">
                                          <p:cBhvr>
                                            <p:cTn id="84" dur="500" fill="hold"/>
                                            <p:tgtEl>
                                              <p:spTgt spid="8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53" presetClass="entr" presetSubtype="16"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10000"/>
                                </p:stCondLst>
                                <p:childTnLst>
                                  <p:par>
                                    <p:cTn id="92" presetID="12" presetClass="entr" presetSubtype="4" fill="hold" grpId="0" nodeType="afterEffect">
                                      <p:stCondLst>
                                        <p:cond delay="0"/>
                                      </p:stCondLst>
                                      <p:childTnLst>
                                        <p:set>
                                          <p:cBhvr>
                                            <p:cTn id="93" dur="1" fill="hold">
                                              <p:stCondLst>
                                                <p:cond delay="0"/>
                                              </p:stCondLst>
                                            </p:cTn>
                                            <p:tgtEl>
                                              <p:spTgt spid="97"/>
                                            </p:tgtEl>
                                            <p:attrNameLst>
                                              <p:attrName>style.visibility</p:attrName>
                                            </p:attrNameLst>
                                          </p:cBhvr>
                                          <p:to>
                                            <p:strVal val="visible"/>
                                          </p:to>
                                        </p:set>
                                        <p:anim calcmode="lin" valueType="num">
                                          <p:cBhvr additive="base">
                                            <p:cTn id="94" dur="500"/>
                                            <p:tgtEl>
                                              <p:spTgt spid="97"/>
                                            </p:tgtEl>
                                            <p:attrNameLst>
                                              <p:attrName>ppt_y</p:attrName>
                                            </p:attrNameLst>
                                          </p:cBhvr>
                                          <p:tavLst>
                                            <p:tav tm="0">
                                              <p:val>
                                                <p:strVal val="#ppt_y+#ppt_h*1.125000"/>
                                              </p:val>
                                            </p:tav>
                                            <p:tav tm="100000">
                                              <p:val>
                                                <p:strVal val="#ppt_y"/>
                                              </p:val>
                                            </p:tav>
                                          </p:tavLst>
                                        </p:anim>
                                        <p:animEffect transition="in" filter="wipe(up)">
                                          <p:cBhvr>
                                            <p:cTn id="95" dur="500"/>
                                            <p:tgtEl>
                                              <p:spTgt spid="97"/>
                                            </p:tgtEl>
                                          </p:cBhvr>
                                        </p:animEffect>
                                      </p:childTnLst>
                                    </p:cTn>
                                  </p:par>
                                </p:childTnLst>
                              </p:cTn>
                            </p:par>
                            <p:par>
                              <p:cTn id="96" fill="hold">
                                <p:stCondLst>
                                  <p:cond delay="10500"/>
                                </p:stCondLst>
                                <p:childTnLst>
                                  <p:par>
                                    <p:cTn id="97" presetID="42"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anim calcmode="lin" valueType="num">
                                          <p:cBhvr>
                                            <p:cTn id="100" dur="500" fill="hold"/>
                                            <p:tgtEl>
                                              <p:spTgt spid="75"/>
                                            </p:tgtEl>
                                            <p:attrNameLst>
                                              <p:attrName>ppt_x</p:attrName>
                                            </p:attrNameLst>
                                          </p:cBhvr>
                                          <p:tavLst>
                                            <p:tav tm="0">
                                              <p:val>
                                                <p:strVal val="#ppt_x"/>
                                              </p:val>
                                            </p:tav>
                                            <p:tav tm="100000">
                                              <p:val>
                                                <p:strVal val="#ppt_x"/>
                                              </p:val>
                                            </p:tav>
                                          </p:tavLst>
                                        </p:anim>
                                        <p:anim calcmode="lin" valueType="num">
                                          <p:cBhvr>
                                            <p:cTn id="101" dur="5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1000"/>
                                </p:stCondLst>
                                <p:childTnLst>
                                  <p:par>
                                    <p:cTn id="103" presetID="53" presetClass="entr" presetSubtype="16"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ppt_w</p:attrName>
                                            </p:attrNameLst>
                                          </p:cBhvr>
                                          <p:tavLst>
                                            <p:tav tm="0">
                                              <p:val>
                                                <p:fltVal val="0"/>
                                              </p:val>
                                            </p:tav>
                                            <p:tav tm="100000">
                                              <p:val>
                                                <p:strVal val="#ppt_w"/>
                                              </p:val>
                                            </p:tav>
                                          </p:tavLst>
                                        </p:anim>
                                        <p:anim calcmode="lin" valueType="num">
                                          <p:cBhvr>
                                            <p:cTn id="106" dur="500" fill="hold"/>
                                            <p:tgtEl>
                                              <p:spTgt spid="58"/>
                                            </p:tgtEl>
                                            <p:attrNameLst>
                                              <p:attrName>ppt_h</p:attrName>
                                            </p:attrNameLst>
                                          </p:cBhvr>
                                          <p:tavLst>
                                            <p:tav tm="0">
                                              <p:val>
                                                <p:fltVal val="0"/>
                                              </p:val>
                                            </p:tav>
                                            <p:tav tm="100000">
                                              <p:val>
                                                <p:strVal val="#ppt_h"/>
                                              </p:val>
                                            </p:tav>
                                          </p:tavLst>
                                        </p:anim>
                                        <p:animEffect transition="in" filter="fade">
                                          <p:cBhvr>
                                            <p:cTn id="107" dur="500"/>
                                            <p:tgtEl>
                                              <p:spTgt spid="58"/>
                                            </p:tgtEl>
                                          </p:cBhvr>
                                        </p:animEffect>
                                      </p:childTnLst>
                                    </p:cTn>
                                  </p:par>
                                </p:childTnLst>
                              </p:cTn>
                            </p:par>
                            <p:par>
                              <p:cTn id="108" fill="hold">
                                <p:stCondLst>
                                  <p:cond delay="11500"/>
                                </p:stCondLst>
                                <p:childTnLst>
                                  <p:par>
                                    <p:cTn id="109" presetID="12" presetClass="entr" presetSubtype="1" fill="hold" grpId="0" nodeType="after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additive="base">
                                            <p:cTn id="111" dur="500"/>
                                            <p:tgtEl>
                                              <p:spTgt spid="101"/>
                                            </p:tgtEl>
                                            <p:attrNameLst>
                                              <p:attrName>ppt_y</p:attrName>
                                            </p:attrNameLst>
                                          </p:cBhvr>
                                          <p:tavLst>
                                            <p:tav tm="0">
                                              <p:val>
                                                <p:strVal val="#ppt_y-#ppt_h*1.125000"/>
                                              </p:val>
                                            </p:tav>
                                            <p:tav tm="100000">
                                              <p:val>
                                                <p:strVal val="#ppt_y"/>
                                              </p:val>
                                            </p:tav>
                                          </p:tavLst>
                                        </p:anim>
                                        <p:animEffect transition="in" filter="wipe(down)">
                                          <p:cBhvr>
                                            <p:cTn id="112" dur="500"/>
                                            <p:tgtEl>
                                              <p:spTgt spid="101"/>
                                            </p:tgtEl>
                                          </p:cBhvr>
                                        </p:animEffect>
                                      </p:childTnLst>
                                    </p:cTn>
                                  </p:par>
                                </p:childTnLst>
                              </p:cTn>
                            </p:par>
                            <p:par>
                              <p:cTn id="113" fill="hold">
                                <p:stCondLst>
                                  <p:cond delay="12000"/>
                                </p:stCondLst>
                                <p:childTnLst>
                                  <p:par>
                                    <p:cTn id="114" presetID="47" presetClass="entr" presetSubtype="0" fill="hold"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500"/>
                                            <p:tgtEl>
                                              <p:spTgt spid="90"/>
                                            </p:tgtEl>
                                          </p:cBhvr>
                                        </p:animEffect>
                                        <p:anim calcmode="lin" valueType="num">
                                          <p:cBhvr>
                                            <p:cTn id="117" dur="500" fill="hold"/>
                                            <p:tgtEl>
                                              <p:spTgt spid="90"/>
                                            </p:tgtEl>
                                            <p:attrNameLst>
                                              <p:attrName>ppt_x</p:attrName>
                                            </p:attrNameLst>
                                          </p:cBhvr>
                                          <p:tavLst>
                                            <p:tav tm="0">
                                              <p:val>
                                                <p:strVal val="#ppt_x"/>
                                              </p:val>
                                            </p:tav>
                                            <p:tav tm="100000">
                                              <p:val>
                                                <p:strVal val="#ppt_x"/>
                                              </p:val>
                                            </p:tav>
                                          </p:tavLst>
                                        </p:anim>
                                        <p:anim calcmode="lin" valueType="num">
                                          <p:cBhvr>
                                            <p:cTn id="118" dur="500" fill="hold"/>
                                            <p:tgtEl>
                                              <p:spTgt spid="90"/>
                                            </p:tgtEl>
                                            <p:attrNameLst>
                                              <p:attrName>ppt_y</p:attrName>
                                            </p:attrNameLst>
                                          </p:cBhvr>
                                          <p:tavLst>
                                            <p:tav tm="0">
                                              <p:val>
                                                <p:strVal val="#ppt_y-.1"/>
                                              </p:val>
                                            </p:tav>
                                            <p:tav tm="100000">
                                              <p:val>
                                                <p:strVal val="#ppt_y"/>
                                              </p:val>
                                            </p:tav>
                                          </p:tavLst>
                                        </p:anim>
                                      </p:childTnLst>
                                    </p:cTn>
                                  </p:par>
                                </p:childTnLst>
                              </p:cTn>
                            </p:par>
                            <p:par>
                              <p:cTn id="119" fill="hold">
                                <p:stCondLst>
                                  <p:cond delay="12500"/>
                                </p:stCondLst>
                                <p:childTnLst>
                                  <p:par>
                                    <p:cTn id="120" presetID="53" presetClass="entr" presetSubtype="16" fill="hold" nodeType="after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childTnLst>
                              </p:cTn>
                            </p:par>
                            <p:par>
                              <p:cTn id="125" fill="hold">
                                <p:stCondLst>
                                  <p:cond delay="13000"/>
                                </p:stCondLst>
                                <p:childTnLst>
                                  <p:par>
                                    <p:cTn id="126" presetID="12" presetClass="entr" presetSubtype="4"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 calcmode="lin" valueType="num">
                                          <p:cBhvr additive="base">
                                            <p:cTn id="128" dur="500"/>
                                            <p:tgtEl>
                                              <p:spTgt spid="98"/>
                                            </p:tgtEl>
                                            <p:attrNameLst>
                                              <p:attrName>ppt_y</p:attrName>
                                            </p:attrNameLst>
                                          </p:cBhvr>
                                          <p:tavLst>
                                            <p:tav tm="0">
                                              <p:val>
                                                <p:strVal val="#ppt_y+#ppt_h*1.125000"/>
                                              </p:val>
                                            </p:tav>
                                            <p:tav tm="100000">
                                              <p:val>
                                                <p:strVal val="#ppt_y"/>
                                              </p:val>
                                            </p:tav>
                                          </p:tavLst>
                                        </p:anim>
                                        <p:animEffect transition="in" filter="wipe(up)">
                                          <p:cBhvr>
                                            <p:cTn id="129" dur="500"/>
                                            <p:tgtEl>
                                              <p:spTgt spid="98"/>
                                            </p:tgtEl>
                                          </p:cBhvr>
                                        </p:animEffect>
                                      </p:childTnLst>
                                    </p:cTn>
                                  </p:par>
                                </p:childTnLst>
                              </p:cTn>
                            </p:par>
                            <p:par>
                              <p:cTn id="130" fill="hold">
                                <p:stCondLst>
                                  <p:cond delay="13500"/>
                                </p:stCondLst>
                                <p:childTnLst>
                                  <p:par>
                                    <p:cTn id="131" presetID="42" presetClass="entr" presetSubtype="0" fill="hold" nodeType="after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fade">
                                          <p:cBhvr>
                                            <p:cTn id="133" dur="500"/>
                                            <p:tgtEl>
                                              <p:spTgt spid="80"/>
                                            </p:tgtEl>
                                          </p:cBhvr>
                                        </p:animEffect>
                                        <p:anim calcmode="lin" valueType="num">
                                          <p:cBhvr>
                                            <p:cTn id="134" dur="500" fill="hold"/>
                                            <p:tgtEl>
                                              <p:spTgt spid="80"/>
                                            </p:tgtEl>
                                            <p:attrNameLst>
                                              <p:attrName>ppt_x</p:attrName>
                                            </p:attrNameLst>
                                          </p:cBhvr>
                                          <p:tavLst>
                                            <p:tav tm="0">
                                              <p:val>
                                                <p:strVal val="#ppt_x"/>
                                              </p:val>
                                            </p:tav>
                                            <p:tav tm="100000">
                                              <p:val>
                                                <p:strVal val="#ppt_x"/>
                                              </p:val>
                                            </p:tav>
                                          </p:tavLst>
                                        </p:anim>
                                        <p:anim calcmode="lin" valueType="num">
                                          <p:cBhvr>
                                            <p:cTn id="13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95" grpId="0" animBg="1"/>
          <p:bldP spid="96" grpId="0" animBg="1"/>
          <p:bldP spid="97" grpId="0" animBg="1"/>
          <p:bldP spid="98" grpId="0" animBg="1"/>
          <p:bldP spid="99" grpId="0" animBg="1"/>
          <p:bldP spid="100" grpId="0" animBg="1"/>
          <p:bldP spid="10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9110" y="1634971"/>
            <a:ext cx="3216426" cy="4213927"/>
            <a:chOff x="1189110" y="1634971"/>
            <a:chExt cx="3216426" cy="4213927"/>
          </a:xfrm>
        </p:grpSpPr>
        <p:sp>
          <p:nvSpPr>
            <p:cNvPr id="3" name="Freeform 170"/>
            <p:cNvSpPr/>
            <p:nvPr/>
          </p:nvSpPr>
          <p:spPr bwMode="auto">
            <a:xfrm rot="762162">
              <a:off x="1239225" y="1780533"/>
              <a:ext cx="3166311" cy="3665396"/>
            </a:xfrm>
            <a:custGeom>
              <a:avLst/>
              <a:gdLst>
                <a:gd name="T0" fmla="*/ 121 w 121"/>
                <a:gd name="T1" fmla="*/ 118 h 142"/>
                <a:gd name="T2" fmla="*/ 121 w 121"/>
                <a:gd name="T3" fmla="*/ 120 h 142"/>
                <a:gd name="T4" fmla="*/ 118 w 121"/>
                <a:gd name="T5" fmla="*/ 122 h 142"/>
                <a:gd name="T6" fmla="*/ 30 w 121"/>
                <a:gd name="T7" fmla="*/ 142 h 142"/>
                <a:gd name="T8" fmla="*/ 27 w 121"/>
                <a:gd name="T9" fmla="*/ 141 h 142"/>
                <a:gd name="T10" fmla="*/ 26 w 121"/>
                <a:gd name="T11" fmla="*/ 139 h 142"/>
                <a:gd name="T12" fmla="*/ 0 w 121"/>
                <a:gd name="T13" fmla="*/ 25 h 142"/>
                <a:gd name="T14" fmla="*/ 0 w 121"/>
                <a:gd name="T15" fmla="*/ 22 h 142"/>
                <a:gd name="T16" fmla="*/ 3 w 121"/>
                <a:gd name="T17" fmla="*/ 20 h 142"/>
                <a:gd name="T18" fmla="*/ 91 w 121"/>
                <a:gd name="T19" fmla="*/ 0 h 142"/>
                <a:gd name="T20" fmla="*/ 94 w 121"/>
                <a:gd name="T21" fmla="*/ 1 h 142"/>
                <a:gd name="T22" fmla="*/ 95 w 121"/>
                <a:gd name="T23" fmla="*/ 3 h 142"/>
                <a:gd name="T24" fmla="*/ 121 w 121"/>
                <a:gd name="T2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2">
                  <a:moveTo>
                    <a:pt x="121" y="118"/>
                  </a:moveTo>
                  <a:cubicBezTo>
                    <a:pt x="121" y="119"/>
                    <a:pt x="121" y="120"/>
                    <a:pt x="121" y="120"/>
                  </a:cubicBezTo>
                  <a:cubicBezTo>
                    <a:pt x="120" y="121"/>
                    <a:pt x="119" y="122"/>
                    <a:pt x="118" y="122"/>
                  </a:cubicBezTo>
                  <a:cubicBezTo>
                    <a:pt x="30" y="142"/>
                    <a:pt x="30" y="142"/>
                    <a:pt x="30" y="142"/>
                  </a:cubicBezTo>
                  <a:cubicBezTo>
                    <a:pt x="29" y="142"/>
                    <a:pt x="28" y="142"/>
                    <a:pt x="27" y="141"/>
                  </a:cubicBezTo>
                  <a:cubicBezTo>
                    <a:pt x="26" y="141"/>
                    <a:pt x="26" y="140"/>
                    <a:pt x="26" y="139"/>
                  </a:cubicBezTo>
                  <a:cubicBezTo>
                    <a:pt x="0" y="25"/>
                    <a:pt x="0" y="25"/>
                    <a:pt x="0" y="25"/>
                  </a:cubicBezTo>
                  <a:cubicBezTo>
                    <a:pt x="0" y="24"/>
                    <a:pt x="0" y="23"/>
                    <a:pt x="0" y="22"/>
                  </a:cubicBezTo>
                  <a:cubicBezTo>
                    <a:pt x="1" y="21"/>
                    <a:pt x="2" y="20"/>
                    <a:pt x="3" y="20"/>
                  </a:cubicBezTo>
                  <a:cubicBezTo>
                    <a:pt x="91" y="0"/>
                    <a:pt x="91" y="0"/>
                    <a:pt x="91" y="0"/>
                  </a:cubicBezTo>
                  <a:cubicBezTo>
                    <a:pt x="92" y="0"/>
                    <a:pt x="93" y="0"/>
                    <a:pt x="94" y="1"/>
                  </a:cubicBezTo>
                  <a:cubicBezTo>
                    <a:pt x="95" y="1"/>
                    <a:pt x="95" y="2"/>
                    <a:pt x="95" y="3"/>
                  </a:cubicBezTo>
                  <a:lnTo>
                    <a:pt x="121"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189110" y="1634971"/>
              <a:ext cx="3006177" cy="4213927"/>
              <a:chOff x="1189110" y="1634971"/>
              <a:chExt cx="3006177" cy="4213927"/>
            </a:xfrm>
          </p:grpSpPr>
          <p:sp>
            <p:nvSpPr>
              <p:cNvPr id="5" name="Freeform 171"/>
              <p:cNvSpPr/>
              <p:nvPr/>
            </p:nvSpPr>
            <p:spPr bwMode="auto">
              <a:xfrm rot="762162">
                <a:off x="1370212" y="1901531"/>
                <a:ext cx="2825075" cy="3405536"/>
              </a:xfrm>
              <a:custGeom>
                <a:avLst/>
                <a:gdLst>
                  <a:gd name="T0" fmla="*/ 958 w 1217"/>
                  <a:gd name="T1" fmla="*/ 0 h 1494"/>
                  <a:gd name="T2" fmla="*/ 0 w 1217"/>
                  <a:gd name="T3" fmla="*/ 215 h 1494"/>
                  <a:gd name="T4" fmla="*/ 282 w 1217"/>
                  <a:gd name="T5" fmla="*/ 1494 h 1494"/>
                  <a:gd name="T6" fmla="*/ 1116 w 1217"/>
                  <a:gd name="T7" fmla="*/ 1302 h 1494"/>
                  <a:gd name="T8" fmla="*/ 1217 w 1217"/>
                  <a:gd name="T9" fmla="*/ 1155 h 1494"/>
                  <a:gd name="T10" fmla="*/ 958 w 1217"/>
                  <a:gd name="T11" fmla="*/ 0 h 1494"/>
                </a:gdLst>
                <a:ahLst/>
                <a:cxnLst>
                  <a:cxn ang="0">
                    <a:pos x="T0" y="T1"/>
                  </a:cxn>
                  <a:cxn ang="0">
                    <a:pos x="T2" y="T3"/>
                  </a:cxn>
                  <a:cxn ang="0">
                    <a:pos x="T4" y="T5"/>
                  </a:cxn>
                  <a:cxn ang="0">
                    <a:pos x="T6" y="T7"/>
                  </a:cxn>
                  <a:cxn ang="0">
                    <a:pos x="T8" y="T9"/>
                  </a:cxn>
                  <a:cxn ang="0">
                    <a:pos x="T10" y="T11"/>
                  </a:cxn>
                </a:cxnLst>
                <a:rect l="0" t="0" r="r" b="b"/>
                <a:pathLst>
                  <a:path w="1217" h="1494">
                    <a:moveTo>
                      <a:pt x="958" y="0"/>
                    </a:moveTo>
                    <a:lnTo>
                      <a:pt x="0" y="215"/>
                    </a:lnTo>
                    <a:lnTo>
                      <a:pt x="282" y="1494"/>
                    </a:lnTo>
                    <a:lnTo>
                      <a:pt x="1116" y="1302"/>
                    </a:lnTo>
                    <a:lnTo>
                      <a:pt x="1217" y="1155"/>
                    </a:lnTo>
                    <a:lnTo>
                      <a:pt x="9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2"/>
              <p:cNvSpPr/>
              <p:nvPr/>
            </p:nvSpPr>
            <p:spPr bwMode="auto">
              <a:xfrm rot="762162">
                <a:off x="3635042" y="4786418"/>
                <a:ext cx="287847" cy="335083"/>
              </a:xfrm>
              <a:custGeom>
                <a:avLst/>
                <a:gdLst>
                  <a:gd name="T0" fmla="*/ 23 w 124"/>
                  <a:gd name="T1" fmla="*/ 147 h 147"/>
                  <a:gd name="T2" fmla="*/ 124 w 124"/>
                  <a:gd name="T3" fmla="*/ 0 h 147"/>
                  <a:gd name="T4" fmla="*/ 0 w 124"/>
                  <a:gd name="T5" fmla="*/ 22 h 147"/>
                  <a:gd name="T6" fmla="*/ 23 w 124"/>
                  <a:gd name="T7" fmla="*/ 147 h 147"/>
                </a:gdLst>
                <a:ahLst/>
                <a:cxnLst>
                  <a:cxn ang="0">
                    <a:pos x="T0" y="T1"/>
                  </a:cxn>
                  <a:cxn ang="0">
                    <a:pos x="T2" y="T3"/>
                  </a:cxn>
                  <a:cxn ang="0">
                    <a:pos x="T4" y="T5"/>
                  </a:cxn>
                  <a:cxn ang="0">
                    <a:pos x="T6" y="T7"/>
                  </a:cxn>
                </a:cxnLst>
                <a:rect l="0" t="0" r="r" b="b"/>
                <a:pathLst>
                  <a:path w="124" h="147">
                    <a:moveTo>
                      <a:pt x="23" y="147"/>
                    </a:moveTo>
                    <a:lnTo>
                      <a:pt x="124" y="0"/>
                    </a:lnTo>
                    <a:lnTo>
                      <a:pt x="0" y="22"/>
                    </a:lnTo>
                    <a:lnTo>
                      <a:pt x="23" y="147"/>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3"/>
              <p:cNvSpPr/>
              <p:nvPr/>
            </p:nvSpPr>
            <p:spPr bwMode="auto">
              <a:xfrm rot="762162">
                <a:off x="2254007" y="1872003"/>
                <a:ext cx="1125852" cy="437659"/>
              </a:xfrm>
              <a:custGeom>
                <a:avLst/>
                <a:gdLst>
                  <a:gd name="T0" fmla="*/ 485 w 485"/>
                  <a:gd name="T1" fmla="*/ 91 h 192"/>
                  <a:gd name="T2" fmla="*/ 23 w 485"/>
                  <a:gd name="T3" fmla="*/ 192 h 192"/>
                  <a:gd name="T4" fmla="*/ 0 w 485"/>
                  <a:gd name="T5" fmla="*/ 102 h 192"/>
                  <a:gd name="T6" fmla="*/ 462 w 485"/>
                  <a:gd name="T7" fmla="*/ 0 h 192"/>
                  <a:gd name="T8" fmla="*/ 485 w 485"/>
                  <a:gd name="T9" fmla="*/ 91 h 192"/>
                </a:gdLst>
                <a:ahLst/>
                <a:cxnLst>
                  <a:cxn ang="0">
                    <a:pos x="T0" y="T1"/>
                  </a:cxn>
                  <a:cxn ang="0">
                    <a:pos x="T2" y="T3"/>
                  </a:cxn>
                  <a:cxn ang="0">
                    <a:pos x="T4" y="T5"/>
                  </a:cxn>
                  <a:cxn ang="0">
                    <a:pos x="T6" y="T7"/>
                  </a:cxn>
                  <a:cxn ang="0">
                    <a:pos x="T8" y="T9"/>
                  </a:cxn>
                </a:cxnLst>
                <a:rect l="0" t="0" r="r" b="b"/>
                <a:pathLst>
                  <a:path w="485" h="192">
                    <a:moveTo>
                      <a:pt x="485" y="91"/>
                    </a:moveTo>
                    <a:lnTo>
                      <a:pt x="23" y="192"/>
                    </a:lnTo>
                    <a:lnTo>
                      <a:pt x="0" y="102"/>
                    </a:lnTo>
                    <a:lnTo>
                      <a:pt x="462" y="0"/>
                    </a:lnTo>
                    <a:lnTo>
                      <a:pt x="485" y="9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4"/>
              <p:cNvSpPr/>
              <p:nvPr/>
            </p:nvSpPr>
            <p:spPr bwMode="auto">
              <a:xfrm rot="762162">
                <a:off x="2240830" y="1811119"/>
                <a:ext cx="392308" cy="362439"/>
              </a:xfrm>
              <a:custGeom>
                <a:avLst/>
                <a:gdLst>
                  <a:gd name="T0" fmla="*/ 14 w 15"/>
                  <a:gd name="T1" fmla="*/ 5 h 14"/>
                  <a:gd name="T2" fmla="*/ 9 w 15"/>
                  <a:gd name="T3" fmla="*/ 13 h 14"/>
                  <a:gd name="T4" fmla="*/ 1 w 15"/>
                  <a:gd name="T5" fmla="*/ 8 h 14"/>
                  <a:gd name="T6" fmla="*/ 6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3" y="12"/>
                      <a:pt x="9" y="13"/>
                    </a:cubicBezTo>
                    <a:cubicBezTo>
                      <a:pt x="6" y="14"/>
                      <a:pt x="2" y="12"/>
                      <a:pt x="1" y="8"/>
                    </a:cubicBezTo>
                    <a:cubicBezTo>
                      <a:pt x="0" y="5"/>
                      <a:pt x="3" y="1"/>
                      <a:pt x="6" y="0"/>
                    </a:cubicBezTo>
                    <a:cubicBezTo>
                      <a:pt x="10" y="0"/>
                      <a:pt x="13" y="2"/>
                      <a:pt x="14" y="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5"/>
              <p:cNvSpPr/>
              <p:nvPr/>
            </p:nvSpPr>
            <p:spPr bwMode="auto">
              <a:xfrm rot="762162">
                <a:off x="2990998" y="1795930"/>
                <a:ext cx="392308" cy="387510"/>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10"/>
                      <a:pt x="13" y="13"/>
                      <a:pt x="9" y="14"/>
                    </a:cubicBezTo>
                    <a:cubicBezTo>
                      <a:pt x="5" y="15"/>
                      <a:pt x="2" y="13"/>
                      <a:pt x="1" y="9"/>
                    </a:cubicBezTo>
                    <a:cubicBezTo>
                      <a:pt x="0" y="5"/>
                      <a:pt x="3" y="2"/>
                      <a:pt x="6" y="1"/>
                    </a:cubicBezTo>
                    <a:cubicBezTo>
                      <a:pt x="10" y="0"/>
                      <a:pt x="13" y="3"/>
                      <a:pt x="14" y="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6"/>
              <p:cNvSpPr/>
              <p:nvPr/>
            </p:nvSpPr>
            <p:spPr bwMode="auto">
              <a:xfrm rot="762162">
                <a:off x="2529054" y="1634971"/>
                <a:ext cx="575692" cy="542515"/>
              </a:xfrm>
              <a:custGeom>
                <a:avLst/>
                <a:gdLst>
                  <a:gd name="T0" fmla="*/ 21 w 22"/>
                  <a:gd name="T1" fmla="*/ 8 h 21"/>
                  <a:gd name="T2" fmla="*/ 13 w 22"/>
                  <a:gd name="T3" fmla="*/ 20 h 21"/>
                  <a:gd name="T4" fmla="*/ 1 w 22"/>
                  <a:gd name="T5" fmla="*/ 13 h 21"/>
                  <a:gd name="T6" fmla="*/ 9 w 22"/>
                  <a:gd name="T7" fmla="*/ 1 h 21"/>
                  <a:gd name="T8" fmla="*/ 21 w 22"/>
                  <a:gd name="T9" fmla="*/ 8 h 21"/>
                </a:gdLst>
                <a:ahLst/>
                <a:cxnLst>
                  <a:cxn ang="0">
                    <a:pos x="T0" y="T1"/>
                  </a:cxn>
                  <a:cxn ang="0">
                    <a:pos x="T2" y="T3"/>
                  </a:cxn>
                  <a:cxn ang="0">
                    <a:pos x="T4" y="T5"/>
                  </a:cxn>
                  <a:cxn ang="0">
                    <a:pos x="T6" y="T7"/>
                  </a:cxn>
                  <a:cxn ang="0">
                    <a:pos x="T8" y="T9"/>
                  </a:cxn>
                </a:cxnLst>
                <a:rect l="0" t="0" r="r" b="b"/>
                <a:pathLst>
                  <a:path w="22" h="21">
                    <a:moveTo>
                      <a:pt x="21" y="8"/>
                    </a:moveTo>
                    <a:cubicBezTo>
                      <a:pt x="22" y="14"/>
                      <a:pt x="18" y="19"/>
                      <a:pt x="13" y="20"/>
                    </a:cubicBezTo>
                    <a:cubicBezTo>
                      <a:pt x="8" y="21"/>
                      <a:pt x="3" y="18"/>
                      <a:pt x="1" y="13"/>
                    </a:cubicBezTo>
                    <a:cubicBezTo>
                      <a:pt x="0" y="7"/>
                      <a:pt x="3" y="2"/>
                      <a:pt x="9" y="1"/>
                    </a:cubicBezTo>
                    <a:cubicBezTo>
                      <a:pt x="14" y="0"/>
                      <a:pt x="19" y="3"/>
                      <a:pt x="21"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7"/>
              <p:cNvSpPr/>
              <p:nvPr/>
            </p:nvSpPr>
            <p:spPr bwMode="auto">
              <a:xfrm rot="762162">
                <a:off x="2712440" y="1789974"/>
                <a:ext cx="208920" cy="232507"/>
              </a:xfrm>
              <a:custGeom>
                <a:avLst/>
                <a:gdLst>
                  <a:gd name="T0" fmla="*/ 8 w 8"/>
                  <a:gd name="T1" fmla="*/ 4 h 9"/>
                  <a:gd name="T2" fmla="*/ 5 w 8"/>
                  <a:gd name="T3" fmla="*/ 8 h 9"/>
                  <a:gd name="T4" fmla="*/ 0 w 8"/>
                  <a:gd name="T5" fmla="*/ 5 h 9"/>
                  <a:gd name="T6" fmla="*/ 3 w 8"/>
                  <a:gd name="T7" fmla="*/ 1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8"/>
                      <a:pt x="5" y="8"/>
                    </a:cubicBezTo>
                    <a:cubicBezTo>
                      <a:pt x="3" y="9"/>
                      <a:pt x="0" y="8"/>
                      <a:pt x="0" y="5"/>
                    </a:cubicBezTo>
                    <a:cubicBezTo>
                      <a:pt x="0" y="3"/>
                      <a:pt x="1" y="1"/>
                      <a:pt x="3" y="1"/>
                    </a:cubicBezTo>
                    <a:cubicBezTo>
                      <a:pt x="5" y="0"/>
                      <a:pt x="7" y="1"/>
                      <a:pt x="8" y="4"/>
                    </a:cubicBez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8"/>
              <p:cNvSpPr/>
              <p:nvPr/>
            </p:nvSpPr>
            <p:spPr bwMode="auto">
              <a:xfrm rot="762162">
                <a:off x="2264942" y="2003149"/>
                <a:ext cx="1100316" cy="307729"/>
              </a:xfrm>
              <a:custGeom>
                <a:avLst/>
                <a:gdLst>
                  <a:gd name="T0" fmla="*/ 474 w 474"/>
                  <a:gd name="T1" fmla="*/ 34 h 135"/>
                  <a:gd name="T2" fmla="*/ 12 w 474"/>
                  <a:gd name="T3" fmla="*/ 135 h 135"/>
                  <a:gd name="T4" fmla="*/ 0 w 474"/>
                  <a:gd name="T5" fmla="*/ 113 h 135"/>
                  <a:gd name="T6" fmla="*/ 462 w 474"/>
                  <a:gd name="T7" fmla="*/ 0 h 135"/>
                  <a:gd name="T8" fmla="*/ 474 w 474"/>
                  <a:gd name="T9" fmla="*/ 34 h 135"/>
                </a:gdLst>
                <a:ahLst/>
                <a:cxnLst>
                  <a:cxn ang="0">
                    <a:pos x="T0" y="T1"/>
                  </a:cxn>
                  <a:cxn ang="0">
                    <a:pos x="T2" y="T3"/>
                  </a:cxn>
                  <a:cxn ang="0">
                    <a:pos x="T4" y="T5"/>
                  </a:cxn>
                  <a:cxn ang="0">
                    <a:pos x="T6" y="T7"/>
                  </a:cxn>
                  <a:cxn ang="0">
                    <a:pos x="T8" y="T9"/>
                  </a:cxn>
                </a:cxnLst>
                <a:rect l="0" t="0" r="r" b="b"/>
                <a:pathLst>
                  <a:path w="474" h="135">
                    <a:moveTo>
                      <a:pt x="474" y="34"/>
                    </a:moveTo>
                    <a:lnTo>
                      <a:pt x="12" y="135"/>
                    </a:lnTo>
                    <a:lnTo>
                      <a:pt x="0" y="113"/>
                    </a:lnTo>
                    <a:lnTo>
                      <a:pt x="462" y="0"/>
                    </a:lnTo>
                    <a:lnTo>
                      <a:pt x="474" y="34"/>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9"/>
              <p:cNvSpPr/>
              <p:nvPr/>
            </p:nvSpPr>
            <p:spPr bwMode="auto">
              <a:xfrm>
                <a:off x="2002783" y="2366179"/>
                <a:ext cx="1673689" cy="127133"/>
              </a:xfrm>
              <a:prstGeom prst="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81"/>
              <p:cNvSpPr/>
              <p:nvPr/>
            </p:nvSpPr>
            <p:spPr bwMode="auto">
              <a:xfrm rot="762162">
                <a:off x="1980654" y="2564249"/>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2"/>
              <p:cNvSpPr/>
              <p:nvPr/>
            </p:nvSpPr>
            <p:spPr bwMode="auto">
              <a:xfrm rot="762162">
                <a:off x="1976992" y="2696617"/>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8"/>
              <p:cNvSpPr/>
              <p:nvPr/>
            </p:nvSpPr>
            <p:spPr bwMode="auto">
              <a:xfrm rot="762162">
                <a:off x="1980811" y="4434632"/>
                <a:ext cx="1648153" cy="412586"/>
              </a:xfrm>
              <a:custGeom>
                <a:avLst/>
                <a:gdLst>
                  <a:gd name="T0" fmla="*/ 710 w 710"/>
                  <a:gd name="T1" fmla="*/ 23 h 181"/>
                  <a:gd name="T2" fmla="*/ 11 w 710"/>
                  <a:gd name="T3" fmla="*/ 181 h 181"/>
                  <a:gd name="T4" fmla="*/ 0 w 710"/>
                  <a:gd name="T5" fmla="*/ 158 h 181"/>
                  <a:gd name="T6" fmla="*/ 699 w 710"/>
                  <a:gd name="T7" fmla="*/ 0 h 181"/>
                  <a:gd name="T8" fmla="*/ 710 w 710"/>
                  <a:gd name="T9" fmla="*/ 23 h 181"/>
                </a:gdLst>
                <a:ahLst/>
                <a:cxnLst>
                  <a:cxn ang="0">
                    <a:pos x="T0" y="T1"/>
                  </a:cxn>
                  <a:cxn ang="0">
                    <a:pos x="T2" y="T3"/>
                  </a:cxn>
                  <a:cxn ang="0">
                    <a:pos x="T4" y="T5"/>
                  </a:cxn>
                  <a:cxn ang="0">
                    <a:pos x="T6" y="T7"/>
                  </a:cxn>
                  <a:cxn ang="0">
                    <a:pos x="T8" y="T9"/>
                  </a:cxn>
                </a:cxnLst>
                <a:rect l="0" t="0" r="r" b="b"/>
                <a:pathLst>
                  <a:path w="710" h="181">
                    <a:moveTo>
                      <a:pt x="710" y="23"/>
                    </a:moveTo>
                    <a:lnTo>
                      <a:pt x="11" y="181"/>
                    </a:lnTo>
                    <a:lnTo>
                      <a:pt x="0" y="158"/>
                    </a:lnTo>
                    <a:lnTo>
                      <a:pt x="699" y="0"/>
                    </a:lnTo>
                    <a:lnTo>
                      <a:pt x="710"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9"/>
              <p:cNvSpPr/>
              <p:nvPr/>
            </p:nvSpPr>
            <p:spPr bwMode="auto">
              <a:xfrm rot="762162">
                <a:off x="1973429" y="4600417"/>
                <a:ext cx="1255845" cy="335083"/>
              </a:xfrm>
              <a:custGeom>
                <a:avLst/>
                <a:gdLst>
                  <a:gd name="T0" fmla="*/ 541 w 541"/>
                  <a:gd name="T1" fmla="*/ 34 h 147"/>
                  <a:gd name="T2" fmla="*/ 12 w 541"/>
                  <a:gd name="T3" fmla="*/ 147 h 147"/>
                  <a:gd name="T4" fmla="*/ 0 w 541"/>
                  <a:gd name="T5" fmla="*/ 124 h 147"/>
                  <a:gd name="T6" fmla="*/ 541 w 541"/>
                  <a:gd name="T7" fmla="*/ 0 h 147"/>
                  <a:gd name="T8" fmla="*/ 541 w 541"/>
                  <a:gd name="T9" fmla="*/ 34 h 147"/>
                </a:gdLst>
                <a:ahLst/>
                <a:cxnLst>
                  <a:cxn ang="0">
                    <a:pos x="T0" y="T1"/>
                  </a:cxn>
                  <a:cxn ang="0">
                    <a:pos x="T2" y="T3"/>
                  </a:cxn>
                  <a:cxn ang="0">
                    <a:pos x="T4" y="T5"/>
                  </a:cxn>
                  <a:cxn ang="0">
                    <a:pos x="T6" y="T7"/>
                  </a:cxn>
                  <a:cxn ang="0">
                    <a:pos x="T8" y="T9"/>
                  </a:cxn>
                </a:cxnLst>
                <a:rect l="0" t="0" r="r" b="b"/>
                <a:pathLst>
                  <a:path w="541" h="147">
                    <a:moveTo>
                      <a:pt x="541" y="34"/>
                    </a:moveTo>
                    <a:lnTo>
                      <a:pt x="12" y="147"/>
                    </a:lnTo>
                    <a:lnTo>
                      <a:pt x="0" y="124"/>
                    </a:lnTo>
                    <a:lnTo>
                      <a:pt x="541" y="0"/>
                    </a:lnTo>
                    <a:lnTo>
                      <a:pt x="541"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0"/>
              <p:cNvSpPr/>
              <p:nvPr/>
            </p:nvSpPr>
            <p:spPr bwMode="auto">
              <a:xfrm rot="762162">
                <a:off x="1973834" y="2826755"/>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98"/>
              <p:cNvSpPr/>
              <p:nvPr/>
            </p:nvSpPr>
            <p:spPr bwMode="auto">
              <a:xfrm rot="762162">
                <a:off x="1931903" y="3031669"/>
                <a:ext cx="835684" cy="592663"/>
              </a:xfrm>
              <a:custGeom>
                <a:avLst/>
                <a:gdLst>
                  <a:gd name="T0" fmla="*/ 360 w 360"/>
                  <a:gd name="T1" fmla="*/ 181 h 260"/>
                  <a:gd name="T2" fmla="*/ 45 w 360"/>
                  <a:gd name="T3" fmla="*/ 260 h 260"/>
                  <a:gd name="T4" fmla="*/ 0 w 360"/>
                  <a:gd name="T5" fmla="*/ 79 h 260"/>
                  <a:gd name="T6" fmla="*/ 327 w 360"/>
                  <a:gd name="T7" fmla="*/ 0 h 260"/>
                  <a:gd name="T8" fmla="*/ 360 w 360"/>
                  <a:gd name="T9" fmla="*/ 181 h 260"/>
                </a:gdLst>
                <a:ahLst/>
                <a:cxnLst>
                  <a:cxn ang="0">
                    <a:pos x="T0" y="T1"/>
                  </a:cxn>
                  <a:cxn ang="0">
                    <a:pos x="T2" y="T3"/>
                  </a:cxn>
                  <a:cxn ang="0">
                    <a:pos x="T4" y="T5"/>
                  </a:cxn>
                  <a:cxn ang="0">
                    <a:pos x="T6" y="T7"/>
                  </a:cxn>
                  <a:cxn ang="0">
                    <a:pos x="T8" y="T9"/>
                  </a:cxn>
                </a:cxnLst>
                <a:rect l="0" t="0" r="r" b="b"/>
                <a:pathLst>
                  <a:path w="360" h="260">
                    <a:moveTo>
                      <a:pt x="360" y="181"/>
                    </a:moveTo>
                    <a:lnTo>
                      <a:pt x="45" y="260"/>
                    </a:lnTo>
                    <a:lnTo>
                      <a:pt x="0" y="79"/>
                    </a:lnTo>
                    <a:lnTo>
                      <a:pt x="327" y="0"/>
                    </a:lnTo>
                    <a:lnTo>
                      <a:pt x="360" y="1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0" name="Line 200"/>
              <p:cNvSpPr>
                <a:spLocks noChangeShapeType="1"/>
              </p:cNvSpPr>
              <p:nvPr/>
            </p:nvSpPr>
            <p:spPr bwMode="auto">
              <a:xfrm rot="762162">
                <a:off x="1931896" y="3211745"/>
                <a:ext cx="835682" cy="232507"/>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1" name="Line 201"/>
              <p:cNvSpPr>
                <a:spLocks noChangeShapeType="1"/>
              </p:cNvSpPr>
              <p:nvPr/>
            </p:nvSpPr>
            <p:spPr bwMode="auto">
              <a:xfrm rot="762162" flipV="1">
                <a:off x="2036015" y="3034730"/>
                <a:ext cx="654618" cy="592663"/>
              </a:xfrm>
              <a:prstGeom prst="line">
                <a:avLst/>
              </a:prstGeom>
              <a:solidFill>
                <a:schemeClr val="accent2"/>
              </a:solidFill>
              <a:ln w="17463" cap="flat">
                <a:solidFill>
                  <a:srgbClr val="FFFFFF"/>
                </a:solidFill>
                <a:prstDash val="solid"/>
                <a:miter lim="800000"/>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Line 202"/>
              <p:cNvSpPr>
                <a:spLocks noChangeShapeType="1"/>
              </p:cNvSpPr>
              <p:nvPr/>
            </p:nvSpPr>
            <p:spPr bwMode="auto">
              <a:xfrm rot="762162">
                <a:off x="2189878" y="3959778"/>
                <a:ext cx="78925" cy="282655"/>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3" name="Line 203"/>
              <p:cNvSpPr>
                <a:spLocks noChangeShapeType="1"/>
              </p:cNvSpPr>
              <p:nvPr/>
            </p:nvSpPr>
            <p:spPr bwMode="auto">
              <a:xfrm rot="762162">
                <a:off x="2460143" y="3938458"/>
                <a:ext cx="51070" cy="310008"/>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1189110" y="4510836"/>
                <a:ext cx="962096" cy="1338062"/>
                <a:chOff x="603991" y="4054474"/>
                <a:chExt cx="717367" cy="997698"/>
              </a:xfrm>
            </p:grpSpPr>
            <p:sp>
              <p:nvSpPr>
                <p:cNvPr id="28" name="Freeform 214"/>
                <p:cNvSpPr/>
                <p:nvPr/>
              </p:nvSpPr>
              <p:spPr bwMode="auto">
                <a:xfrm rot="762162">
                  <a:off x="688458" y="4129265"/>
                  <a:ext cx="488102" cy="922907"/>
                </a:xfrm>
                <a:custGeom>
                  <a:avLst/>
                  <a:gdLst>
                    <a:gd name="T0" fmla="*/ 56 w 282"/>
                    <a:gd name="T1" fmla="*/ 543 h 543"/>
                    <a:gd name="T2" fmla="*/ 0 w 282"/>
                    <a:gd name="T3" fmla="*/ 521 h 543"/>
                    <a:gd name="T4" fmla="*/ 225 w 282"/>
                    <a:gd name="T5" fmla="*/ 0 h 543"/>
                    <a:gd name="T6" fmla="*/ 282 w 282"/>
                    <a:gd name="T7" fmla="*/ 23 h 543"/>
                    <a:gd name="T8" fmla="*/ 56 w 282"/>
                    <a:gd name="T9" fmla="*/ 543 h 543"/>
                  </a:gdLst>
                  <a:ahLst/>
                  <a:cxnLst>
                    <a:cxn ang="0">
                      <a:pos x="T0" y="T1"/>
                    </a:cxn>
                    <a:cxn ang="0">
                      <a:pos x="T2" y="T3"/>
                    </a:cxn>
                    <a:cxn ang="0">
                      <a:pos x="T4" y="T5"/>
                    </a:cxn>
                    <a:cxn ang="0">
                      <a:pos x="T6" y="T7"/>
                    </a:cxn>
                    <a:cxn ang="0">
                      <a:pos x="T8" y="T9"/>
                    </a:cxn>
                  </a:cxnLst>
                  <a:rect l="0" t="0" r="r" b="b"/>
                  <a:pathLst>
                    <a:path w="282" h="543">
                      <a:moveTo>
                        <a:pt x="56" y="543"/>
                      </a:moveTo>
                      <a:lnTo>
                        <a:pt x="0" y="521"/>
                      </a:lnTo>
                      <a:lnTo>
                        <a:pt x="225" y="0"/>
                      </a:lnTo>
                      <a:lnTo>
                        <a:pt x="282" y="23"/>
                      </a:lnTo>
                      <a:lnTo>
                        <a:pt x="56" y="5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5"/>
                <p:cNvSpPr/>
                <p:nvPr/>
              </p:nvSpPr>
              <p:spPr bwMode="auto">
                <a:xfrm rot="762162">
                  <a:off x="603991" y="4888085"/>
                  <a:ext cx="136739" cy="115576"/>
                </a:xfrm>
                <a:custGeom>
                  <a:avLst/>
                  <a:gdLst>
                    <a:gd name="T0" fmla="*/ 56 w 79"/>
                    <a:gd name="T1" fmla="*/ 68 h 68"/>
                    <a:gd name="T2" fmla="*/ 0 w 79"/>
                    <a:gd name="T3" fmla="*/ 46 h 68"/>
                    <a:gd name="T4" fmla="*/ 22 w 79"/>
                    <a:gd name="T5" fmla="*/ 0 h 68"/>
                    <a:gd name="T6" fmla="*/ 79 w 79"/>
                    <a:gd name="T7" fmla="*/ 34 h 68"/>
                    <a:gd name="T8" fmla="*/ 56 w 79"/>
                    <a:gd name="T9" fmla="*/ 68 h 68"/>
                  </a:gdLst>
                  <a:ahLst/>
                  <a:cxnLst>
                    <a:cxn ang="0">
                      <a:pos x="T0" y="T1"/>
                    </a:cxn>
                    <a:cxn ang="0">
                      <a:pos x="T2" y="T3"/>
                    </a:cxn>
                    <a:cxn ang="0">
                      <a:pos x="T4" y="T5"/>
                    </a:cxn>
                    <a:cxn ang="0">
                      <a:pos x="T6" y="T7"/>
                    </a:cxn>
                    <a:cxn ang="0">
                      <a:pos x="T8" y="T9"/>
                    </a:cxn>
                  </a:cxnLst>
                  <a:rect l="0" t="0" r="r" b="b"/>
                  <a:pathLst>
                    <a:path w="79" h="68">
                      <a:moveTo>
                        <a:pt x="56" y="68"/>
                      </a:moveTo>
                      <a:lnTo>
                        <a:pt x="0" y="46"/>
                      </a:lnTo>
                      <a:lnTo>
                        <a:pt x="22" y="0"/>
                      </a:lnTo>
                      <a:lnTo>
                        <a:pt x="79" y="34"/>
                      </a:lnTo>
                      <a:lnTo>
                        <a:pt x="5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6"/>
                <p:cNvSpPr/>
                <p:nvPr/>
              </p:nvSpPr>
              <p:spPr bwMode="auto">
                <a:xfrm rot="762162">
                  <a:off x="1184619" y="4054474"/>
                  <a:ext cx="136739" cy="173364"/>
                </a:xfrm>
                <a:custGeom>
                  <a:avLst/>
                  <a:gdLst>
                    <a:gd name="T0" fmla="*/ 79 w 79"/>
                    <a:gd name="T1" fmla="*/ 0 h 102"/>
                    <a:gd name="T2" fmla="*/ 0 w 79"/>
                    <a:gd name="T3" fmla="*/ 79 h 102"/>
                    <a:gd name="T4" fmla="*/ 57 w 79"/>
                    <a:gd name="T5" fmla="*/ 102 h 102"/>
                    <a:gd name="T6" fmla="*/ 79 w 79"/>
                    <a:gd name="T7" fmla="*/ 0 h 102"/>
                  </a:gdLst>
                  <a:ahLst/>
                  <a:cxnLst>
                    <a:cxn ang="0">
                      <a:pos x="T0" y="T1"/>
                    </a:cxn>
                    <a:cxn ang="0">
                      <a:pos x="T2" y="T3"/>
                    </a:cxn>
                    <a:cxn ang="0">
                      <a:pos x="T4" y="T5"/>
                    </a:cxn>
                    <a:cxn ang="0">
                      <a:pos x="T6" y="T7"/>
                    </a:cxn>
                  </a:cxnLst>
                  <a:rect l="0" t="0" r="r" b="b"/>
                  <a:pathLst>
                    <a:path w="79" h="102">
                      <a:moveTo>
                        <a:pt x="79" y="0"/>
                      </a:moveTo>
                      <a:lnTo>
                        <a:pt x="0" y="79"/>
                      </a:lnTo>
                      <a:lnTo>
                        <a:pt x="57" y="102"/>
                      </a:lnTo>
                      <a:lnTo>
                        <a:pt x="79"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81"/>
              <p:cNvSpPr/>
              <p:nvPr/>
            </p:nvSpPr>
            <p:spPr bwMode="auto">
              <a:xfrm rot="762162">
                <a:off x="1995174" y="3635614"/>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2"/>
              <p:cNvSpPr/>
              <p:nvPr/>
            </p:nvSpPr>
            <p:spPr bwMode="auto">
              <a:xfrm rot="762162">
                <a:off x="1991513" y="3767980"/>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0"/>
              <p:cNvSpPr/>
              <p:nvPr/>
            </p:nvSpPr>
            <p:spPr bwMode="auto">
              <a:xfrm rot="762162">
                <a:off x="1988354" y="3898123"/>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46"/>
          <p:cNvSpPr txBox="1"/>
          <p:nvPr/>
        </p:nvSpPr>
        <p:spPr>
          <a:xfrm>
            <a:off x="2846443" y="2366027"/>
            <a:ext cx="1107996" cy="1971630"/>
          </a:xfrm>
          <a:prstGeom prst="rect">
            <a:avLst/>
          </a:prstGeom>
          <a:noFill/>
          <a:effectLst/>
        </p:spPr>
        <p:txBody>
          <a:bodyPr vert="eaVert" wrap="square" rtlCol="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cs typeface="方正光辉特粗简体" panose="03000509000000000000" pitchFamily="65" charset="-122"/>
                <a:sym typeface="Arial" panose="020B0604020202020204" pitchFamily="34" charset="0"/>
              </a:rPr>
              <a:t>目录</a:t>
            </a:r>
          </a:p>
        </p:txBody>
      </p:sp>
      <p:sp>
        <p:nvSpPr>
          <p:cNvPr id="48" name="矩形 47"/>
          <p:cNvSpPr/>
          <p:nvPr/>
        </p:nvSpPr>
        <p:spPr>
          <a:xfrm>
            <a:off x="1690964" y="4003848"/>
            <a:ext cx="2031325" cy="646331"/>
          </a:xfrm>
          <a:prstGeom prst="rect">
            <a:avLst/>
          </a:prstGeom>
          <a:effectLst/>
        </p:spPr>
        <p:txBody>
          <a:bodyPr vert="horz" wrap="none">
            <a:spAutoFit/>
          </a:bodyPr>
          <a:lstStyle/>
          <a:p>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982765" y="1477266"/>
            <a:ext cx="807798" cy="715948"/>
            <a:chOff x="5108263" y="1776968"/>
            <a:chExt cx="914318" cy="810354"/>
          </a:xfrm>
        </p:grpSpPr>
        <p:grpSp>
          <p:nvGrpSpPr>
            <p:cNvPr id="70" name="组合 69"/>
            <p:cNvGrpSpPr/>
            <p:nvPr/>
          </p:nvGrpSpPr>
          <p:grpSpPr>
            <a:xfrm rot="5400000" flipH="1">
              <a:off x="5160245" y="1724986"/>
              <a:ext cx="810354" cy="914318"/>
              <a:chOff x="8439634" y="3544648"/>
              <a:chExt cx="1611146" cy="1817848"/>
            </a:xfrm>
          </p:grpSpPr>
          <p:sp>
            <p:nvSpPr>
              <p:cNvPr id="7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01</a:t>
              </a:r>
            </a:p>
          </p:txBody>
        </p:sp>
      </p:grpSp>
      <p:grpSp>
        <p:nvGrpSpPr>
          <p:cNvPr id="50" name="组合 49"/>
          <p:cNvGrpSpPr/>
          <p:nvPr/>
        </p:nvGrpSpPr>
        <p:grpSpPr>
          <a:xfrm>
            <a:off x="4982764" y="2349492"/>
            <a:ext cx="807798" cy="715948"/>
            <a:chOff x="5108267" y="1776967"/>
            <a:chExt cx="914319" cy="810354"/>
          </a:xfrm>
        </p:grpSpPr>
        <p:grpSp>
          <p:nvGrpSpPr>
            <p:cNvPr id="66" name="组合 65"/>
            <p:cNvGrpSpPr/>
            <p:nvPr/>
          </p:nvGrpSpPr>
          <p:grpSpPr>
            <a:xfrm rot="5400000" flipH="1">
              <a:off x="5160250" y="1724984"/>
              <a:ext cx="810354" cy="914319"/>
              <a:chOff x="8439637" y="3544637"/>
              <a:chExt cx="1611146" cy="1817850"/>
            </a:xfrm>
          </p:grpSpPr>
          <p:sp>
            <p:nvSpPr>
              <p:cNvPr id="68" name="Freeform 5"/>
              <p:cNvSpPr/>
              <p:nvPr/>
            </p:nvSpPr>
            <p:spPr bwMode="auto">
              <a:xfrm rot="5400000" flipH="1">
                <a:off x="8336285" y="3647989"/>
                <a:ext cx="1817850"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5"/>
            <p:cNvSpPr txBox="1"/>
            <p:nvPr/>
          </p:nvSpPr>
          <p:spPr>
            <a:xfrm>
              <a:off x="5378495"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02</a:t>
              </a:r>
            </a:p>
          </p:txBody>
        </p:sp>
      </p:grpSp>
      <p:grpSp>
        <p:nvGrpSpPr>
          <p:cNvPr id="51" name="组合 50"/>
          <p:cNvGrpSpPr/>
          <p:nvPr/>
        </p:nvGrpSpPr>
        <p:grpSpPr>
          <a:xfrm>
            <a:off x="4982759" y="3222012"/>
            <a:ext cx="807798" cy="715948"/>
            <a:chOff x="5108263" y="1776968"/>
            <a:chExt cx="914318" cy="810354"/>
          </a:xfrm>
        </p:grpSpPr>
        <p:grpSp>
          <p:nvGrpSpPr>
            <p:cNvPr id="62" name="组合 61"/>
            <p:cNvGrpSpPr/>
            <p:nvPr/>
          </p:nvGrpSpPr>
          <p:grpSpPr>
            <a:xfrm rot="5400000" flipH="1">
              <a:off x="5160245" y="1724986"/>
              <a:ext cx="810354" cy="914318"/>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03</a:t>
              </a:r>
            </a:p>
          </p:txBody>
        </p:sp>
      </p:grpSp>
      <p:grpSp>
        <p:nvGrpSpPr>
          <p:cNvPr id="52" name="组合 51"/>
          <p:cNvGrpSpPr/>
          <p:nvPr/>
        </p:nvGrpSpPr>
        <p:grpSpPr>
          <a:xfrm>
            <a:off x="4982759" y="4093462"/>
            <a:ext cx="807798" cy="715948"/>
            <a:chOff x="5108263" y="1776968"/>
            <a:chExt cx="914318" cy="810354"/>
          </a:xfrm>
        </p:grpSpPr>
        <p:grpSp>
          <p:nvGrpSpPr>
            <p:cNvPr id="58" name="组合 57"/>
            <p:cNvGrpSpPr/>
            <p:nvPr/>
          </p:nvGrpSpPr>
          <p:grpSpPr>
            <a:xfrm rot="5400000" flipH="1">
              <a:off x="5160245" y="1724986"/>
              <a:ext cx="810354" cy="914318"/>
              <a:chOff x="8439634" y="3544648"/>
              <a:chExt cx="1611146" cy="1817848"/>
            </a:xfrm>
          </p:grpSpPr>
          <p:sp>
            <p:nvSpPr>
              <p:cNvPr id="6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04</a:t>
              </a:r>
            </a:p>
          </p:txBody>
        </p:sp>
      </p:grpSp>
      <p:grpSp>
        <p:nvGrpSpPr>
          <p:cNvPr id="53" name="组合 52"/>
          <p:cNvGrpSpPr/>
          <p:nvPr/>
        </p:nvGrpSpPr>
        <p:grpSpPr>
          <a:xfrm>
            <a:off x="4982758" y="4964912"/>
            <a:ext cx="807798" cy="715948"/>
            <a:chOff x="5108263" y="1776968"/>
            <a:chExt cx="914318" cy="810354"/>
          </a:xfrm>
        </p:grpSpPr>
        <p:grpSp>
          <p:nvGrpSpPr>
            <p:cNvPr id="54" name="组合 53"/>
            <p:cNvGrpSpPr/>
            <p:nvPr/>
          </p:nvGrpSpPr>
          <p:grpSpPr>
            <a:xfrm rot="5400000" flipH="1">
              <a:off x="5160245" y="1724986"/>
              <a:ext cx="810354" cy="914318"/>
              <a:chOff x="8439634" y="3544648"/>
              <a:chExt cx="1611146" cy="1817848"/>
            </a:xfrm>
          </p:grpSpPr>
          <p:sp>
            <p:nvSpPr>
              <p:cNvPr id="5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05</a:t>
              </a:r>
            </a:p>
          </p:txBody>
        </p:sp>
      </p:grpSp>
      <p:sp>
        <p:nvSpPr>
          <p:cNvPr id="74" name="TextBox 72"/>
          <p:cNvSpPr txBox="1"/>
          <p:nvPr/>
        </p:nvSpPr>
        <p:spPr>
          <a:xfrm>
            <a:off x="6003545" y="1465097"/>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5" name="TextBox 72"/>
          <p:cNvSpPr txBox="1"/>
          <p:nvPr/>
        </p:nvSpPr>
        <p:spPr>
          <a:xfrm>
            <a:off x="6003545" y="234004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6" name="TextBox 72"/>
          <p:cNvSpPr txBox="1"/>
          <p:nvPr/>
        </p:nvSpPr>
        <p:spPr>
          <a:xfrm>
            <a:off x="6003533" y="325390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7" name="TextBox 72"/>
          <p:cNvSpPr txBox="1"/>
          <p:nvPr/>
        </p:nvSpPr>
        <p:spPr>
          <a:xfrm>
            <a:off x="6003533" y="4140359"/>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8" name="TextBox 72"/>
          <p:cNvSpPr txBox="1"/>
          <p:nvPr/>
        </p:nvSpPr>
        <p:spPr>
          <a:xfrm>
            <a:off x="6003533" y="5026842"/>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9" name="左箭头 78"/>
          <p:cNvSpPr/>
          <p:nvPr/>
        </p:nvSpPr>
        <p:spPr>
          <a:xfrm>
            <a:off x="10334613" y="2496374"/>
            <a:ext cx="685800" cy="21108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up)">
                                      <p:cBhvr>
                                        <p:cTn id="16" dur="500"/>
                                        <p:tgtEl>
                                          <p:spTgt spid="47"/>
                                        </p:tgtEl>
                                      </p:cBhvr>
                                    </p:animEffect>
                                  </p:childTnLst>
                                </p:cTn>
                              </p:par>
                            </p:childTnLst>
                          </p:cTn>
                        </p:par>
                        <p:par>
                          <p:cTn id="17" fill="hold">
                            <p:stCondLst>
                              <p:cond delay="129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7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0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1+#ppt_w/2"/>
                                          </p:val>
                                        </p:tav>
                                        <p:tav tm="100000">
                                          <p:val>
                                            <p:strVal val="#ppt_x"/>
                                          </p:val>
                                        </p:tav>
                                      </p:tavLst>
                                    </p:anim>
                                    <p:anim calcmode="lin" valueType="num">
                                      <p:cBhvr additive="base">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1+#ppt_w/2"/>
                                          </p:val>
                                        </p:tav>
                                        <p:tav tm="100000">
                                          <p:val>
                                            <p:strVal val="#ppt_x"/>
                                          </p:val>
                                        </p:tav>
                                      </p:tavLst>
                                    </p:anim>
                                    <p:anim calcmode="lin" valueType="num">
                                      <p:cBhvr additive="base">
                                        <p:cTn id="51" dur="500" fill="hold"/>
                                        <p:tgtEl>
                                          <p:spTgt spid="7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1+#ppt_w/2"/>
                                          </p:val>
                                        </p:tav>
                                        <p:tav tm="100000">
                                          <p:val>
                                            <p:strVal val="#ppt_x"/>
                                          </p:val>
                                        </p:tav>
                                      </p:tavLst>
                                    </p:anim>
                                    <p:anim calcmode="lin" valueType="num">
                                      <p:cBhvr additive="base">
                                        <p:cTn id="55" dur="500" fill="hold"/>
                                        <p:tgtEl>
                                          <p:spTgt spid="7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1+#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31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3650"/>
                            </p:stCondLst>
                            <p:childTnLst>
                              <p:par>
                                <p:cTn id="69" presetID="10" presetClass="exit" presetSubtype="0" fill="hold" grpId="1" nodeType="afterEffect">
                                  <p:stCondLst>
                                    <p:cond delay="0"/>
                                  </p:stCondLst>
                                  <p:childTnLst>
                                    <p:animEffect transition="out" filter="fade">
                                      <p:cBhvr>
                                        <p:cTn id="70" dur="500"/>
                                        <p:tgtEl>
                                          <p:spTgt spid="79"/>
                                        </p:tgtEl>
                                      </p:cBhvr>
                                    </p:animEffect>
                                    <p:set>
                                      <p:cBhvr>
                                        <p:cTn id="71" dur="1" fill="hold">
                                          <p:stCondLst>
                                            <p:cond delay="499"/>
                                          </p:stCondLst>
                                        </p:cTn>
                                        <p:tgtEl>
                                          <p:spTgt spid="79"/>
                                        </p:tgtEl>
                                        <p:attrNameLst>
                                          <p:attrName>style.visibility</p:attrName>
                                        </p:attrNameLst>
                                      </p:cBhvr>
                                      <p:to>
                                        <p:strVal val="hidden"/>
                                      </p:to>
                                    </p:set>
                                  </p:childTnLst>
                                </p:cTn>
                              </p:par>
                            </p:childTnLst>
                          </p:cTn>
                        </p:par>
                        <p:par>
                          <p:cTn id="72" fill="hold">
                            <p:stCondLst>
                              <p:cond delay="4150"/>
                            </p:stCondLst>
                            <p:childTnLst>
                              <p:par>
                                <p:cTn id="73" presetID="2" presetClass="exit" presetSubtype="4" fill="hold" nodeType="afterEffect">
                                  <p:stCondLst>
                                    <p:cond delay="0"/>
                                  </p:stCondLst>
                                  <p:childTnLst>
                                    <p:anim calcmode="lin" valueType="num">
                                      <p:cBhvr additive="base">
                                        <p:cTn id="74" dur="500"/>
                                        <p:tgtEl>
                                          <p:spTgt spid="49"/>
                                        </p:tgtEl>
                                        <p:attrNameLst>
                                          <p:attrName>ppt_x</p:attrName>
                                        </p:attrNameLst>
                                      </p:cBhvr>
                                      <p:tavLst>
                                        <p:tav tm="0">
                                          <p:val>
                                            <p:strVal val="ppt_x"/>
                                          </p:val>
                                        </p:tav>
                                        <p:tav tm="100000">
                                          <p:val>
                                            <p:strVal val="ppt_x"/>
                                          </p:val>
                                        </p:tav>
                                      </p:tavLst>
                                    </p:anim>
                                    <p:anim calcmode="lin" valueType="num">
                                      <p:cBhvr additive="base">
                                        <p:cTn id="75" dur="500"/>
                                        <p:tgtEl>
                                          <p:spTgt spid="49"/>
                                        </p:tgtEl>
                                        <p:attrNameLst>
                                          <p:attrName>ppt_y</p:attrName>
                                        </p:attrNameLst>
                                      </p:cBhvr>
                                      <p:tavLst>
                                        <p:tav tm="0">
                                          <p:val>
                                            <p:strVal val="ppt_y"/>
                                          </p:val>
                                        </p:tav>
                                        <p:tav tm="100000">
                                          <p:val>
                                            <p:strVal val="1+ppt_h/2"/>
                                          </p:val>
                                        </p:tav>
                                      </p:tavLst>
                                    </p:anim>
                                    <p:set>
                                      <p:cBhvr>
                                        <p:cTn id="76" dur="1" fill="hold">
                                          <p:stCondLst>
                                            <p:cond delay="499"/>
                                          </p:stCondLst>
                                        </p:cTn>
                                        <p:tgtEl>
                                          <p:spTgt spid="49"/>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51"/>
                                        </p:tgtEl>
                                        <p:attrNameLst>
                                          <p:attrName>ppt_x</p:attrName>
                                        </p:attrNameLst>
                                      </p:cBhvr>
                                      <p:tavLst>
                                        <p:tav tm="0">
                                          <p:val>
                                            <p:strVal val="ppt_x"/>
                                          </p:val>
                                        </p:tav>
                                        <p:tav tm="100000">
                                          <p:val>
                                            <p:strVal val="ppt_x"/>
                                          </p:val>
                                        </p:tav>
                                      </p:tavLst>
                                    </p:anim>
                                    <p:anim calcmode="lin" valueType="num">
                                      <p:cBhvr additive="base">
                                        <p:cTn id="79" dur="500"/>
                                        <p:tgtEl>
                                          <p:spTgt spid="51"/>
                                        </p:tgtEl>
                                        <p:attrNameLst>
                                          <p:attrName>ppt_y</p:attrName>
                                        </p:attrNameLst>
                                      </p:cBhvr>
                                      <p:tavLst>
                                        <p:tav tm="0">
                                          <p:val>
                                            <p:strVal val="ppt_y"/>
                                          </p:val>
                                        </p:tav>
                                        <p:tav tm="100000">
                                          <p:val>
                                            <p:strVal val="1+ppt_h/2"/>
                                          </p:val>
                                        </p:tav>
                                      </p:tavLst>
                                    </p:anim>
                                    <p:set>
                                      <p:cBhvr>
                                        <p:cTn id="80" dur="1" fill="hold">
                                          <p:stCondLst>
                                            <p:cond delay="499"/>
                                          </p:stCondLst>
                                        </p:cTn>
                                        <p:tgtEl>
                                          <p:spTgt spid="51"/>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52"/>
                                        </p:tgtEl>
                                        <p:attrNameLst>
                                          <p:attrName>ppt_x</p:attrName>
                                        </p:attrNameLst>
                                      </p:cBhvr>
                                      <p:tavLst>
                                        <p:tav tm="0">
                                          <p:val>
                                            <p:strVal val="ppt_x"/>
                                          </p:val>
                                        </p:tav>
                                        <p:tav tm="100000">
                                          <p:val>
                                            <p:strVal val="ppt_x"/>
                                          </p:val>
                                        </p:tav>
                                      </p:tavLst>
                                    </p:anim>
                                    <p:anim calcmode="lin" valueType="num">
                                      <p:cBhvr additive="base">
                                        <p:cTn id="83" dur="500"/>
                                        <p:tgtEl>
                                          <p:spTgt spid="52"/>
                                        </p:tgtEl>
                                        <p:attrNameLst>
                                          <p:attrName>ppt_y</p:attrName>
                                        </p:attrNameLst>
                                      </p:cBhvr>
                                      <p:tavLst>
                                        <p:tav tm="0">
                                          <p:val>
                                            <p:strVal val="ppt_y"/>
                                          </p:val>
                                        </p:tav>
                                        <p:tav tm="100000">
                                          <p:val>
                                            <p:strVal val="1+ppt_h/2"/>
                                          </p:val>
                                        </p:tav>
                                      </p:tavLst>
                                    </p:anim>
                                    <p:set>
                                      <p:cBhvr>
                                        <p:cTn id="84" dur="1" fill="hold">
                                          <p:stCondLst>
                                            <p:cond delay="499"/>
                                          </p:stCondLst>
                                        </p:cTn>
                                        <p:tgtEl>
                                          <p:spTgt spid="52"/>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53"/>
                                        </p:tgtEl>
                                        <p:attrNameLst>
                                          <p:attrName>ppt_x</p:attrName>
                                        </p:attrNameLst>
                                      </p:cBhvr>
                                      <p:tavLst>
                                        <p:tav tm="0">
                                          <p:val>
                                            <p:strVal val="ppt_x"/>
                                          </p:val>
                                        </p:tav>
                                        <p:tav tm="100000">
                                          <p:val>
                                            <p:strVal val="ppt_x"/>
                                          </p:val>
                                        </p:tav>
                                      </p:tavLst>
                                    </p:anim>
                                    <p:anim calcmode="lin" valueType="num">
                                      <p:cBhvr additive="base">
                                        <p:cTn id="87" dur="500"/>
                                        <p:tgtEl>
                                          <p:spTgt spid="53"/>
                                        </p:tgtEl>
                                        <p:attrNameLst>
                                          <p:attrName>ppt_y</p:attrName>
                                        </p:attrNameLst>
                                      </p:cBhvr>
                                      <p:tavLst>
                                        <p:tav tm="0">
                                          <p:val>
                                            <p:strVal val="ppt_y"/>
                                          </p:val>
                                        </p:tav>
                                        <p:tav tm="100000">
                                          <p:val>
                                            <p:strVal val="1+ppt_h/2"/>
                                          </p:val>
                                        </p:tav>
                                      </p:tavLst>
                                    </p:anim>
                                    <p:set>
                                      <p:cBhvr>
                                        <p:cTn id="88" dur="1" fill="hold">
                                          <p:stCondLst>
                                            <p:cond delay="499"/>
                                          </p:stCondLst>
                                        </p:cTn>
                                        <p:tgtEl>
                                          <p:spTgt spid="5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74"/>
                                        </p:tgtEl>
                                        <p:attrNameLst>
                                          <p:attrName>ppt_x</p:attrName>
                                        </p:attrNameLst>
                                      </p:cBhvr>
                                      <p:tavLst>
                                        <p:tav tm="0">
                                          <p:val>
                                            <p:strVal val="ppt_x"/>
                                          </p:val>
                                        </p:tav>
                                        <p:tav tm="100000">
                                          <p:val>
                                            <p:strVal val="ppt_x"/>
                                          </p:val>
                                        </p:tav>
                                      </p:tavLst>
                                    </p:anim>
                                    <p:anim calcmode="lin" valueType="num">
                                      <p:cBhvr additive="base">
                                        <p:cTn id="91" dur="500"/>
                                        <p:tgtEl>
                                          <p:spTgt spid="74"/>
                                        </p:tgtEl>
                                        <p:attrNameLst>
                                          <p:attrName>ppt_y</p:attrName>
                                        </p:attrNameLst>
                                      </p:cBhvr>
                                      <p:tavLst>
                                        <p:tav tm="0">
                                          <p:val>
                                            <p:strVal val="ppt_y"/>
                                          </p:val>
                                        </p:tav>
                                        <p:tav tm="100000">
                                          <p:val>
                                            <p:strVal val="1+ppt_h/2"/>
                                          </p:val>
                                        </p:tav>
                                      </p:tavLst>
                                    </p:anim>
                                    <p:set>
                                      <p:cBhvr>
                                        <p:cTn id="92" dur="1" fill="hold">
                                          <p:stCondLst>
                                            <p:cond delay="499"/>
                                          </p:stCondLst>
                                        </p:cTn>
                                        <p:tgtEl>
                                          <p:spTgt spid="74"/>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76"/>
                                        </p:tgtEl>
                                        <p:attrNameLst>
                                          <p:attrName>ppt_x</p:attrName>
                                        </p:attrNameLst>
                                      </p:cBhvr>
                                      <p:tavLst>
                                        <p:tav tm="0">
                                          <p:val>
                                            <p:strVal val="ppt_x"/>
                                          </p:val>
                                        </p:tav>
                                        <p:tav tm="100000">
                                          <p:val>
                                            <p:strVal val="ppt_x"/>
                                          </p:val>
                                        </p:tav>
                                      </p:tavLst>
                                    </p:anim>
                                    <p:anim calcmode="lin" valueType="num">
                                      <p:cBhvr additive="base">
                                        <p:cTn id="95" dur="500"/>
                                        <p:tgtEl>
                                          <p:spTgt spid="76"/>
                                        </p:tgtEl>
                                        <p:attrNameLst>
                                          <p:attrName>ppt_y</p:attrName>
                                        </p:attrNameLst>
                                      </p:cBhvr>
                                      <p:tavLst>
                                        <p:tav tm="0">
                                          <p:val>
                                            <p:strVal val="ppt_y"/>
                                          </p:val>
                                        </p:tav>
                                        <p:tav tm="100000">
                                          <p:val>
                                            <p:strVal val="1+ppt_h/2"/>
                                          </p:val>
                                        </p:tav>
                                      </p:tavLst>
                                    </p:anim>
                                    <p:set>
                                      <p:cBhvr>
                                        <p:cTn id="96" dur="1" fill="hold">
                                          <p:stCondLst>
                                            <p:cond delay="499"/>
                                          </p:stCondLst>
                                        </p:cTn>
                                        <p:tgtEl>
                                          <p:spTgt spid="76"/>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77"/>
                                        </p:tgtEl>
                                        <p:attrNameLst>
                                          <p:attrName>ppt_x</p:attrName>
                                        </p:attrNameLst>
                                      </p:cBhvr>
                                      <p:tavLst>
                                        <p:tav tm="0">
                                          <p:val>
                                            <p:strVal val="ppt_x"/>
                                          </p:val>
                                        </p:tav>
                                        <p:tav tm="100000">
                                          <p:val>
                                            <p:strVal val="ppt_x"/>
                                          </p:val>
                                        </p:tav>
                                      </p:tavLst>
                                    </p:anim>
                                    <p:anim calcmode="lin" valueType="num">
                                      <p:cBhvr additive="base">
                                        <p:cTn id="99" dur="500"/>
                                        <p:tgtEl>
                                          <p:spTgt spid="77"/>
                                        </p:tgtEl>
                                        <p:attrNameLst>
                                          <p:attrName>ppt_y</p:attrName>
                                        </p:attrNameLst>
                                      </p:cBhvr>
                                      <p:tavLst>
                                        <p:tav tm="0">
                                          <p:val>
                                            <p:strVal val="ppt_y"/>
                                          </p:val>
                                        </p:tav>
                                        <p:tav tm="100000">
                                          <p:val>
                                            <p:strVal val="1+ppt_h/2"/>
                                          </p:val>
                                        </p:tav>
                                      </p:tavLst>
                                    </p:anim>
                                    <p:set>
                                      <p:cBhvr>
                                        <p:cTn id="100" dur="1" fill="hold">
                                          <p:stCondLst>
                                            <p:cond delay="499"/>
                                          </p:stCondLst>
                                        </p:cTn>
                                        <p:tgtEl>
                                          <p:spTgt spid="77"/>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78"/>
                                        </p:tgtEl>
                                        <p:attrNameLst>
                                          <p:attrName>ppt_x</p:attrName>
                                        </p:attrNameLst>
                                      </p:cBhvr>
                                      <p:tavLst>
                                        <p:tav tm="0">
                                          <p:val>
                                            <p:strVal val="ppt_x"/>
                                          </p:val>
                                        </p:tav>
                                        <p:tav tm="100000">
                                          <p:val>
                                            <p:strVal val="ppt_x"/>
                                          </p:val>
                                        </p:tav>
                                      </p:tavLst>
                                    </p:anim>
                                    <p:anim calcmode="lin" valueType="num">
                                      <p:cBhvr additive="base">
                                        <p:cTn id="103" dur="500"/>
                                        <p:tgtEl>
                                          <p:spTgt spid="78"/>
                                        </p:tgtEl>
                                        <p:attrNameLst>
                                          <p:attrName>ppt_y</p:attrName>
                                        </p:attrNameLst>
                                      </p:cBhvr>
                                      <p:tavLst>
                                        <p:tav tm="0">
                                          <p:val>
                                            <p:strVal val="ppt_y"/>
                                          </p:val>
                                        </p:tav>
                                        <p:tav tm="100000">
                                          <p:val>
                                            <p:strVal val="1+ppt_h/2"/>
                                          </p:val>
                                        </p:tav>
                                      </p:tavLst>
                                    </p:anim>
                                    <p:set>
                                      <p:cBhvr>
                                        <p:cTn id="104" dur="1" fill="hold">
                                          <p:stCondLst>
                                            <p:cond delay="499"/>
                                          </p:stCondLst>
                                        </p:cTn>
                                        <p:tgtEl>
                                          <p:spTgt spid="78"/>
                                        </p:tgtEl>
                                        <p:attrNameLst>
                                          <p:attrName>style.visibility</p:attrName>
                                        </p:attrNameLst>
                                      </p:cBhvr>
                                      <p:to>
                                        <p:strVal val="hidden"/>
                                      </p:to>
                                    </p:set>
                                  </p:childTnLst>
                                </p:cTn>
                              </p:par>
                            </p:childTnLst>
                          </p:cTn>
                        </p:par>
                        <p:par>
                          <p:cTn id="105" fill="hold">
                            <p:stCondLst>
                              <p:cond delay="4650"/>
                            </p:stCondLst>
                            <p:childTnLst>
                              <p:par>
                                <p:cTn id="106" presetID="42" presetClass="path" presetSubtype="0" accel="50000" decel="50000" fill="hold" nodeType="afterEffect">
                                  <p:stCondLst>
                                    <p:cond delay="0"/>
                                  </p:stCondLst>
                                  <p:childTnLst>
                                    <p:animMotion origin="layout" path="M 3.125E-6 4.07407E-6 L 3.125E-6 0.12893 " pathEditMode="relative" rAng="0" ptsTypes="AA">
                                      <p:cBhvr>
                                        <p:cTn id="107" dur="2000" fill="hold"/>
                                        <p:tgtEl>
                                          <p:spTgt spid="50"/>
                                        </p:tgtEl>
                                        <p:attrNameLst>
                                          <p:attrName>ppt_x</p:attrName>
                                          <p:attrName>ppt_y</p:attrName>
                                        </p:attrNameLst>
                                      </p:cBhvr>
                                      <p:rCtr x="0" y="6435"/>
                                    </p:animMotion>
                                  </p:childTnLst>
                                </p:cTn>
                              </p:par>
                              <p:par>
                                <p:cTn id="108" presetID="42" presetClass="path" presetSubtype="0" accel="50000" decel="50000" fill="hold" grpId="2" nodeType="withEffect">
                                  <p:stCondLst>
                                    <p:cond delay="0"/>
                                  </p:stCondLst>
                                  <p:childTnLst>
                                    <p:animMotion origin="layout" path="M -4.58333E-6 1.85185E-6 L -4.58333E-6 0.1331 " pathEditMode="relative" rAng="0" ptsTypes="AA">
                                      <p:cBhvr>
                                        <p:cTn id="109" dur="2000" fill="hold"/>
                                        <p:tgtEl>
                                          <p:spTgt spid="75"/>
                                        </p:tgtEl>
                                        <p:attrNameLst>
                                          <p:attrName>ppt_x</p:attrName>
                                          <p:attrName>ppt_y</p:attrName>
                                        </p:attrNameLst>
                                      </p:cBhvr>
                                      <p:rCtr x="0" y="6644"/>
                                    </p:animMotion>
                                  </p:childTnLst>
                                </p:cTn>
                              </p:par>
                            </p:childTnLst>
                          </p:cTn>
                        </p:par>
                        <p:par>
                          <p:cTn id="110" fill="hold">
                            <p:stCondLst>
                              <p:cond delay="6650"/>
                            </p:stCondLst>
                            <p:childTnLst>
                              <p:par>
                                <p:cTn id="111" presetID="26" presetClass="emph" presetSubtype="0" fill="hold" nodeType="afterEffect">
                                  <p:stCondLst>
                                    <p:cond delay="0"/>
                                  </p:stCondLst>
                                  <p:childTnLst>
                                    <p:animEffect transition="out" filter="fade">
                                      <p:cBhvr>
                                        <p:cTn id="112" dur="500" tmFilter="0, 0; .2, .5; .8, .5; 1, 0"/>
                                        <p:tgtEl>
                                          <p:spTgt spid="50"/>
                                        </p:tgtEl>
                                      </p:cBhvr>
                                    </p:animEffect>
                                    <p:animScale>
                                      <p:cBhvr>
                                        <p:cTn id="113" dur="250" autoRev="1" fill="hold"/>
                                        <p:tgtEl>
                                          <p:spTgt spid="50"/>
                                        </p:tgtEl>
                                      </p:cBhvr>
                                      <p:by x="105000" y="105000"/>
                                    </p:animScale>
                                  </p:childTnLst>
                                </p:cTn>
                              </p:par>
                              <p:par>
                                <p:cTn id="114" presetID="26" presetClass="emph" presetSubtype="0" fill="hold" grpId="1" nodeType="withEffect">
                                  <p:stCondLst>
                                    <p:cond delay="0"/>
                                  </p:stCondLst>
                                  <p:childTnLst>
                                    <p:animEffect transition="out" filter="fade">
                                      <p:cBhvr>
                                        <p:cTn id="115" dur="500" tmFilter="0, 0; .2, .5; .8, .5; 1, 0"/>
                                        <p:tgtEl>
                                          <p:spTgt spid="75"/>
                                        </p:tgtEl>
                                      </p:cBhvr>
                                    </p:animEffect>
                                    <p:animScale>
                                      <p:cBhvr>
                                        <p:cTn id="116"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4" grpId="0"/>
      <p:bldP spid="74" grpId="1"/>
      <p:bldP spid="75" grpId="0"/>
      <p:bldP spid="75" grpId="1"/>
      <p:bldP spid="75" grpId="2"/>
      <p:bldP spid="76" grpId="0"/>
      <p:bldP spid="76" grpId="1"/>
      <p:bldP spid="77" grpId="0"/>
      <p:bldP spid="77" grpId="1"/>
      <p:bldP spid="78" grpId="0"/>
      <p:bldP spid="78" grpId="1"/>
      <p:bldP spid="79" grpId="0" animBg="1"/>
      <p:bldP spid="7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50" name="组合 49"/>
          <p:cNvGrpSpPr/>
          <p:nvPr/>
        </p:nvGrpSpPr>
        <p:grpSpPr>
          <a:xfrm>
            <a:off x="3754842" y="2742221"/>
            <a:ext cx="4987225" cy="2720975"/>
            <a:chOff x="3754842" y="2459192"/>
            <a:chExt cx="4987225" cy="2720975"/>
          </a:xfrm>
        </p:grpSpPr>
        <p:sp>
          <p:nvSpPr>
            <p:cNvPr id="51" name="Freeform 5"/>
            <p:cNvSpPr/>
            <p:nvPr/>
          </p:nvSpPr>
          <p:spPr bwMode="auto">
            <a:xfrm>
              <a:off x="3754842" y="2522692"/>
              <a:ext cx="4978400" cy="2657475"/>
            </a:xfrm>
            <a:custGeom>
              <a:avLst/>
              <a:gdLst>
                <a:gd name="T0" fmla="*/ 0 w 1834"/>
                <a:gd name="T1" fmla="*/ 209 h 981"/>
                <a:gd name="T2" fmla="*/ 194 w 1834"/>
                <a:gd name="T3" fmla="*/ 15 h 981"/>
                <a:gd name="T4" fmla="*/ 388 w 1834"/>
                <a:gd name="T5" fmla="*/ 209 h 981"/>
                <a:gd name="T6" fmla="*/ 387 w 1834"/>
                <a:gd name="T7" fmla="*/ 232 h 981"/>
                <a:gd name="T8" fmla="*/ 383 w 1834"/>
                <a:gd name="T9" fmla="*/ 252 h 981"/>
                <a:gd name="T10" fmla="*/ 371 w 1834"/>
                <a:gd name="T11" fmla="*/ 349 h 981"/>
                <a:gd name="T12" fmla="*/ 555 w 1834"/>
                <a:gd name="T13" fmla="*/ 585 h 981"/>
                <a:gd name="T14" fmla="*/ 558 w 1834"/>
                <a:gd name="T15" fmla="*/ 586 h 981"/>
                <a:gd name="T16" fmla="*/ 561 w 1834"/>
                <a:gd name="T17" fmla="*/ 585 h 981"/>
                <a:gd name="T18" fmla="*/ 742 w 1834"/>
                <a:gd name="T19" fmla="*/ 349 h 981"/>
                <a:gd name="T20" fmla="*/ 729 w 1834"/>
                <a:gd name="T21" fmla="*/ 247 h 981"/>
                <a:gd name="T22" fmla="*/ 725 w 1834"/>
                <a:gd name="T23" fmla="*/ 228 h 981"/>
                <a:gd name="T24" fmla="*/ 723 w 1834"/>
                <a:gd name="T25" fmla="*/ 202 h 981"/>
                <a:gd name="T26" fmla="*/ 917 w 1834"/>
                <a:gd name="T27" fmla="*/ 8 h 981"/>
                <a:gd name="T28" fmla="*/ 1111 w 1834"/>
                <a:gd name="T29" fmla="*/ 202 h 981"/>
                <a:gd name="T30" fmla="*/ 1105 w 1834"/>
                <a:gd name="T31" fmla="*/ 247 h 981"/>
                <a:gd name="T32" fmla="*/ 1092 w 1834"/>
                <a:gd name="T33" fmla="*/ 349 h 981"/>
                <a:gd name="T34" fmla="*/ 1271 w 1834"/>
                <a:gd name="T35" fmla="*/ 585 h 981"/>
                <a:gd name="T36" fmla="*/ 1275 w 1834"/>
                <a:gd name="T37" fmla="*/ 586 h 981"/>
                <a:gd name="T38" fmla="*/ 1278 w 1834"/>
                <a:gd name="T39" fmla="*/ 585 h 981"/>
                <a:gd name="T40" fmla="*/ 1464 w 1834"/>
                <a:gd name="T41" fmla="*/ 336 h 981"/>
                <a:gd name="T42" fmla="*/ 1452 w 1834"/>
                <a:gd name="T43" fmla="*/ 239 h 981"/>
                <a:gd name="T44" fmla="*/ 1448 w 1834"/>
                <a:gd name="T45" fmla="*/ 217 h 981"/>
                <a:gd name="T46" fmla="*/ 1446 w 1834"/>
                <a:gd name="T47" fmla="*/ 194 h 981"/>
                <a:gd name="T48" fmla="*/ 1640 w 1834"/>
                <a:gd name="T49" fmla="*/ 0 h 981"/>
                <a:gd name="T50" fmla="*/ 1834 w 1834"/>
                <a:gd name="T51" fmla="*/ 194 h 981"/>
                <a:gd name="T52" fmla="*/ 1704 w 1834"/>
                <a:gd name="T53" fmla="*/ 377 h 981"/>
                <a:gd name="T54" fmla="*/ 1684 w 1834"/>
                <a:gd name="T55" fmla="*/ 383 h 981"/>
                <a:gd name="T56" fmla="*/ 1450 w 1834"/>
                <a:gd name="T57" fmla="*/ 645 h 981"/>
                <a:gd name="T58" fmla="*/ 1463 w 1834"/>
                <a:gd name="T59" fmla="*/ 743 h 981"/>
                <a:gd name="T60" fmla="*/ 1467 w 1834"/>
                <a:gd name="T61" fmla="*/ 764 h 981"/>
                <a:gd name="T62" fmla="*/ 1468 w 1834"/>
                <a:gd name="T63" fmla="*/ 788 h 981"/>
                <a:gd name="T64" fmla="*/ 1274 w 1834"/>
                <a:gd name="T65" fmla="*/ 981 h 981"/>
                <a:gd name="T66" fmla="*/ 1080 w 1834"/>
                <a:gd name="T67" fmla="*/ 788 h 981"/>
                <a:gd name="T68" fmla="*/ 1082 w 1834"/>
                <a:gd name="T69" fmla="*/ 760 h 981"/>
                <a:gd name="T70" fmla="*/ 1086 w 1834"/>
                <a:gd name="T71" fmla="*/ 741 h 981"/>
                <a:gd name="T72" fmla="*/ 1099 w 1834"/>
                <a:gd name="T73" fmla="*/ 640 h 981"/>
                <a:gd name="T74" fmla="*/ 920 w 1834"/>
                <a:gd name="T75" fmla="*/ 404 h 981"/>
                <a:gd name="T76" fmla="*/ 917 w 1834"/>
                <a:gd name="T77" fmla="*/ 403 h 981"/>
                <a:gd name="T78" fmla="*/ 914 w 1834"/>
                <a:gd name="T79" fmla="*/ 404 h 981"/>
                <a:gd name="T80" fmla="*/ 735 w 1834"/>
                <a:gd name="T81" fmla="*/ 640 h 981"/>
                <a:gd name="T82" fmla="*/ 748 w 1834"/>
                <a:gd name="T83" fmla="*/ 742 h 981"/>
                <a:gd name="T84" fmla="*/ 752 w 1834"/>
                <a:gd name="T85" fmla="*/ 764 h 981"/>
                <a:gd name="T86" fmla="*/ 754 w 1834"/>
                <a:gd name="T87" fmla="*/ 788 h 981"/>
                <a:gd name="T88" fmla="*/ 560 w 1834"/>
                <a:gd name="T89" fmla="*/ 981 h 981"/>
                <a:gd name="T90" fmla="*/ 366 w 1834"/>
                <a:gd name="T91" fmla="*/ 788 h 981"/>
                <a:gd name="T92" fmla="*/ 368 w 1834"/>
                <a:gd name="T93" fmla="*/ 763 h 981"/>
                <a:gd name="T94" fmla="*/ 371 w 1834"/>
                <a:gd name="T95" fmla="*/ 745 h 981"/>
                <a:gd name="T96" fmla="*/ 383 w 1834"/>
                <a:gd name="T97" fmla="*/ 648 h 981"/>
                <a:gd name="T98" fmla="*/ 152 w 1834"/>
                <a:gd name="T99" fmla="*/ 398 h 981"/>
                <a:gd name="T100" fmla="*/ 132 w 1834"/>
                <a:gd name="T101" fmla="*/ 393 h 981"/>
                <a:gd name="T102" fmla="*/ 44 w 1834"/>
                <a:gd name="T103" fmla="*/ 331 h 981"/>
                <a:gd name="T104" fmla="*/ 0 w 1834"/>
                <a:gd name="T105" fmla="*/ 20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4" h="981">
                  <a:moveTo>
                    <a:pt x="0" y="209"/>
                  </a:moveTo>
                  <a:cubicBezTo>
                    <a:pt x="0" y="102"/>
                    <a:pt x="87" y="15"/>
                    <a:pt x="194" y="15"/>
                  </a:cubicBezTo>
                  <a:cubicBezTo>
                    <a:pt x="301" y="15"/>
                    <a:pt x="388" y="102"/>
                    <a:pt x="388" y="209"/>
                  </a:cubicBezTo>
                  <a:cubicBezTo>
                    <a:pt x="388" y="217"/>
                    <a:pt x="388" y="224"/>
                    <a:pt x="387" y="232"/>
                  </a:cubicBezTo>
                  <a:cubicBezTo>
                    <a:pt x="383" y="252"/>
                    <a:pt x="383" y="252"/>
                    <a:pt x="383" y="252"/>
                  </a:cubicBezTo>
                  <a:cubicBezTo>
                    <a:pt x="375" y="286"/>
                    <a:pt x="371" y="319"/>
                    <a:pt x="371" y="349"/>
                  </a:cubicBezTo>
                  <a:cubicBezTo>
                    <a:pt x="371" y="467"/>
                    <a:pt x="432" y="545"/>
                    <a:pt x="555" y="585"/>
                  </a:cubicBezTo>
                  <a:cubicBezTo>
                    <a:pt x="558" y="586"/>
                    <a:pt x="558" y="586"/>
                    <a:pt x="558" y="586"/>
                  </a:cubicBezTo>
                  <a:cubicBezTo>
                    <a:pt x="561" y="585"/>
                    <a:pt x="561" y="585"/>
                    <a:pt x="561" y="585"/>
                  </a:cubicBezTo>
                  <a:cubicBezTo>
                    <a:pt x="683" y="543"/>
                    <a:pt x="742" y="466"/>
                    <a:pt x="742" y="349"/>
                  </a:cubicBezTo>
                  <a:cubicBezTo>
                    <a:pt x="742" y="318"/>
                    <a:pt x="738" y="284"/>
                    <a:pt x="729" y="247"/>
                  </a:cubicBezTo>
                  <a:cubicBezTo>
                    <a:pt x="725" y="228"/>
                    <a:pt x="725" y="228"/>
                    <a:pt x="725" y="228"/>
                  </a:cubicBezTo>
                  <a:cubicBezTo>
                    <a:pt x="724" y="220"/>
                    <a:pt x="723" y="211"/>
                    <a:pt x="723" y="202"/>
                  </a:cubicBezTo>
                  <a:cubicBezTo>
                    <a:pt x="723" y="95"/>
                    <a:pt x="810" y="8"/>
                    <a:pt x="917" y="8"/>
                  </a:cubicBezTo>
                  <a:cubicBezTo>
                    <a:pt x="1024" y="8"/>
                    <a:pt x="1111" y="95"/>
                    <a:pt x="1111" y="202"/>
                  </a:cubicBezTo>
                  <a:cubicBezTo>
                    <a:pt x="1111" y="217"/>
                    <a:pt x="1109" y="232"/>
                    <a:pt x="1105" y="247"/>
                  </a:cubicBezTo>
                  <a:cubicBezTo>
                    <a:pt x="1097" y="284"/>
                    <a:pt x="1092" y="318"/>
                    <a:pt x="1092" y="349"/>
                  </a:cubicBezTo>
                  <a:cubicBezTo>
                    <a:pt x="1092" y="465"/>
                    <a:pt x="1151" y="542"/>
                    <a:pt x="1271" y="585"/>
                  </a:cubicBezTo>
                  <a:cubicBezTo>
                    <a:pt x="1275" y="586"/>
                    <a:pt x="1275" y="586"/>
                    <a:pt x="1275" y="586"/>
                  </a:cubicBezTo>
                  <a:cubicBezTo>
                    <a:pt x="1278" y="585"/>
                    <a:pt x="1278" y="585"/>
                    <a:pt x="1278" y="585"/>
                  </a:cubicBezTo>
                  <a:cubicBezTo>
                    <a:pt x="1399" y="542"/>
                    <a:pt x="1464" y="456"/>
                    <a:pt x="1464" y="336"/>
                  </a:cubicBezTo>
                  <a:cubicBezTo>
                    <a:pt x="1464" y="306"/>
                    <a:pt x="1460" y="273"/>
                    <a:pt x="1452" y="239"/>
                  </a:cubicBezTo>
                  <a:cubicBezTo>
                    <a:pt x="1448" y="217"/>
                    <a:pt x="1448" y="217"/>
                    <a:pt x="1448" y="217"/>
                  </a:cubicBezTo>
                  <a:cubicBezTo>
                    <a:pt x="1447" y="209"/>
                    <a:pt x="1446" y="202"/>
                    <a:pt x="1446" y="194"/>
                  </a:cubicBezTo>
                  <a:cubicBezTo>
                    <a:pt x="1446" y="87"/>
                    <a:pt x="1533" y="0"/>
                    <a:pt x="1640" y="0"/>
                  </a:cubicBezTo>
                  <a:cubicBezTo>
                    <a:pt x="1747" y="0"/>
                    <a:pt x="1834" y="87"/>
                    <a:pt x="1834" y="194"/>
                  </a:cubicBezTo>
                  <a:cubicBezTo>
                    <a:pt x="1834" y="277"/>
                    <a:pt x="1782" y="350"/>
                    <a:pt x="1704" y="377"/>
                  </a:cubicBezTo>
                  <a:cubicBezTo>
                    <a:pt x="1684" y="383"/>
                    <a:pt x="1684" y="383"/>
                    <a:pt x="1684" y="383"/>
                  </a:cubicBezTo>
                  <a:cubicBezTo>
                    <a:pt x="1531" y="419"/>
                    <a:pt x="1450" y="510"/>
                    <a:pt x="1450" y="645"/>
                  </a:cubicBezTo>
                  <a:cubicBezTo>
                    <a:pt x="1450" y="676"/>
                    <a:pt x="1455" y="708"/>
                    <a:pt x="1463" y="743"/>
                  </a:cubicBezTo>
                  <a:cubicBezTo>
                    <a:pt x="1467" y="764"/>
                    <a:pt x="1467" y="764"/>
                    <a:pt x="1467" y="764"/>
                  </a:cubicBezTo>
                  <a:cubicBezTo>
                    <a:pt x="1467" y="771"/>
                    <a:pt x="1468" y="780"/>
                    <a:pt x="1468" y="788"/>
                  </a:cubicBezTo>
                  <a:cubicBezTo>
                    <a:pt x="1468" y="894"/>
                    <a:pt x="1381" y="981"/>
                    <a:pt x="1274" y="981"/>
                  </a:cubicBezTo>
                  <a:cubicBezTo>
                    <a:pt x="1167" y="981"/>
                    <a:pt x="1080" y="894"/>
                    <a:pt x="1080" y="788"/>
                  </a:cubicBezTo>
                  <a:cubicBezTo>
                    <a:pt x="1080" y="778"/>
                    <a:pt x="1081" y="769"/>
                    <a:pt x="1082" y="760"/>
                  </a:cubicBezTo>
                  <a:cubicBezTo>
                    <a:pt x="1086" y="741"/>
                    <a:pt x="1086" y="741"/>
                    <a:pt x="1086" y="741"/>
                  </a:cubicBezTo>
                  <a:cubicBezTo>
                    <a:pt x="1095" y="705"/>
                    <a:pt x="1099" y="671"/>
                    <a:pt x="1099" y="640"/>
                  </a:cubicBezTo>
                  <a:cubicBezTo>
                    <a:pt x="1099" y="524"/>
                    <a:pt x="1041" y="447"/>
                    <a:pt x="920" y="404"/>
                  </a:cubicBezTo>
                  <a:cubicBezTo>
                    <a:pt x="917" y="403"/>
                    <a:pt x="917" y="403"/>
                    <a:pt x="917" y="403"/>
                  </a:cubicBezTo>
                  <a:cubicBezTo>
                    <a:pt x="914" y="404"/>
                    <a:pt x="914" y="404"/>
                    <a:pt x="914" y="404"/>
                  </a:cubicBezTo>
                  <a:cubicBezTo>
                    <a:pt x="794" y="447"/>
                    <a:pt x="735" y="524"/>
                    <a:pt x="735" y="640"/>
                  </a:cubicBezTo>
                  <a:cubicBezTo>
                    <a:pt x="735" y="671"/>
                    <a:pt x="739" y="705"/>
                    <a:pt x="748" y="742"/>
                  </a:cubicBezTo>
                  <a:cubicBezTo>
                    <a:pt x="752" y="764"/>
                    <a:pt x="752" y="764"/>
                    <a:pt x="752" y="764"/>
                  </a:cubicBezTo>
                  <a:cubicBezTo>
                    <a:pt x="753" y="772"/>
                    <a:pt x="754" y="780"/>
                    <a:pt x="754" y="788"/>
                  </a:cubicBezTo>
                  <a:cubicBezTo>
                    <a:pt x="754" y="894"/>
                    <a:pt x="667" y="981"/>
                    <a:pt x="560" y="981"/>
                  </a:cubicBezTo>
                  <a:cubicBezTo>
                    <a:pt x="453" y="981"/>
                    <a:pt x="366" y="894"/>
                    <a:pt x="366" y="788"/>
                  </a:cubicBezTo>
                  <a:cubicBezTo>
                    <a:pt x="366" y="779"/>
                    <a:pt x="367" y="771"/>
                    <a:pt x="368" y="763"/>
                  </a:cubicBezTo>
                  <a:cubicBezTo>
                    <a:pt x="371" y="745"/>
                    <a:pt x="371" y="745"/>
                    <a:pt x="371" y="745"/>
                  </a:cubicBezTo>
                  <a:cubicBezTo>
                    <a:pt x="379" y="710"/>
                    <a:pt x="383" y="678"/>
                    <a:pt x="383" y="648"/>
                  </a:cubicBezTo>
                  <a:cubicBezTo>
                    <a:pt x="383" y="515"/>
                    <a:pt x="307" y="433"/>
                    <a:pt x="152" y="398"/>
                  </a:cubicBezTo>
                  <a:cubicBezTo>
                    <a:pt x="132" y="393"/>
                    <a:pt x="132" y="393"/>
                    <a:pt x="132" y="393"/>
                  </a:cubicBezTo>
                  <a:cubicBezTo>
                    <a:pt x="97" y="381"/>
                    <a:pt x="67" y="360"/>
                    <a:pt x="44" y="331"/>
                  </a:cubicBezTo>
                  <a:cubicBezTo>
                    <a:pt x="16" y="297"/>
                    <a:pt x="0" y="253"/>
                    <a:pt x="0" y="20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3754842" y="2506817"/>
              <a:ext cx="1129600" cy="1129600"/>
              <a:chOff x="5580818" y="1186452"/>
              <a:chExt cx="1129600" cy="1129600"/>
            </a:xfrm>
          </p:grpSpPr>
          <p:sp>
            <p:nvSpPr>
              <p:cNvPr id="70" name="椭圆 69"/>
              <p:cNvSpPr/>
              <p:nvPr/>
            </p:nvSpPr>
            <p:spPr>
              <a:xfrm>
                <a:off x="5580818" y="118645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5691105" y="1280291"/>
                <a:ext cx="905363" cy="905363"/>
              </a:xfrm>
              <a:prstGeom prst="ellipse">
                <a:avLst/>
              </a:pr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4699404" y="4050567"/>
              <a:ext cx="1129600" cy="1129600"/>
              <a:chOff x="5580818" y="1186452"/>
              <a:chExt cx="1129600" cy="1129600"/>
            </a:xfrm>
          </p:grpSpPr>
          <p:sp>
            <p:nvSpPr>
              <p:cNvPr id="68" name="椭圆 67"/>
              <p:cNvSpPr/>
              <p:nvPr/>
            </p:nvSpPr>
            <p:spPr>
              <a:xfrm>
                <a:off x="5580818" y="118645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5691105" y="1280291"/>
                <a:ext cx="905363" cy="905363"/>
              </a:xfrm>
              <a:prstGeom prst="ellipse">
                <a:avLst/>
              </a:pr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5636030" y="2459192"/>
              <a:ext cx="1129600" cy="1129600"/>
              <a:chOff x="5580818" y="1186452"/>
              <a:chExt cx="1129600" cy="1129600"/>
            </a:xfrm>
          </p:grpSpPr>
          <p:sp>
            <p:nvSpPr>
              <p:cNvPr id="66" name="椭圆 65"/>
              <p:cNvSpPr/>
              <p:nvPr/>
            </p:nvSpPr>
            <p:spPr>
              <a:xfrm>
                <a:off x="5580818" y="118645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5691105" y="1280291"/>
                <a:ext cx="905363" cy="905363"/>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7612467" y="2469083"/>
              <a:ext cx="1129600" cy="1129600"/>
              <a:chOff x="5580818" y="1186452"/>
              <a:chExt cx="1129600" cy="1129600"/>
            </a:xfrm>
          </p:grpSpPr>
          <p:sp>
            <p:nvSpPr>
              <p:cNvPr id="64" name="椭圆 63"/>
              <p:cNvSpPr/>
              <p:nvPr/>
            </p:nvSpPr>
            <p:spPr>
              <a:xfrm>
                <a:off x="5580818" y="118645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5691105" y="1280291"/>
                <a:ext cx="905363" cy="905363"/>
              </a:xfrm>
              <a:prstGeom prst="ellipse">
                <a:avLst/>
              </a:prstGeom>
              <a:solidFill>
                <a:schemeClr val="accent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6651680" y="4032287"/>
              <a:ext cx="1129600" cy="1129600"/>
              <a:chOff x="5580818" y="1186452"/>
              <a:chExt cx="1129600" cy="1129600"/>
            </a:xfrm>
          </p:grpSpPr>
          <p:sp>
            <p:nvSpPr>
              <p:cNvPr id="62" name="椭圆 61"/>
              <p:cNvSpPr/>
              <p:nvPr/>
            </p:nvSpPr>
            <p:spPr>
              <a:xfrm>
                <a:off x="5580818" y="118645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5691105" y="1280291"/>
                <a:ext cx="905363" cy="905363"/>
              </a:xfrm>
              <a:prstGeom prst="ellipse">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文本框 56" descr="e7d195523061f1c0e8da580c895714cc9e657dc935b73854DD54234BF92455C2409EC703713D08D418A918AD21FB4B97B212F83F8516769F1C595028FE6458DEA8E413C6E2511160CEE934C7F76380B4A00578EC6E9EBBA911572A246CADA33ACA9FAAE9147933AF195F36316C0CB9761EE7A149D8E9F9512F495DFA7C32A2D4B93A57429B4AB89B47BAE3EBABE7668D"/>
            <p:cNvSpPr txBox="1"/>
            <p:nvPr/>
          </p:nvSpPr>
          <p:spPr>
            <a:xfrm>
              <a:off x="3963508" y="2730171"/>
              <a:ext cx="735896" cy="646331"/>
            </a:xfrm>
            <a:prstGeom prst="rect">
              <a:avLst/>
            </a:prstGeom>
            <a:noFill/>
          </p:spPr>
          <p:txBody>
            <a:bodyPr wrap="square" rtlCol="0">
              <a:spAutoFit/>
            </a:bodyPr>
            <a:lstStyle/>
            <a:p>
              <a:pPr algn="ctr"/>
              <a:r>
                <a:rPr lang="en-US" altLang="zh-CN" sz="3600" b="1"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descr="e7d195523061f1c0e8da580c895714cc9e657dc935b73854DD54234BF92455C2409EC703713D08D418A918AD21FB4B97B212F83F8516769F1C595028FE6458DEA8E413C6E2511160CEE934C7F76380B4A00578EC6E9EBBA911572A246CADA33ACA9FAAE9147933AF195F36316C0CB9761EE7A149D8E9F9512F495DFA7C32A2D4B93A57429B4AB89B47BAE3EBABE7668D"/>
            <p:cNvSpPr txBox="1"/>
            <p:nvPr/>
          </p:nvSpPr>
          <p:spPr>
            <a:xfrm>
              <a:off x="4884442" y="4273921"/>
              <a:ext cx="735896" cy="646331"/>
            </a:xfrm>
            <a:prstGeom prst="rect">
              <a:avLst/>
            </a:prstGeom>
            <a:noFill/>
          </p:spPr>
          <p:txBody>
            <a:bodyPr wrap="square" rtlCol="0">
              <a:spAutoFit/>
            </a:bodyPr>
            <a:lstStyle/>
            <a:p>
              <a:pPr algn="ctr"/>
              <a:r>
                <a:rPr lang="en-US" altLang="zh-CN" sz="3600" b="1"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descr="e7d195523061f1c0e8da580c895714cc9e657dc935b73854DD54234BF92455C2409EC703713D08D418A918AD21FB4B97B212F83F8516769F1C595028FE6458DEA8E413C6E2511160CEE934C7F76380B4A00578EC6E9EBBA911572A246CADA33ACA9FAAE9147933AF195F36316C0CB9761EE7A149D8E9F9512F495DFA7C32A2D4B93A57429B4AB89B47BAE3EBABE7668D"/>
            <p:cNvSpPr txBox="1"/>
            <p:nvPr/>
          </p:nvSpPr>
          <p:spPr>
            <a:xfrm>
              <a:off x="5806231" y="2683691"/>
              <a:ext cx="735896" cy="646331"/>
            </a:xfrm>
            <a:prstGeom prst="rect">
              <a:avLst/>
            </a:prstGeom>
            <a:noFill/>
          </p:spPr>
          <p:txBody>
            <a:bodyPr wrap="square" rtlCol="0">
              <a:spAutoFit/>
            </a:bodyPr>
            <a:lstStyle/>
            <a:p>
              <a:pPr algn="ctr"/>
              <a:r>
                <a:rPr lang="en-US" altLang="zh-CN" sz="3600" b="1"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descr="e7d195523061f1c0e8da580c895714cc9e657dc935b73854DD54234BF92455C2409EC703713D08D418A918AD21FB4B97B212F83F8516769F1C595028FE6458DEA8E413C6E2511160CEE934C7F76380B4A00578EC6E9EBBA911572A246CADA33ACA9FAAE9147933AF195F36316C0CB9761EE7A149D8E9F9512F495DFA7C32A2D4B93A57429B4AB89B47BAE3EBABE7668D"/>
            <p:cNvSpPr txBox="1"/>
            <p:nvPr/>
          </p:nvSpPr>
          <p:spPr>
            <a:xfrm>
              <a:off x="6820851" y="4235287"/>
              <a:ext cx="735896" cy="646331"/>
            </a:xfrm>
            <a:prstGeom prst="rect">
              <a:avLst/>
            </a:prstGeom>
            <a:noFill/>
          </p:spPr>
          <p:txBody>
            <a:bodyPr wrap="square" rtlCol="0">
              <a:spAutoFit/>
            </a:bodyPr>
            <a:lstStyle/>
            <a:p>
              <a:pPr algn="ctr"/>
              <a:r>
                <a:rPr lang="en-US" altLang="zh-CN" sz="3600" b="1"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descr="e7d195523061f1c0e8da580c895714cc9e657dc935b73854DD54234BF92455C2409EC703713D08D418A918AD21FB4B97B212F83F8516769F1C595028FE6458DEA8E413C6E2511160CEE934C7F76380B4A00578EC6E9EBBA911572A246CADA33ACA9FAAE9147933AF195F36316C0CB9761EE7A149D8E9F9512F495DFA7C32A2D4B93A57429B4AB89B47BAE3EBABE7668D"/>
            <p:cNvSpPr txBox="1"/>
            <p:nvPr/>
          </p:nvSpPr>
          <p:spPr>
            <a:xfrm>
              <a:off x="7807487" y="2700826"/>
              <a:ext cx="735896" cy="646331"/>
            </a:xfrm>
            <a:prstGeom prst="rect">
              <a:avLst/>
            </a:prstGeom>
            <a:noFill/>
          </p:spPr>
          <p:txBody>
            <a:bodyPr wrap="square" rtlCol="0">
              <a:spAutoFit/>
            </a:bodyPr>
            <a:lstStyle/>
            <a:p>
              <a:pPr algn="ctr"/>
              <a:r>
                <a:rPr lang="en-US" altLang="zh-CN" sz="3600" b="1" dirty="0">
                  <a:solidFill>
                    <a:prstClr val="white"/>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170"/>
          <p:cNvSpPr txBox="1"/>
          <p:nvPr/>
        </p:nvSpPr>
        <p:spPr>
          <a:xfrm>
            <a:off x="1023332" y="2645903"/>
            <a:ext cx="2304215" cy="400095"/>
          </a:xfrm>
          <a:prstGeom prst="rect">
            <a:avLst/>
          </a:prstGeom>
          <a:noFill/>
        </p:spPr>
        <p:txBody>
          <a:bodyPr wrap="square" lIns="91426" tIns="45713" rIns="91426" bIns="45713" rtlCol="0">
            <a:spAutoFit/>
          </a:bodyPr>
          <a:lstStyle/>
          <a:p>
            <a:pPr algn="ctr">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标题内容</a:t>
            </a:r>
          </a:p>
        </p:txBody>
      </p:sp>
      <p:sp>
        <p:nvSpPr>
          <p:cNvPr id="73" name="TextBox 171"/>
          <p:cNvSpPr txBox="1"/>
          <p:nvPr/>
        </p:nvSpPr>
        <p:spPr>
          <a:xfrm>
            <a:off x="1023332" y="3033680"/>
            <a:ext cx="2660422" cy="1052582"/>
          </a:xfrm>
          <a:prstGeom prst="rect">
            <a:avLst/>
          </a:prstGeom>
          <a:noFill/>
        </p:spPr>
        <p:txBody>
          <a:bodyPr wrap="square" lIns="91426" tIns="45713" rIns="91426" bIns="45713" rtlCol="0">
            <a:spAutoFit/>
          </a:bodyPr>
          <a:lstStyle/>
          <a:p>
            <a:pPr>
              <a:lnSpc>
                <a:spcPct val="13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170"/>
          <p:cNvSpPr txBox="1"/>
          <p:nvPr/>
        </p:nvSpPr>
        <p:spPr>
          <a:xfrm>
            <a:off x="1957816" y="4315316"/>
            <a:ext cx="2304215" cy="400095"/>
          </a:xfrm>
          <a:prstGeom prst="rect">
            <a:avLst/>
          </a:prstGeom>
          <a:noFill/>
        </p:spPr>
        <p:txBody>
          <a:bodyPr wrap="square" lIns="91426" tIns="45713" rIns="91426" bIns="45713" rtlCol="0">
            <a:spAutoFit/>
          </a:bodyPr>
          <a:lstStyle/>
          <a:p>
            <a:pPr algn="ctr">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标题内容</a:t>
            </a:r>
          </a:p>
        </p:txBody>
      </p:sp>
      <p:sp>
        <p:nvSpPr>
          <p:cNvPr id="75" name="TextBox 171"/>
          <p:cNvSpPr txBox="1"/>
          <p:nvPr/>
        </p:nvSpPr>
        <p:spPr>
          <a:xfrm>
            <a:off x="1957816" y="4703093"/>
            <a:ext cx="2660422" cy="1052582"/>
          </a:xfrm>
          <a:prstGeom prst="rect">
            <a:avLst/>
          </a:prstGeom>
          <a:noFill/>
        </p:spPr>
        <p:txBody>
          <a:bodyPr wrap="square" lIns="91426" tIns="45713" rIns="91426" bIns="45713" rtlCol="0">
            <a:spAutoFit/>
          </a:bodyPr>
          <a:lstStyle/>
          <a:p>
            <a:pPr>
              <a:lnSpc>
                <a:spcPct val="13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170"/>
          <p:cNvSpPr txBox="1"/>
          <p:nvPr/>
        </p:nvSpPr>
        <p:spPr>
          <a:xfrm>
            <a:off x="4998104" y="1529464"/>
            <a:ext cx="2304215" cy="400095"/>
          </a:xfrm>
          <a:prstGeom prst="rect">
            <a:avLst/>
          </a:prstGeom>
          <a:noFill/>
        </p:spPr>
        <p:txBody>
          <a:bodyPr wrap="square" lIns="91426" tIns="45713" rIns="91426" bIns="45713" rtlCol="0">
            <a:spAutoFit/>
          </a:bodyPr>
          <a:lstStyle/>
          <a:p>
            <a:pPr algn="ctr">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标题内容</a:t>
            </a:r>
          </a:p>
        </p:txBody>
      </p:sp>
      <p:sp>
        <p:nvSpPr>
          <p:cNvPr id="77" name="TextBox 171"/>
          <p:cNvSpPr txBox="1"/>
          <p:nvPr/>
        </p:nvSpPr>
        <p:spPr>
          <a:xfrm>
            <a:off x="4998104" y="1917241"/>
            <a:ext cx="2660422" cy="812516"/>
          </a:xfrm>
          <a:prstGeom prst="rect">
            <a:avLst/>
          </a:prstGeom>
          <a:noFill/>
        </p:spPr>
        <p:txBody>
          <a:bodyPr wrap="square" lIns="91426" tIns="45713" rIns="91426" bIns="45713" rtlCol="0">
            <a:spAutoFit/>
          </a:bodyPr>
          <a:lstStyle/>
          <a:p>
            <a:pPr>
              <a:lnSpc>
                <a:spcPct val="13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170"/>
          <p:cNvSpPr txBox="1"/>
          <p:nvPr/>
        </p:nvSpPr>
        <p:spPr>
          <a:xfrm>
            <a:off x="8226053" y="4543271"/>
            <a:ext cx="2304215" cy="400095"/>
          </a:xfrm>
          <a:prstGeom prst="rect">
            <a:avLst/>
          </a:prstGeom>
          <a:noFill/>
        </p:spPr>
        <p:txBody>
          <a:bodyPr wrap="square" lIns="91426" tIns="45713" rIns="91426" bIns="45713" rtlCol="0">
            <a:spAutoFit/>
          </a:bodyPr>
          <a:lstStyle/>
          <a:p>
            <a:pPr algn="ctr">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标题内容</a:t>
            </a:r>
          </a:p>
        </p:txBody>
      </p:sp>
      <p:sp>
        <p:nvSpPr>
          <p:cNvPr id="79" name="TextBox 171"/>
          <p:cNvSpPr txBox="1"/>
          <p:nvPr/>
        </p:nvSpPr>
        <p:spPr>
          <a:xfrm>
            <a:off x="8226053" y="4931048"/>
            <a:ext cx="2660422" cy="1052582"/>
          </a:xfrm>
          <a:prstGeom prst="rect">
            <a:avLst/>
          </a:prstGeom>
          <a:noFill/>
        </p:spPr>
        <p:txBody>
          <a:bodyPr wrap="square" lIns="91426" tIns="45713" rIns="91426" bIns="45713" rtlCol="0">
            <a:spAutoFit/>
          </a:bodyPr>
          <a:lstStyle/>
          <a:p>
            <a:pPr>
              <a:lnSpc>
                <a:spcPct val="13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170"/>
          <p:cNvSpPr txBox="1"/>
          <p:nvPr/>
        </p:nvSpPr>
        <p:spPr>
          <a:xfrm>
            <a:off x="8914231" y="2633585"/>
            <a:ext cx="2304215" cy="400095"/>
          </a:xfrm>
          <a:prstGeom prst="rect">
            <a:avLst/>
          </a:prstGeom>
          <a:noFill/>
        </p:spPr>
        <p:txBody>
          <a:bodyPr wrap="square" lIns="91426" tIns="45713" rIns="91426" bIns="45713" rtlCol="0">
            <a:spAutoFit/>
          </a:bodyPr>
          <a:lstStyle/>
          <a:p>
            <a:pPr algn="ctr">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标题内容</a:t>
            </a:r>
          </a:p>
        </p:txBody>
      </p:sp>
      <p:sp>
        <p:nvSpPr>
          <p:cNvPr id="81" name="TextBox 171"/>
          <p:cNvSpPr txBox="1"/>
          <p:nvPr/>
        </p:nvSpPr>
        <p:spPr>
          <a:xfrm>
            <a:off x="8914231" y="3021362"/>
            <a:ext cx="2660422" cy="1052582"/>
          </a:xfrm>
          <a:prstGeom prst="rect">
            <a:avLst/>
          </a:prstGeom>
          <a:noFill/>
        </p:spPr>
        <p:txBody>
          <a:bodyPr wrap="square" lIns="91426" tIns="45713" rIns="91426" bIns="45713" rtlCol="0">
            <a:spAutoFit/>
          </a:bodyPr>
          <a:lstStyle/>
          <a:p>
            <a:pPr>
              <a:lnSpc>
                <a:spcPct val="13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0-#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anim calcmode="lin" valueType="num">
                                      <p:cBhvr>
                                        <p:cTn id="26" dur="500" fill="hold"/>
                                        <p:tgtEl>
                                          <p:spTgt spid="73"/>
                                        </p:tgtEl>
                                        <p:attrNameLst>
                                          <p:attrName>ppt_x</p:attrName>
                                        </p:attrNameLst>
                                      </p:cBhvr>
                                      <p:tavLst>
                                        <p:tav tm="0">
                                          <p:val>
                                            <p:strVal val="#ppt_x"/>
                                          </p:val>
                                        </p:tav>
                                        <p:tav tm="100000">
                                          <p:val>
                                            <p:strVal val="#ppt_x"/>
                                          </p:val>
                                        </p:tav>
                                      </p:tavLst>
                                    </p:anim>
                                    <p:anim calcmode="lin" valueType="num">
                                      <p:cBhvr>
                                        <p:cTn id="27" dur="500" fill="hold"/>
                                        <p:tgtEl>
                                          <p:spTgt spid="7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anim calcmode="lin" valueType="num">
                                      <p:cBhvr>
                                        <p:cTn id="36" dur="500" fill="hold"/>
                                        <p:tgtEl>
                                          <p:spTgt spid="75"/>
                                        </p:tgtEl>
                                        <p:attrNameLst>
                                          <p:attrName>ppt_x</p:attrName>
                                        </p:attrNameLst>
                                      </p:cBhvr>
                                      <p:tavLst>
                                        <p:tav tm="0">
                                          <p:val>
                                            <p:strVal val="#ppt_x"/>
                                          </p:val>
                                        </p:tav>
                                        <p:tav tm="100000">
                                          <p:val>
                                            <p:strVal val="#ppt_x"/>
                                          </p:val>
                                        </p:tav>
                                      </p:tavLst>
                                    </p:anim>
                                    <p:anim calcmode="lin" valueType="num">
                                      <p:cBhvr>
                                        <p:cTn id="37" dur="500" fill="hold"/>
                                        <p:tgtEl>
                                          <p:spTgt spid="7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500" fill="hold"/>
                                        <p:tgtEl>
                                          <p:spTgt spid="76"/>
                                        </p:tgtEl>
                                        <p:attrNameLst>
                                          <p:attrName>ppt_x</p:attrName>
                                        </p:attrNameLst>
                                      </p:cBhvr>
                                      <p:tavLst>
                                        <p:tav tm="0">
                                          <p:val>
                                            <p:strVal val="#ppt_x"/>
                                          </p:val>
                                        </p:tav>
                                        <p:tav tm="100000">
                                          <p:val>
                                            <p:strVal val="#ppt_x"/>
                                          </p:val>
                                        </p:tav>
                                      </p:tavLst>
                                    </p:anim>
                                    <p:anim calcmode="lin" valueType="num">
                                      <p:cBhvr additive="base">
                                        <p:cTn id="42" dur="500" fill="hold"/>
                                        <p:tgtEl>
                                          <p:spTgt spid="76"/>
                                        </p:tgtEl>
                                        <p:attrNameLst>
                                          <p:attrName>ppt_y</p:attrName>
                                        </p:attrNameLst>
                                      </p:cBhvr>
                                      <p:tavLst>
                                        <p:tav tm="0">
                                          <p:val>
                                            <p:strVal val="0-#ppt_h/2"/>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anim calcmode="lin" valueType="num">
                                      <p:cBhvr>
                                        <p:cTn id="46" dur="500" fill="hold"/>
                                        <p:tgtEl>
                                          <p:spTgt spid="77"/>
                                        </p:tgtEl>
                                        <p:attrNameLst>
                                          <p:attrName>ppt_x</p:attrName>
                                        </p:attrNameLst>
                                      </p:cBhvr>
                                      <p:tavLst>
                                        <p:tav tm="0">
                                          <p:val>
                                            <p:strVal val="#ppt_x"/>
                                          </p:val>
                                        </p:tav>
                                        <p:tav tm="100000">
                                          <p:val>
                                            <p:strVal val="#ppt_x"/>
                                          </p:val>
                                        </p:tav>
                                      </p:tavLst>
                                    </p:anim>
                                    <p:anim calcmode="lin" valueType="num">
                                      <p:cBhvr>
                                        <p:cTn id="47" dur="500" fill="hold"/>
                                        <p:tgtEl>
                                          <p:spTgt spid="77"/>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 presetClass="entr" presetSubtype="1"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0-#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anim calcmode="lin" valueType="num">
                                      <p:cBhvr>
                                        <p:cTn id="56" dur="500" fill="hold"/>
                                        <p:tgtEl>
                                          <p:spTgt spid="79"/>
                                        </p:tgtEl>
                                        <p:attrNameLst>
                                          <p:attrName>ppt_x</p:attrName>
                                        </p:attrNameLst>
                                      </p:cBhvr>
                                      <p:tavLst>
                                        <p:tav tm="0">
                                          <p:val>
                                            <p:strVal val="#ppt_x"/>
                                          </p:val>
                                        </p:tav>
                                        <p:tav tm="100000">
                                          <p:val>
                                            <p:strVal val="#ppt_x"/>
                                          </p:val>
                                        </p:tav>
                                      </p:tavLst>
                                    </p:anim>
                                    <p:anim calcmode="lin" valueType="num">
                                      <p:cBhvr>
                                        <p:cTn id="57" dur="500" fill="hold"/>
                                        <p:tgtEl>
                                          <p:spTgt spid="79"/>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2" presetClass="entr" presetSubtype="1"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additive="base">
                                        <p:cTn id="61" dur="500" fill="hold"/>
                                        <p:tgtEl>
                                          <p:spTgt spid="80"/>
                                        </p:tgtEl>
                                        <p:attrNameLst>
                                          <p:attrName>ppt_x</p:attrName>
                                        </p:attrNameLst>
                                      </p:cBhvr>
                                      <p:tavLst>
                                        <p:tav tm="0">
                                          <p:val>
                                            <p:strVal val="#ppt_x"/>
                                          </p:val>
                                        </p:tav>
                                        <p:tav tm="100000">
                                          <p:val>
                                            <p:strVal val="#ppt_x"/>
                                          </p:val>
                                        </p:tav>
                                      </p:tavLst>
                                    </p:anim>
                                    <p:anim calcmode="lin" valueType="num">
                                      <p:cBhvr additive="base">
                                        <p:cTn id="62" dur="500" fill="hold"/>
                                        <p:tgtEl>
                                          <p:spTgt spid="80"/>
                                        </p:tgtEl>
                                        <p:attrNameLst>
                                          <p:attrName>ppt_y</p:attrName>
                                        </p:attrNameLst>
                                      </p:cBhvr>
                                      <p:tavLst>
                                        <p:tav tm="0">
                                          <p:val>
                                            <p:strVal val="0-#ppt_h/2"/>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anim calcmode="lin" valueType="num">
                                      <p:cBhvr>
                                        <p:cTn id="66" dur="500" fill="hold"/>
                                        <p:tgtEl>
                                          <p:spTgt spid="81"/>
                                        </p:tgtEl>
                                        <p:attrNameLst>
                                          <p:attrName>ppt_x</p:attrName>
                                        </p:attrNameLst>
                                      </p:cBhvr>
                                      <p:tavLst>
                                        <p:tav tm="0">
                                          <p:val>
                                            <p:strVal val="#ppt_x"/>
                                          </p:val>
                                        </p:tav>
                                        <p:tav tm="100000">
                                          <p:val>
                                            <p:strVal val="#ppt_x"/>
                                          </p:val>
                                        </p:tav>
                                      </p:tavLst>
                                    </p:anim>
                                    <p:anim calcmode="lin" valueType="num">
                                      <p:cBhvr>
                                        <p:cTn id="67"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2" grpId="0"/>
      <p:bldP spid="73" grpId="0"/>
      <p:bldP spid="74" grpId="0"/>
      <p:bldP spid="75" grpId="0"/>
      <p:bldP spid="76" grpId="0"/>
      <p:bldP spid="77" grpId="0"/>
      <p:bldP spid="78" grpId="0"/>
      <p:bldP spid="79"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pic>
        <p:nvPicPr>
          <p:cNvPr id="6" name="图片 2"/>
          <p:cNvPicPr>
            <a:picLocks noChangeAspect="1"/>
          </p:cNvPicPr>
          <p:nvPr/>
        </p:nvPicPr>
        <p:blipFill rotWithShape="1">
          <a:blip r:embed="rId3" cstate="email">
            <a:lum bright="70000" contrast="-70000"/>
          </a:blip>
          <a:srcRect/>
          <a:stretch>
            <a:fillRect/>
          </a:stretch>
        </p:blipFill>
        <p:spPr>
          <a:xfrm>
            <a:off x="4850651" y="1353163"/>
            <a:ext cx="2490701" cy="4769429"/>
          </a:xfrm>
          <a:prstGeom prst="rect">
            <a:avLst/>
          </a:prstGeom>
        </p:spPr>
      </p:pic>
      <p:sp>
        <p:nvSpPr>
          <p:cNvPr id="7" name="矩形 6"/>
          <p:cNvSpPr/>
          <p:nvPr/>
        </p:nvSpPr>
        <p:spPr>
          <a:xfrm>
            <a:off x="5062194" y="1949508"/>
            <a:ext cx="2045616" cy="3298555"/>
          </a:xfrm>
          <a:prstGeom prst="rect">
            <a:avLst/>
          </a:prstGeom>
          <a:blipFill dpi="0" rotWithShape="1">
            <a:blip r:embed="rId4" cstate="email">
              <a:duotone>
                <a:schemeClr val="accent1">
                  <a:shade val="45000"/>
                  <a:satMod val="135000"/>
                </a:schemeClr>
                <a:prstClr val="white"/>
              </a:duotone>
            </a:blip>
            <a:srcRect/>
            <a:stretch>
              <a:fillRect/>
            </a:stretch>
          </a:blip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27957" y="5232649"/>
            <a:ext cx="12191665" cy="1668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GB"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4"/>
          <p:cNvSpPr txBox="1"/>
          <p:nvPr/>
        </p:nvSpPr>
        <p:spPr>
          <a:xfrm>
            <a:off x="4982311" y="5374526"/>
            <a:ext cx="2226882" cy="442551"/>
          </a:xfrm>
          <a:prstGeom prst="rect">
            <a:avLst/>
          </a:prstGeom>
          <a:noFill/>
        </p:spPr>
        <p:txBody>
          <a:bodyPr wrap="none" lIns="91435" tIns="45717" rIns="91435" bIns="45717" rtlCol="0">
            <a:spAutoFit/>
          </a:bodyPr>
          <a:lstStyle/>
          <a:p>
            <a:r>
              <a:rPr lang="zh-CN" altLang="en-US" sz="22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10" name="Rectangle 9"/>
          <p:cNvSpPr/>
          <p:nvPr/>
        </p:nvSpPr>
        <p:spPr>
          <a:xfrm>
            <a:off x="957299" y="5751579"/>
            <a:ext cx="10277404" cy="831375"/>
          </a:xfrm>
          <a:prstGeom prst="rect">
            <a:avLst/>
          </a:prstGeom>
        </p:spPr>
        <p:txBody>
          <a:bodyPr wrap="square" lIns="91435" tIns="45717" rIns="91435" bIns="45717">
            <a:spAutoFit/>
          </a:bodyPr>
          <a:lstStyle/>
          <a:p>
            <a:pPr algn="just">
              <a:lnSpc>
                <a:spcPct val="150000"/>
              </a:lnSpc>
            </a:pPr>
            <a:r>
              <a:rPr lang="zh-CN" altLang="en-US" sz="10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10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41"/>
          <p:cNvGrpSpPr/>
          <p:nvPr/>
        </p:nvGrpSpPr>
        <p:grpSpPr>
          <a:xfrm>
            <a:off x="8115483" y="1728023"/>
            <a:ext cx="831227" cy="831227"/>
            <a:chOff x="8115591" y="1727927"/>
            <a:chExt cx="831273" cy="831273"/>
          </a:xfrm>
          <a:effectLst>
            <a:outerShdw blurRad="279400" dist="279400" dir="5400000" algn="ctr" rotWithShape="0">
              <a:srgbClr val="000000">
                <a:alpha val="43137"/>
              </a:srgbClr>
            </a:outerShdw>
          </a:effectLst>
        </p:grpSpPr>
        <p:sp>
          <p:nvSpPr>
            <p:cNvPr id="12" name="Oval 12"/>
            <p:cNvSpPr/>
            <p:nvPr/>
          </p:nvSpPr>
          <p:spPr>
            <a:xfrm>
              <a:off x="8115591" y="1727927"/>
              <a:ext cx="831273" cy="831273"/>
            </a:xfrm>
            <a:prstGeom prst="ellipse">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4"/>
            <p:cNvGrpSpPr/>
            <p:nvPr/>
          </p:nvGrpSpPr>
          <p:grpSpPr>
            <a:xfrm>
              <a:off x="8338661" y="1951357"/>
              <a:ext cx="383755" cy="384412"/>
              <a:chOff x="9145588" y="4435475"/>
              <a:chExt cx="464344" cy="465138"/>
            </a:xfrm>
            <a:solidFill>
              <a:schemeClr val="bg2"/>
            </a:solidFill>
          </p:grpSpPr>
          <p:sp>
            <p:nvSpPr>
              <p:cNvPr id="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43"/>
          <p:cNvGrpSpPr/>
          <p:nvPr/>
        </p:nvGrpSpPr>
        <p:grpSpPr>
          <a:xfrm>
            <a:off x="3245983" y="3429001"/>
            <a:ext cx="831227" cy="831227"/>
            <a:chOff x="3245823" y="3429000"/>
            <a:chExt cx="831273" cy="831273"/>
          </a:xfrm>
          <a:effectLst>
            <a:outerShdw blurRad="279400" dist="279400" dir="5400000" algn="ctr" rotWithShape="0">
              <a:srgbClr val="000000">
                <a:alpha val="43137"/>
              </a:srgbClr>
            </a:outerShdw>
          </a:effectLst>
        </p:grpSpPr>
        <p:sp>
          <p:nvSpPr>
            <p:cNvPr id="24" name="Oval 11"/>
            <p:cNvSpPr/>
            <p:nvPr/>
          </p:nvSpPr>
          <p:spPr>
            <a:xfrm>
              <a:off x="3245823" y="3429000"/>
              <a:ext cx="831273" cy="831273"/>
            </a:xfrm>
            <a:prstGeom prst="ellipse">
              <a:avLst/>
            </a:prstGeom>
            <a:solidFill>
              <a:schemeClr val="accent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3541739" y="3652429"/>
              <a:ext cx="263709" cy="384412"/>
              <a:chOff x="3582988" y="3510757"/>
              <a:chExt cx="319088" cy="465138"/>
            </a:xfrm>
            <a:solidFill>
              <a:schemeClr val="bg2"/>
            </a:solidFill>
          </p:grpSpPr>
          <p:sp>
            <p:nvSpPr>
              <p:cNvPr id="2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8" name="Group 42"/>
          <p:cNvGrpSpPr/>
          <p:nvPr/>
        </p:nvGrpSpPr>
        <p:grpSpPr>
          <a:xfrm>
            <a:off x="8114795" y="3429001"/>
            <a:ext cx="831227" cy="831227"/>
            <a:chOff x="8114903" y="3428999"/>
            <a:chExt cx="831273" cy="831273"/>
          </a:xfrm>
          <a:effectLst>
            <a:outerShdw blurRad="279400" dist="279400" dir="5400000" algn="ctr" rotWithShape="0">
              <a:srgbClr val="000000">
                <a:alpha val="43137"/>
              </a:srgbClr>
            </a:outerShdw>
          </a:effectLst>
        </p:grpSpPr>
        <p:sp>
          <p:nvSpPr>
            <p:cNvPr id="29" name="Oval 13"/>
            <p:cNvSpPr/>
            <p:nvPr/>
          </p:nvSpPr>
          <p:spPr>
            <a:xfrm>
              <a:off x="8114903" y="3428999"/>
              <a:ext cx="831273" cy="831273"/>
            </a:xfrm>
            <a:prstGeom prst="ellipse">
              <a:avLst/>
            </a:prstGeom>
            <a:solidFill>
              <a:schemeClr val="accent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Group 27"/>
            <p:cNvGrpSpPr/>
            <p:nvPr/>
          </p:nvGrpSpPr>
          <p:grpSpPr>
            <a:xfrm>
              <a:off x="8337871" y="3678854"/>
              <a:ext cx="384412" cy="323405"/>
              <a:chOff x="5368132" y="2625725"/>
              <a:chExt cx="465138" cy="391319"/>
            </a:xfrm>
            <a:solidFill>
              <a:schemeClr val="bg2"/>
            </a:solidFill>
          </p:grpSpPr>
          <p:sp>
            <p:nvSpPr>
              <p:cNvPr id="3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146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146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146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4" name="Group 3"/>
          <p:cNvGrpSpPr/>
          <p:nvPr/>
        </p:nvGrpSpPr>
        <p:grpSpPr>
          <a:xfrm>
            <a:off x="3245983" y="1728023"/>
            <a:ext cx="831227" cy="831227"/>
            <a:chOff x="3245823" y="1727927"/>
            <a:chExt cx="831273" cy="831273"/>
          </a:xfrm>
          <a:effectLst>
            <a:outerShdw blurRad="279400" dist="279400" dir="5400000" algn="ctr" rotWithShape="0">
              <a:srgbClr val="000000">
                <a:alpha val="43137"/>
              </a:srgbClr>
            </a:outerShdw>
          </a:effectLst>
        </p:grpSpPr>
        <p:sp>
          <p:nvSpPr>
            <p:cNvPr id="35" name="Oval 10"/>
            <p:cNvSpPr/>
            <p:nvPr/>
          </p:nvSpPr>
          <p:spPr>
            <a:xfrm>
              <a:off x="3245823" y="1727927"/>
              <a:ext cx="831273" cy="831273"/>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1"/>
            <p:cNvGrpSpPr/>
            <p:nvPr/>
          </p:nvGrpSpPr>
          <p:grpSpPr>
            <a:xfrm>
              <a:off x="3469581" y="1949424"/>
              <a:ext cx="383755" cy="383755"/>
              <a:chOff x="4439444" y="1652588"/>
              <a:chExt cx="464344" cy="464344"/>
            </a:xfrm>
            <a:solidFill>
              <a:schemeClr val="bg2"/>
            </a:solidFill>
          </p:grpSpPr>
          <p:sp>
            <p:nvSpPr>
              <p:cNvPr id="3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8600" hangingPunct="0"/>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1" name="Text Placeholder 7"/>
          <p:cNvSpPr txBox="1"/>
          <p:nvPr/>
        </p:nvSpPr>
        <p:spPr>
          <a:xfrm>
            <a:off x="794496" y="1828911"/>
            <a:ext cx="2173379"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5" name="Text Placeholder 2"/>
          <p:cNvSpPr txBox="1"/>
          <p:nvPr/>
        </p:nvSpPr>
        <p:spPr>
          <a:xfrm>
            <a:off x="975360" y="2193802"/>
            <a:ext cx="199251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GB" altLang="zh-CN"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7"/>
          <p:cNvSpPr txBox="1"/>
          <p:nvPr/>
        </p:nvSpPr>
        <p:spPr>
          <a:xfrm>
            <a:off x="824051" y="3661406"/>
            <a:ext cx="2173379"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7" name="Text Placeholder 2"/>
          <p:cNvSpPr txBox="1"/>
          <p:nvPr/>
        </p:nvSpPr>
        <p:spPr>
          <a:xfrm>
            <a:off x="1004916" y="4026296"/>
            <a:ext cx="199251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GB" altLang="zh-CN"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7"/>
          <p:cNvSpPr txBox="1"/>
          <p:nvPr/>
        </p:nvSpPr>
        <p:spPr>
          <a:xfrm>
            <a:off x="9187261" y="1828911"/>
            <a:ext cx="2173379"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9" name="Text Placeholder 2"/>
          <p:cNvSpPr txBox="1"/>
          <p:nvPr/>
        </p:nvSpPr>
        <p:spPr>
          <a:xfrm>
            <a:off x="9187260" y="2193802"/>
            <a:ext cx="199251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GB" altLang="zh-CN"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7"/>
          <p:cNvSpPr txBox="1"/>
          <p:nvPr/>
        </p:nvSpPr>
        <p:spPr>
          <a:xfrm>
            <a:off x="9187261" y="3661406"/>
            <a:ext cx="2173379"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1" name="Text Placeholder 2"/>
          <p:cNvSpPr txBox="1"/>
          <p:nvPr/>
        </p:nvSpPr>
        <p:spPr>
          <a:xfrm>
            <a:off x="9187260" y="4026296"/>
            <a:ext cx="199251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a:t>
            </a:r>
            <a:endParaRPr lang="en-GB" altLang="zh-CN"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right)">
                                      <p:cBhvr>
                                        <p:cTn id="38" dur="500"/>
                                        <p:tgtEl>
                                          <p:spTgt spid="45"/>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right)">
                                      <p:cBhvr>
                                        <p:cTn id="48" dur="500"/>
                                        <p:tgtEl>
                                          <p:spTgt spid="4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right)">
                                      <p:cBhvr>
                                        <p:cTn id="61" dur="500"/>
                                        <p:tgtEl>
                                          <p:spTgt spid="48"/>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right)">
                                      <p:cBhvr>
                                        <p:cTn id="64" dur="500"/>
                                        <p:tgtEl>
                                          <p:spTgt spid="49"/>
                                        </p:tgtEl>
                                      </p:cBhvr>
                                    </p:animEffect>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right)">
                                      <p:cBhvr>
                                        <p:cTn id="74" dur="500"/>
                                        <p:tgtEl>
                                          <p:spTgt spid="50"/>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right)">
                                      <p:cBhvr>
                                        <p:cTn id="77" dur="500"/>
                                        <p:tgtEl>
                                          <p:spTgt spid="51"/>
                                        </p:tgtEl>
                                      </p:cBhvr>
                                    </p:animEffect>
                                  </p:childTnLst>
                                </p:cTn>
                              </p:par>
                            </p:childTnLst>
                          </p:cTn>
                        </p:par>
                        <p:par>
                          <p:cTn id="78" fill="hold">
                            <p:stCondLst>
                              <p:cond delay="7500"/>
                            </p:stCondLst>
                            <p:childTnLst>
                              <p:par>
                                <p:cTn id="79" presetID="52" presetClass="entr" presetSubtype="0" fill="hold" grpId="0" nodeType="afterEffect">
                                  <p:stCondLst>
                                    <p:cond delay="0"/>
                                  </p:stCondLst>
                                  <p:iterate type="lt">
                                    <p:tmPct val="10000"/>
                                  </p:iterate>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childTnLst>
                          </p:cTn>
                        </p:par>
                        <p:par>
                          <p:cTn id="84" fill="hold">
                            <p:stCondLst>
                              <p:cond delay="9100"/>
                            </p:stCondLst>
                            <p:childTnLst>
                              <p:par>
                                <p:cTn id="85" presetID="16" presetClass="entr" presetSubtype="21"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arn(inVertical)">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P spid="8" grpId="0" animBg="1"/>
      <p:bldP spid="9" grpId="0"/>
      <p:bldP spid="10" grpId="0"/>
      <p:bldP spid="41"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圆角矩形 33"/>
          <p:cNvSpPr/>
          <p:nvPr/>
        </p:nvSpPr>
        <p:spPr>
          <a:xfrm>
            <a:off x="874713" y="1748511"/>
            <a:ext cx="6116396" cy="3170729"/>
          </a:xfrm>
          <a:prstGeom prst="roundRect">
            <a:avLst>
              <a:gd name="adj" fmla="val 9735"/>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占位符 22"/>
          <p:cNvPicPr>
            <a:picLocks noChangeAspect="1"/>
          </p:cNvPicPr>
          <p:nvPr/>
        </p:nvPicPr>
        <p:blipFill>
          <a:blip r:embed="rId3" cstate="email">
            <a:duotone>
              <a:schemeClr val="accent1">
                <a:shade val="45000"/>
                <a:satMod val="135000"/>
              </a:schemeClr>
              <a:prstClr val="white"/>
            </a:duotone>
          </a:blip>
          <a:stretch>
            <a:fillRect/>
          </a:stretch>
        </p:blipFill>
        <p:spPr>
          <a:xfrm>
            <a:off x="7141580" y="1932166"/>
            <a:ext cx="4175708" cy="2775005"/>
          </a:xfrm>
          <a:custGeom>
            <a:avLst/>
            <a:gdLst>
              <a:gd name="connsiteX0" fmla="*/ 308670 w 4175708"/>
              <a:gd name="connsiteY0" fmla="*/ 0 h 3170729"/>
              <a:gd name="connsiteX1" fmla="*/ 3867038 w 4175708"/>
              <a:gd name="connsiteY1" fmla="*/ 0 h 3170729"/>
              <a:gd name="connsiteX2" fmla="*/ 4175708 w 4175708"/>
              <a:gd name="connsiteY2" fmla="*/ 308670 h 3170729"/>
              <a:gd name="connsiteX3" fmla="*/ 4175708 w 4175708"/>
              <a:gd name="connsiteY3" fmla="*/ 2862059 h 3170729"/>
              <a:gd name="connsiteX4" fmla="*/ 3867038 w 4175708"/>
              <a:gd name="connsiteY4" fmla="*/ 3170729 h 3170729"/>
              <a:gd name="connsiteX5" fmla="*/ 308670 w 4175708"/>
              <a:gd name="connsiteY5" fmla="*/ 3170729 h 3170729"/>
              <a:gd name="connsiteX6" fmla="*/ 0 w 4175708"/>
              <a:gd name="connsiteY6" fmla="*/ 2862059 h 3170729"/>
              <a:gd name="connsiteX7" fmla="*/ 0 w 4175708"/>
              <a:gd name="connsiteY7" fmla="*/ 308670 h 3170729"/>
              <a:gd name="connsiteX8" fmla="*/ 308670 w 4175708"/>
              <a:gd name="connsiteY8" fmla="*/ 0 h 317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708" h="3170729">
                <a:moveTo>
                  <a:pt x="308670" y="0"/>
                </a:moveTo>
                <a:lnTo>
                  <a:pt x="3867038" y="0"/>
                </a:lnTo>
                <a:cubicBezTo>
                  <a:pt x="4037512" y="0"/>
                  <a:pt x="4175708" y="138196"/>
                  <a:pt x="4175708" y="308670"/>
                </a:cubicBezTo>
                <a:lnTo>
                  <a:pt x="4175708" y="2862059"/>
                </a:lnTo>
                <a:cubicBezTo>
                  <a:pt x="4175708" y="3032533"/>
                  <a:pt x="4037512" y="3170729"/>
                  <a:pt x="3867038" y="3170729"/>
                </a:cubicBezTo>
                <a:lnTo>
                  <a:pt x="308670" y="3170729"/>
                </a:lnTo>
                <a:cubicBezTo>
                  <a:pt x="138196" y="3170729"/>
                  <a:pt x="0" y="3032533"/>
                  <a:pt x="0" y="2862059"/>
                </a:cubicBezTo>
                <a:lnTo>
                  <a:pt x="0" y="308670"/>
                </a:lnTo>
                <a:cubicBezTo>
                  <a:pt x="0" y="138196"/>
                  <a:pt x="138196" y="0"/>
                  <a:pt x="308670" y="0"/>
                </a:cubicBezTo>
                <a:close/>
              </a:path>
            </a:pathLst>
          </a:custGeom>
        </p:spPr>
      </p:pic>
      <p:sp>
        <p:nvSpPr>
          <p:cNvPr id="8" name="矩形 7"/>
          <p:cNvSpPr/>
          <p:nvPr/>
        </p:nvSpPr>
        <p:spPr>
          <a:xfrm>
            <a:off x="1372424" y="2694058"/>
            <a:ext cx="5167272" cy="1865126"/>
          </a:xfrm>
          <a:prstGeom prst="rect">
            <a:avLst/>
          </a:prstGeom>
        </p:spPr>
        <p:txBody>
          <a:bodyPr wrap="square">
            <a:spAutoFit/>
          </a:bodyPr>
          <a:lstStyle/>
          <a:p>
            <a:pPr>
              <a:lnSpc>
                <a:spcPct val="120000"/>
              </a:lnSpc>
              <a:spcBef>
                <a:spcPct val="0"/>
              </a:spcBef>
            </a:pP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p>
        </p:txBody>
      </p:sp>
      <p:sp>
        <p:nvSpPr>
          <p:cNvPr id="9" name="矩形 8"/>
          <p:cNvSpPr/>
          <p:nvPr/>
        </p:nvSpPr>
        <p:spPr>
          <a:xfrm>
            <a:off x="1372424" y="2153894"/>
            <a:ext cx="2389093" cy="497316"/>
          </a:xfrm>
          <a:prstGeom prst="rect">
            <a:avLst/>
          </a:prstGeom>
        </p:spPr>
        <p:txBody>
          <a:bodyPr wrap="square">
            <a:spAutoFit/>
          </a:bodyPr>
          <a:lstStyle/>
          <a:p>
            <a:pPr algn="just">
              <a:lnSpc>
                <a:spcPct val="120000"/>
              </a:lnSpc>
            </a:pPr>
            <a:r>
              <a:rPr lang="zh-CN" altLang="en-US" sz="2400" b="1" dirty="0">
                <a:latin typeface="Arial" panose="020B0604020202020204" pitchFamily="34" charset="0"/>
                <a:ea typeface="微软雅黑" panose="020B0503020204020204" pitchFamily="34" charset="-122"/>
                <a:sym typeface="Arial" panose="020B0604020202020204" pitchFamily="34" charset="0"/>
              </a:rPr>
              <a:t>标题文字添加</a:t>
            </a:r>
          </a:p>
        </p:txBody>
      </p:sp>
      <p:sp>
        <p:nvSpPr>
          <p:cNvPr id="11" name="矩形 10"/>
          <p:cNvSpPr/>
          <p:nvPr/>
        </p:nvSpPr>
        <p:spPr>
          <a:xfrm>
            <a:off x="874713" y="5479276"/>
            <a:ext cx="10653668" cy="700898"/>
          </a:xfrm>
          <a:prstGeom prst="rect">
            <a:avLst/>
          </a:prstGeom>
        </p:spPr>
        <p:txBody>
          <a:bodyPr wrap="square">
            <a:spAutoFit/>
          </a:bodyPr>
          <a:lstStyle/>
          <a:p>
            <a:pPr algn="just">
              <a:lnSpc>
                <a:spcPct val="13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请在此输入详细的文字介绍信息，表达图表的含义。请在此输入详细的文字介绍信息。请在此输入详细的文字介绍信息，表达图表的含义。请在此输入详细的文字介绍信息。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任意多边形 5"/>
          <p:cNvSpPr/>
          <p:nvPr/>
        </p:nvSpPr>
        <p:spPr>
          <a:xfrm>
            <a:off x="6563769" y="1450037"/>
            <a:ext cx="3045688" cy="3045688"/>
          </a:xfrm>
          <a:custGeom>
            <a:avLst/>
            <a:gdLst>
              <a:gd name="connsiteX0" fmla="*/ 974890 w 1954625"/>
              <a:gd name="connsiteY0" fmla="*/ 760674 h 1954625"/>
              <a:gd name="connsiteX1" fmla="*/ 758253 w 1954625"/>
              <a:gd name="connsiteY1" fmla="*/ 977312 h 1954625"/>
              <a:gd name="connsiteX2" fmla="*/ 974890 w 1954625"/>
              <a:gd name="connsiteY2" fmla="*/ 1193949 h 1954625"/>
              <a:gd name="connsiteX3" fmla="*/ 1191528 w 1954625"/>
              <a:gd name="connsiteY3" fmla="*/ 977312 h 1954625"/>
              <a:gd name="connsiteX4" fmla="*/ 974890 w 1954625"/>
              <a:gd name="connsiteY4" fmla="*/ 760674 h 1954625"/>
              <a:gd name="connsiteX5" fmla="*/ 977313 w 1954625"/>
              <a:gd name="connsiteY5" fmla="*/ 582480 h 1954625"/>
              <a:gd name="connsiteX6" fmla="*/ 1372145 w 1954625"/>
              <a:gd name="connsiteY6" fmla="*/ 977313 h 1954625"/>
              <a:gd name="connsiteX7" fmla="*/ 977313 w 1954625"/>
              <a:gd name="connsiteY7" fmla="*/ 1372145 h 1954625"/>
              <a:gd name="connsiteX8" fmla="*/ 582480 w 1954625"/>
              <a:gd name="connsiteY8" fmla="*/ 977313 h 1954625"/>
              <a:gd name="connsiteX9" fmla="*/ 977313 w 1954625"/>
              <a:gd name="connsiteY9" fmla="*/ 582480 h 1954625"/>
              <a:gd name="connsiteX10" fmla="*/ 977313 w 1954625"/>
              <a:gd name="connsiteY10" fmla="*/ 385359 h 1954625"/>
              <a:gd name="connsiteX11" fmla="*/ 385359 w 1954625"/>
              <a:gd name="connsiteY11" fmla="*/ 977313 h 1954625"/>
              <a:gd name="connsiteX12" fmla="*/ 977313 w 1954625"/>
              <a:gd name="connsiteY12" fmla="*/ 1569267 h 1954625"/>
              <a:gd name="connsiteX13" fmla="*/ 1569267 w 1954625"/>
              <a:gd name="connsiteY13" fmla="*/ 977313 h 1954625"/>
              <a:gd name="connsiteX14" fmla="*/ 977313 w 1954625"/>
              <a:gd name="connsiteY14" fmla="*/ 385359 h 1954625"/>
              <a:gd name="connsiteX15" fmla="*/ 866389 w 1954625"/>
              <a:gd name="connsiteY15" fmla="*/ 0 h 1954625"/>
              <a:gd name="connsiteX16" fmla="*/ 1088238 w 1954625"/>
              <a:gd name="connsiteY16" fmla="*/ 0 h 1954625"/>
              <a:gd name="connsiteX17" fmla="*/ 1131494 w 1954625"/>
              <a:gd name="connsiteY17" fmla="*/ 201809 h 1954625"/>
              <a:gd name="connsiteX18" fmla="*/ 1141946 w 1954625"/>
              <a:gd name="connsiteY18" fmla="*/ 203404 h 1954625"/>
              <a:gd name="connsiteX19" fmla="*/ 1230544 w 1954625"/>
              <a:gd name="connsiteY19" fmla="*/ 229719 h 1954625"/>
              <a:gd name="connsiteX20" fmla="*/ 1369907 w 1954625"/>
              <a:gd name="connsiteY20" fmla="*/ 75474 h 1954625"/>
              <a:gd name="connsiteX21" fmla="*/ 1562033 w 1954625"/>
              <a:gd name="connsiteY21" fmla="*/ 186398 h 1954625"/>
              <a:gd name="connsiteX22" fmla="*/ 1500289 w 1954625"/>
              <a:gd name="connsiteY22" fmla="*/ 377538 h 1954625"/>
              <a:gd name="connsiteX23" fmla="*/ 1511906 w 1954625"/>
              <a:gd name="connsiteY23" fmla="*/ 386009 h 1954625"/>
              <a:gd name="connsiteX24" fmla="*/ 1573682 w 1954625"/>
              <a:gd name="connsiteY24" fmla="*/ 445436 h 1954625"/>
              <a:gd name="connsiteX25" fmla="*/ 1580309 w 1954625"/>
              <a:gd name="connsiteY25" fmla="*/ 453296 h 1954625"/>
              <a:gd name="connsiteX26" fmla="*/ 1768229 w 1954625"/>
              <a:gd name="connsiteY26" fmla="*/ 392595 h 1954625"/>
              <a:gd name="connsiteX27" fmla="*/ 1879154 w 1954625"/>
              <a:gd name="connsiteY27" fmla="*/ 584720 h 1954625"/>
              <a:gd name="connsiteX28" fmla="*/ 1739146 w 1954625"/>
              <a:gd name="connsiteY28" fmla="*/ 711218 h 1954625"/>
              <a:gd name="connsiteX29" fmla="*/ 1750475 w 1954625"/>
              <a:gd name="connsiteY29" fmla="*/ 739327 h 1954625"/>
              <a:gd name="connsiteX30" fmla="*/ 1772732 w 1954625"/>
              <a:gd name="connsiteY30" fmla="*/ 827400 h 1954625"/>
              <a:gd name="connsiteX31" fmla="*/ 1954625 w 1954625"/>
              <a:gd name="connsiteY31" fmla="*/ 866390 h 1954625"/>
              <a:gd name="connsiteX32" fmla="*/ 1954625 w 1954625"/>
              <a:gd name="connsiteY32" fmla="*/ 1088237 h 1954625"/>
              <a:gd name="connsiteX33" fmla="*/ 1784257 w 1954625"/>
              <a:gd name="connsiteY33" fmla="*/ 1124755 h 1954625"/>
              <a:gd name="connsiteX34" fmla="*/ 1777607 w 1954625"/>
              <a:gd name="connsiteY34" fmla="*/ 1168330 h 1954625"/>
              <a:gd name="connsiteX35" fmla="*/ 1760403 w 1954625"/>
              <a:gd name="connsiteY35" fmla="*/ 1236999 h 1954625"/>
              <a:gd name="connsiteX36" fmla="*/ 1753662 w 1954625"/>
              <a:gd name="connsiteY36" fmla="*/ 1256525 h 1954625"/>
              <a:gd name="connsiteX37" fmla="*/ 1879154 w 1954625"/>
              <a:gd name="connsiteY37" fmla="*/ 1369907 h 1954625"/>
              <a:gd name="connsiteX38" fmla="*/ 1768229 w 1954625"/>
              <a:gd name="connsiteY38" fmla="*/ 1562032 h 1954625"/>
              <a:gd name="connsiteX39" fmla="*/ 1614014 w 1954625"/>
              <a:gd name="connsiteY39" fmla="*/ 1512217 h 1954625"/>
              <a:gd name="connsiteX40" fmla="*/ 1595001 w 1954625"/>
              <a:gd name="connsiteY40" fmla="*/ 1538291 h 1954625"/>
              <a:gd name="connsiteX41" fmla="*/ 1535576 w 1954625"/>
              <a:gd name="connsiteY41" fmla="*/ 1600067 h 1954625"/>
              <a:gd name="connsiteX42" fmla="*/ 1513675 w 1954625"/>
              <a:gd name="connsiteY42" fmla="*/ 1618527 h 1954625"/>
              <a:gd name="connsiteX43" fmla="*/ 1562033 w 1954625"/>
              <a:gd name="connsiteY43" fmla="*/ 1768228 h 1954625"/>
              <a:gd name="connsiteX44" fmla="*/ 1369907 w 1954625"/>
              <a:gd name="connsiteY44" fmla="*/ 1879152 h 1954625"/>
              <a:gd name="connsiteX45" fmla="*/ 1267926 w 1954625"/>
              <a:gd name="connsiteY45" fmla="*/ 1766283 h 1954625"/>
              <a:gd name="connsiteX46" fmla="*/ 1241683 w 1954625"/>
              <a:gd name="connsiteY46" fmla="*/ 1776862 h 1954625"/>
              <a:gd name="connsiteX47" fmla="*/ 1119736 w 1954625"/>
              <a:gd name="connsiteY47" fmla="*/ 1807677 h 1954625"/>
              <a:gd name="connsiteX48" fmla="*/ 1088238 w 1954625"/>
              <a:gd name="connsiteY48" fmla="*/ 1954625 h 1954625"/>
              <a:gd name="connsiteX49" fmla="*/ 866389 w 1954625"/>
              <a:gd name="connsiteY49" fmla="*/ 1954625 h 1954625"/>
              <a:gd name="connsiteX50" fmla="*/ 834825 w 1954625"/>
              <a:gd name="connsiteY50" fmla="*/ 1807370 h 1954625"/>
              <a:gd name="connsiteX51" fmla="*/ 812681 w 1954625"/>
              <a:gd name="connsiteY51" fmla="*/ 1803991 h 1954625"/>
              <a:gd name="connsiteX52" fmla="*/ 686492 w 1954625"/>
              <a:gd name="connsiteY52" fmla="*/ 1766513 h 1954625"/>
              <a:gd name="connsiteX53" fmla="*/ 584720 w 1954625"/>
              <a:gd name="connsiteY53" fmla="*/ 1879152 h 1954625"/>
              <a:gd name="connsiteX54" fmla="*/ 392595 w 1954625"/>
              <a:gd name="connsiteY54" fmla="*/ 1768228 h 1954625"/>
              <a:gd name="connsiteX55" fmla="*/ 440697 w 1954625"/>
              <a:gd name="connsiteY55" fmla="*/ 1619316 h 1954625"/>
              <a:gd name="connsiteX56" fmla="*/ 346962 w 1954625"/>
              <a:gd name="connsiteY56" fmla="*/ 1523315 h 1954625"/>
              <a:gd name="connsiteX57" fmla="*/ 339516 w 1954625"/>
              <a:gd name="connsiteY57" fmla="*/ 1512571 h 1954625"/>
              <a:gd name="connsiteX58" fmla="*/ 186399 w 1954625"/>
              <a:gd name="connsiteY58" fmla="*/ 1562032 h 1954625"/>
              <a:gd name="connsiteX59" fmla="*/ 75474 w 1954625"/>
              <a:gd name="connsiteY59" fmla="*/ 1369907 h 1954625"/>
              <a:gd name="connsiteX60" fmla="*/ 201055 w 1954625"/>
              <a:gd name="connsiteY60" fmla="*/ 1256443 h 1954625"/>
              <a:gd name="connsiteX61" fmla="*/ 188719 w 1954625"/>
              <a:gd name="connsiteY61" fmla="*/ 1217616 h 1954625"/>
              <a:gd name="connsiteX62" fmla="*/ 170032 w 1954625"/>
              <a:gd name="connsiteY62" fmla="*/ 1124683 h 1954625"/>
              <a:gd name="connsiteX63" fmla="*/ 0 w 1954625"/>
              <a:gd name="connsiteY63" fmla="*/ 1088237 h 1954625"/>
              <a:gd name="connsiteX64" fmla="*/ 0 w 1954625"/>
              <a:gd name="connsiteY64" fmla="*/ 866390 h 1954625"/>
              <a:gd name="connsiteX65" fmla="*/ 180204 w 1954625"/>
              <a:gd name="connsiteY65" fmla="*/ 827762 h 1954625"/>
              <a:gd name="connsiteX66" fmla="*/ 188719 w 1954625"/>
              <a:gd name="connsiteY66" fmla="*/ 789780 h 1954625"/>
              <a:gd name="connsiteX67" fmla="*/ 215897 w 1954625"/>
              <a:gd name="connsiteY67" fmla="*/ 711594 h 1954625"/>
              <a:gd name="connsiteX68" fmla="*/ 75474 w 1954625"/>
              <a:gd name="connsiteY68" fmla="*/ 584720 h 1954625"/>
              <a:gd name="connsiteX69" fmla="*/ 186399 w 1954625"/>
              <a:gd name="connsiteY69" fmla="*/ 392595 h 1954625"/>
              <a:gd name="connsiteX70" fmla="*/ 375782 w 1954625"/>
              <a:gd name="connsiteY70" fmla="*/ 453769 h 1954625"/>
              <a:gd name="connsiteX71" fmla="*/ 417266 w 1954625"/>
              <a:gd name="connsiteY71" fmla="*/ 409006 h 1954625"/>
              <a:gd name="connsiteX72" fmla="*/ 454596 w 1954625"/>
              <a:gd name="connsiteY72" fmla="*/ 378342 h 1954625"/>
              <a:gd name="connsiteX73" fmla="*/ 392595 w 1954625"/>
              <a:gd name="connsiteY73" fmla="*/ 186398 h 1954625"/>
              <a:gd name="connsiteX74" fmla="*/ 584720 w 1954625"/>
              <a:gd name="connsiteY74" fmla="*/ 75474 h 1954625"/>
              <a:gd name="connsiteX75" fmla="*/ 722964 w 1954625"/>
              <a:gd name="connsiteY75" fmla="*/ 228481 h 1954625"/>
              <a:gd name="connsiteX76" fmla="*/ 812681 w 1954625"/>
              <a:gd name="connsiteY76" fmla="*/ 203404 h 1954625"/>
              <a:gd name="connsiteX77" fmla="*/ 823131 w 1954625"/>
              <a:gd name="connsiteY77" fmla="*/ 201809 h 1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54625" h="1954625">
                <a:moveTo>
                  <a:pt x="974890" y="760674"/>
                </a:moveTo>
                <a:cubicBezTo>
                  <a:pt x="855245" y="760674"/>
                  <a:pt x="758253" y="857666"/>
                  <a:pt x="758253" y="977312"/>
                </a:cubicBezTo>
                <a:cubicBezTo>
                  <a:pt x="758253" y="1096957"/>
                  <a:pt x="855245" y="1193949"/>
                  <a:pt x="974890" y="1193949"/>
                </a:cubicBezTo>
                <a:cubicBezTo>
                  <a:pt x="1094536" y="1193949"/>
                  <a:pt x="1191528" y="1096957"/>
                  <a:pt x="1191528" y="977312"/>
                </a:cubicBezTo>
                <a:cubicBezTo>
                  <a:pt x="1191528" y="857666"/>
                  <a:pt x="1094536" y="760674"/>
                  <a:pt x="974890" y="760674"/>
                </a:cubicBezTo>
                <a:close/>
                <a:moveTo>
                  <a:pt x="977313" y="582480"/>
                </a:moveTo>
                <a:cubicBezTo>
                  <a:pt x="1195372" y="582480"/>
                  <a:pt x="1372145" y="759253"/>
                  <a:pt x="1372145" y="977313"/>
                </a:cubicBezTo>
                <a:cubicBezTo>
                  <a:pt x="1372145" y="1195372"/>
                  <a:pt x="1195372" y="1372145"/>
                  <a:pt x="977313" y="1372145"/>
                </a:cubicBezTo>
                <a:cubicBezTo>
                  <a:pt x="759253" y="1372145"/>
                  <a:pt x="582480" y="1195372"/>
                  <a:pt x="582480" y="977313"/>
                </a:cubicBezTo>
                <a:cubicBezTo>
                  <a:pt x="582480" y="759253"/>
                  <a:pt x="759253" y="582480"/>
                  <a:pt x="977313" y="582480"/>
                </a:cubicBezTo>
                <a:close/>
                <a:moveTo>
                  <a:pt x="977313" y="385359"/>
                </a:moveTo>
                <a:cubicBezTo>
                  <a:pt x="650386" y="385359"/>
                  <a:pt x="385359" y="650386"/>
                  <a:pt x="385359" y="977313"/>
                </a:cubicBezTo>
                <a:cubicBezTo>
                  <a:pt x="385359" y="1304240"/>
                  <a:pt x="650386" y="1569267"/>
                  <a:pt x="977313" y="1569267"/>
                </a:cubicBezTo>
                <a:cubicBezTo>
                  <a:pt x="1304240" y="1569267"/>
                  <a:pt x="1569267" y="1304240"/>
                  <a:pt x="1569267" y="977313"/>
                </a:cubicBezTo>
                <a:cubicBezTo>
                  <a:pt x="1569267" y="650386"/>
                  <a:pt x="1304240" y="385359"/>
                  <a:pt x="977313" y="385359"/>
                </a:cubicBezTo>
                <a:close/>
                <a:moveTo>
                  <a:pt x="866389" y="0"/>
                </a:moveTo>
                <a:lnTo>
                  <a:pt x="1088238" y="0"/>
                </a:lnTo>
                <a:lnTo>
                  <a:pt x="1131494" y="201809"/>
                </a:lnTo>
                <a:lnTo>
                  <a:pt x="1141946" y="203404"/>
                </a:lnTo>
                <a:lnTo>
                  <a:pt x="1230544" y="229719"/>
                </a:lnTo>
                <a:lnTo>
                  <a:pt x="1369907" y="75474"/>
                </a:lnTo>
                <a:lnTo>
                  <a:pt x="1562033" y="186398"/>
                </a:lnTo>
                <a:lnTo>
                  <a:pt x="1500289" y="377538"/>
                </a:lnTo>
                <a:lnTo>
                  <a:pt x="1511906" y="386009"/>
                </a:lnTo>
                <a:cubicBezTo>
                  <a:pt x="1533522" y="404733"/>
                  <a:pt x="1554143" y="424570"/>
                  <a:pt x="1573682" y="445436"/>
                </a:cubicBezTo>
                <a:lnTo>
                  <a:pt x="1580309" y="453296"/>
                </a:lnTo>
                <a:lnTo>
                  <a:pt x="1768229" y="392595"/>
                </a:lnTo>
                <a:lnTo>
                  <a:pt x="1879154" y="584720"/>
                </a:lnTo>
                <a:lnTo>
                  <a:pt x="1739146" y="711218"/>
                </a:lnTo>
                <a:lnTo>
                  <a:pt x="1750475" y="739327"/>
                </a:lnTo>
                <a:lnTo>
                  <a:pt x="1772732" y="827400"/>
                </a:lnTo>
                <a:lnTo>
                  <a:pt x="1954625" y="866390"/>
                </a:lnTo>
                <a:lnTo>
                  <a:pt x="1954625" y="1088237"/>
                </a:lnTo>
                <a:lnTo>
                  <a:pt x="1784257" y="1124755"/>
                </a:lnTo>
                <a:lnTo>
                  <a:pt x="1777607" y="1168330"/>
                </a:lnTo>
                <a:cubicBezTo>
                  <a:pt x="1772846" y="1191595"/>
                  <a:pt x="1767096" y="1214500"/>
                  <a:pt x="1760403" y="1236999"/>
                </a:cubicBezTo>
                <a:lnTo>
                  <a:pt x="1753662" y="1256525"/>
                </a:lnTo>
                <a:lnTo>
                  <a:pt x="1879154" y="1369907"/>
                </a:lnTo>
                <a:lnTo>
                  <a:pt x="1768229" y="1562032"/>
                </a:lnTo>
                <a:lnTo>
                  <a:pt x="1614014" y="1512217"/>
                </a:lnTo>
                <a:lnTo>
                  <a:pt x="1595001" y="1538291"/>
                </a:lnTo>
                <a:cubicBezTo>
                  <a:pt x="1576279" y="1559906"/>
                  <a:pt x="1556441" y="1580528"/>
                  <a:pt x="1535576" y="1600067"/>
                </a:cubicBezTo>
                <a:lnTo>
                  <a:pt x="1513675" y="1618527"/>
                </a:lnTo>
                <a:lnTo>
                  <a:pt x="1562033" y="1768228"/>
                </a:lnTo>
                <a:lnTo>
                  <a:pt x="1369907" y="1879152"/>
                </a:lnTo>
                <a:lnTo>
                  <a:pt x="1267926" y="1766283"/>
                </a:lnTo>
                <a:lnTo>
                  <a:pt x="1241683" y="1776862"/>
                </a:lnTo>
                <a:lnTo>
                  <a:pt x="1119736" y="1807677"/>
                </a:lnTo>
                <a:lnTo>
                  <a:pt x="1088238" y="1954625"/>
                </a:lnTo>
                <a:lnTo>
                  <a:pt x="866389" y="1954625"/>
                </a:lnTo>
                <a:lnTo>
                  <a:pt x="834825" y="1807370"/>
                </a:lnTo>
                <a:lnTo>
                  <a:pt x="812681" y="1803991"/>
                </a:lnTo>
                <a:lnTo>
                  <a:pt x="686492" y="1766513"/>
                </a:lnTo>
                <a:lnTo>
                  <a:pt x="584720" y="1879152"/>
                </a:lnTo>
                <a:lnTo>
                  <a:pt x="392595" y="1768228"/>
                </a:lnTo>
                <a:lnTo>
                  <a:pt x="440697" y="1619316"/>
                </a:lnTo>
                <a:lnTo>
                  <a:pt x="346962" y="1523315"/>
                </a:lnTo>
                <a:lnTo>
                  <a:pt x="339516" y="1512571"/>
                </a:lnTo>
                <a:lnTo>
                  <a:pt x="186399" y="1562032"/>
                </a:lnTo>
                <a:lnTo>
                  <a:pt x="75474" y="1369907"/>
                </a:lnTo>
                <a:lnTo>
                  <a:pt x="201055" y="1256443"/>
                </a:lnTo>
                <a:lnTo>
                  <a:pt x="188719" y="1217616"/>
                </a:lnTo>
                <a:lnTo>
                  <a:pt x="170032" y="1124683"/>
                </a:lnTo>
                <a:lnTo>
                  <a:pt x="0" y="1088237"/>
                </a:lnTo>
                <a:lnTo>
                  <a:pt x="0" y="866390"/>
                </a:lnTo>
                <a:lnTo>
                  <a:pt x="180204" y="827762"/>
                </a:lnTo>
                <a:lnTo>
                  <a:pt x="188719" y="789780"/>
                </a:lnTo>
                <a:lnTo>
                  <a:pt x="215897" y="711594"/>
                </a:lnTo>
                <a:lnTo>
                  <a:pt x="75474" y="584720"/>
                </a:lnTo>
                <a:lnTo>
                  <a:pt x="186399" y="392595"/>
                </a:lnTo>
                <a:lnTo>
                  <a:pt x="375782" y="453769"/>
                </a:lnTo>
                <a:lnTo>
                  <a:pt x="417266" y="409006"/>
                </a:lnTo>
                <a:lnTo>
                  <a:pt x="454596" y="378342"/>
                </a:lnTo>
                <a:lnTo>
                  <a:pt x="392595" y="186398"/>
                </a:lnTo>
                <a:lnTo>
                  <a:pt x="584720" y="75474"/>
                </a:lnTo>
                <a:lnTo>
                  <a:pt x="722964" y="228481"/>
                </a:lnTo>
                <a:lnTo>
                  <a:pt x="812681" y="203404"/>
                </a:lnTo>
                <a:lnTo>
                  <a:pt x="823131" y="201809"/>
                </a:lnTo>
                <a:close/>
              </a:path>
            </a:pathLst>
          </a:cu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a:xfrm>
            <a:off x="2843059" y="3257772"/>
            <a:ext cx="3373424" cy="3373424"/>
          </a:xfrm>
          <a:custGeom>
            <a:avLst/>
            <a:gdLst>
              <a:gd name="connsiteX0" fmla="*/ 974890 w 1954625"/>
              <a:gd name="connsiteY0" fmla="*/ 760674 h 1954625"/>
              <a:gd name="connsiteX1" fmla="*/ 758253 w 1954625"/>
              <a:gd name="connsiteY1" fmla="*/ 977312 h 1954625"/>
              <a:gd name="connsiteX2" fmla="*/ 974890 w 1954625"/>
              <a:gd name="connsiteY2" fmla="*/ 1193949 h 1954625"/>
              <a:gd name="connsiteX3" fmla="*/ 1191528 w 1954625"/>
              <a:gd name="connsiteY3" fmla="*/ 977312 h 1954625"/>
              <a:gd name="connsiteX4" fmla="*/ 974890 w 1954625"/>
              <a:gd name="connsiteY4" fmla="*/ 760674 h 1954625"/>
              <a:gd name="connsiteX5" fmla="*/ 977313 w 1954625"/>
              <a:gd name="connsiteY5" fmla="*/ 582480 h 1954625"/>
              <a:gd name="connsiteX6" fmla="*/ 1372145 w 1954625"/>
              <a:gd name="connsiteY6" fmla="*/ 977313 h 1954625"/>
              <a:gd name="connsiteX7" fmla="*/ 977313 w 1954625"/>
              <a:gd name="connsiteY7" fmla="*/ 1372145 h 1954625"/>
              <a:gd name="connsiteX8" fmla="*/ 582480 w 1954625"/>
              <a:gd name="connsiteY8" fmla="*/ 977313 h 1954625"/>
              <a:gd name="connsiteX9" fmla="*/ 977313 w 1954625"/>
              <a:gd name="connsiteY9" fmla="*/ 582480 h 1954625"/>
              <a:gd name="connsiteX10" fmla="*/ 977313 w 1954625"/>
              <a:gd name="connsiteY10" fmla="*/ 385359 h 1954625"/>
              <a:gd name="connsiteX11" fmla="*/ 385359 w 1954625"/>
              <a:gd name="connsiteY11" fmla="*/ 977313 h 1954625"/>
              <a:gd name="connsiteX12" fmla="*/ 977313 w 1954625"/>
              <a:gd name="connsiteY12" fmla="*/ 1569267 h 1954625"/>
              <a:gd name="connsiteX13" fmla="*/ 1569267 w 1954625"/>
              <a:gd name="connsiteY13" fmla="*/ 977313 h 1954625"/>
              <a:gd name="connsiteX14" fmla="*/ 977313 w 1954625"/>
              <a:gd name="connsiteY14" fmla="*/ 385359 h 1954625"/>
              <a:gd name="connsiteX15" fmla="*/ 866389 w 1954625"/>
              <a:gd name="connsiteY15" fmla="*/ 0 h 1954625"/>
              <a:gd name="connsiteX16" fmla="*/ 1088238 w 1954625"/>
              <a:gd name="connsiteY16" fmla="*/ 0 h 1954625"/>
              <a:gd name="connsiteX17" fmla="*/ 1131494 w 1954625"/>
              <a:gd name="connsiteY17" fmla="*/ 201809 h 1954625"/>
              <a:gd name="connsiteX18" fmla="*/ 1141946 w 1954625"/>
              <a:gd name="connsiteY18" fmla="*/ 203404 h 1954625"/>
              <a:gd name="connsiteX19" fmla="*/ 1230544 w 1954625"/>
              <a:gd name="connsiteY19" fmla="*/ 229719 h 1954625"/>
              <a:gd name="connsiteX20" fmla="*/ 1369907 w 1954625"/>
              <a:gd name="connsiteY20" fmla="*/ 75474 h 1954625"/>
              <a:gd name="connsiteX21" fmla="*/ 1562033 w 1954625"/>
              <a:gd name="connsiteY21" fmla="*/ 186398 h 1954625"/>
              <a:gd name="connsiteX22" fmla="*/ 1500289 w 1954625"/>
              <a:gd name="connsiteY22" fmla="*/ 377538 h 1954625"/>
              <a:gd name="connsiteX23" fmla="*/ 1511906 w 1954625"/>
              <a:gd name="connsiteY23" fmla="*/ 386009 h 1954625"/>
              <a:gd name="connsiteX24" fmla="*/ 1573682 w 1954625"/>
              <a:gd name="connsiteY24" fmla="*/ 445436 h 1954625"/>
              <a:gd name="connsiteX25" fmla="*/ 1580309 w 1954625"/>
              <a:gd name="connsiteY25" fmla="*/ 453296 h 1954625"/>
              <a:gd name="connsiteX26" fmla="*/ 1768229 w 1954625"/>
              <a:gd name="connsiteY26" fmla="*/ 392595 h 1954625"/>
              <a:gd name="connsiteX27" fmla="*/ 1879154 w 1954625"/>
              <a:gd name="connsiteY27" fmla="*/ 584720 h 1954625"/>
              <a:gd name="connsiteX28" fmla="*/ 1739146 w 1954625"/>
              <a:gd name="connsiteY28" fmla="*/ 711218 h 1954625"/>
              <a:gd name="connsiteX29" fmla="*/ 1750475 w 1954625"/>
              <a:gd name="connsiteY29" fmla="*/ 739327 h 1954625"/>
              <a:gd name="connsiteX30" fmla="*/ 1772732 w 1954625"/>
              <a:gd name="connsiteY30" fmla="*/ 827400 h 1954625"/>
              <a:gd name="connsiteX31" fmla="*/ 1954625 w 1954625"/>
              <a:gd name="connsiteY31" fmla="*/ 866390 h 1954625"/>
              <a:gd name="connsiteX32" fmla="*/ 1954625 w 1954625"/>
              <a:gd name="connsiteY32" fmla="*/ 1088237 h 1954625"/>
              <a:gd name="connsiteX33" fmla="*/ 1784257 w 1954625"/>
              <a:gd name="connsiteY33" fmla="*/ 1124755 h 1954625"/>
              <a:gd name="connsiteX34" fmla="*/ 1777607 w 1954625"/>
              <a:gd name="connsiteY34" fmla="*/ 1168330 h 1954625"/>
              <a:gd name="connsiteX35" fmla="*/ 1760403 w 1954625"/>
              <a:gd name="connsiteY35" fmla="*/ 1236999 h 1954625"/>
              <a:gd name="connsiteX36" fmla="*/ 1753662 w 1954625"/>
              <a:gd name="connsiteY36" fmla="*/ 1256525 h 1954625"/>
              <a:gd name="connsiteX37" fmla="*/ 1879154 w 1954625"/>
              <a:gd name="connsiteY37" fmla="*/ 1369907 h 1954625"/>
              <a:gd name="connsiteX38" fmla="*/ 1768229 w 1954625"/>
              <a:gd name="connsiteY38" fmla="*/ 1562032 h 1954625"/>
              <a:gd name="connsiteX39" fmla="*/ 1614014 w 1954625"/>
              <a:gd name="connsiteY39" fmla="*/ 1512217 h 1954625"/>
              <a:gd name="connsiteX40" fmla="*/ 1595001 w 1954625"/>
              <a:gd name="connsiteY40" fmla="*/ 1538291 h 1954625"/>
              <a:gd name="connsiteX41" fmla="*/ 1535576 w 1954625"/>
              <a:gd name="connsiteY41" fmla="*/ 1600067 h 1954625"/>
              <a:gd name="connsiteX42" fmla="*/ 1513675 w 1954625"/>
              <a:gd name="connsiteY42" fmla="*/ 1618527 h 1954625"/>
              <a:gd name="connsiteX43" fmla="*/ 1562033 w 1954625"/>
              <a:gd name="connsiteY43" fmla="*/ 1768228 h 1954625"/>
              <a:gd name="connsiteX44" fmla="*/ 1369907 w 1954625"/>
              <a:gd name="connsiteY44" fmla="*/ 1879152 h 1954625"/>
              <a:gd name="connsiteX45" fmla="*/ 1267926 w 1954625"/>
              <a:gd name="connsiteY45" fmla="*/ 1766283 h 1954625"/>
              <a:gd name="connsiteX46" fmla="*/ 1241683 w 1954625"/>
              <a:gd name="connsiteY46" fmla="*/ 1776862 h 1954625"/>
              <a:gd name="connsiteX47" fmla="*/ 1119736 w 1954625"/>
              <a:gd name="connsiteY47" fmla="*/ 1807677 h 1954625"/>
              <a:gd name="connsiteX48" fmla="*/ 1088238 w 1954625"/>
              <a:gd name="connsiteY48" fmla="*/ 1954625 h 1954625"/>
              <a:gd name="connsiteX49" fmla="*/ 866389 w 1954625"/>
              <a:gd name="connsiteY49" fmla="*/ 1954625 h 1954625"/>
              <a:gd name="connsiteX50" fmla="*/ 834825 w 1954625"/>
              <a:gd name="connsiteY50" fmla="*/ 1807370 h 1954625"/>
              <a:gd name="connsiteX51" fmla="*/ 812681 w 1954625"/>
              <a:gd name="connsiteY51" fmla="*/ 1803991 h 1954625"/>
              <a:gd name="connsiteX52" fmla="*/ 686492 w 1954625"/>
              <a:gd name="connsiteY52" fmla="*/ 1766513 h 1954625"/>
              <a:gd name="connsiteX53" fmla="*/ 584720 w 1954625"/>
              <a:gd name="connsiteY53" fmla="*/ 1879152 h 1954625"/>
              <a:gd name="connsiteX54" fmla="*/ 392595 w 1954625"/>
              <a:gd name="connsiteY54" fmla="*/ 1768228 h 1954625"/>
              <a:gd name="connsiteX55" fmla="*/ 440697 w 1954625"/>
              <a:gd name="connsiteY55" fmla="*/ 1619316 h 1954625"/>
              <a:gd name="connsiteX56" fmla="*/ 346962 w 1954625"/>
              <a:gd name="connsiteY56" fmla="*/ 1523315 h 1954625"/>
              <a:gd name="connsiteX57" fmla="*/ 339516 w 1954625"/>
              <a:gd name="connsiteY57" fmla="*/ 1512571 h 1954625"/>
              <a:gd name="connsiteX58" fmla="*/ 186399 w 1954625"/>
              <a:gd name="connsiteY58" fmla="*/ 1562032 h 1954625"/>
              <a:gd name="connsiteX59" fmla="*/ 75474 w 1954625"/>
              <a:gd name="connsiteY59" fmla="*/ 1369907 h 1954625"/>
              <a:gd name="connsiteX60" fmla="*/ 201055 w 1954625"/>
              <a:gd name="connsiteY60" fmla="*/ 1256443 h 1954625"/>
              <a:gd name="connsiteX61" fmla="*/ 188719 w 1954625"/>
              <a:gd name="connsiteY61" fmla="*/ 1217616 h 1954625"/>
              <a:gd name="connsiteX62" fmla="*/ 170032 w 1954625"/>
              <a:gd name="connsiteY62" fmla="*/ 1124683 h 1954625"/>
              <a:gd name="connsiteX63" fmla="*/ 0 w 1954625"/>
              <a:gd name="connsiteY63" fmla="*/ 1088237 h 1954625"/>
              <a:gd name="connsiteX64" fmla="*/ 0 w 1954625"/>
              <a:gd name="connsiteY64" fmla="*/ 866390 h 1954625"/>
              <a:gd name="connsiteX65" fmla="*/ 180204 w 1954625"/>
              <a:gd name="connsiteY65" fmla="*/ 827762 h 1954625"/>
              <a:gd name="connsiteX66" fmla="*/ 188719 w 1954625"/>
              <a:gd name="connsiteY66" fmla="*/ 789780 h 1954625"/>
              <a:gd name="connsiteX67" fmla="*/ 215897 w 1954625"/>
              <a:gd name="connsiteY67" fmla="*/ 711594 h 1954625"/>
              <a:gd name="connsiteX68" fmla="*/ 75474 w 1954625"/>
              <a:gd name="connsiteY68" fmla="*/ 584720 h 1954625"/>
              <a:gd name="connsiteX69" fmla="*/ 186399 w 1954625"/>
              <a:gd name="connsiteY69" fmla="*/ 392595 h 1954625"/>
              <a:gd name="connsiteX70" fmla="*/ 375782 w 1954625"/>
              <a:gd name="connsiteY70" fmla="*/ 453769 h 1954625"/>
              <a:gd name="connsiteX71" fmla="*/ 417266 w 1954625"/>
              <a:gd name="connsiteY71" fmla="*/ 409006 h 1954625"/>
              <a:gd name="connsiteX72" fmla="*/ 454596 w 1954625"/>
              <a:gd name="connsiteY72" fmla="*/ 378342 h 1954625"/>
              <a:gd name="connsiteX73" fmla="*/ 392595 w 1954625"/>
              <a:gd name="connsiteY73" fmla="*/ 186398 h 1954625"/>
              <a:gd name="connsiteX74" fmla="*/ 584720 w 1954625"/>
              <a:gd name="connsiteY74" fmla="*/ 75474 h 1954625"/>
              <a:gd name="connsiteX75" fmla="*/ 722964 w 1954625"/>
              <a:gd name="connsiteY75" fmla="*/ 228481 h 1954625"/>
              <a:gd name="connsiteX76" fmla="*/ 812681 w 1954625"/>
              <a:gd name="connsiteY76" fmla="*/ 203404 h 1954625"/>
              <a:gd name="connsiteX77" fmla="*/ 823131 w 1954625"/>
              <a:gd name="connsiteY77" fmla="*/ 201809 h 1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54625" h="1954625">
                <a:moveTo>
                  <a:pt x="974890" y="760674"/>
                </a:moveTo>
                <a:cubicBezTo>
                  <a:pt x="855245" y="760674"/>
                  <a:pt x="758253" y="857666"/>
                  <a:pt x="758253" y="977312"/>
                </a:cubicBezTo>
                <a:cubicBezTo>
                  <a:pt x="758253" y="1096957"/>
                  <a:pt x="855245" y="1193949"/>
                  <a:pt x="974890" y="1193949"/>
                </a:cubicBezTo>
                <a:cubicBezTo>
                  <a:pt x="1094536" y="1193949"/>
                  <a:pt x="1191528" y="1096957"/>
                  <a:pt x="1191528" y="977312"/>
                </a:cubicBezTo>
                <a:cubicBezTo>
                  <a:pt x="1191528" y="857666"/>
                  <a:pt x="1094536" y="760674"/>
                  <a:pt x="974890" y="760674"/>
                </a:cubicBezTo>
                <a:close/>
                <a:moveTo>
                  <a:pt x="977313" y="582480"/>
                </a:moveTo>
                <a:cubicBezTo>
                  <a:pt x="1195372" y="582480"/>
                  <a:pt x="1372145" y="759253"/>
                  <a:pt x="1372145" y="977313"/>
                </a:cubicBezTo>
                <a:cubicBezTo>
                  <a:pt x="1372145" y="1195372"/>
                  <a:pt x="1195372" y="1372145"/>
                  <a:pt x="977313" y="1372145"/>
                </a:cubicBezTo>
                <a:cubicBezTo>
                  <a:pt x="759253" y="1372145"/>
                  <a:pt x="582480" y="1195372"/>
                  <a:pt x="582480" y="977313"/>
                </a:cubicBezTo>
                <a:cubicBezTo>
                  <a:pt x="582480" y="759253"/>
                  <a:pt x="759253" y="582480"/>
                  <a:pt x="977313" y="582480"/>
                </a:cubicBezTo>
                <a:close/>
                <a:moveTo>
                  <a:pt x="977313" y="385359"/>
                </a:moveTo>
                <a:cubicBezTo>
                  <a:pt x="650386" y="385359"/>
                  <a:pt x="385359" y="650386"/>
                  <a:pt x="385359" y="977313"/>
                </a:cubicBezTo>
                <a:cubicBezTo>
                  <a:pt x="385359" y="1304240"/>
                  <a:pt x="650386" y="1569267"/>
                  <a:pt x="977313" y="1569267"/>
                </a:cubicBezTo>
                <a:cubicBezTo>
                  <a:pt x="1304240" y="1569267"/>
                  <a:pt x="1569267" y="1304240"/>
                  <a:pt x="1569267" y="977313"/>
                </a:cubicBezTo>
                <a:cubicBezTo>
                  <a:pt x="1569267" y="650386"/>
                  <a:pt x="1304240" y="385359"/>
                  <a:pt x="977313" y="385359"/>
                </a:cubicBezTo>
                <a:close/>
                <a:moveTo>
                  <a:pt x="866389" y="0"/>
                </a:moveTo>
                <a:lnTo>
                  <a:pt x="1088238" y="0"/>
                </a:lnTo>
                <a:lnTo>
                  <a:pt x="1131494" y="201809"/>
                </a:lnTo>
                <a:lnTo>
                  <a:pt x="1141946" y="203404"/>
                </a:lnTo>
                <a:lnTo>
                  <a:pt x="1230544" y="229719"/>
                </a:lnTo>
                <a:lnTo>
                  <a:pt x="1369907" y="75474"/>
                </a:lnTo>
                <a:lnTo>
                  <a:pt x="1562033" y="186398"/>
                </a:lnTo>
                <a:lnTo>
                  <a:pt x="1500289" y="377538"/>
                </a:lnTo>
                <a:lnTo>
                  <a:pt x="1511906" y="386009"/>
                </a:lnTo>
                <a:cubicBezTo>
                  <a:pt x="1533522" y="404733"/>
                  <a:pt x="1554143" y="424570"/>
                  <a:pt x="1573682" y="445436"/>
                </a:cubicBezTo>
                <a:lnTo>
                  <a:pt x="1580309" y="453296"/>
                </a:lnTo>
                <a:lnTo>
                  <a:pt x="1768229" y="392595"/>
                </a:lnTo>
                <a:lnTo>
                  <a:pt x="1879154" y="584720"/>
                </a:lnTo>
                <a:lnTo>
                  <a:pt x="1739146" y="711218"/>
                </a:lnTo>
                <a:lnTo>
                  <a:pt x="1750475" y="739327"/>
                </a:lnTo>
                <a:lnTo>
                  <a:pt x="1772732" y="827400"/>
                </a:lnTo>
                <a:lnTo>
                  <a:pt x="1954625" y="866390"/>
                </a:lnTo>
                <a:lnTo>
                  <a:pt x="1954625" y="1088237"/>
                </a:lnTo>
                <a:lnTo>
                  <a:pt x="1784257" y="1124755"/>
                </a:lnTo>
                <a:lnTo>
                  <a:pt x="1777607" y="1168330"/>
                </a:lnTo>
                <a:cubicBezTo>
                  <a:pt x="1772846" y="1191595"/>
                  <a:pt x="1767096" y="1214500"/>
                  <a:pt x="1760403" y="1236999"/>
                </a:cubicBezTo>
                <a:lnTo>
                  <a:pt x="1753662" y="1256525"/>
                </a:lnTo>
                <a:lnTo>
                  <a:pt x="1879154" y="1369907"/>
                </a:lnTo>
                <a:lnTo>
                  <a:pt x="1768229" y="1562032"/>
                </a:lnTo>
                <a:lnTo>
                  <a:pt x="1614014" y="1512217"/>
                </a:lnTo>
                <a:lnTo>
                  <a:pt x="1595001" y="1538291"/>
                </a:lnTo>
                <a:cubicBezTo>
                  <a:pt x="1576279" y="1559906"/>
                  <a:pt x="1556441" y="1580528"/>
                  <a:pt x="1535576" y="1600067"/>
                </a:cubicBezTo>
                <a:lnTo>
                  <a:pt x="1513675" y="1618527"/>
                </a:lnTo>
                <a:lnTo>
                  <a:pt x="1562033" y="1768228"/>
                </a:lnTo>
                <a:lnTo>
                  <a:pt x="1369907" y="1879152"/>
                </a:lnTo>
                <a:lnTo>
                  <a:pt x="1267926" y="1766283"/>
                </a:lnTo>
                <a:lnTo>
                  <a:pt x="1241683" y="1776862"/>
                </a:lnTo>
                <a:lnTo>
                  <a:pt x="1119736" y="1807677"/>
                </a:lnTo>
                <a:lnTo>
                  <a:pt x="1088238" y="1954625"/>
                </a:lnTo>
                <a:lnTo>
                  <a:pt x="866389" y="1954625"/>
                </a:lnTo>
                <a:lnTo>
                  <a:pt x="834825" y="1807370"/>
                </a:lnTo>
                <a:lnTo>
                  <a:pt x="812681" y="1803991"/>
                </a:lnTo>
                <a:lnTo>
                  <a:pt x="686492" y="1766513"/>
                </a:lnTo>
                <a:lnTo>
                  <a:pt x="584720" y="1879152"/>
                </a:lnTo>
                <a:lnTo>
                  <a:pt x="392595" y="1768228"/>
                </a:lnTo>
                <a:lnTo>
                  <a:pt x="440697" y="1619316"/>
                </a:lnTo>
                <a:lnTo>
                  <a:pt x="346962" y="1523315"/>
                </a:lnTo>
                <a:lnTo>
                  <a:pt x="339516" y="1512571"/>
                </a:lnTo>
                <a:lnTo>
                  <a:pt x="186399" y="1562032"/>
                </a:lnTo>
                <a:lnTo>
                  <a:pt x="75474" y="1369907"/>
                </a:lnTo>
                <a:lnTo>
                  <a:pt x="201055" y="1256443"/>
                </a:lnTo>
                <a:lnTo>
                  <a:pt x="188719" y="1217616"/>
                </a:lnTo>
                <a:lnTo>
                  <a:pt x="170032" y="1124683"/>
                </a:lnTo>
                <a:lnTo>
                  <a:pt x="0" y="1088237"/>
                </a:lnTo>
                <a:lnTo>
                  <a:pt x="0" y="866390"/>
                </a:lnTo>
                <a:lnTo>
                  <a:pt x="180204" y="827762"/>
                </a:lnTo>
                <a:lnTo>
                  <a:pt x="188719" y="789780"/>
                </a:lnTo>
                <a:lnTo>
                  <a:pt x="215897" y="711594"/>
                </a:lnTo>
                <a:lnTo>
                  <a:pt x="75474" y="584720"/>
                </a:lnTo>
                <a:lnTo>
                  <a:pt x="186399" y="392595"/>
                </a:lnTo>
                <a:lnTo>
                  <a:pt x="375782" y="453769"/>
                </a:lnTo>
                <a:lnTo>
                  <a:pt x="417266" y="409006"/>
                </a:lnTo>
                <a:lnTo>
                  <a:pt x="454596" y="378342"/>
                </a:lnTo>
                <a:lnTo>
                  <a:pt x="392595" y="186398"/>
                </a:lnTo>
                <a:lnTo>
                  <a:pt x="584720" y="75474"/>
                </a:lnTo>
                <a:lnTo>
                  <a:pt x="722964" y="228481"/>
                </a:lnTo>
                <a:lnTo>
                  <a:pt x="812681" y="203404"/>
                </a:lnTo>
                <a:lnTo>
                  <a:pt x="823131" y="201809"/>
                </a:lnTo>
                <a:close/>
              </a:path>
            </a:pathLst>
          </a:cu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nvSpPr>
        <p:spPr>
          <a:xfrm>
            <a:off x="1797717" y="2717384"/>
            <a:ext cx="1479352" cy="1479352"/>
          </a:xfrm>
          <a:custGeom>
            <a:avLst/>
            <a:gdLst>
              <a:gd name="connsiteX0" fmla="*/ 974890 w 1954625"/>
              <a:gd name="connsiteY0" fmla="*/ 760674 h 1954625"/>
              <a:gd name="connsiteX1" fmla="*/ 758253 w 1954625"/>
              <a:gd name="connsiteY1" fmla="*/ 977312 h 1954625"/>
              <a:gd name="connsiteX2" fmla="*/ 974890 w 1954625"/>
              <a:gd name="connsiteY2" fmla="*/ 1193949 h 1954625"/>
              <a:gd name="connsiteX3" fmla="*/ 1191528 w 1954625"/>
              <a:gd name="connsiteY3" fmla="*/ 977312 h 1954625"/>
              <a:gd name="connsiteX4" fmla="*/ 974890 w 1954625"/>
              <a:gd name="connsiteY4" fmla="*/ 760674 h 1954625"/>
              <a:gd name="connsiteX5" fmla="*/ 977313 w 1954625"/>
              <a:gd name="connsiteY5" fmla="*/ 582480 h 1954625"/>
              <a:gd name="connsiteX6" fmla="*/ 1372145 w 1954625"/>
              <a:gd name="connsiteY6" fmla="*/ 977313 h 1954625"/>
              <a:gd name="connsiteX7" fmla="*/ 977313 w 1954625"/>
              <a:gd name="connsiteY7" fmla="*/ 1372145 h 1954625"/>
              <a:gd name="connsiteX8" fmla="*/ 582480 w 1954625"/>
              <a:gd name="connsiteY8" fmla="*/ 977313 h 1954625"/>
              <a:gd name="connsiteX9" fmla="*/ 977313 w 1954625"/>
              <a:gd name="connsiteY9" fmla="*/ 582480 h 1954625"/>
              <a:gd name="connsiteX10" fmla="*/ 977313 w 1954625"/>
              <a:gd name="connsiteY10" fmla="*/ 385359 h 1954625"/>
              <a:gd name="connsiteX11" fmla="*/ 385359 w 1954625"/>
              <a:gd name="connsiteY11" fmla="*/ 977313 h 1954625"/>
              <a:gd name="connsiteX12" fmla="*/ 977313 w 1954625"/>
              <a:gd name="connsiteY12" fmla="*/ 1569267 h 1954625"/>
              <a:gd name="connsiteX13" fmla="*/ 1569267 w 1954625"/>
              <a:gd name="connsiteY13" fmla="*/ 977313 h 1954625"/>
              <a:gd name="connsiteX14" fmla="*/ 977313 w 1954625"/>
              <a:gd name="connsiteY14" fmla="*/ 385359 h 1954625"/>
              <a:gd name="connsiteX15" fmla="*/ 866389 w 1954625"/>
              <a:gd name="connsiteY15" fmla="*/ 0 h 1954625"/>
              <a:gd name="connsiteX16" fmla="*/ 1088238 w 1954625"/>
              <a:gd name="connsiteY16" fmla="*/ 0 h 1954625"/>
              <a:gd name="connsiteX17" fmla="*/ 1131494 w 1954625"/>
              <a:gd name="connsiteY17" fmla="*/ 201809 h 1954625"/>
              <a:gd name="connsiteX18" fmla="*/ 1141946 w 1954625"/>
              <a:gd name="connsiteY18" fmla="*/ 203404 h 1954625"/>
              <a:gd name="connsiteX19" fmla="*/ 1230544 w 1954625"/>
              <a:gd name="connsiteY19" fmla="*/ 229719 h 1954625"/>
              <a:gd name="connsiteX20" fmla="*/ 1369907 w 1954625"/>
              <a:gd name="connsiteY20" fmla="*/ 75474 h 1954625"/>
              <a:gd name="connsiteX21" fmla="*/ 1562033 w 1954625"/>
              <a:gd name="connsiteY21" fmla="*/ 186398 h 1954625"/>
              <a:gd name="connsiteX22" fmla="*/ 1500289 w 1954625"/>
              <a:gd name="connsiteY22" fmla="*/ 377538 h 1954625"/>
              <a:gd name="connsiteX23" fmla="*/ 1511906 w 1954625"/>
              <a:gd name="connsiteY23" fmla="*/ 386009 h 1954625"/>
              <a:gd name="connsiteX24" fmla="*/ 1573682 w 1954625"/>
              <a:gd name="connsiteY24" fmla="*/ 445436 h 1954625"/>
              <a:gd name="connsiteX25" fmla="*/ 1580309 w 1954625"/>
              <a:gd name="connsiteY25" fmla="*/ 453296 h 1954625"/>
              <a:gd name="connsiteX26" fmla="*/ 1768229 w 1954625"/>
              <a:gd name="connsiteY26" fmla="*/ 392595 h 1954625"/>
              <a:gd name="connsiteX27" fmla="*/ 1879154 w 1954625"/>
              <a:gd name="connsiteY27" fmla="*/ 584720 h 1954625"/>
              <a:gd name="connsiteX28" fmla="*/ 1739146 w 1954625"/>
              <a:gd name="connsiteY28" fmla="*/ 711218 h 1954625"/>
              <a:gd name="connsiteX29" fmla="*/ 1750475 w 1954625"/>
              <a:gd name="connsiteY29" fmla="*/ 739327 h 1954625"/>
              <a:gd name="connsiteX30" fmla="*/ 1772732 w 1954625"/>
              <a:gd name="connsiteY30" fmla="*/ 827400 h 1954625"/>
              <a:gd name="connsiteX31" fmla="*/ 1954625 w 1954625"/>
              <a:gd name="connsiteY31" fmla="*/ 866390 h 1954625"/>
              <a:gd name="connsiteX32" fmla="*/ 1954625 w 1954625"/>
              <a:gd name="connsiteY32" fmla="*/ 1088237 h 1954625"/>
              <a:gd name="connsiteX33" fmla="*/ 1784257 w 1954625"/>
              <a:gd name="connsiteY33" fmla="*/ 1124755 h 1954625"/>
              <a:gd name="connsiteX34" fmla="*/ 1777607 w 1954625"/>
              <a:gd name="connsiteY34" fmla="*/ 1168330 h 1954625"/>
              <a:gd name="connsiteX35" fmla="*/ 1760403 w 1954625"/>
              <a:gd name="connsiteY35" fmla="*/ 1236999 h 1954625"/>
              <a:gd name="connsiteX36" fmla="*/ 1753662 w 1954625"/>
              <a:gd name="connsiteY36" fmla="*/ 1256525 h 1954625"/>
              <a:gd name="connsiteX37" fmla="*/ 1879154 w 1954625"/>
              <a:gd name="connsiteY37" fmla="*/ 1369907 h 1954625"/>
              <a:gd name="connsiteX38" fmla="*/ 1768229 w 1954625"/>
              <a:gd name="connsiteY38" fmla="*/ 1562032 h 1954625"/>
              <a:gd name="connsiteX39" fmla="*/ 1614014 w 1954625"/>
              <a:gd name="connsiteY39" fmla="*/ 1512217 h 1954625"/>
              <a:gd name="connsiteX40" fmla="*/ 1595001 w 1954625"/>
              <a:gd name="connsiteY40" fmla="*/ 1538291 h 1954625"/>
              <a:gd name="connsiteX41" fmla="*/ 1535576 w 1954625"/>
              <a:gd name="connsiteY41" fmla="*/ 1600067 h 1954625"/>
              <a:gd name="connsiteX42" fmla="*/ 1513675 w 1954625"/>
              <a:gd name="connsiteY42" fmla="*/ 1618527 h 1954625"/>
              <a:gd name="connsiteX43" fmla="*/ 1562033 w 1954625"/>
              <a:gd name="connsiteY43" fmla="*/ 1768228 h 1954625"/>
              <a:gd name="connsiteX44" fmla="*/ 1369907 w 1954625"/>
              <a:gd name="connsiteY44" fmla="*/ 1879152 h 1954625"/>
              <a:gd name="connsiteX45" fmla="*/ 1267926 w 1954625"/>
              <a:gd name="connsiteY45" fmla="*/ 1766283 h 1954625"/>
              <a:gd name="connsiteX46" fmla="*/ 1241683 w 1954625"/>
              <a:gd name="connsiteY46" fmla="*/ 1776862 h 1954625"/>
              <a:gd name="connsiteX47" fmla="*/ 1119736 w 1954625"/>
              <a:gd name="connsiteY47" fmla="*/ 1807677 h 1954625"/>
              <a:gd name="connsiteX48" fmla="*/ 1088238 w 1954625"/>
              <a:gd name="connsiteY48" fmla="*/ 1954625 h 1954625"/>
              <a:gd name="connsiteX49" fmla="*/ 866389 w 1954625"/>
              <a:gd name="connsiteY49" fmla="*/ 1954625 h 1954625"/>
              <a:gd name="connsiteX50" fmla="*/ 834825 w 1954625"/>
              <a:gd name="connsiteY50" fmla="*/ 1807370 h 1954625"/>
              <a:gd name="connsiteX51" fmla="*/ 812681 w 1954625"/>
              <a:gd name="connsiteY51" fmla="*/ 1803991 h 1954625"/>
              <a:gd name="connsiteX52" fmla="*/ 686492 w 1954625"/>
              <a:gd name="connsiteY52" fmla="*/ 1766513 h 1954625"/>
              <a:gd name="connsiteX53" fmla="*/ 584720 w 1954625"/>
              <a:gd name="connsiteY53" fmla="*/ 1879152 h 1954625"/>
              <a:gd name="connsiteX54" fmla="*/ 392595 w 1954625"/>
              <a:gd name="connsiteY54" fmla="*/ 1768228 h 1954625"/>
              <a:gd name="connsiteX55" fmla="*/ 440697 w 1954625"/>
              <a:gd name="connsiteY55" fmla="*/ 1619316 h 1954625"/>
              <a:gd name="connsiteX56" fmla="*/ 346962 w 1954625"/>
              <a:gd name="connsiteY56" fmla="*/ 1523315 h 1954625"/>
              <a:gd name="connsiteX57" fmla="*/ 339516 w 1954625"/>
              <a:gd name="connsiteY57" fmla="*/ 1512571 h 1954625"/>
              <a:gd name="connsiteX58" fmla="*/ 186399 w 1954625"/>
              <a:gd name="connsiteY58" fmla="*/ 1562032 h 1954625"/>
              <a:gd name="connsiteX59" fmla="*/ 75474 w 1954625"/>
              <a:gd name="connsiteY59" fmla="*/ 1369907 h 1954625"/>
              <a:gd name="connsiteX60" fmla="*/ 201055 w 1954625"/>
              <a:gd name="connsiteY60" fmla="*/ 1256443 h 1954625"/>
              <a:gd name="connsiteX61" fmla="*/ 188719 w 1954625"/>
              <a:gd name="connsiteY61" fmla="*/ 1217616 h 1954625"/>
              <a:gd name="connsiteX62" fmla="*/ 170032 w 1954625"/>
              <a:gd name="connsiteY62" fmla="*/ 1124683 h 1954625"/>
              <a:gd name="connsiteX63" fmla="*/ 0 w 1954625"/>
              <a:gd name="connsiteY63" fmla="*/ 1088237 h 1954625"/>
              <a:gd name="connsiteX64" fmla="*/ 0 w 1954625"/>
              <a:gd name="connsiteY64" fmla="*/ 866390 h 1954625"/>
              <a:gd name="connsiteX65" fmla="*/ 180204 w 1954625"/>
              <a:gd name="connsiteY65" fmla="*/ 827762 h 1954625"/>
              <a:gd name="connsiteX66" fmla="*/ 188719 w 1954625"/>
              <a:gd name="connsiteY66" fmla="*/ 789780 h 1954625"/>
              <a:gd name="connsiteX67" fmla="*/ 215897 w 1954625"/>
              <a:gd name="connsiteY67" fmla="*/ 711594 h 1954625"/>
              <a:gd name="connsiteX68" fmla="*/ 75474 w 1954625"/>
              <a:gd name="connsiteY68" fmla="*/ 584720 h 1954625"/>
              <a:gd name="connsiteX69" fmla="*/ 186399 w 1954625"/>
              <a:gd name="connsiteY69" fmla="*/ 392595 h 1954625"/>
              <a:gd name="connsiteX70" fmla="*/ 375782 w 1954625"/>
              <a:gd name="connsiteY70" fmla="*/ 453769 h 1954625"/>
              <a:gd name="connsiteX71" fmla="*/ 417266 w 1954625"/>
              <a:gd name="connsiteY71" fmla="*/ 409006 h 1954625"/>
              <a:gd name="connsiteX72" fmla="*/ 454596 w 1954625"/>
              <a:gd name="connsiteY72" fmla="*/ 378342 h 1954625"/>
              <a:gd name="connsiteX73" fmla="*/ 392595 w 1954625"/>
              <a:gd name="connsiteY73" fmla="*/ 186398 h 1954625"/>
              <a:gd name="connsiteX74" fmla="*/ 584720 w 1954625"/>
              <a:gd name="connsiteY74" fmla="*/ 75474 h 1954625"/>
              <a:gd name="connsiteX75" fmla="*/ 722964 w 1954625"/>
              <a:gd name="connsiteY75" fmla="*/ 228481 h 1954625"/>
              <a:gd name="connsiteX76" fmla="*/ 812681 w 1954625"/>
              <a:gd name="connsiteY76" fmla="*/ 203404 h 1954625"/>
              <a:gd name="connsiteX77" fmla="*/ 823131 w 1954625"/>
              <a:gd name="connsiteY77" fmla="*/ 201809 h 1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54625" h="1954625">
                <a:moveTo>
                  <a:pt x="974890" y="760674"/>
                </a:moveTo>
                <a:cubicBezTo>
                  <a:pt x="855245" y="760674"/>
                  <a:pt x="758253" y="857666"/>
                  <a:pt x="758253" y="977312"/>
                </a:cubicBezTo>
                <a:cubicBezTo>
                  <a:pt x="758253" y="1096957"/>
                  <a:pt x="855245" y="1193949"/>
                  <a:pt x="974890" y="1193949"/>
                </a:cubicBezTo>
                <a:cubicBezTo>
                  <a:pt x="1094536" y="1193949"/>
                  <a:pt x="1191528" y="1096957"/>
                  <a:pt x="1191528" y="977312"/>
                </a:cubicBezTo>
                <a:cubicBezTo>
                  <a:pt x="1191528" y="857666"/>
                  <a:pt x="1094536" y="760674"/>
                  <a:pt x="974890" y="760674"/>
                </a:cubicBezTo>
                <a:close/>
                <a:moveTo>
                  <a:pt x="977313" y="582480"/>
                </a:moveTo>
                <a:cubicBezTo>
                  <a:pt x="1195372" y="582480"/>
                  <a:pt x="1372145" y="759253"/>
                  <a:pt x="1372145" y="977313"/>
                </a:cubicBezTo>
                <a:cubicBezTo>
                  <a:pt x="1372145" y="1195372"/>
                  <a:pt x="1195372" y="1372145"/>
                  <a:pt x="977313" y="1372145"/>
                </a:cubicBezTo>
                <a:cubicBezTo>
                  <a:pt x="759253" y="1372145"/>
                  <a:pt x="582480" y="1195372"/>
                  <a:pt x="582480" y="977313"/>
                </a:cubicBezTo>
                <a:cubicBezTo>
                  <a:pt x="582480" y="759253"/>
                  <a:pt x="759253" y="582480"/>
                  <a:pt x="977313" y="582480"/>
                </a:cubicBezTo>
                <a:close/>
                <a:moveTo>
                  <a:pt x="977313" y="385359"/>
                </a:moveTo>
                <a:cubicBezTo>
                  <a:pt x="650386" y="385359"/>
                  <a:pt x="385359" y="650386"/>
                  <a:pt x="385359" y="977313"/>
                </a:cubicBezTo>
                <a:cubicBezTo>
                  <a:pt x="385359" y="1304240"/>
                  <a:pt x="650386" y="1569267"/>
                  <a:pt x="977313" y="1569267"/>
                </a:cubicBezTo>
                <a:cubicBezTo>
                  <a:pt x="1304240" y="1569267"/>
                  <a:pt x="1569267" y="1304240"/>
                  <a:pt x="1569267" y="977313"/>
                </a:cubicBezTo>
                <a:cubicBezTo>
                  <a:pt x="1569267" y="650386"/>
                  <a:pt x="1304240" y="385359"/>
                  <a:pt x="977313" y="385359"/>
                </a:cubicBezTo>
                <a:close/>
                <a:moveTo>
                  <a:pt x="866389" y="0"/>
                </a:moveTo>
                <a:lnTo>
                  <a:pt x="1088238" y="0"/>
                </a:lnTo>
                <a:lnTo>
                  <a:pt x="1131494" y="201809"/>
                </a:lnTo>
                <a:lnTo>
                  <a:pt x="1141946" y="203404"/>
                </a:lnTo>
                <a:lnTo>
                  <a:pt x="1230544" y="229719"/>
                </a:lnTo>
                <a:lnTo>
                  <a:pt x="1369907" y="75474"/>
                </a:lnTo>
                <a:lnTo>
                  <a:pt x="1562033" y="186398"/>
                </a:lnTo>
                <a:lnTo>
                  <a:pt x="1500289" y="377538"/>
                </a:lnTo>
                <a:lnTo>
                  <a:pt x="1511906" y="386009"/>
                </a:lnTo>
                <a:cubicBezTo>
                  <a:pt x="1533522" y="404733"/>
                  <a:pt x="1554143" y="424570"/>
                  <a:pt x="1573682" y="445436"/>
                </a:cubicBezTo>
                <a:lnTo>
                  <a:pt x="1580309" y="453296"/>
                </a:lnTo>
                <a:lnTo>
                  <a:pt x="1768229" y="392595"/>
                </a:lnTo>
                <a:lnTo>
                  <a:pt x="1879154" y="584720"/>
                </a:lnTo>
                <a:lnTo>
                  <a:pt x="1739146" y="711218"/>
                </a:lnTo>
                <a:lnTo>
                  <a:pt x="1750475" y="739327"/>
                </a:lnTo>
                <a:lnTo>
                  <a:pt x="1772732" y="827400"/>
                </a:lnTo>
                <a:lnTo>
                  <a:pt x="1954625" y="866390"/>
                </a:lnTo>
                <a:lnTo>
                  <a:pt x="1954625" y="1088237"/>
                </a:lnTo>
                <a:lnTo>
                  <a:pt x="1784257" y="1124755"/>
                </a:lnTo>
                <a:lnTo>
                  <a:pt x="1777607" y="1168330"/>
                </a:lnTo>
                <a:cubicBezTo>
                  <a:pt x="1772846" y="1191595"/>
                  <a:pt x="1767096" y="1214500"/>
                  <a:pt x="1760403" y="1236999"/>
                </a:cubicBezTo>
                <a:lnTo>
                  <a:pt x="1753662" y="1256525"/>
                </a:lnTo>
                <a:lnTo>
                  <a:pt x="1879154" y="1369907"/>
                </a:lnTo>
                <a:lnTo>
                  <a:pt x="1768229" y="1562032"/>
                </a:lnTo>
                <a:lnTo>
                  <a:pt x="1614014" y="1512217"/>
                </a:lnTo>
                <a:lnTo>
                  <a:pt x="1595001" y="1538291"/>
                </a:lnTo>
                <a:cubicBezTo>
                  <a:pt x="1576279" y="1559906"/>
                  <a:pt x="1556441" y="1580528"/>
                  <a:pt x="1535576" y="1600067"/>
                </a:cubicBezTo>
                <a:lnTo>
                  <a:pt x="1513675" y="1618527"/>
                </a:lnTo>
                <a:lnTo>
                  <a:pt x="1562033" y="1768228"/>
                </a:lnTo>
                <a:lnTo>
                  <a:pt x="1369907" y="1879152"/>
                </a:lnTo>
                <a:lnTo>
                  <a:pt x="1267926" y="1766283"/>
                </a:lnTo>
                <a:lnTo>
                  <a:pt x="1241683" y="1776862"/>
                </a:lnTo>
                <a:lnTo>
                  <a:pt x="1119736" y="1807677"/>
                </a:lnTo>
                <a:lnTo>
                  <a:pt x="1088238" y="1954625"/>
                </a:lnTo>
                <a:lnTo>
                  <a:pt x="866389" y="1954625"/>
                </a:lnTo>
                <a:lnTo>
                  <a:pt x="834825" y="1807370"/>
                </a:lnTo>
                <a:lnTo>
                  <a:pt x="812681" y="1803991"/>
                </a:lnTo>
                <a:lnTo>
                  <a:pt x="686492" y="1766513"/>
                </a:lnTo>
                <a:lnTo>
                  <a:pt x="584720" y="1879152"/>
                </a:lnTo>
                <a:lnTo>
                  <a:pt x="392595" y="1768228"/>
                </a:lnTo>
                <a:lnTo>
                  <a:pt x="440697" y="1619316"/>
                </a:lnTo>
                <a:lnTo>
                  <a:pt x="346962" y="1523315"/>
                </a:lnTo>
                <a:lnTo>
                  <a:pt x="339516" y="1512571"/>
                </a:lnTo>
                <a:lnTo>
                  <a:pt x="186399" y="1562032"/>
                </a:lnTo>
                <a:lnTo>
                  <a:pt x="75474" y="1369907"/>
                </a:lnTo>
                <a:lnTo>
                  <a:pt x="201055" y="1256443"/>
                </a:lnTo>
                <a:lnTo>
                  <a:pt x="188719" y="1217616"/>
                </a:lnTo>
                <a:lnTo>
                  <a:pt x="170032" y="1124683"/>
                </a:lnTo>
                <a:lnTo>
                  <a:pt x="0" y="1088237"/>
                </a:lnTo>
                <a:lnTo>
                  <a:pt x="0" y="866390"/>
                </a:lnTo>
                <a:lnTo>
                  <a:pt x="180204" y="827762"/>
                </a:lnTo>
                <a:lnTo>
                  <a:pt x="188719" y="789780"/>
                </a:lnTo>
                <a:lnTo>
                  <a:pt x="215897" y="711594"/>
                </a:lnTo>
                <a:lnTo>
                  <a:pt x="75474" y="584720"/>
                </a:lnTo>
                <a:lnTo>
                  <a:pt x="186399" y="392595"/>
                </a:lnTo>
                <a:lnTo>
                  <a:pt x="375782" y="453769"/>
                </a:lnTo>
                <a:lnTo>
                  <a:pt x="417266" y="409006"/>
                </a:lnTo>
                <a:lnTo>
                  <a:pt x="454596" y="378342"/>
                </a:lnTo>
                <a:lnTo>
                  <a:pt x="392595" y="186398"/>
                </a:lnTo>
                <a:lnTo>
                  <a:pt x="584720" y="75474"/>
                </a:lnTo>
                <a:lnTo>
                  <a:pt x="722964" y="228481"/>
                </a:lnTo>
                <a:lnTo>
                  <a:pt x="812681" y="203404"/>
                </a:lnTo>
                <a:lnTo>
                  <a:pt x="823131" y="201809"/>
                </a:lnTo>
                <a:close/>
              </a:path>
            </a:pathLst>
          </a:cu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6242207" y="4347406"/>
            <a:ext cx="847272" cy="847272"/>
          </a:xfrm>
          <a:custGeom>
            <a:avLst/>
            <a:gdLst>
              <a:gd name="connsiteX0" fmla="*/ 974890 w 1954625"/>
              <a:gd name="connsiteY0" fmla="*/ 760674 h 1954625"/>
              <a:gd name="connsiteX1" fmla="*/ 758253 w 1954625"/>
              <a:gd name="connsiteY1" fmla="*/ 977312 h 1954625"/>
              <a:gd name="connsiteX2" fmla="*/ 974890 w 1954625"/>
              <a:gd name="connsiteY2" fmla="*/ 1193949 h 1954625"/>
              <a:gd name="connsiteX3" fmla="*/ 1191528 w 1954625"/>
              <a:gd name="connsiteY3" fmla="*/ 977312 h 1954625"/>
              <a:gd name="connsiteX4" fmla="*/ 974890 w 1954625"/>
              <a:gd name="connsiteY4" fmla="*/ 760674 h 1954625"/>
              <a:gd name="connsiteX5" fmla="*/ 977313 w 1954625"/>
              <a:gd name="connsiteY5" fmla="*/ 582480 h 1954625"/>
              <a:gd name="connsiteX6" fmla="*/ 1372145 w 1954625"/>
              <a:gd name="connsiteY6" fmla="*/ 977313 h 1954625"/>
              <a:gd name="connsiteX7" fmla="*/ 977313 w 1954625"/>
              <a:gd name="connsiteY7" fmla="*/ 1372145 h 1954625"/>
              <a:gd name="connsiteX8" fmla="*/ 582480 w 1954625"/>
              <a:gd name="connsiteY8" fmla="*/ 977313 h 1954625"/>
              <a:gd name="connsiteX9" fmla="*/ 977313 w 1954625"/>
              <a:gd name="connsiteY9" fmla="*/ 582480 h 1954625"/>
              <a:gd name="connsiteX10" fmla="*/ 977313 w 1954625"/>
              <a:gd name="connsiteY10" fmla="*/ 385359 h 1954625"/>
              <a:gd name="connsiteX11" fmla="*/ 385359 w 1954625"/>
              <a:gd name="connsiteY11" fmla="*/ 977313 h 1954625"/>
              <a:gd name="connsiteX12" fmla="*/ 977313 w 1954625"/>
              <a:gd name="connsiteY12" fmla="*/ 1569267 h 1954625"/>
              <a:gd name="connsiteX13" fmla="*/ 1569267 w 1954625"/>
              <a:gd name="connsiteY13" fmla="*/ 977313 h 1954625"/>
              <a:gd name="connsiteX14" fmla="*/ 977313 w 1954625"/>
              <a:gd name="connsiteY14" fmla="*/ 385359 h 1954625"/>
              <a:gd name="connsiteX15" fmla="*/ 866389 w 1954625"/>
              <a:gd name="connsiteY15" fmla="*/ 0 h 1954625"/>
              <a:gd name="connsiteX16" fmla="*/ 1088238 w 1954625"/>
              <a:gd name="connsiteY16" fmla="*/ 0 h 1954625"/>
              <a:gd name="connsiteX17" fmla="*/ 1131494 w 1954625"/>
              <a:gd name="connsiteY17" fmla="*/ 201809 h 1954625"/>
              <a:gd name="connsiteX18" fmla="*/ 1141946 w 1954625"/>
              <a:gd name="connsiteY18" fmla="*/ 203404 h 1954625"/>
              <a:gd name="connsiteX19" fmla="*/ 1230544 w 1954625"/>
              <a:gd name="connsiteY19" fmla="*/ 229719 h 1954625"/>
              <a:gd name="connsiteX20" fmla="*/ 1369907 w 1954625"/>
              <a:gd name="connsiteY20" fmla="*/ 75474 h 1954625"/>
              <a:gd name="connsiteX21" fmla="*/ 1562033 w 1954625"/>
              <a:gd name="connsiteY21" fmla="*/ 186398 h 1954625"/>
              <a:gd name="connsiteX22" fmla="*/ 1500289 w 1954625"/>
              <a:gd name="connsiteY22" fmla="*/ 377538 h 1954625"/>
              <a:gd name="connsiteX23" fmla="*/ 1511906 w 1954625"/>
              <a:gd name="connsiteY23" fmla="*/ 386009 h 1954625"/>
              <a:gd name="connsiteX24" fmla="*/ 1573682 w 1954625"/>
              <a:gd name="connsiteY24" fmla="*/ 445436 h 1954625"/>
              <a:gd name="connsiteX25" fmla="*/ 1580309 w 1954625"/>
              <a:gd name="connsiteY25" fmla="*/ 453296 h 1954625"/>
              <a:gd name="connsiteX26" fmla="*/ 1768229 w 1954625"/>
              <a:gd name="connsiteY26" fmla="*/ 392595 h 1954625"/>
              <a:gd name="connsiteX27" fmla="*/ 1879154 w 1954625"/>
              <a:gd name="connsiteY27" fmla="*/ 584720 h 1954625"/>
              <a:gd name="connsiteX28" fmla="*/ 1739146 w 1954625"/>
              <a:gd name="connsiteY28" fmla="*/ 711218 h 1954625"/>
              <a:gd name="connsiteX29" fmla="*/ 1750475 w 1954625"/>
              <a:gd name="connsiteY29" fmla="*/ 739327 h 1954625"/>
              <a:gd name="connsiteX30" fmla="*/ 1772732 w 1954625"/>
              <a:gd name="connsiteY30" fmla="*/ 827400 h 1954625"/>
              <a:gd name="connsiteX31" fmla="*/ 1954625 w 1954625"/>
              <a:gd name="connsiteY31" fmla="*/ 866390 h 1954625"/>
              <a:gd name="connsiteX32" fmla="*/ 1954625 w 1954625"/>
              <a:gd name="connsiteY32" fmla="*/ 1088237 h 1954625"/>
              <a:gd name="connsiteX33" fmla="*/ 1784257 w 1954625"/>
              <a:gd name="connsiteY33" fmla="*/ 1124755 h 1954625"/>
              <a:gd name="connsiteX34" fmla="*/ 1777607 w 1954625"/>
              <a:gd name="connsiteY34" fmla="*/ 1168330 h 1954625"/>
              <a:gd name="connsiteX35" fmla="*/ 1760403 w 1954625"/>
              <a:gd name="connsiteY35" fmla="*/ 1236999 h 1954625"/>
              <a:gd name="connsiteX36" fmla="*/ 1753662 w 1954625"/>
              <a:gd name="connsiteY36" fmla="*/ 1256525 h 1954625"/>
              <a:gd name="connsiteX37" fmla="*/ 1879154 w 1954625"/>
              <a:gd name="connsiteY37" fmla="*/ 1369907 h 1954625"/>
              <a:gd name="connsiteX38" fmla="*/ 1768229 w 1954625"/>
              <a:gd name="connsiteY38" fmla="*/ 1562032 h 1954625"/>
              <a:gd name="connsiteX39" fmla="*/ 1614014 w 1954625"/>
              <a:gd name="connsiteY39" fmla="*/ 1512217 h 1954625"/>
              <a:gd name="connsiteX40" fmla="*/ 1595001 w 1954625"/>
              <a:gd name="connsiteY40" fmla="*/ 1538291 h 1954625"/>
              <a:gd name="connsiteX41" fmla="*/ 1535576 w 1954625"/>
              <a:gd name="connsiteY41" fmla="*/ 1600067 h 1954625"/>
              <a:gd name="connsiteX42" fmla="*/ 1513675 w 1954625"/>
              <a:gd name="connsiteY42" fmla="*/ 1618527 h 1954625"/>
              <a:gd name="connsiteX43" fmla="*/ 1562033 w 1954625"/>
              <a:gd name="connsiteY43" fmla="*/ 1768228 h 1954625"/>
              <a:gd name="connsiteX44" fmla="*/ 1369907 w 1954625"/>
              <a:gd name="connsiteY44" fmla="*/ 1879152 h 1954625"/>
              <a:gd name="connsiteX45" fmla="*/ 1267926 w 1954625"/>
              <a:gd name="connsiteY45" fmla="*/ 1766283 h 1954625"/>
              <a:gd name="connsiteX46" fmla="*/ 1241683 w 1954625"/>
              <a:gd name="connsiteY46" fmla="*/ 1776862 h 1954625"/>
              <a:gd name="connsiteX47" fmla="*/ 1119736 w 1954625"/>
              <a:gd name="connsiteY47" fmla="*/ 1807677 h 1954625"/>
              <a:gd name="connsiteX48" fmla="*/ 1088238 w 1954625"/>
              <a:gd name="connsiteY48" fmla="*/ 1954625 h 1954625"/>
              <a:gd name="connsiteX49" fmla="*/ 866389 w 1954625"/>
              <a:gd name="connsiteY49" fmla="*/ 1954625 h 1954625"/>
              <a:gd name="connsiteX50" fmla="*/ 834825 w 1954625"/>
              <a:gd name="connsiteY50" fmla="*/ 1807370 h 1954625"/>
              <a:gd name="connsiteX51" fmla="*/ 812681 w 1954625"/>
              <a:gd name="connsiteY51" fmla="*/ 1803991 h 1954625"/>
              <a:gd name="connsiteX52" fmla="*/ 686492 w 1954625"/>
              <a:gd name="connsiteY52" fmla="*/ 1766513 h 1954625"/>
              <a:gd name="connsiteX53" fmla="*/ 584720 w 1954625"/>
              <a:gd name="connsiteY53" fmla="*/ 1879152 h 1954625"/>
              <a:gd name="connsiteX54" fmla="*/ 392595 w 1954625"/>
              <a:gd name="connsiteY54" fmla="*/ 1768228 h 1954625"/>
              <a:gd name="connsiteX55" fmla="*/ 440697 w 1954625"/>
              <a:gd name="connsiteY55" fmla="*/ 1619316 h 1954625"/>
              <a:gd name="connsiteX56" fmla="*/ 346962 w 1954625"/>
              <a:gd name="connsiteY56" fmla="*/ 1523315 h 1954625"/>
              <a:gd name="connsiteX57" fmla="*/ 339516 w 1954625"/>
              <a:gd name="connsiteY57" fmla="*/ 1512571 h 1954625"/>
              <a:gd name="connsiteX58" fmla="*/ 186399 w 1954625"/>
              <a:gd name="connsiteY58" fmla="*/ 1562032 h 1954625"/>
              <a:gd name="connsiteX59" fmla="*/ 75474 w 1954625"/>
              <a:gd name="connsiteY59" fmla="*/ 1369907 h 1954625"/>
              <a:gd name="connsiteX60" fmla="*/ 201055 w 1954625"/>
              <a:gd name="connsiteY60" fmla="*/ 1256443 h 1954625"/>
              <a:gd name="connsiteX61" fmla="*/ 188719 w 1954625"/>
              <a:gd name="connsiteY61" fmla="*/ 1217616 h 1954625"/>
              <a:gd name="connsiteX62" fmla="*/ 170032 w 1954625"/>
              <a:gd name="connsiteY62" fmla="*/ 1124683 h 1954625"/>
              <a:gd name="connsiteX63" fmla="*/ 0 w 1954625"/>
              <a:gd name="connsiteY63" fmla="*/ 1088237 h 1954625"/>
              <a:gd name="connsiteX64" fmla="*/ 0 w 1954625"/>
              <a:gd name="connsiteY64" fmla="*/ 866390 h 1954625"/>
              <a:gd name="connsiteX65" fmla="*/ 180204 w 1954625"/>
              <a:gd name="connsiteY65" fmla="*/ 827762 h 1954625"/>
              <a:gd name="connsiteX66" fmla="*/ 188719 w 1954625"/>
              <a:gd name="connsiteY66" fmla="*/ 789780 h 1954625"/>
              <a:gd name="connsiteX67" fmla="*/ 215897 w 1954625"/>
              <a:gd name="connsiteY67" fmla="*/ 711594 h 1954625"/>
              <a:gd name="connsiteX68" fmla="*/ 75474 w 1954625"/>
              <a:gd name="connsiteY68" fmla="*/ 584720 h 1954625"/>
              <a:gd name="connsiteX69" fmla="*/ 186399 w 1954625"/>
              <a:gd name="connsiteY69" fmla="*/ 392595 h 1954625"/>
              <a:gd name="connsiteX70" fmla="*/ 375782 w 1954625"/>
              <a:gd name="connsiteY70" fmla="*/ 453769 h 1954625"/>
              <a:gd name="connsiteX71" fmla="*/ 417266 w 1954625"/>
              <a:gd name="connsiteY71" fmla="*/ 409006 h 1954625"/>
              <a:gd name="connsiteX72" fmla="*/ 454596 w 1954625"/>
              <a:gd name="connsiteY72" fmla="*/ 378342 h 1954625"/>
              <a:gd name="connsiteX73" fmla="*/ 392595 w 1954625"/>
              <a:gd name="connsiteY73" fmla="*/ 186398 h 1954625"/>
              <a:gd name="connsiteX74" fmla="*/ 584720 w 1954625"/>
              <a:gd name="connsiteY74" fmla="*/ 75474 h 1954625"/>
              <a:gd name="connsiteX75" fmla="*/ 722964 w 1954625"/>
              <a:gd name="connsiteY75" fmla="*/ 228481 h 1954625"/>
              <a:gd name="connsiteX76" fmla="*/ 812681 w 1954625"/>
              <a:gd name="connsiteY76" fmla="*/ 203404 h 1954625"/>
              <a:gd name="connsiteX77" fmla="*/ 823131 w 1954625"/>
              <a:gd name="connsiteY77" fmla="*/ 201809 h 1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54625" h="1954625">
                <a:moveTo>
                  <a:pt x="974890" y="760674"/>
                </a:moveTo>
                <a:cubicBezTo>
                  <a:pt x="855245" y="760674"/>
                  <a:pt x="758253" y="857666"/>
                  <a:pt x="758253" y="977312"/>
                </a:cubicBezTo>
                <a:cubicBezTo>
                  <a:pt x="758253" y="1096957"/>
                  <a:pt x="855245" y="1193949"/>
                  <a:pt x="974890" y="1193949"/>
                </a:cubicBezTo>
                <a:cubicBezTo>
                  <a:pt x="1094536" y="1193949"/>
                  <a:pt x="1191528" y="1096957"/>
                  <a:pt x="1191528" y="977312"/>
                </a:cubicBezTo>
                <a:cubicBezTo>
                  <a:pt x="1191528" y="857666"/>
                  <a:pt x="1094536" y="760674"/>
                  <a:pt x="974890" y="760674"/>
                </a:cubicBezTo>
                <a:close/>
                <a:moveTo>
                  <a:pt x="977313" y="582480"/>
                </a:moveTo>
                <a:cubicBezTo>
                  <a:pt x="1195372" y="582480"/>
                  <a:pt x="1372145" y="759253"/>
                  <a:pt x="1372145" y="977313"/>
                </a:cubicBezTo>
                <a:cubicBezTo>
                  <a:pt x="1372145" y="1195372"/>
                  <a:pt x="1195372" y="1372145"/>
                  <a:pt x="977313" y="1372145"/>
                </a:cubicBezTo>
                <a:cubicBezTo>
                  <a:pt x="759253" y="1372145"/>
                  <a:pt x="582480" y="1195372"/>
                  <a:pt x="582480" y="977313"/>
                </a:cubicBezTo>
                <a:cubicBezTo>
                  <a:pt x="582480" y="759253"/>
                  <a:pt x="759253" y="582480"/>
                  <a:pt x="977313" y="582480"/>
                </a:cubicBezTo>
                <a:close/>
                <a:moveTo>
                  <a:pt x="977313" y="385359"/>
                </a:moveTo>
                <a:cubicBezTo>
                  <a:pt x="650386" y="385359"/>
                  <a:pt x="385359" y="650386"/>
                  <a:pt x="385359" y="977313"/>
                </a:cubicBezTo>
                <a:cubicBezTo>
                  <a:pt x="385359" y="1304240"/>
                  <a:pt x="650386" y="1569267"/>
                  <a:pt x="977313" y="1569267"/>
                </a:cubicBezTo>
                <a:cubicBezTo>
                  <a:pt x="1304240" y="1569267"/>
                  <a:pt x="1569267" y="1304240"/>
                  <a:pt x="1569267" y="977313"/>
                </a:cubicBezTo>
                <a:cubicBezTo>
                  <a:pt x="1569267" y="650386"/>
                  <a:pt x="1304240" y="385359"/>
                  <a:pt x="977313" y="385359"/>
                </a:cubicBezTo>
                <a:close/>
                <a:moveTo>
                  <a:pt x="866389" y="0"/>
                </a:moveTo>
                <a:lnTo>
                  <a:pt x="1088238" y="0"/>
                </a:lnTo>
                <a:lnTo>
                  <a:pt x="1131494" y="201809"/>
                </a:lnTo>
                <a:lnTo>
                  <a:pt x="1141946" y="203404"/>
                </a:lnTo>
                <a:lnTo>
                  <a:pt x="1230544" y="229719"/>
                </a:lnTo>
                <a:lnTo>
                  <a:pt x="1369907" y="75474"/>
                </a:lnTo>
                <a:lnTo>
                  <a:pt x="1562033" y="186398"/>
                </a:lnTo>
                <a:lnTo>
                  <a:pt x="1500289" y="377538"/>
                </a:lnTo>
                <a:lnTo>
                  <a:pt x="1511906" y="386009"/>
                </a:lnTo>
                <a:cubicBezTo>
                  <a:pt x="1533522" y="404733"/>
                  <a:pt x="1554143" y="424570"/>
                  <a:pt x="1573682" y="445436"/>
                </a:cubicBezTo>
                <a:lnTo>
                  <a:pt x="1580309" y="453296"/>
                </a:lnTo>
                <a:lnTo>
                  <a:pt x="1768229" y="392595"/>
                </a:lnTo>
                <a:lnTo>
                  <a:pt x="1879154" y="584720"/>
                </a:lnTo>
                <a:lnTo>
                  <a:pt x="1739146" y="711218"/>
                </a:lnTo>
                <a:lnTo>
                  <a:pt x="1750475" y="739327"/>
                </a:lnTo>
                <a:lnTo>
                  <a:pt x="1772732" y="827400"/>
                </a:lnTo>
                <a:lnTo>
                  <a:pt x="1954625" y="866390"/>
                </a:lnTo>
                <a:lnTo>
                  <a:pt x="1954625" y="1088237"/>
                </a:lnTo>
                <a:lnTo>
                  <a:pt x="1784257" y="1124755"/>
                </a:lnTo>
                <a:lnTo>
                  <a:pt x="1777607" y="1168330"/>
                </a:lnTo>
                <a:cubicBezTo>
                  <a:pt x="1772846" y="1191595"/>
                  <a:pt x="1767096" y="1214500"/>
                  <a:pt x="1760403" y="1236999"/>
                </a:cubicBezTo>
                <a:lnTo>
                  <a:pt x="1753662" y="1256525"/>
                </a:lnTo>
                <a:lnTo>
                  <a:pt x="1879154" y="1369907"/>
                </a:lnTo>
                <a:lnTo>
                  <a:pt x="1768229" y="1562032"/>
                </a:lnTo>
                <a:lnTo>
                  <a:pt x="1614014" y="1512217"/>
                </a:lnTo>
                <a:lnTo>
                  <a:pt x="1595001" y="1538291"/>
                </a:lnTo>
                <a:cubicBezTo>
                  <a:pt x="1576279" y="1559906"/>
                  <a:pt x="1556441" y="1580528"/>
                  <a:pt x="1535576" y="1600067"/>
                </a:cubicBezTo>
                <a:lnTo>
                  <a:pt x="1513675" y="1618527"/>
                </a:lnTo>
                <a:lnTo>
                  <a:pt x="1562033" y="1768228"/>
                </a:lnTo>
                <a:lnTo>
                  <a:pt x="1369907" y="1879152"/>
                </a:lnTo>
                <a:lnTo>
                  <a:pt x="1267926" y="1766283"/>
                </a:lnTo>
                <a:lnTo>
                  <a:pt x="1241683" y="1776862"/>
                </a:lnTo>
                <a:lnTo>
                  <a:pt x="1119736" y="1807677"/>
                </a:lnTo>
                <a:lnTo>
                  <a:pt x="1088238" y="1954625"/>
                </a:lnTo>
                <a:lnTo>
                  <a:pt x="866389" y="1954625"/>
                </a:lnTo>
                <a:lnTo>
                  <a:pt x="834825" y="1807370"/>
                </a:lnTo>
                <a:lnTo>
                  <a:pt x="812681" y="1803991"/>
                </a:lnTo>
                <a:lnTo>
                  <a:pt x="686492" y="1766513"/>
                </a:lnTo>
                <a:lnTo>
                  <a:pt x="584720" y="1879152"/>
                </a:lnTo>
                <a:lnTo>
                  <a:pt x="392595" y="1768228"/>
                </a:lnTo>
                <a:lnTo>
                  <a:pt x="440697" y="1619316"/>
                </a:lnTo>
                <a:lnTo>
                  <a:pt x="346962" y="1523315"/>
                </a:lnTo>
                <a:lnTo>
                  <a:pt x="339516" y="1512571"/>
                </a:lnTo>
                <a:lnTo>
                  <a:pt x="186399" y="1562032"/>
                </a:lnTo>
                <a:lnTo>
                  <a:pt x="75474" y="1369907"/>
                </a:lnTo>
                <a:lnTo>
                  <a:pt x="201055" y="1256443"/>
                </a:lnTo>
                <a:lnTo>
                  <a:pt x="188719" y="1217616"/>
                </a:lnTo>
                <a:lnTo>
                  <a:pt x="170032" y="1124683"/>
                </a:lnTo>
                <a:lnTo>
                  <a:pt x="0" y="1088237"/>
                </a:lnTo>
                <a:lnTo>
                  <a:pt x="0" y="866390"/>
                </a:lnTo>
                <a:lnTo>
                  <a:pt x="180204" y="827762"/>
                </a:lnTo>
                <a:lnTo>
                  <a:pt x="188719" y="789780"/>
                </a:lnTo>
                <a:lnTo>
                  <a:pt x="215897" y="711594"/>
                </a:lnTo>
                <a:lnTo>
                  <a:pt x="75474" y="584720"/>
                </a:lnTo>
                <a:lnTo>
                  <a:pt x="186399" y="392595"/>
                </a:lnTo>
                <a:lnTo>
                  <a:pt x="375782" y="453769"/>
                </a:lnTo>
                <a:lnTo>
                  <a:pt x="417266" y="409006"/>
                </a:lnTo>
                <a:lnTo>
                  <a:pt x="454596" y="378342"/>
                </a:lnTo>
                <a:lnTo>
                  <a:pt x="392595" y="186398"/>
                </a:lnTo>
                <a:lnTo>
                  <a:pt x="584720" y="75474"/>
                </a:lnTo>
                <a:lnTo>
                  <a:pt x="722964" y="228481"/>
                </a:lnTo>
                <a:lnTo>
                  <a:pt x="812681" y="203404"/>
                </a:lnTo>
                <a:lnTo>
                  <a:pt x="823131" y="201809"/>
                </a:lnTo>
                <a:close/>
              </a:path>
            </a:pathLst>
          </a:cu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a:off x="7090035" y="4382475"/>
            <a:ext cx="1124191" cy="1124191"/>
          </a:xfrm>
          <a:custGeom>
            <a:avLst/>
            <a:gdLst>
              <a:gd name="connsiteX0" fmla="*/ 974890 w 1954625"/>
              <a:gd name="connsiteY0" fmla="*/ 760674 h 1954625"/>
              <a:gd name="connsiteX1" fmla="*/ 758253 w 1954625"/>
              <a:gd name="connsiteY1" fmla="*/ 977312 h 1954625"/>
              <a:gd name="connsiteX2" fmla="*/ 974890 w 1954625"/>
              <a:gd name="connsiteY2" fmla="*/ 1193949 h 1954625"/>
              <a:gd name="connsiteX3" fmla="*/ 1191528 w 1954625"/>
              <a:gd name="connsiteY3" fmla="*/ 977312 h 1954625"/>
              <a:gd name="connsiteX4" fmla="*/ 974890 w 1954625"/>
              <a:gd name="connsiteY4" fmla="*/ 760674 h 1954625"/>
              <a:gd name="connsiteX5" fmla="*/ 977313 w 1954625"/>
              <a:gd name="connsiteY5" fmla="*/ 582480 h 1954625"/>
              <a:gd name="connsiteX6" fmla="*/ 1372145 w 1954625"/>
              <a:gd name="connsiteY6" fmla="*/ 977313 h 1954625"/>
              <a:gd name="connsiteX7" fmla="*/ 977313 w 1954625"/>
              <a:gd name="connsiteY7" fmla="*/ 1372145 h 1954625"/>
              <a:gd name="connsiteX8" fmla="*/ 582480 w 1954625"/>
              <a:gd name="connsiteY8" fmla="*/ 977313 h 1954625"/>
              <a:gd name="connsiteX9" fmla="*/ 977313 w 1954625"/>
              <a:gd name="connsiteY9" fmla="*/ 582480 h 1954625"/>
              <a:gd name="connsiteX10" fmla="*/ 977313 w 1954625"/>
              <a:gd name="connsiteY10" fmla="*/ 385359 h 1954625"/>
              <a:gd name="connsiteX11" fmla="*/ 385359 w 1954625"/>
              <a:gd name="connsiteY11" fmla="*/ 977313 h 1954625"/>
              <a:gd name="connsiteX12" fmla="*/ 977313 w 1954625"/>
              <a:gd name="connsiteY12" fmla="*/ 1569267 h 1954625"/>
              <a:gd name="connsiteX13" fmla="*/ 1569267 w 1954625"/>
              <a:gd name="connsiteY13" fmla="*/ 977313 h 1954625"/>
              <a:gd name="connsiteX14" fmla="*/ 977313 w 1954625"/>
              <a:gd name="connsiteY14" fmla="*/ 385359 h 1954625"/>
              <a:gd name="connsiteX15" fmla="*/ 866389 w 1954625"/>
              <a:gd name="connsiteY15" fmla="*/ 0 h 1954625"/>
              <a:gd name="connsiteX16" fmla="*/ 1088238 w 1954625"/>
              <a:gd name="connsiteY16" fmla="*/ 0 h 1954625"/>
              <a:gd name="connsiteX17" fmla="*/ 1131494 w 1954625"/>
              <a:gd name="connsiteY17" fmla="*/ 201809 h 1954625"/>
              <a:gd name="connsiteX18" fmla="*/ 1141946 w 1954625"/>
              <a:gd name="connsiteY18" fmla="*/ 203404 h 1954625"/>
              <a:gd name="connsiteX19" fmla="*/ 1230544 w 1954625"/>
              <a:gd name="connsiteY19" fmla="*/ 229719 h 1954625"/>
              <a:gd name="connsiteX20" fmla="*/ 1369907 w 1954625"/>
              <a:gd name="connsiteY20" fmla="*/ 75474 h 1954625"/>
              <a:gd name="connsiteX21" fmla="*/ 1562033 w 1954625"/>
              <a:gd name="connsiteY21" fmla="*/ 186398 h 1954625"/>
              <a:gd name="connsiteX22" fmla="*/ 1500289 w 1954625"/>
              <a:gd name="connsiteY22" fmla="*/ 377538 h 1954625"/>
              <a:gd name="connsiteX23" fmla="*/ 1511906 w 1954625"/>
              <a:gd name="connsiteY23" fmla="*/ 386009 h 1954625"/>
              <a:gd name="connsiteX24" fmla="*/ 1573682 w 1954625"/>
              <a:gd name="connsiteY24" fmla="*/ 445436 h 1954625"/>
              <a:gd name="connsiteX25" fmla="*/ 1580309 w 1954625"/>
              <a:gd name="connsiteY25" fmla="*/ 453296 h 1954625"/>
              <a:gd name="connsiteX26" fmla="*/ 1768229 w 1954625"/>
              <a:gd name="connsiteY26" fmla="*/ 392595 h 1954625"/>
              <a:gd name="connsiteX27" fmla="*/ 1879154 w 1954625"/>
              <a:gd name="connsiteY27" fmla="*/ 584720 h 1954625"/>
              <a:gd name="connsiteX28" fmla="*/ 1739146 w 1954625"/>
              <a:gd name="connsiteY28" fmla="*/ 711218 h 1954625"/>
              <a:gd name="connsiteX29" fmla="*/ 1750475 w 1954625"/>
              <a:gd name="connsiteY29" fmla="*/ 739327 h 1954625"/>
              <a:gd name="connsiteX30" fmla="*/ 1772732 w 1954625"/>
              <a:gd name="connsiteY30" fmla="*/ 827400 h 1954625"/>
              <a:gd name="connsiteX31" fmla="*/ 1954625 w 1954625"/>
              <a:gd name="connsiteY31" fmla="*/ 866390 h 1954625"/>
              <a:gd name="connsiteX32" fmla="*/ 1954625 w 1954625"/>
              <a:gd name="connsiteY32" fmla="*/ 1088237 h 1954625"/>
              <a:gd name="connsiteX33" fmla="*/ 1784257 w 1954625"/>
              <a:gd name="connsiteY33" fmla="*/ 1124755 h 1954625"/>
              <a:gd name="connsiteX34" fmla="*/ 1777607 w 1954625"/>
              <a:gd name="connsiteY34" fmla="*/ 1168330 h 1954625"/>
              <a:gd name="connsiteX35" fmla="*/ 1760403 w 1954625"/>
              <a:gd name="connsiteY35" fmla="*/ 1236999 h 1954625"/>
              <a:gd name="connsiteX36" fmla="*/ 1753662 w 1954625"/>
              <a:gd name="connsiteY36" fmla="*/ 1256525 h 1954625"/>
              <a:gd name="connsiteX37" fmla="*/ 1879154 w 1954625"/>
              <a:gd name="connsiteY37" fmla="*/ 1369907 h 1954625"/>
              <a:gd name="connsiteX38" fmla="*/ 1768229 w 1954625"/>
              <a:gd name="connsiteY38" fmla="*/ 1562032 h 1954625"/>
              <a:gd name="connsiteX39" fmla="*/ 1614014 w 1954625"/>
              <a:gd name="connsiteY39" fmla="*/ 1512217 h 1954625"/>
              <a:gd name="connsiteX40" fmla="*/ 1595001 w 1954625"/>
              <a:gd name="connsiteY40" fmla="*/ 1538291 h 1954625"/>
              <a:gd name="connsiteX41" fmla="*/ 1535576 w 1954625"/>
              <a:gd name="connsiteY41" fmla="*/ 1600067 h 1954625"/>
              <a:gd name="connsiteX42" fmla="*/ 1513675 w 1954625"/>
              <a:gd name="connsiteY42" fmla="*/ 1618527 h 1954625"/>
              <a:gd name="connsiteX43" fmla="*/ 1562033 w 1954625"/>
              <a:gd name="connsiteY43" fmla="*/ 1768228 h 1954625"/>
              <a:gd name="connsiteX44" fmla="*/ 1369907 w 1954625"/>
              <a:gd name="connsiteY44" fmla="*/ 1879152 h 1954625"/>
              <a:gd name="connsiteX45" fmla="*/ 1267926 w 1954625"/>
              <a:gd name="connsiteY45" fmla="*/ 1766283 h 1954625"/>
              <a:gd name="connsiteX46" fmla="*/ 1241683 w 1954625"/>
              <a:gd name="connsiteY46" fmla="*/ 1776862 h 1954625"/>
              <a:gd name="connsiteX47" fmla="*/ 1119736 w 1954625"/>
              <a:gd name="connsiteY47" fmla="*/ 1807677 h 1954625"/>
              <a:gd name="connsiteX48" fmla="*/ 1088238 w 1954625"/>
              <a:gd name="connsiteY48" fmla="*/ 1954625 h 1954625"/>
              <a:gd name="connsiteX49" fmla="*/ 866389 w 1954625"/>
              <a:gd name="connsiteY49" fmla="*/ 1954625 h 1954625"/>
              <a:gd name="connsiteX50" fmla="*/ 834825 w 1954625"/>
              <a:gd name="connsiteY50" fmla="*/ 1807370 h 1954625"/>
              <a:gd name="connsiteX51" fmla="*/ 812681 w 1954625"/>
              <a:gd name="connsiteY51" fmla="*/ 1803991 h 1954625"/>
              <a:gd name="connsiteX52" fmla="*/ 686492 w 1954625"/>
              <a:gd name="connsiteY52" fmla="*/ 1766513 h 1954625"/>
              <a:gd name="connsiteX53" fmla="*/ 584720 w 1954625"/>
              <a:gd name="connsiteY53" fmla="*/ 1879152 h 1954625"/>
              <a:gd name="connsiteX54" fmla="*/ 392595 w 1954625"/>
              <a:gd name="connsiteY54" fmla="*/ 1768228 h 1954625"/>
              <a:gd name="connsiteX55" fmla="*/ 440697 w 1954625"/>
              <a:gd name="connsiteY55" fmla="*/ 1619316 h 1954625"/>
              <a:gd name="connsiteX56" fmla="*/ 346962 w 1954625"/>
              <a:gd name="connsiteY56" fmla="*/ 1523315 h 1954625"/>
              <a:gd name="connsiteX57" fmla="*/ 339516 w 1954625"/>
              <a:gd name="connsiteY57" fmla="*/ 1512571 h 1954625"/>
              <a:gd name="connsiteX58" fmla="*/ 186399 w 1954625"/>
              <a:gd name="connsiteY58" fmla="*/ 1562032 h 1954625"/>
              <a:gd name="connsiteX59" fmla="*/ 75474 w 1954625"/>
              <a:gd name="connsiteY59" fmla="*/ 1369907 h 1954625"/>
              <a:gd name="connsiteX60" fmla="*/ 201055 w 1954625"/>
              <a:gd name="connsiteY60" fmla="*/ 1256443 h 1954625"/>
              <a:gd name="connsiteX61" fmla="*/ 188719 w 1954625"/>
              <a:gd name="connsiteY61" fmla="*/ 1217616 h 1954625"/>
              <a:gd name="connsiteX62" fmla="*/ 170032 w 1954625"/>
              <a:gd name="connsiteY62" fmla="*/ 1124683 h 1954625"/>
              <a:gd name="connsiteX63" fmla="*/ 0 w 1954625"/>
              <a:gd name="connsiteY63" fmla="*/ 1088237 h 1954625"/>
              <a:gd name="connsiteX64" fmla="*/ 0 w 1954625"/>
              <a:gd name="connsiteY64" fmla="*/ 866390 h 1954625"/>
              <a:gd name="connsiteX65" fmla="*/ 180204 w 1954625"/>
              <a:gd name="connsiteY65" fmla="*/ 827762 h 1954625"/>
              <a:gd name="connsiteX66" fmla="*/ 188719 w 1954625"/>
              <a:gd name="connsiteY66" fmla="*/ 789780 h 1954625"/>
              <a:gd name="connsiteX67" fmla="*/ 215897 w 1954625"/>
              <a:gd name="connsiteY67" fmla="*/ 711594 h 1954625"/>
              <a:gd name="connsiteX68" fmla="*/ 75474 w 1954625"/>
              <a:gd name="connsiteY68" fmla="*/ 584720 h 1954625"/>
              <a:gd name="connsiteX69" fmla="*/ 186399 w 1954625"/>
              <a:gd name="connsiteY69" fmla="*/ 392595 h 1954625"/>
              <a:gd name="connsiteX70" fmla="*/ 375782 w 1954625"/>
              <a:gd name="connsiteY70" fmla="*/ 453769 h 1954625"/>
              <a:gd name="connsiteX71" fmla="*/ 417266 w 1954625"/>
              <a:gd name="connsiteY71" fmla="*/ 409006 h 1954625"/>
              <a:gd name="connsiteX72" fmla="*/ 454596 w 1954625"/>
              <a:gd name="connsiteY72" fmla="*/ 378342 h 1954625"/>
              <a:gd name="connsiteX73" fmla="*/ 392595 w 1954625"/>
              <a:gd name="connsiteY73" fmla="*/ 186398 h 1954625"/>
              <a:gd name="connsiteX74" fmla="*/ 584720 w 1954625"/>
              <a:gd name="connsiteY74" fmla="*/ 75474 h 1954625"/>
              <a:gd name="connsiteX75" fmla="*/ 722964 w 1954625"/>
              <a:gd name="connsiteY75" fmla="*/ 228481 h 1954625"/>
              <a:gd name="connsiteX76" fmla="*/ 812681 w 1954625"/>
              <a:gd name="connsiteY76" fmla="*/ 203404 h 1954625"/>
              <a:gd name="connsiteX77" fmla="*/ 823131 w 1954625"/>
              <a:gd name="connsiteY77" fmla="*/ 201809 h 1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54625" h="1954625">
                <a:moveTo>
                  <a:pt x="974890" y="760674"/>
                </a:moveTo>
                <a:cubicBezTo>
                  <a:pt x="855245" y="760674"/>
                  <a:pt x="758253" y="857666"/>
                  <a:pt x="758253" y="977312"/>
                </a:cubicBezTo>
                <a:cubicBezTo>
                  <a:pt x="758253" y="1096957"/>
                  <a:pt x="855245" y="1193949"/>
                  <a:pt x="974890" y="1193949"/>
                </a:cubicBezTo>
                <a:cubicBezTo>
                  <a:pt x="1094536" y="1193949"/>
                  <a:pt x="1191528" y="1096957"/>
                  <a:pt x="1191528" y="977312"/>
                </a:cubicBezTo>
                <a:cubicBezTo>
                  <a:pt x="1191528" y="857666"/>
                  <a:pt x="1094536" y="760674"/>
                  <a:pt x="974890" y="760674"/>
                </a:cubicBezTo>
                <a:close/>
                <a:moveTo>
                  <a:pt x="977313" y="582480"/>
                </a:moveTo>
                <a:cubicBezTo>
                  <a:pt x="1195372" y="582480"/>
                  <a:pt x="1372145" y="759253"/>
                  <a:pt x="1372145" y="977313"/>
                </a:cubicBezTo>
                <a:cubicBezTo>
                  <a:pt x="1372145" y="1195372"/>
                  <a:pt x="1195372" y="1372145"/>
                  <a:pt x="977313" y="1372145"/>
                </a:cubicBezTo>
                <a:cubicBezTo>
                  <a:pt x="759253" y="1372145"/>
                  <a:pt x="582480" y="1195372"/>
                  <a:pt x="582480" y="977313"/>
                </a:cubicBezTo>
                <a:cubicBezTo>
                  <a:pt x="582480" y="759253"/>
                  <a:pt x="759253" y="582480"/>
                  <a:pt x="977313" y="582480"/>
                </a:cubicBezTo>
                <a:close/>
                <a:moveTo>
                  <a:pt x="977313" y="385359"/>
                </a:moveTo>
                <a:cubicBezTo>
                  <a:pt x="650386" y="385359"/>
                  <a:pt x="385359" y="650386"/>
                  <a:pt x="385359" y="977313"/>
                </a:cubicBezTo>
                <a:cubicBezTo>
                  <a:pt x="385359" y="1304240"/>
                  <a:pt x="650386" y="1569267"/>
                  <a:pt x="977313" y="1569267"/>
                </a:cubicBezTo>
                <a:cubicBezTo>
                  <a:pt x="1304240" y="1569267"/>
                  <a:pt x="1569267" y="1304240"/>
                  <a:pt x="1569267" y="977313"/>
                </a:cubicBezTo>
                <a:cubicBezTo>
                  <a:pt x="1569267" y="650386"/>
                  <a:pt x="1304240" y="385359"/>
                  <a:pt x="977313" y="385359"/>
                </a:cubicBezTo>
                <a:close/>
                <a:moveTo>
                  <a:pt x="866389" y="0"/>
                </a:moveTo>
                <a:lnTo>
                  <a:pt x="1088238" y="0"/>
                </a:lnTo>
                <a:lnTo>
                  <a:pt x="1131494" y="201809"/>
                </a:lnTo>
                <a:lnTo>
                  <a:pt x="1141946" y="203404"/>
                </a:lnTo>
                <a:lnTo>
                  <a:pt x="1230544" y="229719"/>
                </a:lnTo>
                <a:lnTo>
                  <a:pt x="1369907" y="75474"/>
                </a:lnTo>
                <a:lnTo>
                  <a:pt x="1562033" y="186398"/>
                </a:lnTo>
                <a:lnTo>
                  <a:pt x="1500289" y="377538"/>
                </a:lnTo>
                <a:lnTo>
                  <a:pt x="1511906" y="386009"/>
                </a:lnTo>
                <a:cubicBezTo>
                  <a:pt x="1533522" y="404733"/>
                  <a:pt x="1554143" y="424570"/>
                  <a:pt x="1573682" y="445436"/>
                </a:cubicBezTo>
                <a:lnTo>
                  <a:pt x="1580309" y="453296"/>
                </a:lnTo>
                <a:lnTo>
                  <a:pt x="1768229" y="392595"/>
                </a:lnTo>
                <a:lnTo>
                  <a:pt x="1879154" y="584720"/>
                </a:lnTo>
                <a:lnTo>
                  <a:pt x="1739146" y="711218"/>
                </a:lnTo>
                <a:lnTo>
                  <a:pt x="1750475" y="739327"/>
                </a:lnTo>
                <a:lnTo>
                  <a:pt x="1772732" y="827400"/>
                </a:lnTo>
                <a:lnTo>
                  <a:pt x="1954625" y="866390"/>
                </a:lnTo>
                <a:lnTo>
                  <a:pt x="1954625" y="1088237"/>
                </a:lnTo>
                <a:lnTo>
                  <a:pt x="1784257" y="1124755"/>
                </a:lnTo>
                <a:lnTo>
                  <a:pt x="1777607" y="1168330"/>
                </a:lnTo>
                <a:cubicBezTo>
                  <a:pt x="1772846" y="1191595"/>
                  <a:pt x="1767096" y="1214500"/>
                  <a:pt x="1760403" y="1236999"/>
                </a:cubicBezTo>
                <a:lnTo>
                  <a:pt x="1753662" y="1256525"/>
                </a:lnTo>
                <a:lnTo>
                  <a:pt x="1879154" y="1369907"/>
                </a:lnTo>
                <a:lnTo>
                  <a:pt x="1768229" y="1562032"/>
                </a:lnTo>
                <a:lnTo>
                  <a:pt x="1614014" y="1512217"/>
                </a:lnTo>
                <a:lnTo>
                  <a:pt x="1595001" y="1538291"/>
                </a:lnTo>
                <a:cubicBezTo>
                  <a:pt x="1576279" y="1559906"/>
                  <a:pt x="1556441" y="1580528"/>
                  <a:pt x="1535576" y="1600067"/>
                </a:cubicBezTo>
                <a:lnTo>
                  <a:pt x="1513675" y="1618527"/>
                </a:lnTo>
                <a:lnTo>
                  <a:pt x="1562033" y="1768228"/>
                </a:lnTo>
                <a:lnTo>
                  <a:pt x="1369907" y="1879152"/>
                </a:lnTo>
                <a:lnTo>
                  <a:pt x="1267926" y="1766283"/>
                </a:lnTo>
                <a:lnTo>
                  <a:pt x="1241683" y="1776862"/>
                </a:lnTo>
                <a:lnTo>
                  <a:pt x="1119736" y="1807677"/>
                </a:lnTo>
                <a:lnTo>
                  <a:pt x="1088238" y="1954625"/>
                </a:lnTo>
                <a:lnTo>
                  <a:pt x="866389" y="1954625"/>
                </a:lnTo>
                <a:lnTo>
                  <a:pt x="834825" y="1807370"/>
                </a:lnTo>
                <a:lnTo>
                  <a:pt x="812681" y="1803991"/>
                </a:lnTo>
                <a:lnTo>
                  <a:pt x="686492" y="1766513"/>
                </a:lnTo>
                <a:lnTo>
                  <a:pt x="584720" y="1879152"/>
                </a:lnTo>
                <a:lnTo>
                  <a:pt x="392595" y="1768228"/>
                </a:lnTo>
                <a:lnTo>
                  <a:pt x="440697" y="1619316"/>
                </a:lnTo>
                <a:lnTo>
                  <a:pt x="346962" y="1523315"/>
                </a:lnTo>
                <a:lnTo>
                  <a:pt x="339516" y="1512571"/>
                </a:lnTo>
                <a:lnTo>
                  <a:pt x="186399" y="1562032"/>
                </a:lnTo>
                <a:lnTo>
                  <a:pt x="75474" y="1369907"/>
                </a:lnTo>
                <a:lnTo>
                  <a:pt x="201055" y="1256443"/>
                </a:lnTo>
                <a:lnTo>
                  <a:pt x="188719" y="1217616"/>
                </a:lnTo>
                <a:lnTo>
                  <a:pt x="170032" y="1124683"/>
                </a:lnTo>
                <a:lnTo>
                  <a:pt x="0" y="1088237"/>
                </a:lnTo>
                <a:lnTo>
                  <a:pt x="0" y="866390"/>
                </a:lnTo>
                <a:lnTo>
                  <a:pt x="180204" y="827762"/>
                </a:lnTo>
                <a:lnTo>
                  <a:pt x="188719" y="789780"/>
                </a:lnTo>
                <a:lnTo>
                  <a:pt x="215897" y="711594"/>
                </a:lnTo>
                <a:lnTo>
                  <a:pt x="75474" y="584720"/>
                </a:lnTo>
                <a:lnTo>
                  <a:pt x="186399" y="392595"/>
                </a:lnTo>
                <a:lnTo>
                  <a:pt x="375782" y="453769"/>
                </a:lnTo>
                <a:lnTo>
                  <a:pt x="417266" y="409006"/>
                </a:lnTo>
                <a:lnTo>
                  <a:pt x="454596" y="378342"/>
                </a:lnTo>
                <a:lnTo>
                  <a:pt x="392595" y="186398"/>
                </a:lnTo>
                <a:lnTo>
                  <a:pt x="584720" y="75474"/>
                </a:lnTo>
                <a:lnTo>
                  <a:pt x="722964" y="228481"/>
                </a:lnTo>
                <a:lnTo>
                  <a:pt x="812681" y="203404"/>
                </a:lnTo>
                <a:lnTo>
                  <a:pt x="823131" y="201809"/>
                </a:lnTo>
                <a:close/>
              </a:path>
            </a:pathLst>
          </a:cu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3"/>
          <p:cNvGrpSpPr/>
          <p:nvPr/>
        </p:nvGrpSpPr>
        <p:grpSpPr>
          <a:xfrm>
            <a:off x="1379221" y="1344834"/>
            <a:ext cx="6080760" cy="1181100"/>
            <a:chOff x="2465977" y="766536"/>
            <a:chExt cx="6080760" cy="1181100"/>
          </a:xfrm>
        </p:grpSpPr>
        <p:pic>
          <p:nvPicPr>
            <p:cNvPr id="12" name="图片 11"/>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2860312" y="1433286"/>
              <a:ext cx="3854450" cy="143510"/>
            </a:xfrm>
            <a:prstGeom prst="rect">
              <a:avLst/>
            </a:prstGeom>
          </p:spPr>
        </p:pic>
        <p:grpSp>
          <p:nvGrpSpPr>
            <p:cNvPr id="13" name="组合 6"/>
            <p:cNvGrpSpPr/>
            <p:nvPr/>
          </p:nvGrpSpPr>
          <p:grpSpPr>
            <a:xfrm>
              <a:off x="2465977" y="766536"/>
              <a:ext cx="6080760" cy="1181100"/>
              <a:chOff x="1005840" y="1558290"/>
              <a:chExt cx="6080760" cy="1181100"/>
            </a:xfrm>
          </p:grpSpPr>
          <p:sp>
            <p:nvSpPr>
              <p:cNvPr id="14" name="椭圆 13"/>
              <p:cNvSpPr/>
              <p:nvPr/>
            </p:nvSpPr>
            <p:spPr>
              <a:xfrm>
                <a:off x="2581275" y="1558290"/>
                <a:ext cx="1181100" cy="1181100"/>
              </a:xfrm>
              <a:prstGeom prst="ellipse">
                <a:avLst/>
              </a:prstGeom>
              <a:solidFill>
                <a:schemeClr val="bg1"/>
              </a:solidFill>
              <a:ln>
                <a:no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005840" y="2072640"/>
                <a:ext cx="6080760" cy="152400"/>
              </a:xfrm>
              <a:prstGeom prst="rect">
                <a:avLst/>
              </a:prstGeom>
              <a:gradFill>
                <a:gsLst>
                  <a:gs pos="59000">
                    <a:srgbClr val="F7F7F7"/>
                  </a:gs>
                  <a:gs pos="25000">
                    <a:srgbClr val="F7F7F7"/>
                  </a:gs>
                  <a:gs pos="0">
                    <a:srgbClr val="F2F2F2"/>
                  </a:gs>
                  <a:gs pos="100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2581275" y="1558290"/>
                <a:ext cx="1181100" cy="118110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13"/>
          <p:cNvGrpSpPr/>
          <p:nvPr/>
        </p:nvGrpSpPr>
        <p:grpSpPr>
          <a:xfrm>
            <a:off x="3073723" y="1540096"/>
            <a:ext cx="1000117" cy="790576"/>
            <a:chOff x="3792178" y="1253898"/>
            <a:chExt cx="1000117" cy="790576"/>
          </a:xfrm>
        </p:grpSpPr>
        <p:sp>
          <p:nvSpPr>
            <p:cNvPr id="18" name="椭圆 17"/>
            <p:cNvSpPr/>
            <p:nvPr/>
          </p:nvSpPr>
          <p:spPr>
            <a:xfrm>
              <a:off x="3868374" y="1253898"/>
              <a:ext cx="790576" cy="790576"/>
            </a:xfrm>
            <a:prstGeom prst="ellipse">
              <a:avLst/>
            </a:prstGeom>
            <a:solidFill>
              <a:schemeClr val="accent1"/>
            </a:soli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a:off x="3874724" y="1492230"/>
              <a:ext cx="188913" cy="325342"/>
            </a:xfrm>
            <a:custGeom>
              <a:avLst/>
              <a:gdLst>
                <a:gd name="connsiteX0" fmla="*/ 35844 w 188913"/>
                <a:gd name="connsiteY0" fmla="*/ 0 h 325342"/>
                <a:gd name="connsiteX1" fmla="*/ 88077 w 188913"/>
                <a:gd name="connsiteY1" fmla="*/ 10545 h 325342"/>
                <a:gd name="connsiteX2" fmla="*/ 188913 w 188913"/>
                <a:gd name="connsiteY2" fmla="*/ 162671 h 325342"/>
                <a:gd name="connsiteX3" fmla="*/ 88077 w 188913"/>
                <a:gd name="connsiteY3" fmla="*/ 314797 h 325342"/>
                <a:gd name="connsiteX4" fmla="*/ 35844 w 188913"/>
                <a:gd name="connsiteY4" fmla="*/ 325342 h 325342"/>
                <a:gd name="connsiteX5" fmla="*/ 31064 w 188913"/>
                <a:gd name="connsiteY5" fmla="*/ 316535 h 325342"/>
                <a:gd name="connsiteX6" fmla="*/ 0 w 188913"/>
                <a:gd name="connsiteY6" fmla="*/ 162671 h 325342"/>
                <a:gd name="connsiteX7" fmla="*/ 31064 w 188913"/>
                <a:gd name="connsiteY7" fmla="*/ 8807 h 32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913" h="325342">
                  <a:moveTo>
                    <a:pt x="35844" y="0"/>
                  </a:moveTo>
                  <a:lnTo>
                    <a:pt x="88077" y="10545"/>
                  </a:lnTo>
                  <a:cubicBezTo>
                    <a:pt x="147334" y="35609"/>
                    <a:pt x="188913" y="94285"/>
                    <a:pt x="188913" y="162671"/>
                  </a:cubicBezTo>
                  <a:cubicBezTo>
                    <a:pt x="188913" y="231058"/>
                    <a:pt x="147334" y="289733"/>
                    <a:pt x="88077" y="314797"/>
                  </a:cubicBezTo>
                  <a:lnTo>
                    <a:pt x="35844" y="325342"/>
                  </a:lnTo>
                  <a:lnTo>
                    <a:pt x="31064" y="316535"/>
                  </a:lnTo>
                  <a:cubicBezTo>
                    <a:pt x="11061" y="269244"/>
                    <a:pt x="0" y="217249"/>
                    <a:pt x="0" y="162671"/>
                  </a:cubicBezTo>
                  <a:cubicBezTo>
                    <a:pt x="0" y="108093"/>
                    <a:pt x="11061" y="56099"/>
                    <a:pt x="31064" y="8807"/>
                  </a:cubicBezTo>
                  <a:close/>
                </a:path>
              </a:pathLst>
            </a:cu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5"/>
            <p:cNvGrpSpPr/>
            <p:nvPr/>
          </p:nvGrpSpPr>
          <p:grpSpPr>
            <a:xfrm>
              <a:off x="3792178" y="1353907"/>
              <a:ext cx="1000117" cy="595624"/>
              <a:chOff x="1662527" y="3306338"/>
              <a:chExt cx="1000117" cy="595624"/>
            </a:xfrm>
          </p:grpSpPr>
          <p:sp>
            <p:nvSpPr>
              <p:cNvPr id="21" name="文本框 20"/>
              <p:cNvSpPr txBox="1"/>
              <p:nvPr/>
            </p:nvSpPr>
            <p:spPr>
              <a:xfrm>
                <a:off x="1662527" y="3306338"/>
                <a:ext cx="1000117"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1806192" y="3666064"/>
                <a:ext cx="740410" cy="235898"/>
              </a:xfrm>
              <a:prstGeom prst="rect">
                <a:avLst/>
              </a:prstGeom>
              <a:noFill/>
            </p:spPr>
            <p:txBody>
              <a:bodyPr wrap="square" rtlCol="0">
                <a:spAutoFit/>
              </a:bodyPr>
              <a:lstStyle/>
              <a:p>
                <a:pPr algn="ctr"/>
                <a:r>
                  <a:rPr lang="en-US" altLang="zh-CN" sz="9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18"/>
          <p:cNvGrpSpPr/>
          <p:nvPr/>
        </p:nvGrpSpPr>
        <p:grpSpPr>
          <a:xfrm>
            <a:off x="4726302" y="2071388"/>
            <a:ext cx="2467343" cy="923088"/>
            <a:chOff x="7945248" y="2621083"/>
            <a:chExt cx="2467343" cy="923089"/>
          </a:xfrm>
        </p:grpSpPr>
        <p:sp>
          <p:nvSpPr>
            <p:cNvPr id="24" name="文本框 23"/>
            <p:cNvSpPr txBox="1"/>
            <p:nvPr/>
          </p:nvSpPr>
          <p:spPr>
            <a:xfrm>
              <a:off x="79452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5" name="文本框 24"/>
            <p:cNvSpPr txBox="1"/>
            <p:nvPr/>
          </p:nvSpPr>
          <p:spPr>
            <a:xfrm>
              <a:off x="7963585" y="2930798"/>
              <a:ext cx="2449006"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26" name="组合 8"/>
          <p:cNvGrpSpPr/>
          <p:nvPr/>
        </p:nvGrpSpPr>
        <p:grpSpPr>
          <a:xfrm>
            <a:off x="1976121" y="2576734"/>
            <a:ext cx="6080760" cy="1181100"/>
            <a:chOff x="3062877" y="1998436"/>
            <a:chExt cx="6080760" cy="1181100"/>
          </a:xfrm>
        </p:grpSpPr>
        <p:pic>
          <p:nvPicPr>
            <p:cNvPr id="27" name="图片 26"/>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3457212" y="2665186"/>
              <a:ext cx="3854450" cy="143510"/>
            </a:xfrm>
            <a:prstGeom prst="rect">
              <a:avLst/>
            </a:prstGeom>
          </p:spPr>
        </p:pic>
        <p:grpSp>
          <p:nvGrpSpPr>
            <p:cNvPr id="28" name="组合 38"/>
            <p:cNvGrpSpPr/>
            <p:nvPr/>
          </p:nvGrpSpPr>
          <p:grpSpPr>
            <a:xfrm>
              <a:off x="3062877" y="1998436"/>
              <a:ext cx="6080760" cy="1181100"/>
              <a:chOff x="1005840" y="1558290"/>
              <a:chExt cx="6080760" cy="1181100"/>
            </a:xfrm>
          </p:grpSpPr>
          <p:sp>
            <p:nvSpPr>
              <p:cNvPr id="29" name="椭圆 28"/>
              <p:cNvSpPr/>
              <p:nvPr/>
            </p:nvSpPr>
            <p:spPr>
              <a:xfrm>
                <a:off x="2581275" y="1558290"/>
                <a:ext cx="1181100" cy="1181100"/>
              </a:xfrm>
              <a:prstGeom prst="ellipse">
                <a:avLst/>
              </a:prstGeom>
              <a:solidFill>
                <a:schemeClr val="bg1"/>
              </a:solidFill>
              <a:ln>
                <a:no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005840" y="2072640"/>
                <a:ext cx="6080760" cy="152400"/>
              </a:xfrm>
              <a:prstGeom prst="rect">
                <a:avLst/>
              </a:prstGeom>
              <a:gradFill>
                <a:gsLst>
                  <a:gs pos="59000">
                    <a:srgbClr val="F7F7F7"/>
                  </a:gs>
                  <a:gs pos="25000">
                    <a:srgbClr val="F7F7F7"/>
                  </a:gs>
                  <a:gs pos="0">
                    <a:srgbClr val="F2F2F2"/>
                  </a:gs>
                  <a:gs pos="100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2581275" y="1558290"/>
                <a:ext cx="1181100" cy="118110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 name="组合 22"/>
          <p:cNvGrpSpPr/>
          <p:nvPr/>
        </p:nvGrpSpPr>
        <p:grpSpPr>
          <a:xfrm>
            <a:off x="3670623" y="2771994"/>
            <a:ext cx="1000117" cy="790576"/>
            <a:chOff x="4389078" y="2485798"/>
            <a:chExt cx="1000117" cy="790576"/>
          </a:xfrm>
        </p:grpSpPr>
        <p:sp>
          <p:nvSpPr>
            <p:cNvPr id="33" name="椭圆 32"/>
            <p:cNvSpPr/>
            <p:nvPr/>
          </p:nvSpPr>
          <p:spPr>
            <a:xfrm>
              <a:off x="4465274" y="2485798"/>
              <a:ext cx="790576" cy="790576"/>
            </a:xfrm>
            <a:prstGeom prst="ellipse">
              <a:avLst/>
            </a:prstGeom>
            <a:solidFill>
              <a:schemeClr val="accent2"/>
            </a:soli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3"/>
            <p:cNvSpPr/>
            <p:nvPr/>
          </p:nvSpPr>
          <p:spPr>
            <a:xfrm>
              <a:off x="4471624" y="2724130"/>
              <a:ext cx="188913" cy="325342"/>
            </a:xfrm>
            <a:custGeom>
              <a:avLst/>
              <a:gdLst>
                <a:gd name="connsiteX0" fmla="*/ 35844 w 188913"/>
                <a:gd name="connsiteY0" fmla="*/ 0 h 325342"/>
                <a:gd name="connsiteX1" fmla="*/ 88077 w 188913"/>
                <a:gd name="connsiteY1" fmla="*/ 10545 h 325342"/>
                <a:gd name="connsiteX2" fmla="*/ 188913 w 188913"/>
                <a:gd name="connsiteY2" fmla="*/ 162671 h 325342"/>
                <a:gd name="connsiteX3" fmla="*/ 88077 w 188913"/>
                <a:gd name="connsiteY3" fmla="*/ 314797 h 325342"/>
                <a:gd name="connsiteX4" fmla="*/ 35844 w 188913"/>
                <a:gd name="connsiteY4" fmla="*/ 325342 h 325342"/>
                <a:gd name="connsiteX5" fmla="*/ 31064 w 188913"/>
                <a:gd name="connsiteY5" fmla="*/ 316535 h 325342"/>
                <a:gd name="connsiteX6" fmla="*/ 0 w 188913"/>
                <a:gd name="connsiteY6" fmla="*/ 162671 h 325342"/>
                <a:gd name="connsiteX7" fmla="*/ 31064 w 188913"/>
                <a:gd name="connsiteY7" fmla="*/ 8807 h 32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913" h="325342">
                  <a:moveTo>
                    <a:pt x="35844" y="0"/>
                  </a:moveTo>
                  <a:lnTo>
                    <a:pt x="88077" y="10545"/>
                  </a:lnTo>
                  <a:cubicBezTo>
                    <a:pt x="147334" y="35609"/>
                    <a:pt x="188913" y="94285"/>
                    <a:pt x="188913" y="162671"/>
                  </a:cubicBezTo>
                  <a:cubicBezTo>
                    <a:pt x="188913" y="231058"/>
                    <a:pt x="147334" y="289733"/>
                    <a:pt x="88077" y="314797"/>
                  </a:cubicBezTo>
                  <a:lnTo>
                    <a:pt x="35844" y="325342"/>
                  </a:lnTo>
                  <a:lnTo>
                    <a:pt x="31064" y="316535"/>
                  </a:lnTo>
                  <a:cubicBezTo>
                    <a:pt x="11061" y="269244"/>
                    <a:pt x="0" y="217249"/>
                    <a:pt x="0" y="162671"/>
                  </a:cubicBezTo>
                  <a:cubicBezTo>
                    <a:pt x="0" y="108093"/>
                    <a:pt x="11061" y="56099"/>
                    <a:pt x="31064" y="8807"/>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41"/>
            <p:cNvGrpSpPr/>
            <p:nvPr/>
          </p:nvGrpSpPr>
          <p:grpSpPr>
            <a:xfrm>
              <a:off x="4389078" y="2585807"/>
              <a:ext cx="1000117" cy="595624"/>
              <a:chOff x="1662527" y="3306338"/>
              <a:chExt cx="1000117" cy="595624"/>
            </a:xfrm>
          </p:grpSpPr>
          <p:sp>
            <p:nvSpPr>
              <p:cNvPr id="36" name="文本框 35"/>
              <p:cNvSpPr txBox="1"/>
              <p:nvPr/>
            </p:nvSpPr>
            <p:spPr>
              <a:xfrm>
                <a:off x="1662527" y="3306338"/>
                <a:ext cx="1000117"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1806192" y="3666064"/>
                <a:ext cx="740410" cy="235898"/>
              </a:xfrm>
              <a:prstGeom prst="rect">
                <a:avLst/>
              </a:prstGeom>
              <a:noFill/>
            </p:spPr>
            <p:txBody>
              <a:bodyPr wrap="square" rtlCol="0">
                <a:spAutoFit/>
              </a:bodyPr>
              <a:lstStyle/>
              <a:p>
                <a:pPr algn="ctr"/>
                <a:r>
                  <a:rPr lang="en-US" altLang="zh-CN" sz="9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9" name="组合 42"/>
          <p:cNvGrpSpPr/>
          <p:nvPr/>
        </p:nvGrpSpPr>
        <p:grpSpPr>
          <a:xfrm>
            <a:off x="5323202" y="3303288"/>
            <a:ext cx="2397687" cy="923089"/>
            <a:chOff x="7945248" y="2621083"/>
            <a:chExt cx="2397687" cy="923090"/>
          </a:xfrm>
        </p:grpSpPr>
        <p:sp>
          <p:nvSpPr>
            <p:cNvPr id="40" name="文本框 39"/>
            <p:cNvSpPr txBox="1"/>
            <p:nvPr/>
          </p:nvSpPr>
          <p:spPr>
            <a:xfrm>
              <a:off x="79452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41" name="文本框 40"/>
            <p:cNvSpPr txBox="1"/>
            <p:nvPr/>
          </p:nvSpPr>
          <p:spPr>
            <a:xfrm>
              <a:off x="7963585" y="2930799"/>
              <a:ext cx="2379350"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45" name="组合 11"/>
          <p:cNvGrpSpPr/>
          <p:nvPr/>
        </p:nvGrpSpPr>
        <p:grpSpPr>
          <a:xfrm>
            <a:off x="2593341" y="3791926"/>
            <a:ext cx="6080760" cy="1181100"/>
            <a:chOff x="3680097" y="3213628"/>
            <a:chExt cx="6080760" cy="1181100"/>
          </a:xfrm>
        </p:grpSpPr>
        <p:pic>
          <p:nvPicPr>
            <p:cNvPr id="46" name="图片 4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4074432" y="3880378"/>
              <a:ext cx="3854450" cy="143510"/>
            </a:xfrm>
            <a:prstGeom prst="rect">
              <a:avLst/>
            </a:prstGeom>
          </p:spPr>
        </p:pic>
        <p:grpSp>
          <p:nvGrpSpPr>
            <p:cNvPr id="47" name="组合 52"/>
            <p:cNvGrpSpPr/>
            <p:nvPr/>
          </p:nvGrpSpPr>
          <p:grpSpPr>
            <a:xfrm>
              <a:off x="3680097" y="3213628"/>
              <a:ext cx="6080760" cy="1181100"/>
              <a:chOff x="1005840" y="1558290"/>
              <a:chExt cx="6080760" cy="1181100"/>
            </a:xfrm>
          </p:grpSpPr>
          <p:sp>
            <p:nvSpPr>
              <p:cNvPr id="48" name="椭圆 47"/>
              <p:cNvSpPr/>
              <p:nvPr/>
            </p:nvSpPr>
            <p:spPr>
              <a:xfrm>
                <a:off x="2581275" y="1558290"/>
                <a:ext cx="1181100" cy="1181100"/>
              </a:xfrm>
              <a:prstGeom prst="ellipse">
                <a:avLst/>
              </a:prstGeom>
              <a:solidFill>
                <a:schemeClr val="bg1"/>
              </a:solidFill>
              <a:ln>
                <a:no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05840" y="2072640"/>
                <a:ext cx="6080760" cy="152400"/>
              </a:xfrm>
              <a:prstGeom prst="rect">
                <a:avLst/>
              </a:prstGeom>
              <a:gradFill>
                <a:gsLst>
                  <a:gs pos="59000">
                    <a:srgbClr val="F7F7F7"/>
                  </a:gs>
                  <a:gs pos="25000">
                    <a:srgbClr val="F7F7F7"/>
                  </a:gs>
                  <a:gs pos="0">
                    <a:srgbClr val="F2F2F2"/>
                  </a:gs>
                  <a:gs pos="100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2581275" y="1558290"/>
                <a:ext cx="1181100" cy="118110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1" name="组合 50"/>
          <p:cNvGrpSpPr/>
          <p:nvPr/>
        </p:nvGrpSpPr>
        <p:grpSpPr>
          <a:xfrm>
            <a:off x="4287843" y="3987186"/>
            <a:ext cx="1000117" cy="790576"/>
            <a:chOff x="5006298" y="3700990"/>
            <a:chExt cx="1000117" cy="790576"/>
          </a:xfrm>
        </p:grpSpPr>
        <p:sp>
          <p:nvSpPr>
            <p:cNvPr id="52" name="椭圆 51"/>
            <p:cNvSpPr/>
            <p:nvPr/>
          </p:nvSpPr>
          <p:spPr>
            <a:xfrm>
              <a:off x="5082494" y="3700990"/>
              <a:ext cx="790576" cy="790576"/>
            </a:xfrm>
            <a:prstGeom prst="ellipse">
              <a:avLst/>
            </a:prstGeom>
            <a:solidFill>
              <a:schemeClr val="accent3"/>
            </a:soli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52"/>
            <p:cNvSpPr/>
            <p:nvPr/>
          </p:nvSpPr>
          <p:spPr>
            <a:xfrm>
              <a:off x="5088844" y="3939322"/>
              <a:ext cx="188913" cy="325342"/>
            </a:xfrm>
            <a:custGeom>
              <a:avLst/>
              <a:gdLst>
                <a:gd name="connsiteX0" fmla="*/ 35844 w 188913"/>
                <a:gd name="connsiteY0" fmla="*/ 0 h 325342"/>
                <a:gd name="connsiteX1" fmla="*/ 88077 w 188913"/>
                <a:gd name="connsiteY1" fmla="*/ 10545 h 325342"/>
                <a:gd name="connsiteX2" fmla="*/ 188913 w 188913"/>
                <a:gd name="connsiteY2" fmla="*/ 162671 h 325342"/>
                <a:gd name="connsiteX3" fmla="*/ 88077 w 188913"/>
                <a:gd name="connsiteY3" fmla="*/ 314797 h 325342"/>
                <a:gd name="connsiteX4" fmla="*/ 35844 w 188913"/>
                <a:gd name="connsiteY4" fmla="*/ 325342 h 325342"/>
                <a:gd name="connsiteX5" fmla="*/ 31064 w 188913"/>
                <a:gd name="connsiteY5" fmla="*/ 316535 h 325342"/>
                <a:gd name="connsiteX6" fmla="*/ 0 w 188913"/>
                <a:gd name="connsiteY6" fmla="*/ 162671 h 325342"/>
                <a:gd name="connsiteX7" fmla="*/ 31064 w 188913"/>
                <a:gd name="connsiteY7" fmla="*/ 8807 h 32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913" h="325342">
                  <a:moveTo>
                    <a:pt x="35844" y="0"/>
                  </a:moveTo>
                  <a:lnTo>
                    <a:pt x="88077" y="10545"/>
                  </a:lnTo>
                  <a:cubicBezTo>
                    <a:pt x="147334" y="35609"/>
                    <a:pt x="188913" y="94285"/>
                    <a:pt x="188913" y="162671"/>
                  </a:cubicBezTo>
                  <a:cubicBezTo>
                    <a:pt x="188913" y="231058"/>
                    <a:pt x="147334" y="289733"/>
                    <a:pt x="88077" y="314797"/>
                  </a:cubicBezTo>
                  <a:lnTo>
                    <a:pt x="35844" y="325342"/>
                  </a:lnTo>
                  <a:lnTo>
                    <a:pt x="31064" y="316535"/>
                  </a:lnTo>
                  <a:cubicBezTo>
                    <a:pt x="11061" y="269244"/>
                    <a:pt x="0" y="217249"/>
                    <a:pt x="0" y="162671"/>
                  </a:cubicBezTo>
                  <a:cubicBezTo>
                    <a:pt x="0" y="108093"/>
                    <a:pt x="11061" y="56099"/>
                    <a:pt x="31064" y="8807"/>
                  </a:cubicBezTo>
                  <a:close/>
                </a:path>
              </a:pathLst>
            </a:cu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5"/>
            <p:cNvGrpSpPr/>
            <p:nvPr/>
          </p:nvGrpSpPr>
          <p:grpSpPr>
            <a:xfrm>
              <a:off x="5006298" y="3800999"/>
              <a:ext cx="1000117" cy="595624"/>
              <a:chOff x="1662527" y="3306338"/>
              <a:chExt cx="1000117" cy="595624"/>
            </a:xfrm>
          </p:grpSpPr>
          <p:sp>
            <p:nvSpPr>
              <p:cNvPr id="55" name="文本框 54"/>
              <p:cNvSpPr txBox="1"/>
              <p:nvPr/>
            </p:nvSpPr>
            <p:spPr>
              <a:xfrm>
                <a:off x="1662527" y="3306338"/>
                <a:ext cx="1000117"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1806192" y="3666064"/>
                <a:ext cx="740410" cy="235898"/>
              </a:xfrm>
              <a:prstGeom prst="rect">
                <a:avLst/>
              </a:prstGeom>
              <a:noFill/>
            </p:spPr>
            <p:txBody>
              <a:bodyPr wrap="square" rtlCol="0">
                <a:spAutoFit/>
              </a:bodyPr>
              <a:lstStyle/>
              <a:p>
                <a:pPr algn="ctr"/>
                <a:r>
                  <a:rPr lang="en-US" altLang="zh-CN" sz="9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 name="组合 56"/>
          <p:cNvGrpSpPr/>
          <p:nvPr/>
        </p:nvGrpSpPr>
        <p:grpSpPr>
          <a:xfrm>
            <a:off x="5940422" y="4518478"/>
            <a:ext cx="2447023" cy="923088"/>
            <a:chOff x="7945248" y="2621083"/>
            <a:chExt cx="2447023" cy="923090"/>
          </a:xfrm>
        </p:grpSpPr>
        <p:sp>
          <p:nvSpPr>
            <p:cNvPr id="58" name="文本框 57"/>
            <p:cNvSpPr txBox="1"/>
            <p:nvPr/>
          </p:nvSpPr>
          <p:spPr>
            <a:xfrm>
              <a:off x="7945248" y="2621083"/>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59" name="文本框 58"/>
            <p:cNvSpPr txBox="1"/>
            <p:nvPr/>
          </p:nvSpPr>
          <p:spPr>
            <a:xfrm>
              <a:off x="7963585" y="2930799"/>
              <a:ext cx="2428686"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60" name="组合 12"/>
          <p:cNvGrpSpPr/>
          <p:nvPr/>
        </p:nvGrpSpPr>
        <p:grpSpPr>
          <a:xfrm>
            <a:off x="3164841" y="5035046"/>
            <a:ext cx="6080760" cy="1181100"/>
            <a:chOff x="4251597" y="4456748"/>
            <a:chExt cx="6080760" cy="1181100"/>
          </a:xfrm>
        </p:grpSpPr>
        <p:pic>
          <p:nvPicPr>
            <p:cNvPr id="61" name="图片 60"/>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4645932" y="5123498"/>
              <a:ext cx="3854450" cy="143510"/>
            </a:xfrm>
            <a:prstGeom prst="rect">
              <a:avLst/>
            </a:prstGeom>
          </p:spPr>
        </p:pic>
        <p:grpSp>
          <p:nvGrpSpPr>
            <p:cNvPr id="62" name="组合 66"/>
            <p:cNvGrpSpPr/>
            <p:nvPr/>
          </p:nvGrpSpPr>
          <p:grpSpPr>
            <a:xfrm>
              <a:off x="4251597" y="4456748"/>
              <a:ext cx="6080760" cy="1181100"/>
              <a:chOff x="1005840" y="1558290"/>
              <a:chExt cx="6080760" cy="1181100"/>
            </a:xfrm>
          </p:grpSpPr>
          <p:sp>
            <p:nvSpPr>
              <p:cNvPr id="63" name="椭圆 62"/>
              <p:cNvSpPr/>
              <p:nvPr/>
            </p:nvSpPr>
            <p:spPr>
              <a:xfrm>
                <a:off x="2581275" y="1558290"/>
                <a:ext cx="1181100" cy="1181100"/>
              </a:xfrm>
              <a:prstGeom prst="ellipse">
                <a:avLst/>
              </a:prstGeom>
              <a:solidFill>
                <a:schemeClr val="bg1"/>
              </a:solidFill>
              <a:ln>
                <a:no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1005840" y="2072640"/>
                <a:ext cx="6080760" cy="152400"/>
              </a:xfrm>
              <a:prstGeom prst="rect">
                <a:avLst/>
              </a:prstGeom>
              <a:gradFill>
                <a:gsLst>
                  <a:gs pos="59000">
                    <a:srgbClr val="F7F7F7"/>
                  </a:gs>
                  <a:gs pos="25000">
                    <a:srgbClr val="F7F7F7"/>
                  </a:gs>
                  <a:gs pos="0">
                    <a:srgbClr val="F2F2F2"/>
                  </a:gs>
                  <a:gs pos="100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2581275" y="1558290"/>
                <a:ext cx="1181100" cy="118110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6" name="组合 24"/>
          <p:cNvGrpSpPr/>
          <p:nvPr/>
        </p:nvGrpSpPr>
        <p:grpSpPr>
          <a:xfrm>
            <a:off x="4859343" y="5230304"/>
            <a:ext cx="1000117" cy="790576"/>
            <a:chOff x="5577798" y="4944110"/>
            <a:chExt cx="1000117" cy="790576"/>
          </a:xfrm>
        </p:grpSpPr>
        <p:sp>
          <p:nvSpPr>
            <p:cNvPr id="67" name="椭圆 66"/>
            <p:cNvSpPr/>
            <p:nvPr/>
          </p:nvSpPr>
          <p:spPr>
            <a:xfrm>
              <a:off x="5653994" y="4944110"/>
              <a:ext cx="790576" cy="790576"/>
            </a:xfrm>
            <a:prstGeom prst="ellipse">
              <a:avLst/>
            </a:prstGeom>
            <a:solidFill>
              <a:schemeClr val="accent4"/>
            </a:soli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a:off x="5660344" y="5182442"/>
              <a:ext cx="188913" cy="325342"/>
            </a:xfrm>
            <a:custGeom>
              <a:avLst/>
              <a:gdLst>
                <a:gd name="connsiteX0" fmla="*/ 35844 w 188913"/>
                <a:gd name="connsiteY0" fmla="*/ 0 h 325342"/>
                <a:gd name="connsiteX1" fmla="*/ 88077 w 188913"/>
                <a:gd name="connsiteY1" fmla="*/ 10545 h 325342"/>
                <a:gd name="connsiteX2" fmla="*/ 188913 w 188913"/>
                <a:gd name="connsiteY2" fmla="*/ 162671 h 325342"/>
                <a:gd name="connsiteX3" fmla="*/ 88077 w 188913"/>
                <a:gd name="connsiteY3" fmla="*/ 314797 h 325342"/>
                <a:gd name="connsiteX4" fmla="*/ 35844 w 188913"/>
                <a:gd name="connsiteY4" fmla="*/ 325342 h 325342"/>
                <a:gd name="connsiteX5" fmla="*/ 31064 w 188913"/>
                <a:gd name="connsiteY5" fmla="*/ 316535 h 325342"/>
                <a:gd name="connsiteX6" fmla="*/ 0 w 188913"/>
                <a:gd name="connsiteY6" fmla="*/ 162671 h 325342"/>
                <a:gd name="connsiteX7" fmla="*/ 31064 w 188913"/>
                <a:gd name="connsiteY7" fmla="*/ 8807 h 32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913" h="325342">
                  <a:moveTo>
                    <a:pt x="35844" y="0"/>
                  </a:moveTo>
                  <a:lnTo>
                    <a:pt x="88077" y="10545"/>
                  </a:lnTo>
                  <a:cubicBezTo>
                    <a:pt x="147334" y="35609"/>
                    <a:pt x="188913" y="94285"/>
                    <a:pt x="188913" y="162671"/>
                  </a:cubicBezTo>
                  <a:cubicBezTo>
                    <a:pt x="188913" y="231058"/>
                    <a:pt x="147334" y="289733"/>
                    <a:pt x="88077" y="314797"/>
                  </a:cubicBezTo>
                  <a:lnTo>
                    <a:pt x="35844" y="325342"/>
                  </a:lnTo>
                  <a:lnTo>
                    <a:pt x="31064" y="316535"/>
                  </a:lnTo>
                  <a:cubicBezTo>
                    <a:pt x="11061" y="269244"/>
                    <a:pt x="0" y="217249"/>
                    <a:pt x="0" y="162671"/>
                  </a:cubicBezTo>
                  <a:cubicBezTo>
                    <a:pt x="0" y="108093"/>
                    <a:pt x="11061" y="56099"/>
                    <a:pt x="31064" y="8807"/>
                  </a:cubicBez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组合 69"/>
            <p:cNvGrpSpPr/>
            <p:nvPr/>
          </p:nvGrpSpPr>
          <p:grpSpPr>
            <a:xfrm>
              <a:off x="5577798" y="5044119"/>
              <a:ext cx="1000117" cy="595624"/>
              <a:chOff x="1662527" y="3306338"/>
              <a:chExt cx="1000117" cy="595624"/>
            </a:xfrm>
          </p:grpSpPr>
          <p:sp>
            <p:nvSpPr>
              <p:cNvPr id="70" name="文本框 69"/>
              <p:cNvSpPr txBox="1"/>
              <p:nvPr/>
            </p:nvSpPr>
            <p:spPr>
              <a:xfrm>
                <a:off x="1662527" y="3306338"/>
                <a:ext cx="1000117"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1806192" y="3666064"/>
                <a:ext cx="740410" cy="235898"/>
              </a:xfrm>
              <a:prstGeom prst="rect">
                <a:avLst/>
              </a:prstGeom>
              <a:noFill/>
            </p:spPr>
            <p:txBody>
              <a:bodyPr wrap="square" rtlCol="0">
                <a:spAutoFit/>
              </a:bodyPr>
              <a:lstStyle/>
              <a:p>
                <a:pPr algn="ctr"/>
                <a:r>
                  <a:rPr lang="en-US" altLang="zh-CN" sz="9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9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0"/>
          <p:cNvGrpSpPr/>
          <p:nvPr/>
        </p:nvGrpSpPr>
        <p:grpSpPr>
          <a:xfrm>
            <a:off x="6511922" y="5761598"/>
            <a:ext cx="2421623" cy="923088"/>
            <a:chOff x="7945248" y="2621083"/>
            <a:chExt cx="2421623" cy="923090"/>
          </a:xfrm>
        </p:grpSpPr>
        <p:sp>
          <p:nvSpPr>
            <p:cNvPr id="73" name="文本框 72"/>
            <p:cNvSpPr txBox="1"/>
            <p:nvPr/>
          </p:nvSpPr>
          <p:spPr>
            <a:xfrm>
              <a:off x="7945248" y="2621083"/>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4" name="文本框 73"/>
            <p:cNvSpPr txBox="1"/>
            <p:nvPr/>
          </p:nvSpPr>
          <p:spPr>
            <a:xfrm>
              <a:off x="7963585" y="2930799"/>
              <a:ext cx="2403286"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75" name="Group 36"/>
          <p:cNvGrpSpPr>
            <a:grpSpLocks noChangeAspect="1"/>
          </p:cNvGrpSpPr>
          <p:nvPr/>
        </p:nvGrpSpPr>
        <p:grpSpPr bwMode="auto">
          <a:xfrm>
            <a:off x="2199451" y="2246808"/>
            <a:ext cx="488787" cy="422179"/>
            <a:chOff x="3321" y="1710"/>
            <a:chExt cx="1042" cy="900"/>
          </a:xfrm>
          <a:solidFill>
            <a:schemeClr val="accent1"/>
          </a:solidFill>
        </p:grpSpPr>
        <p:sp>
          <p:nvSpPr>
            <p:cNvPr id="76"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Freeform 53"/>
          <p:cNvSpPr>
            <a:spLocks noEditPoints="1"/>
          </p:cNvSpPr>
          <p:nvPr/>
        </p:nvSpPr>
        <p:spPr bwMode="auto">
          <a:xfrm>
            <a:off x="2807888" y="3440008"/>
            <a:ext cx="491112" cy="49111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solidFill>
          <a:ln>
            <a:noFill/>
          </a:ln>
        </p:spPr>
        <p:txBody>
          <a:bodyPr vert="horz" wrap="square" lIns="91440" tIns="45720" rIns="91440" bIns="45720" numCol="1" anchor="t" anchorCtr="0" compatLnSpc="1"/>
          <a:lstStyle/>
          <a:p>
            <a:endParaRPr lang="zh-CN" altLang="en-US" sz="2400">
              <a:solidFill>
                <a:srgbClr val="FFB85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1" name="Group 46"/>
          <p:cNvGrpSpPr>
            <a:grpSpLocks noChangeAspect="1"/>
          </p:cNvGrpSpPr>
          <p:nvPr/>
        </p:nvGrpSpPr>
        <p:grpSpPr bwMode="auto">
          <a:xfrm>
            <a:off x="3418779" y="4636814"/>
            <a:ext cx="564732" cy="349632"/>
            <a:chOff x="3098" y="1701"/>
            <a:chExt cx="1486" cy="920"/>
          </a:xfrm>
          <a:solidFill>
            <a:schemeClr val="accent3"/>
          </a:solidFill>
        </p:grpSpPr>
        <p:sp>
          <p:nvSpPr>
            <p:cNvPr id="82"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85" name="Freeform 57"/>
          <p:cNvSpPr>
            <a:spLocks noEditPoints="1"/>
          </p:cNvSpPr>
          <p:nvPr/>
        </p:nvSpPr>
        <p:spPr bwMode="auto">
          <a:xfrm>
            <a:off x="4014935" y="5844630"/>
            <a:ext cx="477319" cy="47823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solidFill>
          <a:ln>
            <a:noFill/>
          </a:ln>
        </p:spPr>
        <p:txBody>
          <a:bodyPr vert="horz" wrap="square" lIns="91440" tIns="45720" rIns="91440" bIns="45720" numCol="1" anchor="t" anchorCtr="0" compatLnSpc="1"/>
          <a:lstStyle/>
          <a:p>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a:grpSpLocks noChangeAspect="1"/>
          </p:cNvGrpSpPr>
          <p:nvPr/>
        </p:nvGrpSpPr>
        <p:grpSpPr>
          <a:xfrm flipH="1">
            <a:off x="9012964" y="3531978"/>
            <a:ext cx="2265201" cy="2161076"/>
            <a:chOff x="3197225" y="3458369"/>
            <a:chExt cx="533400" cy="487363"/>
          </a:xfrm>
          <a:solidFill>
            <a:schemeClr val="accent1"/>
          </a:solidFill>
        </p:grpSpPr>
        <p:sp>
          <p:nvSpPr>
            <p:cNvPr id="87"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320">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32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750" fill="hold"/>
                                        <p:tgtEl>
                                          <p:spTgt spid="86"/>
                                        </p:tgtEl>
                                        <p:attrNameLst>
                                          <p:attrName>ppt_x</p:attrName>
                                        </p:attrNameLst>
                                      </p:cBhvr>
                                      <p:tavLst>
                                        <p:tav tm="0">
                                          <p:val>
                                            <p:strVal val="1+#ppt_w/2"/>
                                          </p:val>
                                        </p:tav>
                                        <p:tav tm="100000">
                                          <p:val>
                                            <p:strVal val="#ppt_x"/>
                                          </p:val>
                                        </p:tav>
                                      </p:tavLst>
                                    </p:anim>
                                    <p:anim calcmode="lin" valueType="num">
                                      <p:cBhvr additive="base">
                                        <p:cTn id="16" dur="750" fill="hold"/>
                                        <p:tgtEl>
                                          <p:spTgt spid="86"/>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2"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1+#ppt_w/2"/>
                                          </p:val>
                                        </p:tav>
                                        <p:tav tm="100000">
                                          <p:val>
                                            <p:strVal val="#ppt_x"/>
                                          </p:val>
                                        </p:tav>
                                      </p:tavLst>
                                    </p:anim>
                                    <p:anim calcmode="lin" valueType="num">
                                      <p:cBhvr additive="base">
                                        <p:cTn id="21" dur="500" fill="hold"/>
                                        <p:tgtEl>
                                          <p:spTgt spid="6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1+#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500" fill="hold"/>
                                        <p:tgtEl>
                                          <p:spTgt spid="85"/>
                                        </p:tgtEl>
                                        <p:attrNameLst>
                                          <p:attrName>ppt_x</p:attrName>
                                        </p:attrNameLst>
                                      </p:cBhvr>
                                      <p:tavLst>
                                        <p:tav tm="0">
                                          <p:val>
                                            <p:strVal val="1+#ppt_w/2"/>
                                          </p:val>
                                        </p:tav>
                                        <p:tav tm="100000">
                                          <p:val>
                                            <p:strVal val="#ppt_x"/>
                                          </p:val>
                                        </p:tav>
                                      </p:tavLst>
                                    </p:anim>
                                    <p:anim calcmode="lin" valueType="num">
                                      <p:cBhvr additive="base">
                                        <p:cTn id="29" dur="500" fill="hold"/>
                                        <p:tgtEl>
                                          <p:spTgt spid="8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1+#ppt_w/2"/>
                                          </p:val>
                                        </p:tav>
                                        <p:tav tm="100000">
                                          <p:val>
                                            <p:strVal val="#ppt_x"/>
                                          </p:val>
                                        </p:tav>
                                      </p:tavLst>
                                    </p:anim>
                                    <p:anim calcmode="lin" valueType="num">
                                      <p:cBhvr additive="base">
                                        <p:cTn id="33" dur="500" fill="hold"/>
                                        <p:tgtEl>
                                          <p:spTgt spid="6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1+#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1+#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additive="base">
                                        <p:cTn id="75" dur="500" fill="hold"/>
                                        <p:tgtEl>
                                          <p:spTgt spid="80"/>
                                        </p:tgtEl>
                                        <p:attrNameLst>
                                          <p:attrName>ppt_x</p:attrName>
                                        </p:attrNameLst>
                                      </p:cBhvr>
                                      <p:tavLst>
                                        <p:tav tm="0">
                                          <p:val>
                                            <p:strVal val="1+#ppt_w/2"/>
                                          </p:val>
                                        </p:tav>
                                        <p:tav tm="100000">
                                          <p:val>
                                            <p:strVal val="#ppt_x"/>
                                          </p:val>
                                        </p:tav>
                                      </p:tavLst>
                                    </p:anim>
                                    <p:anim calcmode="lin" valueType="num">
                                      <p:cBhvr additive="base">
                                        <p:cTn id="76" dur="500" fill="hold"/>
                                        <p:tgtEl>
                                          <p:spTgt spid="80"/>
                                        </p:tgtEl>
                                        <p:attrNameLst>
                                          <p:attrName>ppt_y</p:attrName>
                                        </p:attrNameLst>
                                      </p:cBhvr>
                                      <p:tavLst>
                                        <p:tav tm="0">
                                          <p:val>
                                            <p:strVal val="#ppt_y"/>
                                          </p:val>
                                        </p:tav>
                                        <p:tav tm="100000">
                                          <p:val>
                                            <p:strVal val="#ppt_y"/>
                                          </p:val>
                                        </p:tav>
                                      </p:tavLst>
                                    </p:anim>
                                  </p:childTnLst>
                                </p:cTn>
                              </p:par>
                            </p:childTnLst>
                          </p:cTn>
                        </p:par>
                        <p:par>
                          <p:cTn id="77" fill="hold">
                            <p:stCondLst>
                              <p:cond delay="4500"/>
                            </p:stCondLst>
                            <p:childTnLst>
                              <p:par>
                                <p:cTn id="78" presetID="2" presetClass="entr" presetSubtype="2"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1+#ppt_w/2"/>
                                          </p:val>
                                        </p:tav>
                                        <p:tav tm="100000">
                                          <p:val>
                                            <p:strVal val="#ppt_x"/>
                                          </p:val>
                                        </p:tav>
                                      </p:tavLst>
                                    </p:anim>
                                    <p:anim calcmode="lin" valueType="num">
                                      <p:cBhvr additive="base">
                                        <p:cTn id="81" dur="500" fill="hold"/>
                                        <p:tgtEl>
                                          <p:spTgt spid="2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1+#ppt_w/2"/>
                                          </p:val>
                                        </p:tav>
                                        <p:tav tm="100000">
                                          <p:val>
                                            <p:strVal val="#ppt_x"/>
                                          </p:val>
                                        </p:tav>
                                      </p:tavLst>
                                    </p:anim>
                                    <p:anim calcmode="lin" valueType="num">
                                      <p:cBhvr additive="base">
                                        <p:cTn id="85" dur="500" fill="hold"/>
                                        <p:tgtEl>
                                          <p:spTgt spid="11"/>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1+#ppt_w/2"/>
                                          </p:val>
                                        </p:tav>
                                        <p:tav tm="100000">
                                          <p:val>
                                            <p:strVal val="#ppt_x"/>
                                          </p:val>
                                        </p:tav>
                                      </p:tavLst>
                                    </p:anim>
                                    <p:anim calcmode="lin" valueType="num">
                                      <p:cBhvr additive="base">
                                        <p:cTn id="89" dur="500" fill="hold"/>
                                        <p:tgtEl>
                                          <p:spTgt spid="17"/>
                                        </p:tgtEl>
                                        <p:attrNameLst>
                                          <p:attrName>ppt_y</p:attrName>
                                        </p:attrNameLst>
                                      </p:cBhvr>
                                      <p:tavLst>
                                        <p:tav tm="0">
                                          <p:val>
                                            <p:strVal val="#ppt_y"/>
                                          </p:val>
                                        </p:tav>
                                        <p:tav tm="100000">
                                          <p:val>
                                            <p:strVal val="#ppt_y"/>
                                          </p:val>
                                        </p:tav>
                                      </p:tavLst>
                                    </p:anim>
                                  </p:childTnLst>
                                </p:cTn>
                              </p:par>
                              <p:par>
                                <p:cTn id="90" presetID="2" presetClass="entr" presetSubtype="2"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 calcmode="lin" valueType="num">
                                      <p:cBhvr additive="base">
                                        <p:cTn id="92" dur="500" fill="hold"/>
                                        <p:tgtEl>
                                          <p:spTgt spid="75"/>
                                        </p:tgtEl>
                                        <p:attrNameLst>
                                          <p:attrName>ppt_x</p:attrName>
                                        </p:attrNameLst>
                                      </p:cBhvr>
                                      <p:tavLst>
                                        <p:tav tm="0">
                                          <p:val>
                                            <p:strVal val="1+#ppt_w/2"/>
                                          </p:val>
                                        </p:tav>
                                        <p:tav tm="100000">
                                          <p:val>
                                            <p:strVal val="#ppt_x"/>
                                          </p:val>
                                        </p:tav>
                                      </p:tavLst>
                                    </p:anim>
                                    <p:anim calcmode="lin" valueType="num">
                                      <p:cBhvr additive="base">
                                        <p:cTn id="93"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10" grpId="0" animBg="1"/>
      <p:bldP spid="80"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矩形 5"/>
          <p:cNvSpPr/>
          <p:nvPr/>
        </p:nvSpPr>
        <p:spPr>
          <a:xfrm>
            <a:off x="1163868" y="1463393"/>
            <a:ext cx="1878553" cy="4809011"/>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3772496" y="1463393"/>
            <a:ext cx="1878553" cy="4809011"/>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381122" y="1463393"/>
            <a:ext cx="1878553" cy="4809011"/>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8989750" y="1463393"/>
            <a:ext cx="1878553" cy="4809011"/>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6386181" y="5406895"/>
            <a:ext cx="603329" cy="699608"/>
            <a:chOff x="6385349" y="5179489"/>
            <a:chExt cx="603250" cy="699770"/>
          </a:xfrm>
        </p:grpSpPr>
        <p:sp>
          <p:nvSpPr>
            <p:cNvPr id="11" name="六边形 10"/>
            <p:cNvSpPr/>
            <p:nvPr/>
          </p:nvSpPr>
          <p:spPr>
            <a:xfrm rot="16200000">
              <a:off x="6337089" y="5227749"/>
              <a:ext cx="699770" cy="603250"/>
            </a:xfrm>
            <a:prstGeom prst="hexagon">
              <a:avLst/>
            </a:prstGeom>
            <a:solidFill>
              <a:schemeClr val="accent3"/>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13"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8994809" y="5406895"/>
            <a:ext cx="603329" cy="699608"/>
            <a:chOff x="8993637" y="5179489"/>
            <a:chExt cx="603250" cy="699770"/>
          </a:xfrm>
        </p:grpSpPr>
        <p:sp>
          <p:nvSpPr>
            <p:cNvPr id="17" name="六边形 16"/>
            <p:cNvSpPr/>
            <p:nvPr/>
          </p:nvSpPr>
          <p:spPr>
            <a:xfrm rot="16200000">
              <a:off x="8945377" y="5227749"/>
              <a:ext cx="699770" cy="603250"/>
            </a:xfrm>
            <a:prstGeom prst="hexagon">
              <a:avLst/>
            </a:prstGeom>
            <a:solidFill>
              <a:schemeClr val="accent4"/>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777553" y="5406895"/>
            <a:ext cx="603329" cy="699608"/>
            <a:chOff x="3777061" y="5179489"/>
            <a:chExt cx="603250" cy="699770"/>
          </a:xfrm>
        </p:grpSpPr>
        <p:sp>
          <p:nvSpPr>
            <p:cNvPr id="20" name="六边形 19"/>
            <p:cNvSpPr/>
            <p:nvPr/>
          </p:nvSpPr>
          <p:spPr>
            <a:xfrm rot="16200000">
              <a:off x="3728801" y="5227749"/>
              <a:ext cx="699770" cy="603250"/>
            </a:xfrm>
            <a:prstGeom prst="hexagon">
              <a:avLst/>
            </a:prstGeom>
            <a:solidFill>
              <a:schemeClr val="accent2"/>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22"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p:nvPr/>
        </p:nvGrpSpPr>
        <p:grpSpPr>
          <a:xfrm>
            <a:off x="1168926" y="5406895"/>
            <a:ext cx="603329" cy="699608"/>
            <a:chOff x="1168773" y="5179489"/>
            <a:chExt cx="603250" cy="699770"/>
          </a:xfrm>
        </p:grpSpPr>
        <p:sp>
          <p:nvSpPr>
            <p:cNvPr id="25" name="六边形 24"/>
            <p:cNvSpPr/>
            <p:nvPr/>
          </p:nvSpPr>
          <p:spPr>
            <a:xfrm rot="16200000">
              <a:off x="1120513" y="5227749"/>
              <a:ext cx="699770" cy="603250"/>
            </a:xfrm>
            <a:prstGeom prst="hexagon">
              <a:avLst/>
            </a:prstGeom>
            <a:solidFill>
              <a:schemeClr val="accent1"/>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10"/>
          <p:cNvSpPr>
            <a:spLocks noEditPoints="1"/>
          </p:cNvSpPr>
          <p:nvPr/>
        </p:nvSpPr>
        <p:spPr bwMode="auto">
          <a:xfrm>
            <a:off x="1641942" y="1971086"/>
            <a:ext cx="1222004" cy="6967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1"/>
          </a:solidFill>
          <a:ln>
            <a:noFill/>
          </a:ln>
          <a:effectLst>
            <a:innerShdw blurRad="63500" dist="38100" dir="13500000">
              <a:prstClr val="black">
                <a:alpha val="50000"/>
              </a:prstClr>
            </a:inn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801818" y="2121703"/>
            <a:ext cx="97628" cy="40730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961694" y="2121703"/>
            <a:ext cx="97628" cy="40730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noEditPoints="1"/>
          </p:cNvSpPr>
          <p:nvPr/>
        </p:nvSpPr>
        <p:spPr bwMode="auto">
          <a:xfrm>
            <a:off x="4281209" y="1971086"/>
            <a:ext cx="1222004" cy="6967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2"/>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441083" y="2121703"/>
            <a:ext cx="97628" cy="407307"/>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4600959" y="2121703"/>
            <a:ext cx="97628" cy="407307"/>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772514" y="2121703"/>
            <a:ext cx="97628" cy="407307"/>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0"/>
          <p:cNvSpPr>
            <a:spLocks noEditPoints="1"/>
          </p:cNvSpPr>
          <p:nvPr/>
        </p:nvSpPr>
        <p:spPr bwMode="auto">
          <a:xfrm>
            <a:off x="6805706" y="1971086"/>
            <a:ext cx="1222004" cy="6967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3"/>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6965582" y="2121703"/>
            <a:ext cx="97628" cy="407307"/>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7133079" y="2121703"/>
            <a:ext cx="97628" cy="407307"/>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7311579" y="2121703"/>
            <a:ext cx="97628" cy="407307"/>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496314" y="2121703"/>
            <a:ext cx="97628" cy="407307"/>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a:spLocks noEditPoints="1"/>
          </p:cNvSpPr>
          <p:nvPr/>
        </p:nvSpPr>
        <p:spPr bwMode="auto">
          <a:xfrm>
            <a:off x="9344098" y="1971086"/>
            <a:ext cx="1222004" cy="6967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chemeClr val="accent4"/>
          </a:solidFill>
          <a:ln>
            <a:noFill/>
          </a:ln>
          <a:effectLst>
            <a:innerShdw blurRad="63500" dist="50800" dir="13500000">
              <a:prstClr val="black">
                <a:alpha val="80000"/>
              </a:prstClr>
            </a:inn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9503973" y="2121703"/>
            <a:ext cx="97628" cy="407307"/>
          </a:xfrm>
          <a:prstGeom prst="rect">
            <a:avLst/>
          </a:prstGeom>
          <a:solidFill>
            <a:schemeClr val="accent4"/>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9671470" y="2121703"/>
            <a:ext cx="97628" cy="407307"/>
          </a:xfrm>
          <a:prstGeom prst="rect">
            <a:avLst/>
          </a:prstGeom>
          <a:solidFill>
            <a:schemeClr val="accent4"/>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9857471" y="2121703"/>
            <a:ext cx="97628" cy="407307"/>
          </a:xfrm>
          <a:prstGeom prst="rect">
            <a:avLst/>
          </a:prstGeom>
          <a:solidFill>
            <a:schemeClr val="accent4"/>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0017347" y="2121703"/>
            <a:ext cx="97628" cy="407307"/>
          </a:xfrm>
          <a:prstGeom prst="rect">
            <a:avLst/>
          </a:prstGeom>
          <a:solidFill>
            <a:schemeClr val="accent4"/>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10190003" y="2121703"/>
            <a:ext cx="97628" cy="407307"/>
          </a:xfrm>
          <a:prstGeom prst="rect">
            <a:avLst/>
          </a:prstGeom>
          <a:solidFill>
            <a:schemeClr val="accent4"/>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74"/>
          <p:cNvSpPr txBox="1"/>
          <p:nvPr/>
        </p:nvSpPr>
        <p:spPr>
          <a:xfrm>
            <a:off x="1714277" y="2835579"/>
            <a:ext cx="993063" cy="584775"/>
          </a:xfrm>
          <a:prstGeom prst="rect">
            <a:avLst/>
          </a:prstGeom>
          <a:noFill/>
        </p:spPr>
        <p:txBody>
          <a:bodyPr wrap="square" rtlCol="0">
            <a:spAutoFit/>
          </a:bodyP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40</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文本框 75"/>
          <p:cNvSpPr txBox="1"/>
          <p:nvPr/>
        </p:nvSpPr>
        <p:spPr>
          <a:xfrm>
            <a:off x="4332417" y="2835579"/>
            <a:ext cx="993063" cy="584775"/>
          </a:xfrm>
          <a:prstGeom prst="rect">
            <a:avLst/>
          </a:prstGeom>
          <a:noFill/>
        </p:spPr>
        <p:txBody>
          <a:bodyPr wrap="square" rtlCol="0">
            <a:spAutoFit/>
          </a:bodyP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60</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76"/>
          <p:cNvSpPr txBox="1"/>
          <p:nvPr/>
        </p:nvSpPr>
        <p:spPr>
          <a:xfrm>
            <a:off x="6863861" y="2835579"/>
            <a:ext cx="993063" cy="584775"/>
          </a:xfrm>
          <a:prstGeom prst="rect">
            <a:avLst/>
          </a:prstGeom>
          <a:noFill/>
        </p:spPr>
        <p:txBody>
          <a:bodyPr wrap="square" rtlCol="0">
            <a:spAutoFit/>
          </a:bodyP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80</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77"/>
          <p:cNvSpPr txBox="1"/>
          <p:nvPr/>
        </p:nvSpPr>
        <p:spPr>
          <a:xfrm>
            <a:off x="9376924" y="2835579"/>
            <a:ext cx="1156349" cy="584775"/>
          </a:xfrm>
          <a:prstGeom prst="rect">
            <a:avLst/>
          </a:prstGeom>
          <a:noFill/>
        </p:spPr>
        <p:txBody>
          <a:bodyPr wrap="square" rtlCol="0">
            <a:spAutoFit/>
          </a:bodyP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100</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78"/>
          <p:cNvSpPr txBox="1"/>
          <p:nvPr/>
        </p:nvSpPr>
        <p:spPr>
          <a:xfrm>
            <a:off x="1249611" y="3513623"/>
            <a:ext cx="1749959" cy="400110"/>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第一季度</a:t>
            </a:r>
          </a:p>
        </p:txBody>
      </p:sp>
      <p:sp>
        <p:nvSpPr>
          <p:cNvPr id="54" name="文本框 79"/>
          <p:cNvSpPr txBox="1"/>
          <p:nvPr/>
        </p:nvSpPr>
        <p:spPr>
          <a:xfrm>
            <a:off x="3857702" y="3513623"/>
            <a:ext cx="1749959" cy="400110"/>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第二季度</a:t>
            </a:r>
          </a:p>
        </p:txBody>
      </p:sp>
      <p:sp>
        <p:nvSpPr>
          <p:cNvPr id="55" name="文本框 80"/>
          <p:cNvSpPr txBox="1"/>
          <p:nvPr/>
        </p:nvSpPr>
        <p:spPr>
          <a:xfrm>
            <a:off x="6452817" y="3513623"/>
            <a:ext cx="1749959" cy="400110"/>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第三季度</a:t>
            </a:r>
          </a:p>
        </p:txBody>
      </p:sp>
      <p:sp>
        <p:nvSpPr>
          <p:cNvPr id="56" name="文本框 81"/>
          <p:cNvSpPr txBox="1"/>
          <p:nvPr/>
        </p:nvSpPr>
        <p:spPr>
          <a:xfrm>
            <a:off x="9064075" y="3513623"/>
            <a:ext cx="1749959" cy="400110"/>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第四季度</a:t>
            </a:r>
          </a:p>
        </p:txBody>
      </p:sp>
      <p:sp>
        <p:nvSpPr>
          <p:cNvPr id="57" name="文本框 113"/>
          <p:cNvSpPr txBox="1"/>
          <p:nvPr/>
        </p:nvSpPr>
        <p:spPr>
          <a:xfrm>
            <a:off x="1512725" y="4068870"/>
            <a:ext cx="1319635" cy="1200329"/>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sp>
        <p:nvSpPr>
          <p:cNvPr id="58" name="文本框 113"/>
          <p:cNvSpPr txBox="1"/>
          <p:nvPr/>
        </p:nvSpPr>
        <p:spPr>
          <a:xfrm>
            <a:off x="4072864" y="4050965"/>
            <a:ext cx="1319635" cy="1200329"/>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sp>
        <p:nvSpPr>
          <p:cNvPr id="59" name="文本框 113"/>
          <p:cNvSpPr txBox="1"/>
          <p:nvPr/>
        </p:nvSpPr>
        <p:spPr>
          <a:xfrm>
            <a:off x="6628257" y="4055826"/>
            <a:ext cx="1319635" cy="1200329"/>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sp>
        <p:nvSpPr>
          <p:cNvPr id="60" name="文本框 113"/>
          <p:cNvSpPr txBox="1"/>
          <p:nvPr/>
        </p:nvSpPr>
        <p:spPr>
          <a:xfrm>
            <a:off x="9246465" y="4058257"/>
            <a:ext cx="1319635" cy="1200329"/>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3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7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 calcmode="lin" valueType="num">
                                      <p:cBhvr>
                                        <p:cTn id="42" dur="500" fill="hold"/>
                                        <p:tgtEl>
                                          <p:spTgt spid="24"/>
                                        </p:tgtEl>
                                        <p:attrNameLst>
                                          <p:attrName>style.rotation</p:attrName>
                                        </p:attrNameLst>
                                      </p:cBhvr>
                                      <p:tavLst>
                                        <p:tav tm="0">
                                          <p:val>
                                            <p:fltVal val="90"/>
                                          </p:val>
                                        </p:tav>
                                        <p:tav tm="100000">
                                          <p:val>
                                            <p:fltVal val="0"/>
                                          </p:val>
                                        </p:tav>
                                      </p:tavLst>
                                    </p:anim>
                                    <p:animEffect transition="in" filter="fade">
                                      <p:cBhvr>
                                        <p:cTn id="43" dur="500"/>
                                        <p:tgtEl>
                                          <p:spTgt spid="24"/>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 calcmode="lin" valueType="num">
                                      <p:cBhvr>
                                        <p:cTn id="49" dur="500" fill="hold"/>
                                        <p:tgtEl>
                                          <p:spTgt spid="19"/>
                                        </p:tgtEl>
                                        <p:attrNameLst>
                                          <p:attrName>style.rotation</p:attrName>
                                        </p:attrNameLst>
                                      </p:cBhvr>
                                      <p:tavLst>
                                        <p:tav tm="0">
                                          <p:val>
                                            <p:fltVal val="90"/>
                                          </p:val>
                                        </p:tav>
                                        <p:tav tm="100000">
                                          <p:val>
                                            <p:fltVal val="0"/>
                                          </p:val>
                                        </p:tav>
                                      </p:tavLst>
                                    </p:anim>
                                    <p:animEffect transition="in" filter="fade">
                                      <p:cBhvr>
                                        <p:cTn id="50" dur="500"/>
                                        <p:tgtEl>
                                          <p:spTgt spid="19"/>
                                        </p:tgtEl>
                                      </p:cBhvr>
                                    </p:animEffect>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90"/>
                                          </p:val>
                                        </p:tav>
                                        <p:tav tm="100000">
                                          <p:val>
                                            <p:fltVal val="0"/>
                                          </p:val>
                                        </p:tav>
                                      </p:tavLst>
                                    </p:anim>
                                    <p:animEffect transition="in" filter="fade">
                                      <p:cBhvr>
                                        <p:cTn id="57" dur="500"/>
                                        <p:tgtEl>
                                          <p:spTgt spid="10"/>
                                        </p:tgtEl>
                                      </p:cBhvr>
                                    </p:animEffect>
                                  </p:childTnLst>
                                </p:cTn>
                              </p:par>
                            </p:childTnLst>
                          </p:cTn>
                        </p:par>
                        <p:par>
                          <p:cTn id="58" fill="hold">
                            <p:stCondLst>
                              <p:cond delay="40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250"/>
                                        <p:tgtEl>
                                          <p:spTgt spid="27"/>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250"/>
                                        <p:tgtEl>
                                          <p:spTgt spid="28"/>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50"/>
                                        <p:tgtEl>
                                          <p:spTgt spid="29"/>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250"/>
                                        <p:tgtEl>
                                          <p:spTgt spid="30"/>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250"/>
                                        <p:tgtEl>
                                          <p:spTgt spid="31"/>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250"/>
                                        <p:tgtEl>
                                          <p:spTgt spid="32"/>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250"/>
                                        <p:tgtEl>
                                          <p:spTgt spid="33"/>
                                        </p:tgtEl>
                                      </p:cBhvr>
                                    </p:animEffect>
                                  </p:childTnLst>
                                </p:cTn>
                              </p:par>
                            </p:childTnLst>
                          </p:cTn>
                        </p:par>
                        <p:par>
                          <p:cTn id="93" fill="hold">
                            <p:stCondLst>
                              <p:cond delay="80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250"/>
                                        <p:tgtEl>
                                          <p:spTgt spid="34"/>
                                        </p:tgtEl>
                                      </p:cBhvr>
                                    </p:animEffect>
                                  </p:childTnLst>
                                </p:cTn>
                              </p:par>
                            </p:childTnLst>
                          </p:cTn>
                        </p:par>
                        <p:par>
                          <p:cTn id="97" fill="hold">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250"/>
                                        <p:tgtEl>
                                          <p:spTgt spid="35"/>
                                        </p:tgtEl>
                                      </p:cBhvr>
                                    </p:animEffect>
                                  </p:childTnLst>
                                </p:cTn>
                              </p:par>
                            </p:childTnLst>
                          </p:cTn>
                        </p:par>
                        <p:par>
                          <p:cTn id="101" fill="hold">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250"/>
                                        <p:tgtEl>
                                          <p:spTgt spid="36"/>
                                        </p:tgtEl>
                                      </p:cBhvr>
                                    </p:animEffect>
                                  </p:childTnLst>
                                </p:cTn>
                              </p:par>
                            </p:childTnLst>
                          </p:cTn>
                        </p:par>
                        <p:par>
                          <p:cTn id="105" fill="hold">
                            <p:stCondLst>
                              <p:cond delay="9500"/>
                            </p:stCondLst>
                            <p:childTnLst>
                              <p:par>
                                <p:cTn id="106" presetID="10" presetClass="entr" presetSubtype="0"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250"/>
                                        <p:tgtEl>
                                          <p:spTgt spid="38"/>
                                        </p:tgtEl>
                                      </p:cBhvr>
                                    </p:animEffect>
                                  </p:childTnLst>
                                </p:cTn>
                              </p:par>
                            </p:childTnLst>
                          </p:cTn>
                        </p:par>
                        <p:par>
                          <p:cTn id="109" fill="hold">
                            <p:stCondLst>
                              <p:cond delay="10000"/>
                            </p:stCondLst>
                            <p:childTnLst>
                              <p:par>
                                <p:cTn id="110" presetID="10" presetClass="entr" presetSubtype="0"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250"/>
                                        <p:tgtEl>
                                          <p:spTgt spid="39"/>
                                        </p:tgtEl>
                                      </p:cBhvr>
                                    </p:animEffect>
                                  </p:childTnLst>
                                </p:cTn>
                              </p:par>
                            </p:childTnLst>
                          </p:cTn>
                        </p:par>
                        <p:par>
                          <p:cTn id="113" fill="hold">
                            <p:stCondLst>
                              <p:cond delay="105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250"/>
                                        <p:tgtEl>
                                          <p:spTgt spid="40"/>
                                        </p:tgtEl>
                                      </p:cBhvr>
                                    </p:animEffect>
                                  </p:childTnLst>
                                </p:cTn>
                              </p:par>
                            </p:childTnLst>
                          </p:cTn>
                        </p:par>
                        <p:par>
                          <p:cTn id="117" fill="hold">
                            <p:stCondLst>
                              <p:cond delay="11000"/>
                            </p:stCondLst>
                            <p:childTnLst>
                              <p:par>
                                <p:cTn id="118" presetID="10" presetClass="entr" presetSubtype="0"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250"/>
                                        <p:tgtEl>
                                          <p:spTgt spid="41"/>
                                        </p:tgtEl>
                                      </p:cBhvr>
                                    </p:animEffect>
                                  </p:childTnLst>
                                </p:cTn>
                              </p:par>
                            </p:childTnLst>
                          </p:cTn>
                        </p:par>
                        <p:par>
                          <p:cTn id="121" fill="hold">
                            <p:stCondLst>
                              <p:cond delay="11500"/>
                            </p:stCondLst>
                            <p:childTnLst>
                              <p:par>
                                <p:cTn id="122" presetID="10"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250"/>
                                        <p:tgtEl>
                                          <p:spTgt spid="45"/>
                                        </p:tgtEl>
                                      </p:cBhvr>
                                    </p:animEffect>
                                  </p:childTnLst>
                                </p:cTn>
                              </p:par>
                            </p:childTnLst>
                          </p:cTn>
                        </p:par>
                        <p:par>
                          <p:cTn id="125" fill="hold">
                            <p:stCondLst>
                              <p:cond delay="12000"/>
                            </p:stCondLst>
                            <p:childTnLst>
                              <p:par>
                                <p:cTn id="126" presetID="10" presetClass="entr" presetSubtype="0" fill="hold" grpId="0" nodeType="after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250"/>
                                        <p:tgtEl>
                                          <p:spTgt spid="46"/>
                                        </p:tgtEl>
                                      </p:cBhvr>
                                    </p:animEffect>
                                  </p:childTnLst>
                                </p:cTn>
                              </p:par>
                            </p:childTnLst>
                          </p:cTn>
                        </p:par>
                        <p:par>
                          <p:cTn id="129" fill="hold">
                            <p:stCondLst>
                              <p:cond delay="12500"/>
                            </p:stCondLst>
                            <p:childTnLst>
                              <p:par>
                                <p:cTn id="130" presetID="10" presetClass="entr" presetSubtype="0" fill="hold" grpId="0" nodeType="after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fade">
                                      <p:cBhvr>
                                        <p:cTn id="132" dur="250"/>
                                        <p:tgtEl>
                                          <p:spTgt spid="47"/>
                                        </p:tgtEl>
                                      </p:cBhvr>
                                    </p:animEffect>
                                  </p:childTnLst>
                                </p:cTn>
                              </p:par>
                            </p:childTnLst>
                          </p:cTn>
                        </p:par>
                        <p:par>
                          <p:cTn id="133" fill="hold">
                            <p:stCondLst>
                              <p:cond delay="13000"/>
                            </p:stCondLst>
                            <p:childTnLst>
                              <p:par>
                                <p:cTn id="134" presetID="10" presetClass="entr" presetSubtype="0" fill="hold" grpId="0" nodeType="after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250"/>
                                        <p:tgtEl>
                                          <p:spTgt spid="48"/>
                                        </p:tgtEl>
                                      </p:cBhvr>
                                    </p:animEffect>
                                  </p:childTnLst>
                                </p:cTn>
                              </p:par>
                            </p:childTnLst>
                          </p:cTn>
                        </p:par>
                        <p:par>
                          <p:cTn id="137" fill="hold">
                            <p:stCondLst>
                              <p:cond delay="13500"/>
                            </p:stCondLst>
                            <p:childTnLst>
                              <p:par>
                                <p:cTn id="138" presetID="14" presetClass="entr" presetSubtype="10" fill="hold" grpId="0" nodeType="after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randombar(horizontal)">
                                      <p:cBhvr>
                                        <p:cTn id="140" dur="500"/>
                                        <p:tgtEl>
                                          <p:spTgt spid="49"/>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randombar(horizontal)">
                                      <p:cBhvr>
                                        <p:cTn id="143" dur="500"/>
                                        <p:tgtEl>
                                          <p:spTgt spid="50"/>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randombar(horizontal)">
                                      <p:cBhvr>
                                        <p:cTn id="146" dur="500"/>
                                        <p:tgtEl>
                                          <p:spTgt spid="51"/>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randombar(horizontal)">
                                      <p:cBhvr>
                                        <p:cTn id="149" dur="500"/>
                                        <p:tgtEl>
                                          <p:spTgt spid="52"/>
                                        </p:tgtEl>
                                      </p:cBhvr>
                                    </p:animEffect>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wipe(left)">
                                      <p:cBhvr>
                                        <p:cTn id="153" dur="500"/>
                                        <p:tgtEl>
                                          <p:spTgt spid="53"/>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wipe(left)">
                                      <p:cBhvr>
                                        <p:cTn id="156" dur="500"/>
                                        <p:tgtEl>
                                          <p:spTgt spid="54"/>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left)">
                                      <p:cBhvr>
                                        <p:cTn id="159" dur="500"/>
                                        <p:tgtEl>
                                          <p:spTgt spid="5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wipe(left)">
                                      <p:cBhvr>
                                        <p:cTn id="162" dur="500"/>
                                        <p:tgtEl>
                                          <p:spTgt spid="56"/>
                                        </p:tgtEl>
                                      </p:cBhvr>
                                    </p:animEffect>
                                  </p:childTnLst>
                                </p:cTn>
                              </p:par>
                            </p:childTnLst>
                          </p:cTn>
                        </p:par>
                        <p:par>
                          <p:cTn id="163" fill="hold">
                            <p:stCondLst>
                              <p:cond delay="14500"/>
                            </p:stCondLst>
                            <p:childTnLst>
                              <p:par>
                                <p:cTn id="164" presetID="22" presetClass="entr" presetSubtype="1" fill="hold" grpId="0" nodeType="after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wipe(up)">
                                      <p:cBhvr>
                                        <p:cTn id="166" dur="500"/>
                                        <p:tgtEl>
                                          <p:spTgt spid="57"/>
                                        </p:tgtEl>
                                      </p:cBhvr>
                                    </p:animEffect>
                                  </p:childTnLst>
                                </p:cTn>
                              </p:par>
                              <p:par>
                                <p:cTn id="167" presetID="22" presetClass="entr" presetSubtype="1"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up)">
                                      <p:cBhvr>
                                        <p:cTn id="169" dur="500"/>
                                        <p:tgtEl>
                                          <p:spTgt spid="58"/>
                                        </p:tgtEl>
                                      </p:cBhvr>
                                    </p:animEffect>
                                  </p:childTnLst>
                                </p:cTn>
                              </p:par>
                              <p:par>
                                <p:cTn id="170" presetID="22" presetClass="entr" presetSubtype="1"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wipe(up)">
                                      <p:cBhvr>
                                        <p:cTn id="172" dur="500"/>
                                        <p:tgtEl>
                                          <p:spTgt spid="59"/>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ipe(up)">
                                      <p:cBhvr>
                                        <p:cTn id="1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8" grpId="0" animBg="1"/>
      <p:bldP spid="9"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1805470" y="2320758"/>
            <a:ext cx="7948129" cy="644172"/>
            <a:chOff x="1805470" y="2320758"/>
            <a:chExt cx="7948129" cy="644172"/>
          </a:xfrm>
        </p:grpSpPr>
        <p:sp>
          <p:nvSpPr>
            <p:cNvPr id="7" name="箭头: 五边形 6"/>
            <p:cNvSpPr/>
            <p:nvPr/>
          </p:nvSpPr>
          <p:spPr bwMode="auto">
            <a:xfrm>
              <a:off x="1805470" y="2344891"/>
              <a:ext cx="2452687" cy="620039"/>
            </a:xfrm>
            <a:prstGeom prst="homePlate">
              <a:avLst/>
            </a:prstGeom>
            <a:solidFill>
              <a:schemeClr val="accent1"/>
            </a:solidFill>
            <a:ln>
              <a:solidFill>
                <a:schemeClr val="bg1"/>
              </a:solid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bwMode="auto">
            <a:xfrm>
              <a:off x="3506658" y="2425144"/>
              <a:ext cx="468110" cy="468110"/>
            </a:xfrm>
            <a:prstGeom prst="ellipse">
              <a:avLst/>
            </a:prstGeom>
            <a:solidFill>
              <a:schemeClr val="bg1"/>
            </a:solidFill>
            <a:ln w="19050">
              <a:noFill/>
              <a:round/>
            </a:ln>
          </p:spPr>
          <p:txBody>
            <a:bodyPr vert="horz" wrap="none" lIns="91440" tIns="45720" rIns="91440" bIns="45720" anchor="ctr" anchorCtr="1" compatLnSpc="1">
              <a:normAutofit lnSpcReduction="10000"/>
            </a:bodyPr>
            <a:lstStyle/>
            <a:p>
              <a:pPr algn="ctr"/>
              <a:r>
                <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9" name="组合 8"/>
            <p:cNvGrpSpPr/>
            <p:nvPr/>
          </p:nvGrpSpPr>
          <p:grpSpPr>
            <a:xfrm>
              <a:off x="4505730" y="2320758"/>
              <a:ext cx="5247869" cy="603608"/>
              <a:chOff x="4734330" y="2193758"/>
              <a:chExt cx="5247869" cy="603608"/>
            </a:xfrm>
          </p:grpSpPr>
          <p:sp>
            <p:nvSpPr>
              <p:cNvPr id="10" name="矩形 9"/>
              <p:cNvSpPr/>
              <p:nvPr/>
            </p:nvSpPr>
            <p:spPr>
              <a:xfrm>
                <a:off x="4734330" y="2502542"/>
                <a:ext cx="5247869" cy="294824"/>
              </a:xfrm>
              <a:prstGeom prst="rect">
                <a:avLst/>
              </a:prstGeom>
            </p:spPr>
            <p:txBody>
              <a:bodyPr wrap="square">
                <a:spAutoFit/>
                <a:scene3d>
                  <a:camera prst="orthographicFront"/>
                  <a:lightRig rig="threePt" dir="t"/>
                </a:scene3d>
                <a:sp3d contourW="6350"/>
              </a:bodyPr>
              <a:lstStyle/>
              <a:p>
                <a:pPr>
                  <a:lnSpc>
                    <a:spcPct val="12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a:t>
                </a:r>
              </a:p>
            </p:txBody>
          </p:sp>
          <p:sp>
            <p:nvSpPr>
              <p:cNvPr id="11" name="矩形 10"/>
              <p:cNvSpPr/>
              <p:nvPr/>
            </p:nvSpPr>
            <p:spPr>
              <a:xfrm>
                <a:off x="4734331" y="2193758"/>
                <a:ext cx="2241974" cy="429861"/>
              </a:xfrm>
              <a:prstGeom prst="rect">
                <a:avLst/>
              </a:prstGeom>
            </p:spPr>
            <p:txBody>
              <a:bodyPr wrap="square">
                <a:spAutoFit/>
                <a:scene3d>
                  <a:camera prst="orthographicFront"/>
                  <a:lightRig rig="threePt" dir="t"/>
                </a:scene3d>
                <a:sp3d contourW="6350"/>
              </a:bodyPr>
              <a:lstStyle/>
              <a:p>
                <a:pP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grpSp>
        <p:nvGrpSpPr>
          <p:cNvPr id="12" name="组合 11"/>
          <p:cNvGrpSpPr/>
          <p:nvPr/>
        </p:nvGrpSpPr>
        <p:grpSpPr>
          <a:xfrm>
            <a:off x="1805470" y="3169631"/>
            <a:ext cx="9236092" cy="646500"/>
            <a:chOff x="1805470" y="3169631"/>
            <a:chExt cx="9236092" cy="646500"/>
          </a:xfrm>
        </p:grpSpPr>
        <p:sp>
          <p:nvSpPr>
            <p:cNvPr id="13" name="箭头: 五边形 3"/>
            <p:cNvSpPr/>
            <p:nvPr/>
          </p:nvSpPr>
          <p:spPr bwMode="auto">
            <a:xfrm>
              <a:off x="1805470" y="3196092"/>
              <a:ext cx="3729840" cy="620039"/>
            </a:xfrm>
            <a:prstGeom prst="homePlate">
              <a:avLst/>
            </a:prstGeom>
            <a:solidFill>
              <a:schemeClr val="accent2"/>
            </a:solidFill>
            <a:ln>
              <a:solidFill>
                <a:schemeClr val="bg1"/>
              </a:solid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bwMode="auto">
            <a:xfrm>
              <a:off x="4780777" y="3271765"/>
              <a:ext cx="468110" cy="468110"/>
            </a:xfrm>
            <a:prstGeom prst="ellipse">
              <a:avLst/>
            </a:prstGeom>
            <a:solidFill>
              <a:schemeClr val="bg1"/>
            </a:solidFill>
            <a:ln w="19050">
              <a:noFill/>
              <a:round/>
            </a:ln>
          </p:spPr>
          <p:txBody>
            <a:bodyPr vert="horz" wrap="none" lIns="91440" tIns="45720" rIns="91440" bIns="45720" anchor="ctr" anchorCtr="1" compatLnSpc="1">
              <a:normAutofit lnSpcReduction="10000"/>
            </a:bodyPr>
            <a:lstStyle/>
            <a:p>
              <a:pPr algn="ctr"/>
              <a:r>
                <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p>
          </p:txBody>
        </p:sp>
        <p:grpSp>
          <p:nvGrpSpPr>
            <p:cNvPr id="15" name="组合 14"/>
            <p:cNvGrpSpPr/>
            <p:nvPr/>
          </p:nvGrpSpPr>
          <p:grpSpPr>
            <a:xfrm>
              <a:off x="5793693" y="3169631"/>
              <a:ext cx="5247869" cy="603608"/>
              <a:chOff x="6022293" y="3042631"/>
              <a:chExt cx="5247869" cy="603608"/>
            </a:xfrm>
          </p:grpSpPr>
          <p:sp>
            <p:nvSpPr>
              <p:cNvPr id="16" name="矩形 15"/>
              <p:cNvSpPr/>
              <p:nvPr/>
            </p:nvSpPr>
            <p:spPr>
              <a:xfrm>
                <a:off x="6022293" y="3351415"/>
                <a:ext cx="5247869" cy="294824"/>
              </a:xfrm>
              <a:prstGeom prst="rect">
                <a:avLst/>
              </a:prstGeom>
            </p:spPr>
            <p:txBody>
              <a:bodyPr wrap="square">
                <a:spAutoFit/>
                <a:scene3d>
                  <a:camera prst="orthographicFront"/>
                  <a:lightRig rig="threePt" dir="t"/>
                </a:scene3d>
                <a:sp3d contourW="6350"/>
              </a:bodyPr>
              <a:lstStyle/>
              <a:p>
                <a:pPr>
                  <a:lnSpc>
                    <a:spcPct val="12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a:t>
                </a:r>
              </a:p>
            </p:txBody>
          </p:sp>
          <p:sp>
            <p:nvSpPr>
              <p:cNvPr id="17" name="矩形 16"/>
              <p:cNvSpPr/>
              <p:nvPr/>
            </p:nvSpPr>
            <p:spPr>
              <a:xfrm>
                <a:off x="6022294" y="3042631"/>
                <a:ext cx="2241974" cy="429861"/>
              </a:xfrm>
              <a:prstGeom prst="rect">
                <a:avLst/>
              </a:prstGeom>
            </p:spPr>
            <p:txBody>
              <a:bodyPr wrap="square">
                <a:spAutoFit/>
                <a:scene3d>
                  <a:camera prst="orthographicFront"/>
                  <a:lightRig rig="threePt" dir="t"/>
                </a:scene3d>
                <a:sp3d contourW="6350"/>
              </a:bodyPr>
              <a:lstStyle/>
              <a:p>
                <a:pP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grpSp>
        <p:nvGrpSpPr>
          <p:cNvPr id="18" name="组合 17"/>
          <p:cNvGrpSpPr/>
          <p:nvPr/>
        </p:nvGrpSpPr>
        <p:grpSpPr>
          <a:xfrm>
            <a:off x="1805470" y="4018748"/>
            <a:ext cx="8585049" cy="648585"/>
            <a:chOff x="1805470" y="4018748"/>
            <a:chExt cx="8585049" cy="648585"/>
          </a:xfrm>
        </p:grpSpPr>
        <p:sp>
          <p:nvSpPr>
            <p:cNvPr id="19" name="箭头: 五边形 4"/>
            <p:cNvSpPr/>
            <p:nvPr/>
          </p:nvSpPr>
          <p:spPr bwMode="auto">
            <a:xfrm>
              <a:off x="1805470" y="4047294"/>
              <a:ext cx="3047432" cy="620039"/>
            </a:xfrm>
            <a:prstGeom prst="homePlate">
              <a:avLst/>
            </a:prstGeom>
            <a:solidFill>
              <a:schemeClr val="accent3"/>
            </a:solidFill>
            <a:ln>
              <a:solidFill>
                <a:schemeClr val="bg1"/>
              </a:solid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bwMode="auto">
            <a:xfrm>
              <a:off x="4117155" y="4118386"/>
              <a:ext cx="468110" cy="468110"/>
            </a:xfrm>
            <a:prstGeom prst="ellipse">
              <a:avLst/>
            </a:prstGeom>
            <a:solidFill>
              <a:schemeClr val="bg1"/>
            </a:solidFill>
            <a:ln w="19050">
              <a:noFill/>
              <a:round/>
            </a:ln>
          </p:spPr>
          <p:txBody>
            <a:bodyPr vert="horz" wrap="none" lIns="91440" tIns="45720" rIns="91440" bIns="45720" anchor="ctr" anchorCtr="1" compatLnSpc="1">
              <a:normAutofit lnSpcReduction="10000"/>
            </a:bodyPr>
            <a:lstStyle/>
            <a:p>
              <a:pPr algn="ctr"/>
              <a:r>
                <a:rPr lang="en-US" altLang="zh-CN" sz="1600" dirty="0">
                  <a:solidFill>
                    <a:schemeClr val="accent5"/>
                  </a:solidFill>
                  <a:latin typeface="Arial" panose="020B0604020202020204" pitchFamily="34" charset="0"/>
                  <a:ea typeface="微软雅黑" panose="020B0503020204020204" pitchFamily="34" charset="-122"/>
                  <a:sym typeface="Arial" panose="020B0604020202020204" pitchFamily="34" charset="0"/>
                </a:rPr>
                <a:t>03</a:t>
              </a:r>
            </a:p>
          </p:txBody>
        </p:sp>
        <p:grpSp>
          <p:nvGrpSpPr>
            <p:cNvPr id="21" name="组合 20"/>
            <p:cNvGrpSpPr/>
            <p:nvPr/>
          </p:nvGrpSpPr>
          <p:grpSpPr>
            <a:xfrm>
              <a:off x="5142650" y="4018748"/>
              <a:ext cx="5247869" cy="603608"/>
              <a:chOff x="5371250" y="3891748"/>
              <a:chExt cx="5247869" cy="603608"/>
            </a:xfrm>
          </p:grpSpPr>
          <p:sp>
            <p:nvSpPr>
              <p:cNvPr id="22" name="矩形 21"/>
              <p:cNvSpPr/>
              <p:nvPr/>
            </p:nvSpPr>
            <p:spPr>
              <a:xfrm>
                <a:off x="5371250" y="4200532"/>
                <a:ext cx="5247869" cy="294824"/>
              </a:xfrm>
              <a:prstGeom prst="rect">
                <a:avLst/>
              </a:prstGeom>
            </p:spPr>
            <p:txBody>
              <a:bodyPr wrap="square">
                <a:spAutoFit/>
                <a:scene3d>
                  <a:camera prst="orthographicFront"/>
                  <a:lightRig rig="threePt" dir="t"/>
                </a:scene3d>
                <a:sp3d contourW="6350"/>
              </a:bodyPr>
              <a:lstStyle/>
              <a:p>
                <a:pPr>
                  <a:lnSpc>
                    <a:spcPct val="12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a:t>
                </a:r>
              </a:p>
            </p:txBody>
          </p:sp>
          <p:sp>
            <p:nvSpPr>
              <p:cNvPr id="23" name="矩形 22"/>
              <p:cNvSpPr/>
              <p:nvPr/>
            </p:nvSpPr>
            <p:spPr>
              <a:xfrm>
                <a:off x="5371251" y="3891748"/>
                <a:ext cx="2241974" cy="429861"/>
              </a:xfrm>
              <a:prstGeom prst="rect">
                <a:avLst/>
              </a:prstGeom>
            </p:spPr>
            <p:txBody>
              <a:bodyPr wrap="square">
                <a:spAutoFit/>
                <a:scene3d>
                  <a:camera prst="orthographicFront"/>
                  <a:lightRig rig="threePt" dir="t"/>
                </a:scene3d>
                <a:sp3d contourW="6350"/>
              </a:bodyPr>
              <a:lstStyle/>
              <a:p>
                <a:pP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grpSp>
        <p:nvGrpSpPr>
          <p:cNvPr id="24" name="组合 23"/>
          <p:cNvGrpSpPr/>
          <p:nvPr/>
        </p:nvGrpSpPr>
        <p:grpSpPr>
          <a:xfrm>
            <a:off x="1805470" y="4883441"/>
            <a:ext cx="7730396" cy="635094"/>
            <a:chOff x="1805470" y="4883441"/>
            <a:chExt cx="7730396" cy="635094"/>
          </a:xfrm>
        </p:grpSpPr>
        <p:sp>
          <p:nvSpPr>
            <p:cNvPr id="25" name="箭头: 五边形 5"/>
            <p:cNvSpPr/>
            <p:nvPr/>
          </p:nvSpPr>
          <p:spPr bwMode="auto">
            <a:xfrm>
              <a:off x="1805470" y="4898496"/>
              <a:ext cx="2243213" cy="620039"/>
            </a:xfrm>
            <a:prstGeom prst="homePlate">
              <a:avLst/>
            </a:prstGeom>
            <a:solidFill>
              <a:schemeClr val="accent4"/>
            </a:solidFill>
            <a:ln>
              <a:solidFill>
                <a:schemeClr val="bg1"/>
              </a:solid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bwMode="auto">
            <a:xfrm>
              <a:off x="3275502" y="4965006"/>
              <a:ext cx="468110" cy="468110"/>
            </a:xfrm>
            <a:prstGeom prst="ellipse">
              <a:avLst/>
            </a:prstGeom>
            <a:solidFill>
              <a:schemeClr val="bg1"/>
            </a:solidFill>
            <a:ln w="19050">
              <a:noFill/>
              <a:round/>
            </a:ln>
          </p:spPr>
          <p:txBody>
            <a:bodyPr vert="horz" wrap="none" lIns="91440" tIns="45720" rIns="91440" bIns="45720" anchor="ctr" anchorCtr="1" compatLnSpc="1">
              <a:normAutofit lnSpcReduction="10000"/>
            </a:bodyPr>
            <a:lstStyle/>
            <a:p>
              <a:pPr algn="ctr"/>
              <a:r>
                <a:rPr lang="en-US" altLang="zh-CN" sz="1600" dirty="0">
                  <a:solidFill>
                    <a:schemeClr val="accent6"/>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27" name="组合 26"/>
            <p:cNvGrpSpPr/>
            <p:nvPr/>
          </p:nvGrpSpPr>
          <p:grpSpPr>
            <a:xfrm>
              <a:off x="4287997" y="4883441"/>
              <a:ext cx="5247869" cy="603608"/>
              <a:chOff x="4516597" y="4756441"/>
              <a:chExt cx="5247869" cy="603608"/>
            </a:xfrm>
          </p:grpSpPr>
          <p:sp>
            <p:nvSpPr>
              <p:cNvPr id="28" name="矩形 27"/>
              <p:cNvSpPr/>
              <p:nvPr/>
            </p:nvSpPr>
            <p:spPr>
              <a:xfrm>
                <a:off x="4516597" y="5065225"/>
                <a:ext cx="5247869" cy="294824"/>
              </a:xfrm>
              <a:prstGeom prst="rect">
                <a:avLst/>
              </a:prstGeom>
            </p:spPr>
            <p:txBody>
              <a:bodyPr wrap="square">
                <a:spAutoFit/>
                <a:scene3d>
                  <a:camera prst="orthographicFront"/>
                  <a:lightRig rig="threePt" dir="t"/>
                </a:scene3d>
                <a:sp3d contourW="6350"/>
              </a:bodyPr>
              <a:lstStyle/>
              <a:p>
                <a:pPr>
                  <a:lnSpc>
                    <a:spcPct val="12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a:t>
                </a:r>
              </a:p>
            </p:txBody>
          </p:sp>
          <p:sp>
            <p:nvSpPr>
              <p:cNvPr id="29" name="矩形 28"/>
              <p:cNvSpPr/>
              <p:nvPr/>
            </p:nvSpPr>
            <p:spPr>
              <a:xfrm>
                <a:off x="4516598" y="4756441"/>
                <a:ext cx="2241974" cy="429861"/>
              </a:xfrm>
              <a:prstGeom prst="rect">
                <a:avLst/>
              </a:prstGeom>
            </p:spPr>
            <p:txBody>
              <a:bodyPr wrap="square">
                <a:spAutoFit/>
                <a:scene3d>
                  <a:camera prst="orthographicFront"/>
                  <a:lightRig rig="threePt" dir="t"/>
                </a:scene3d>
                <a:sp3d contourW="6350"/>
              </a:bodyPr>
              <a:lstStyle/>
              <a:p>
                <a:pP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grpSp>
        <p:nvGrpSpPr>
          <p:cNvPr id="30" name="组合 29"/>
          <p:cNvGrpSpPr/>
          <p:nvPr/>
        </p:nvGrpSpPr>
        <p:grpSpPr>
          <a:xfrm>
            <a:off x="1559415" y="1602132"/>
            <a:ext cx="579395" cy="4562482"/>
            <a:chOff x="1559415" y="1602132"/>
            <a:chExt cx="579395" cy="4562482"/>
          </a:xfrm>
        </p:grpSpPr>
        <p:sp>
          <p:nvSpPr>
            <p:cNvPr id="31" name="任意多边形: 形状 20"/>
            <p:cNvSpPr/>
            <p:nvPr/>
          </p:nvSpPr>
          <p:spPr bwMode="auto">
            <a:xfrm>
              <a:off x="1585727" y="5670345"/>
              <a:ext cx="527308" cy="494269"/>
            </a:xfrm>
            <a:custGeom>
              <a:avLst/>
              <a:gdLst>
                <a:gd name="T0" fmla="*/ 312 w 312"/>
                <a:gd name="T1" fmla="*/ 254 h 300"/>
                <a:gd name="T2" fmla="*/ 266 w 312"/>
                <a:gd name="T3" fmla="*/ 300 h 300"/>
                <a:gd name="T4" fmla="*/ 47 w 312"/>
                <a:gd name="T5" fmla="*/ 300 h 300"/>
                <a:gd name="T6" fmla="*/ 1 w 312"/>
                <a:gd name="T7" fmla="*/ 254 h 300"/>
                <a:gd name="T8" fmla="*/ 0 w 312"/>
                <a:gd name="T9" fmla="*/ 46 h 300"/>
                <a:gd name="T10" fmla="*/ 47 w 312"/>
                <a:gd name="T11" fmla="*/ 0 h 300"/>
                <a:gd name="T12" fmla="*/ 265 w 312"/>
                <a:gd name="T13" fmla="*/ 0 h 300"/>
                <a:gd name="T14" fmla="*/ 312 w 312"/>
                <a:gd name="T15" fmla="*/ 46 h 300"/>
                <a:gd name="T16" fmla="*/ 312 w 312"/>
                <a:gd name="T17" fmla="*/ 2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300">
                  <a:moveTo>
                    <a:pt x="312" y="254"/>
                  </a:moveTo>
                  <a:cubicBezTo>
                    <a:pt x="312" y="279"/>
                    <a:pt x="291" y="300"/>
                    <a:pt x="266" y="300"/>
                  </a:cubicBezTo>
                  <a:cubicBezTo>
                    <a:pt x="47" y="300"/>
                    <a:pt x="47" y="300"/>
                    <a:pt x="47" y="300"/>
                  </a:cubicBezTo>
                  <a:cubicBezTo>
                    <a:pt x="21" y="300"/>
                    <a:pt x="1" y="279"/>
                    <a:pt x="1" y="254"/>
                  </a:cubicBezTo>
                  <a:cubicBezTo>
                    <a:pt x="0" y="46"/>
                    <a:pt x="0" y="46"/>
                    <a:pt x="0" y="46"/>
                  </a:cubicBezTo>
                  <a:cubicBezTo>
                    <a:pt x="0" y="21"/>
                    <a:pt x="21" y="0"/>
                    <a:pt x="47" y="0"/>
                  </a:cubicBezTo>
                  <a:cubicBezTo>
                    <a:pt x="265" y="0"/>
                    <a:pt x="265" y="0"/>
                    <a:pt x="265" y="0"/>
                  </a:cubicBezTo>
                  <a:cubicBezTo>
                    <a:pt x="291" y="0"/>
                    <a:pt x="312" y="20"/>
                    <a:pt x="312" y="46"/>
                  </a:cubicBezTo>
                  <a:lnTo>
                    <a:pt x="312" y="254"/>
                  </a:lnTo>
                  <a:close/>
                </a:path>
              </a:pathLst>
            </a:custGeom>
            <a:solidFill>
              <a:schemeClr val="bg1">
                <a:lumMod val="65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形状 21"/>
            <p:cNvSpPr/>
            <p:nvPr/>
          </p:nvSpPr>
          <p:spPr bwMode="auto">
            <a:xfrm>
              <a:off x="1585727" y="1602132"/>
              <a:ext cx="524086" cy="788930"/>
            </a:xfrm>
            <a:custGeom>
              <a:avLst/>
              <a:gdLst>
                <a:gd name="T0" fmla="*/ 2 w 488"/>
                <a:gd name="T1" fmla="*/ 663 h 747"/>
                <a:gd name="T2" fmla="*/ 244 w 488"/>
                <a:gd name="T3" fmla="*/ 0 h 747"/>
                <a:gd name="T4" fmla="*/ 488 w 488"/>
                <a:gd name="T5" fmla="*/ 663 h 747"/>
                <a:gd name="T6" fmla="*/ 400 w 488"/>
                <a:gd name="T7" fmla="*/ 747 h 747"/>
                <a:gd name="T8" fmla="*/ 0 w 488"/>
                <a:gd name="T9" fmla="*/ 680 h 747"/>
                <a:gd name="T10" fmla="*/ 2 w 488"/>
                <a:gd name="T11" fmla="*/ 663 h 747"/>
              </a:gdLst>
              <a:ahLst/>
              <a:cxnLst>
                <a:cxn ang="0">
                  <a:pos x="T0" y="T1"/>
                </a:cxn>
                <a:cxn ang="0">
                  <a:pos x="T2" y="T3"/>
                </a:cxn>
                <a:cxn ang="0">
                  <a:pos x="T4" y="T5"/>
                </a:cxn>
                <a:cxn ang="0">
                  <a:pos x="T6" y="T7"/>
                </a:cxn>
                <a:cxn ang="0">
                  <a:pos x="T8" y="T9"/>
                </a:cxn>
                <a:cxn ang="0">
                  <a:pos x="T10" y="T11"/>
                </a:cxn>
              </a:cxnLst>
              <a:rect l="0" t="0" r="r" b="b"/>
              <a:pathLst>
                <a:path w="488" h="747">
                  <a:moveTo>
                    <a:pt x="2" y="663"/>
                  </a:moveTo>
                  <a:lnTo>
                    <a:pt x="244" y="0"/>
                  </a:lnTo>
                  <a:lnTo>
                    <a:pt x="488" y="663"/>
                  </a:lnTo>
                  <a:lnTo>
                    <a:pt x="400" y="747"/>
                  </a:lnTo>
                  <a:lnTo>
                    <a:pt x="0" y="680"/>
                  </a:lnTo>
                  <a:lnTo>
                    <a:pt x="2" y="663"/>
                  </a:lnTo>
                  <a:close/>
                </a:path>
              </a:pathLst>
            </a:cu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形状 22"/>
            <p:cNvSpPr/>
            <p:nvPr/>
          </p:nvSpPr>
          <p:spPr bwMode="auto">
            <a:xfrm>
              <a:off x="1585727" y="1602132"/>
              <a:ext cx="524086" cy="788930"/>
            </a:xfrm>
            <a:custGeom>
              <a:avLst/>
              <a:gdLst>
                <a:gd name="T0" fmla="*/ 2 w 488"/>
                <a:gd name="T1" fmla="*/ 663 h 747"/>
                <a:gd name="T2" fmla="*/ 244 w 488"/>
                <a:gd name="T3" fmla="*/ 0 h 747"/>
                <a:gd name="T4" fmla="*/ 488 w 488"/>
                <a:gd name="T5" fmla="*/ 663 h 747"/>
                <a:gd name="T6" fmla="*/ 400 w 488"/>
                <a:gd name="T7" fmla="*/ 747 h 747"/>
                <a:gd name="T8" fmla="*/ 0 w 488"/>
                <a:gd name="T9" fmla="*/ 680 h 747"/>
              </a:gdLst>
              <a:ahLst/>
              <a:cxnLst>
                <a:cxn ang="0">
                  <a:pos x="T0" y="T1"/>
                </a:cxn>
                <a:cxn ang="0">
                  <a:pos x="T2" y="T3"/>
                </a:cxn>
                <a:cxn ang="0">
                  <a:pos x="T4" y="T5"/>
                </a:cxn>
                <a:cxn ang="0">
                  <a:pos x="T6" y="T7"/>
                </a:cxn>
                <a:cxn ang="0">
                  <a:pos x="T8" y="T9"/>
                </a:cxn>
              </a:cxnLst>
              <a:rect l="0" t="0" r="r" b="b"/>
              <a:pathLst>
                <a:path w="488" h="747">
                  <a:moveTo>
                    <a:pt x="2" y="663"/>
                  </a:moveTo>
                  <a:lnTo>
                    <a:pt x="244" y="0"/>
                  </a:lnTo>
                  <a:lnTo>
                    <a:pt x="488" y="663"/>
                  </a:lnTo>
                  <a:lnTo>
                    <a:pt x="400" y="747"/>
                  </a:lnTo>
                  <a:lnTo>
                    <a:pt x="0"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形状 23"/>
            <p:cNvSpPr/>
            <p:nvPr/>
          </p:nvSpPr>
          <p:spPr bwMode="auto">
            <a:xfrm>
              <a:off x="1759706" y="2244259"/>
              <a:ext cx="177202" cy="3385953"/>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1" y="2032"/>
                    <a:pt x="1" y="2006"/>
                  </a:cubicBezTo>
                  <a:cubicBezTo>
                    <a:pt x="0" y="46"/>
                    <a:pt x="0" y="46"/>
                    <a:pt x="0" y="46"/>
                  </a:cubicBezTo>
                  <a:cubicBezTo>
                    <a:pt x="0" y="20"/>
                    <a:pt x="21" y="0"/>
                    <a:pt x="46" y="0"/>
                  </a:cubicBezTo>
                  <a:cubicBezTo>
                    <a:pt x="57" y="0"/>
                    <a:pt x="57" y="0"/>
                    <a:pt x="57" y="0"/>
                  </a:cubicBezTo>
                  <a:cubicBezTo>
                    <a:pt x="83" y="0"/>
                    <a:pt x="104" y="20"/>
                    <a:pt x="104" y="46"/>
                  </a:cubicBezTo>
                  <a:lnTo>
                    <a:pt x="105" y="2006"/>
                  </a:lnTo>
                  <a:close/>
                </a:path>
              </a:pathLst>
            </a:custGeom>
            <a:solidFill>
              <a:schemeClr val="bg1">
                <a:lumMod val="75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形状 24"/>
            <p:cNvSpPr/>
            <p:nvPr/>
          </p:nvSpPr>
          <p:spPr bwMode="auto">
            <a:xfrm>
              <a:off x="1931071" y="2244259"/>
              <a:ext cx="177202" cy="3385953"/>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7 w 105"/>
                <a:gd name="T11" fmla="*/ 0 h 2053"/>
                <a:gd name="T12" fmla="*/ 58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2" y="2053"/>
                    <a:pt x="1" y="2032"/>
                    <a:pt x="1" y="2006"/>
                  </a:cubicBezTo>
                  <a:cubicBezTo>
                    <a:pt x="0" y="46"/>
                    <a:pt x="0" y="46"/>
                    <a:pt x="0" y="46"/>
                  </a:cubicBezTo>
                  <a:cubicBezTo>
                    <a:pt x="0" y="20"/>
                    <a:pt x="21" y="0"/>
                    <a:pt x="47" y="0"/>
                  </a:cubicBezTo>
                  <a:cubicBezTo>
                    <a:pt x="58" y="0"/>
                    <a:pt x="58" y="0"/>
                    <a:pt x="58" y="0"/>
                  </a:cubicBezTo>
                  <a:cubicBezTo>
                    <a:pt x="83" y="0"/>
                    <a:pt x="104" y="20"/>
                    <a:pt x="104" y="46"/>
                  </a:cubicBezTo>
                  <a:lnTo>
                    <a:pt x="105" y="2006"/>
                  </a:lnTo>
                  <a:close/>
                </a:path>
              </a:pathLst>
            </a:custGeom>
            <a:solidFill>
              <a:schemeClr val="bg1">
                <a:lumMod val="85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形状 25"/>
            <p:cNvSpPr/>
            <p:nvPr/>
          </p:nvSpPr>
          <p:spPr bwMode="auto">
            <a:xfrm>
              <a:off x="1585727" y="2244259"/>
              <a:ext cx="177202" cy="3385953"/>
            </a:xfrm>
            <a:custGeom>
              <a:avLst/>
              <a:gdLst>
                <a:gd name="T0" fmla="*/ 105 w 105"/>
                <a:gd name="T1" fmla="*/ 2006 h 2053"/>
                <a:gd name="T2" fmla="*/ 58 w 105"/>
                <a:gd name="T3" fmla="*/ 2053 h 2053"/>
                <a:gd name="T4" fmla="*/ 47 w 105"/>
                <a:gd name="T5" fmla="*/ 2053 h 2053"/>
                <a:gd name="T6" fmla="*/ 0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0" y="2032"/>
                    <a:pt x="0" y="2006"/>
                  </a:cubicBezTo>
                  <a:cubicBezTo>
                    <a:pt x="0" y="46"/>
                    <a:pt x="0" y="46"/>
                    <a:pt x="0" y="46"/>
                  </a:cubicBezTo>
                  <a:cubicBezTo>
                    <a:pt x="0" y="21"/>
                    <a:pt x="21" y="0"/>
                    <a:pt x="46" y="0"/>
                  </a:cubicBezTo>
                  <a:cubicBezTo>
                    <a:pt x="57" y="0"/>
                    <a:pt x="57" y="0"/>
                    <a:pt x="57" y="0"/>
                  </a:cubicBezTo>
                  <a:cubicBezTo>
                    <a:pt x="83" y="0"/>
                    <a:pt x="104" y="21"/>
                    <a:pt x="104" y="46"/>
                  </a:cubicBezTo>
                  <a:lnTo>
                    <a:pt x="105" y="2006"/>
                  </a:lnTo>
                  <a:close/>
                </a:path>
              </a:pathLst>
            </a:custGeom>
            <a:solidFill>
              <a:schemeClr val="bg1">
                <a:lumMod val="85000"/>
              </a:schemeClr>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形状 26"/>
            <p:cNvSpPr/>
            <p:nvPr/>
          </p:nvSpPr>
          <p:spPr bwMode="auto">
            <a:xfrm>
              <a:off x="1780112" y="1602132"/>
              <a:ext cx="135317" cy="208058"/>
            </a:xfrm>
            <a:custGeom>
              <a:avLst/>
              <a:gdLst>
                <a:gd name="T0" fmla="*/ 40 w 80"/>
                <a:gd name="T1" fmla="*/ 0 h 126"/>
                <a:gd name="T2" fmla="*/ 0 w 80"/>
                <a:gd name="T3" fmla="*/ 110 h 126"/>
                <a:gd name="T4" fmla="*/ 40 w 80"/>
                <a:gd name="T5" fmla="*/ 126 h 126"/>
                <a:gd name="T6" fmla="*/ 80 w 80"/>
                <a:gd name="T7" fmla="*/ 110 h 126"/>
                <a:gd name="T8" fmla="*/ 40 w 80"/>
                <a:gd name="T9" fmla="*/ 0 h 126"/>
              </a:gdLst>
              <a:ahLst/>
              <a:cxnLst>
                <a:cxn ang="0">
                  <a:pos x="T0" y="T1"/>
                </a:cxn>
                <a:cxn ang="0">
                  <a:pos x="T2" y="T3"/>
                </a:cxn>
                <a:cxn ang="0">
                  <a:pos x="T4" y="T5"/>
                </a:cxn>
                <a:cxn ang="0">
                  <a:pos x="T6" y="T7"/>
                </a:cxn>
                <a:cxn ang="0">
                  <a:pos x="T8" y="T9"/>
                </a:cxn>
              </a:cxnLst>
              <a:rect l="0" t="0" r="r" b="b"/>
              <a:pathLst>
                <a:path w="80" h="126">
                  <a:moveTo>
                    <a:pt x="40" y="0"/>
                  </a:moveTo>
                  <a:cubicBezTo>
                    <a:pt x="0" y="110"/>
                    <a:pt x="0" y="110"/>
                    <a:pt x="0" y="110"/>
                  </a:cubicBezTo>
                  <a:cubicBezTo>
                    <a:pt x="0" y="110"/>
                    <a:pt x="11" y="126"/>
                    <a:pt x="40" y="126"/>
                  </a:cubicBezTo>
                  <a:cubicBezTo>
                    <a:pt x="68" y="126"/>
                    <a:pt x="80" y="110"/>
                    <a:pt x="80" y="110"/>
                  </a:cubicBezTo>
                  <a:lnTo>
                    <a:pt x="40" y="0"/>
                  </a:lnTo>
                  <a:close/>
                </a:path>
              </a:pathLst>
            </a:custGeom>
            <a:solidFill>
              <a:schemeClr val="tx2"/>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bwMode="auto">
            <a:xfrm>
              <a:off x="1585727" y="5553115"/>
              <a:ext cx="527308" cy="232349"/>
            </a:xfrm>
            <a:prstGeom prst="rect">
              <a:avLst/>
            </a:prstGeom>
            <a:solidFill>
              <a:schemeClr val="bg2">
                <a:lumMod val="5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28"/>
            <p:cNvSpPr/>
            <p:nvPr/>
          </p:nvSpPr>
          <p:spPr bwMode="auto">
            <a:xfrm>
              <a:off x="1562100" y="5747443"/>
              <a:ext cx="576710" cy="38021"/>
            </a:xfrm>
            <a:custGeom>
              <a:avLst/>
              <a:gdLst>
                <a:gd name="T0" fmla="*/ 326 w 341"/>
                <a:gd name="T1" fmla="*/ 0 h 23"/>
                <a:gd name="T2" fmla="*/ 15 w 341"/>
                <a:gd name="T3" fmla="*/ 0 h 23"/>
                <a:gd name="T4" fmla="*/ 15 w 341"/>
                <a:gd name="T5" fmla="*/ 23 h 23"/>
                <a:gd name="T6" fmla="*/ 326 w 341"/>
                <a:gd name="T7" fmla="*/ 23 h 23"/>
                <a:gd name="T8" fmla="*/ 326 w 341"/>
                <a:gd name="T9" fmla="*/ 0 h 23"/>
              </a:gdLst>
              <a:ahLst/>
              <a:cxnLst>
                <a:cxn ang="0">
                  <a:pos x="T0" y="T1"/>
                </a:cxn>
                <a:cxn ang="0">
                  <a:pos x="T2" y="T3"/>
                </a:cxn>
                <a:cxn ang="0">
                  <a:pos x="T4" y="T5"/>
                </a:cxn>
                <a:cxn ang="0">
                  <a:pos x="T6" y="T7"/>
                </a:cxn>
                <a:cxn ang="0">
                  <a:pos x="T8" y="T9"/>
                </a:cxn>
              </a:cxnLst>
              <a:rect l="0" t="0" r="r" b="b"/>
              <a:pathLst>
                <a:path w="341" h="23">
                  <a:moveTo>
                    <a:pt x="326" y="0"/>
                  </a:moveTo>
                  <a:cubicBezTo>
                    <a:pt x="222" y="0"/>
                    <a:pt x="119" y="0"/>
                    <a:pt x="15" y="0"/>
                  </a:cubicBezTo>
                  <a:cubicBezTo>
                    <a:pt x="0" y="0"/>
                    <a:pt x="0" y="23"/>
                    <a:pt x="15" y="23"/>
                  </a:cubicBezTo>
                  <a:cubicBezTo>
                    <a:pt x="119" y="23"/>
                    <a:pt x="222" y="23"/>
                    <a:pt x="326" y="23"/>
                  </a:cubicBezTo>
                  <a:cubicBezTo>
                    <a:pt x="341" y="23"/>
                    <a:pt x="341" y="0"/>
                    <a:pt x="326" y="0"/>
                  </a:cubicBezTo>
                  <a:close/>
                </a:path>
              </a:pathLst>
            </a:cu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29"/>
            <p:cNvSpPr/>
            <p:nvPr/>
          </p:nvSpPr>
          <p:spPr bwMode="auto">
            <a:xfrm>
              <a:off x="1562100" y="5649223"/>
              <a:ext cx="576710" cy="39077"/>
            </a:xfrm>
            <a:custGeom>
              <a:avLst/>
              <a:gdLst>
                <a:gd name="T0" fmla="*/ 326 w 341"/>
                <a:gd name="T1" fmla="*/ 0 h 24"/>
                <a:gd name="T2" fmla="*/ 15 w 341"/>
                <a:gd name="T3" fmla="*/ 1 h 24"/>
                <a:gd name="T4" fmla="*/ 15 w 341"/>
                <a:gd name="T5" fmla="*/ 24 h 24"/>
                <a:gd name="T6" fmla="*/ 326 w 341"/>
                <a:gd name="T7" fmla="*/ 24 h 24"/>
                <a:gd name="T8" fmla="*/ 326 w 341"/>
                <a:gd name="T9" fmla="*/ 0 h 24"/>
              </a:gdLst>
              <a:ahLst/>
              <a:cxnLst>
                <a:cxn ang="0">
                  <a:pos x="T0" y="T1"/>
                </a:cxn>
                <a:cxn ang="0">
                  <a:pos x="T2" y="T3"/>
                </a:cxn>
                <a:cxn ang="0">
                  <a:pos x="T4" y="T5"/>
                </a:cxn>
                <a:cxn ang="0">
                  <a:pos x="T6" y="T7"/>
                </a:cxn>
                <a:cxn ang="0">
                  <a:pos x="T8" y="T9"/>
                </a:cxn>
              </a:cxnLst>
              <a:rect l="0" t="0" r="r" b="b"/>
              <a:pathLst>
                <a:path w="341" h="24">
                  <a:moveTo>
                    <a:pt x="326" y="0"/>
                  </a:moveTo>
                  <a:cubicBezTo>
                    <a:pt x="222" y="0"/>
                    <a:pt x="119" y="1"/>
                    <a:pt x="15" y="1"/>
                  </a:cubicBezTo>
                  <a:cubicBezTo>
                    <a:pt x="0" y="1"/>
                    <a:pt x="0" y="24"/>
                    <a:pt x="15" y="24"/>
                  </a:cubicBezTo>
                  <a:cubicBezTo>
                    <a:pt x="119" y="24"/>
                    <a:pt x="222" y="24"/>
                    <a:pt x="326" y="24"/>
                  </a:cubicBezTo>
                  <a:cubicBezTo>
                    <a:pt x="341" y="24"/>
                    <a:pt x="341" y="0"/>
                    <a:pt x="326" y="0"/>
                  </a:cubicBezTo>
                  <a:close/>
                </a:path>
              </a:pathLst>
            </a:cu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形状 30"/>
            <p:cNvSpPr/>
            <p:nvPr/>
          </p:nvSpPr>
          <p:spPr bwMode="auto">
            <a:xfrm>
              <a:off x="1559415" y="5556417"/>
              <a:ext cx="576710" cy="39077"/>
            </a:xfrm>
            <a:custGeom>
              <a:avLst/>
              <a:gdLst>
                <a:gd name="T0" fmla="*/ 325 w 341"/>
                <a:gd name="T1" fmla="*/ 0 h 24"/>
                <a:gd name="T2" fmla="*/ 15 w 341"/>
                <a:gd name="T3" fmla="*/ 0 h 24"/>
                <a:gd name="T4" fmla="*/ 15 w 341"/>
                <a:gd name="T5" fmla="*/ 24 h 24"/>
                <a:gd name="T6" fmla="*/ 325 w 341"/>
                <a:gd name="T7" fmla="*/ 23 h 24"/>
                <a:gd name="T8" fmla="*/ 325 w 341"/>
                <a:gd name="T9" fmla="*/ 0 h 24"/>
              </a:gdLst>
              <a:ahLst/>
              <a:cxnLst>
                <a:cxn ang="0">
                  <a:pos x="T0" y="T1"/>
                </a:cxn>
                <a:cxn ang="0">
                  <a:pos x="T2" y="T3"/>
                </a:cxn>
                <a:cxn ang="0">
                  <a:pos x="T4" y="T5"/>
                </a:cxn>
                <a:cxn ang="0">
                  <a:pos x="T6" y="T7"/>
                </a:cxn>
                <a:cxn ang="0">
                  <a:pos x="T8" y="T9"/>
                </a:cxn>
              </a:cxnLst>
              <a:rect l="0" t="0" r="r" b="b"/>
              <a:pathLst>
                <a:path w="341" h="24">
                  <a:moveTo>
                    <a:pt x="325" y="0"/>
                  </a:moveTo>
                  <a:cubicBezTo>
                    <a:pt x="222" y="0"/>
                    <a:pt x="119" y="0"/>
                    <a:pt x="15" y="0"/>
                  </a:cubicBezTo>
                  <a:cubicBezTo>
                    <a:pt x="0" y="0"/>
                    <a:pt x="0" y="24"/>
                    <a:pt x="15" y="24"/>
                  </a:cubicBezTo>
                  <a:cubicBezTo>
                    <a:pt x="119" y="24"/>
                    <a:pt x="222" y="24"/>
                    <a:pt x="325" y="23"/>
                  </a:cubicBezTo>
                  <a:cubicBezTo>
                    <a:pt x="341" y="23"/>
                    <a:pt x="341" y="0"/>
                    <a:pt x="325" y="0"/>
                  </a:cubicBezTo>
                  <a:close/>
                </a:path>
              </a:pathLst>
            </a:cu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任意多边形 5"/>
          <p:cNvSpPr/>
          <p:nvPr/>
        </p:nvSpPr>
        <p:spPr>
          <a:xfrm>
            <a:off x="2028528" y="1753103"/>
            <a:ext cx="2071611" cy="414286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128"/>
          <p:cNvSpPr txBox="1"/>
          <p:nvPr/>
        </p:nvSpPr>
        <p:spPr>
          <a:xfrm>
            <a:off x="7285700" y="1491390"/>
            <a:ext cx="172527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 name="文本框 129"/>
          <p:cNvSpPr txBox="1"/>
          <p:nvPr/>
        </p:nvSpPr>
        <p:spPr>
          <a:xfrm>
            <a:off x="7291733" y="1818238"/>
            <a:ext cx="4304879"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9" name="文本框 131"/>
          <p:cNvSpPr txBox="1"/>
          <p:nvPr/>
        </p:nvSpPr>
        <p:spPr>
          <a:xfrm>
            <a:off x="7285700" y="2496339"/>
            <a:ext cx="172527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 name="文本框 132"/>
          <p:cNvSpPr txBox="1"/>
          <p:nvPr/>
        </p:nvSpPr>
        <p:spPr>
          <a:xfrm>
            <a:off x="7291733" y="2823186"/>
            <a:ext cx="4304879"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11" name="文本框 134"/>
          <p:cNvSpPr txBox="1"/>
          <p:nvPr/>
        </p:nvSpPr>
        <p:spPr>
          <a:xfrm>
            <a:off x="7285700" y="3475514"/>
            <a:ext cx="172527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2" name="文本框 135"/>
          <p:cNvSpPr txBox="1"/>
          <p:nvPr/>
        </p:nvSpPr>
        <p:spPr>
          <a:xfrm>
            <a:off x="7291733" y="3802361"/>
            <a:ext cx="4304879"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13" name="文本框 137"/>
          <p:cNvSpPr txBox="1"/>
          <p:nvPr/>
        </p:nvSpPr>
        <p:spPr>
          <a:xfrm>
            <a:off x="7285700" y="4480462"/>
            <a:ext cx="172527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 name="文本框 138"/>
          <p:cNvSpPr txBox="1"/>
          <p:nvPr/>
        </p:nvSpPr>
        <p:spPr>
          <a:xfrm>
            <a:off x="7291733" y="4807310"/>
            <a:ext cx="4304879"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15" name="文本框 140"/>
          <p:cNvSpPr txBox="1"/>
          <p:nvPr/>
        </p:nvSpPr>
        <p:spPr>
          <a:xfrm>
            <a:off x="7285700" y="5479003"/>
            <a:ext cx="172527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6" name="文本框 141"/>
          <p:cNvSpPr txBox="1"/>
          <p:nvPr/>
        </p:nvSpPr>
        <p:spPr>
          <a:xfrm>
            <a:off x="7291733" y="5805850"/>
            <a:ext cx="4304879"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nvGrpSpPr>
          <p:cNvPr id="17" name="组合 16"/>
          <p:cNvGrpSpPr/>
          <p:nvPr/>
        </p:nvGrpSpPr>
        <p:grpSpPr>
          <a:xfrm>
            <a:off x="2730645" y="1484151"/>
            <a:ext cx="4072880" cy="726543"/>
            <a:chOff x="2730289" y="1484495"/>
            <a:chExt cx="4072350" cy="726710"/>
          </a:xfrm>
        </p:grpSpPr>
        <p:grpSp>
          <p:nvGrpSpPr>
            <p:cNvPr id="18" name="组合 17"/>
            <p:cNvGrpSpPr/>
            <p:nvPr/>
          </p:nvGrpSpPr>
          <p:grpSpPr>
            <a:xfrm>
              <a:off x="2730289" y="1792999"/>
              <a:ext cx="3111711" cy="109703"/>
              <a:chOff x="3904783" y="1674310"/>
              <a:chExt cx="3519256" cy="109703"/>
            </a:xfrm>
          </p:grpSpPr>
          <p:cxnSp>
            <p:nvCxnSpPr>
              <p:cNvPr id="24" name="直接连接符 23"/>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5982684" y="1484495"/>
              <a:ext cx="819955" cy="726710"/>
              <a:chOff x="5982684" y="1484495"/>
              <a:chExt cx="819955" cy="726710"/>
            </a:xfrm>
          </p:grpSpPr>
          <p:sp>
            <p:nvSpPr>
              <p:cNvPr id="20" name="Freeform 5"/>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8"/>
              <p:cNvGrpSpPr>
                <a:grpSpLocks noChangeAspect="1"/>
              </p:cNvGrpSpPr>
              <p:nvPr/>
            </p:nvGrpSpPr>
            <p:grpSpPr bwMode="auto">
              <a:xfrm>
                <a:off x="6222609" y="1672867"/>
                <a:ext cx="330982" cy="362665"/>
                <a:chOff x="3437" y="2282"/>
                <a:chExt cx="679" cy="744"/>
              </a:xfrm>
              <a:solidFill>
                <a:srgbClr val="FFB850"/>
              </a:solidFill>
            </p:grpSpPr>
            <p:sp>
              <p:nvSpPr>
                <p:cNvPr id="2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6" name="组合 25"/>
          <p:cNvGrpSpPr/>
          <p:nvPr/>
        </p:nvGrpSpPr>
        <p:grpSpPr>
          <a:xfrm>
            <a:off x="3831303" y="2491370"/>
            <a:ext cx="2972223" cy="726543"/>
            <a:chOff x="3830803" y="2491947"/>
            <a:chExt cx="2971836" cy="726710"/>
          </a:xfrm>
        </p:grpSpPr>
        <p:grpSp>
          <p:nvGrpSpPr>
            <p:cNvPr id="27" name="组合 26"/>
            <p:cNvGrpSpPr/>
            <p:nvPr/>
          </p:nvGrpSpPr>
          <p:grpSpPr>
            <a:xfrm>
              <a:off x="3830803" y="2789949"/>
              <a:ext cx="2011197" cy="109703"/>
              <a:chOff x="5149433" y="1674310"/>
              <a:chExt cx="2274606" cy="109703"/>
            </a:xfrm>
          </p:grpSpPr>
          <p:cxnSp>
            <p:nvCxnSpPr>
              <p:cNvPr id="33" name="直接连接符 32"/>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5982684" y="2491947"/>
              <a:ext cx="819955" cy="726710"/>
              <a:chOff x="5982684" y="2491947"/>
              <a:chExt cx="819955" cy="726710"/>
            </a:xfrm>
          </p:grpSpPr>
          <p:sp>
            <p:nvSpPr>
              <p:cNvPr id="29"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13"/>
              <p:cNvGrpSpPr>
                <a:grpSpLocks noChangeAspect="1"/>
              </p:cNvGrpSpPr>
              <p:nvPr/>
            </p:nvGrpSpPr>
            <p:grpSpPr bwMode="auto">
              <a:xfrm>
                <a:off x="6206627" y="2661185"/>
                <a:ext cx="362945" cy="367230"/>
                <a:chOff x="2426" y="2781"/>
                <a:chExt cx="593" cy="600"/>
              </a:xfrm>
              <a:solidFill>
                <a:srgbClr val="01ACBE"/>
              </a:solidFill>
            </p:grpSpPr>
            <p:sp>
              <p:nvSpPr>
                <p:cNvPr id="3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5" name="组合 34"/>
          <p:cNvGrpSpPr/>
          <p:nvPr/>
        </p:nvGrpSpPr>
        <p:grpSpPr>
          <a:xfrm>
            <a:off x="4235211" y="3469950"/>
            <a:ext cx="2568315" cy="726543"/>
            <a:chOff x="4234658" y="3470753"/>
            <a:chExt cx="2567981" cy="726710"/>
          </a:xfrm>
        </p:grpSpPr>
        <p:grpSp>
          <p:nvGrpSpPr>
            <p:cNvPr id="36" name="组合 35"/>
            <p:cNvGrpSpPr/>
            <p:nvPr/>
          </p:nvGrpSpPr>
          <p:grpSpPr>
            <a:xfrm>
              <a:off x="4234658" y="3786898"/>
              <a:ext cx="1607342" cy="109703"/>
              <a:chOff x="5606181" y="1674310"/>
              <a:chExt cx="1817858" cy="109703"/>
            </a:xfrm>
          </p:grpSpPr>
          <p:cxnSp>
            <p:nvCxnSpPr>
              <p:cNvPr id="49" name="直接连接符 48"/>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5982684" y="3470753"/>
              <a:ext cx="819955" cy="726710"/>
              <a:chOff x="5982684" y="3470753"/>
              <a:chExt cx="819955" cy="726710"/>
            </a:xfrm>
          </p:grpSpPr>
          <p:sp>
            <p:nvSpPr>
              <p:cNvPr id="39"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18"/>
              <p:cNvGrpSpPr>
                <a:grpSpLocks noChangeAspect="1"/>
              </p:cNvGrpSpPr>
              <p:nvPr/>
            </p:nvGrpSpPr>
            <p:grpSpPr bwMode="auto">
              <a:xfrm>
                <a:off x="6199589" y="3659742"/>
                <a:ext cx="377023" cy="351316"/>
                <a:chOff x="3802" y="2858"/>
                <a:chExt cx="616" cy="574"/>
              </a:xfrm>
              <a:solidFill>
                <a:srgbClr val="E87071"/>
              </a:solidFill>
            </p:grpSpPr>
            <p:sp>
              <p:nvSpPr>
                <p:cNvPr id="41"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51" name="组合 50"/>
          <p:cNvGrpSpPr/>
          <p:nvPr/>
        </p:nvGrpSpPr>
        <p:grpSpPr>
          <a:xfrm>
            <a:off x="3863395" y="4472706"/>
            <a:ext cx="2940131" cy="726543"/>
            <a:chOff x="3862892" y="4473741"/>
            <a:chExt cx="2939747" cy="726710"/>
          </a:xfrm>
        </p:grpSpPr>
        <p:grpSp>
          <p:nvGrpSpPr>
            <p:cNvPr id="52" name="组合 51"/>
            <p:cNvGrpSpPr/>
            <p:nvPr/>
          </p:nvGrpSpPr>
          <p:grpSpPr>
            <a:xfrm>
              <a:off x="3862892" y="4783848"/>
              <a:ext cx="1979108" cy="109703"/>
              <a:chOff x="5185725" y="1674310"/>
              <a:chExt cx="2238314" cy="109703"/>
            </a:xfrm>
          </p:grpSpPr>
          <p:cxnSp>
            <p:nvCxnSpPr>
              <p:cNvPr id="71" name="直接连接符 70"/>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5982684" y="4473741"/>
              <a:ext cx="819955" cy="726710"/>
              <a:chOff x="5982684" y="4473741"/>
              <a:chExt cx="819955" cy="726710"/>
            </a:xfrm>
          </p:grpSpPr>
          <p:sp>
            <p:nvSpPr>
              <p:cNvPr id="54"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5" name="Group 26"/>
              <p:cNvGrpSpPr>
                <a:grpSpLocks noChangeAspect="1"/>
              </p:cNvGrpSpPr>
              <p:nvPr/>
            </p:nvGrpSpPr>
            <p:grpSpPr bwMode="auto">
              <a:xfrm>
                <a:off x="6144154" y="4705062"/>
                <a:ext cx="487893" cy="241877"/>
                <a:chOff x="5676" y="2597"/>
                <a:chExt cx="1061" cy="526"/>
              </a:xfrm>
              <a:solidFill>
                <a:srgbClr val="00AF92"/>
              </a:solidFill>
            </p:grpSpPr>
            <p:sp>
              <p:nvSpPr>
                <p:cNvPr id="5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80" name="组合 79"/>
          <p:cNvGrpSpPr/>
          <p:nvPr/>
        </p:nvGrpSpPr>
        <p:grpSpPr>
          <a:xfrm>
            <a:off x="1953515" y="1414583"/>
            <a:ext cx="1143205" cy="1295259"/>
            <a:chOff x="1953260" y="1414909"/>
            <a:chExt cx="1143056" cy="1295559"/>
          </a:xfrm>
        </p:grpSpPr>
        <p:grpSp>
          <p:nvGrpSpPr>
            <p:cNvPr id="81" name="组合 80"/>
            <p:cNvGrpSpPr/>
            <p:nvPr/>
          </p:nvGrpSpPr>
          <p:grpSpPr>
            <a:xfrm>
              <a:off x="1982184" y="1414909"/>
              <a:ext cx="1114132" cy="1295559"/>
              <a:chOff x="3295850" y="2065379"/>
              <a:chExt cx="3592274" cy="4177307"/>
            </a:xfrm>
          </p:grpSpPr>
          <p:sp>
            <p:nvSpPr>
              <p:cNvPr id="83" name="圆角矩形 8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文本框 88"/>
            <p:cNvSpPr txBox="1"/>
            <p:nvPr/>
          </p:nvSpPr>
          <p:spPr>
            <a:xfrm>
              <a:off x="1953260" y="1588201"/>
              <a:ext cx="876300" cy="523341"/>
            </a:xfrm>
            <a:prstGeom prst="rect">
              <a:avLst/>
            </a:prstGeom>
            <a:noFill/>
          </p:spPr>
          <p:txBody>
            <a:bodyPr wrap="square" rtlCol="0">
              <a:spAutoFit/>
            </a:bodyPr>
            <a:lstStyle/>
            <a:p>
              <a:pPr algn="ctr"/>
              <a:r>
                <a:rPr lang="en-US" altLang="zh-CN" sz="2800" b="1" dirty="0">
                  <a:latin typeface="Arial" panose="020B0604020202020204" pitchFamily="34" charset="0"/>
                  <a:ea typeface="微软雅黑" panose="020B0503020204020204" pitchFamily="34" charset="-122"/>
                  <a:sym typeface="Arial" panose="020B0604020202020204" pitchFamily="34" charset="0"/>
                </a:rPr>
                <a:t>01</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组合 86"/>
          <p:cNvGrpSpPr/>
          <p:nvPr/>
        </p:nvGrpSpPr>
        <p:grpSpPr>
          <a:xfrm>
            <a:off x="1925670" y="5396977"/>
            <a:ext cx="1143204" cy="1295259"/>
            <a:chOff x="1925418" y="5398225"/>
            <a:chExt cx="1143055" cy="1295559"/>
          </a:xfrm>
        </p:grpSpPr>
        <p:grpSp>
          <p:nvGrpSpPr>
            <p:cNvPr id="88" name="组合 87"/>
            <p:cNvGrpSpPr/>
            <p:nvPr/>
          </p:nvGrpSpPr>
          <p:grpSpPr>
            <a:xfrm>
              <a:off x="1954341" y="5398225"/>
              <a:ext cx="1114132" cy="1295559"/>
              <a:chOff x="3295850" y="2065379"/>
              <a:chExt cx="3592274" cy="4177307"/>
            </a:xfrm>
          </p:grpSpPr>
          <p:sp>
            <p:nvSpPr>
              <p:cNvPr id="90" name="圆角矩形 8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sp>
            <p:nvSpPr>
              <p:cNvPr id="92" name="圆角矩形 9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grpSp>
        <p:sp>
          <p:nvSpPr>
            <p:cNvPr id="89" name="文本框 89"/>
            <p:cNvSpPr txBox="1"/>
            <p:nvPr/>
          </p:nvSpPr>
          <p:spPr>
            <a:xfrm>
              <a:off x="1925418" y="5561329"/>
              <a:ext cx="876300" cy="523341"/>
            </a:xfrm>
            <a:prstGeom prst="rect">
              <a:avLst/>
            </a:prstGeom>
            <a:noFill/>
          </p:spPr>
          <p:txBody>
            <a:bodyPr wrap="square" rtlCol="0">
              <a:spAutoFit/>
            </a:bodyPr>
            <a:lstStyle/>
            <a:p>
              <a:pPr algn="ctr"/>
              <a:r>
                <a:rPr lang="en-US" altLang="zh-CN" sz="2800" b="1" dirty="0">
                  <a:latin typeface="Arial" panose="020B0604020202020204" pitchFamily="34" charset="0"/>
                  <a:ea typeface="微软雅黑" panose="020B0503020204020204" pitchFamily="34" charset="-122"/>
                  <a:sym typeface="Arial" panose="020B0604020202020204" pitchFamily="34" charset="0"/>
                </a:rPr>
                <a:t>05</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3123033" y="4407735"/>
            <a:ext cx="1146641" cy="1295259"/>
            <a:chOff x="3122624" y="4408754"/>
            <a:chExt cx="1146492" cy="1295559"/>
          </a:xfrm>
        </p:grpSpPr>
        <p:grpSp>
          <p:nvGrpSpPr>
            <p:cNvPr id="95" name="组合 94"/>
            <p:cNvGrpSpPr/>
            <p:nvPr/>
          </p:nvGrpSpPr>
          <p:grpSpPr>
            <a:xfrm>
              <a:off x="3154984" y="4408754"/>
              <a:ext cx="1114132" cy="1295559"/>
              <a:chOff x="3295850" y="2065379"/>
              <a:chExt cx="3592274" cy="4177307"/>
            </a:xfrm>
          </p:grpSpPr>
          <p:sp>
            <p:nvSpPr>
              <p:cNvPr id="97" name="圆角矩形 96"/>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grpSp>
        <p:sp>
          <p:nvSpPr>
            <p:cNvPr id="96" name="文本框 90"/>
            <p:cNvSpPr txBox="1"/>
            <p:nvPr/>
          </p:nvSpPr>
          <p:spPr>
            <a:xfrm>
              <a:off x="3122624" y="4575486"/>
              <a:ext cx="876301" cy="523341"/>
            </a:xfrm>
            <a:prstGeom prst="rect">
              <a:avLst/>
            </a:prstGeom>
            <a:noFill/>
          </p:spPr>
          <p:txBody>
            <a:bodyPr wrap="square" rtlCol="0">
              <a:spAutoFit/>
            </a:bodyPr>
            <a:lstStyle/>
            <a:p>
              <a:pPr algn="ctr"/>
              <a:r>
                <a:rPr lang="en-US" altLang="zh-CN" sz="2800" b="1" dirty="0">
                  <a:latin typeface="Arial" panose="020B0604020202020204" pitchFamily="34" charset="0"/>
                  <a:ea typeface="微软雅黑" panose="020B0503020204020204" pitchFamily="34" charset="-122"/>
                  <a:sym typeface="Arial" panose="020B0604020202020204" pitchFamily="34" charset="0"/>
                </a:rPr>
                <a:t>04</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3123031" y="2405107"/>
            <a:ext cx="1128091" cy="1295259"/>
            <a:chOff x="3122624" y="2405662"/>
            <a:chExt cx="1127943" cy="1295559"/>
          </a:xfrm>
        </p:grpSpPr>
        <p:grpSp>
          <p:nvGrpSpPr>
            <p:cNvPr id="102" name="组合 101"/>
            <p:cNvGrpSpPr/>
            <p:nvPr/>
          </p:nvGrpSpPr>
          <p:grpSpPr>
            <a:xfrm>
              <a:off x="3136435" y="2405662"/>
              <a:ext cx="1114132" cy="1295559"/>
              <a:chOff x="3295850" y="2065379"/>
              <a:chExt cx="3592274" cy="4177307"/>
            </a:xfrm>
          </p:grpSpPr>
          <p:sp>
            <p:nvSpPr>
              <p:cNvPr id="104" name="圆角矩形 103"/>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sp>
            <p:nvSpPr>
              <p:cNvPr id="106" name="圆角矩形 105"/>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grpSp>
        <p:sp>
          <p:nvSpPr>
            <p:cNvPr id="103" name="文本框 91"/>
            <p:cNvSpPr txBox="1"/>
            <p:nvPr/>
          </p:nvSpPr>
          <p:spPr>
            <a:xfrm>
              <a:off x="3122624" y="2571384"/>
              <a:ext cx="876300" cy="523341"/>
            </a:xfrm>
            <a:prstGeom prst="rect">
              <a:avLst/>
            </a:prstGeom>
            <a:noFill/>
          </p:spPr>
          <p:txBody>
            <a:bodyPr wrap="square" rtlCol="0">
              <a:spAutoFit/>
            </a:bodyPr>
            <a:lstStyle/>
            <a:p>
              <a:pPr algn="ctr"/>
              <a:r>
                <a:rPr lang="en-US" altLang="zh-CN" sz="2800" b="1" dirty="0">
                  <a:latin typeface="Arial" panose="020B0604020202020204" pitchFamily="34" charset="0"/>
                  <a:ea typeface="微软雅黑" panose="020B0503020204020204" pitchFamily="34" charset="-122"/>
                  <a:sym typeface="Arial" panose="020B0604020202020204" pitchFamily="34" charset="0"/>
                </a:rPr>
                <a:t>02</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组合 107"/>
          <p:cNvGrpSpPr/>
          <p:nvPr/>
        </p:nvGrpSpPr>
        <p:grpSpPr>
          <a:xfrm>
            <a:off x="3578386" y="3392629"/>
            <a:ext cx="1137615" cy="1295259"/>
            <a:chOff x="3577919" y="3393414"/>
            <a:chExt cx="1137467" cy="1295559"/>
          </a:xfrm>
        </p:grpSpPr>
        <p:grpSp>
          <p:nvGrpSpPr>
            <p:cNvPr id="109" name="组合 108"/>
            <p:cNvGrpSpPr/>
            <p:nvPr/>
          </p:nvGrpSpPr>
          <p:grpSpPr>
            <a:xfrm>
              <a:off x="3601254" y="3393414"/>
              <a:ext cx="1114132" cy="1295559"/>
              <a:chOff x="3295850" y="2065379"/>
              <a:chExt cx="3592274" cy="4177307"/>
            </a:xfrm>
          </p:grpSpPr>
          <p:sp>
            <p:nvSpPr>
              <p:cNvPr id="111" name="圆角矩形 110"/>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sp>
            <p:nvSpPr>
              <p:cNvPr id="113" name="圆角矩形 112"/>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1350" b="1">
                  <a:latin typeface="Arial" panose="020B0604020202020204" pitchFamily="34" charset="0"/>
                  <a:ea typeface="微软雅黑" panose="020B0503020204020204" pitchFamily="34" charset="-122"/>
                  <a:sym typeface="Arial" panose="020B0604020202020204" pitchFamily="34" charset="0"/>
                </a:endParaRPr>
              </a:p>
            </p:txBody>
          </p:sp>
        </p:grpSp>
        <p:sp>
          <p:nvSpPr>
            <p:cNvPr id="110" name="文本框 92"/>
            <p:cNvSpPr txBox="1"/>
            <p:nvPr/>
          </p:nvSpPr>
          <p:spPr>
            <a:xfrm>
              <a:off x="3577919" y="3560637"/>
              <a:ext cx="876300" cy="523341"/>
            </a:xfrm>
            <a:prstGeom prst="rect">
              <a:avLst/>
            </a:prstGeom>
            <a:noFill/>
          </p:spPr>
          <p:txBody>
            <a:bodyPr wrap="square" rtlCol="0">
              <a:spAutoFit/>
            </a:bodyPr>
            <a:lstStyle/>
            <a:p>
              <a:pPr algn="ctr"/>
              <a:r>
                <a:rPr lang="en-US" altLang="zh-CN" sz="2800" b="1" dirty="0">
                  <a:latin typeface="Arial" panose="020B0604020202020204" pitchFamily="34" charset="0"/>
                  <a:ea typeface="微软雅黑" panose="020B0503020204020204" pitchFamily="34" charset="-122"/>
                  <a:sym typeface="Arial" panose="020B0604020202020204" pitchFamily="34" charset="0"/>
                </a:rPr>
                <a:t>03</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组合 114"/>
          <p:cNvGrpSpPr/>
          <p:nvPr/>
        </p:nvGrpSpPr>
        <p:grpSpPr>
          <a:xfrm>
            <a:off x="767996" y="2875356"/>
            <a:ext cx="2142717" cy="1898363"/>
            <a:chOff x="1082221" y="2876021"/>
            <a:chExt cx="2142438" cy="1898802"/>
          </a:xfrm>
        </p:grpSpPr>
        <p:sp>
          <p:nvSpPr>
            <p:cNvPr id="116"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文本框 116"/>
            <p:cNvSpPr txBox="1"/>
            <p:nvPr/>
          </p:nvSpPr>
          <p:spPr>
            <a:xfrm>
              <a:off x="1269949" y="3853150"/>
              <a:ext cx="1795689" cy="400203"/>
            </a:xfrm>
            <a:prstGeom prst="rect">
              <a:avLst/>
            </a:prstGeom>
            <a:noFill/>
          </p:spPr>
          <p:txBody>
            <a:bodyPr wrap="square" rtlCol="0">
              <a:spAutoFit/>
            </a:bodyPr>
            <a:lstStyle/>
            <a:p>
              <a:pPr algn="ctr"/>
              <a:r>
                <a:rPr lang="zh-CN" altLang="en-US" sz="2000" b="1" dirty="0">
                  <a:effectLst>
                    <a:innerShdw blurRad="38100" dist="50800" dir="13500000">
                      <a:prstClr val="black">
                        <a:alpha val="60000"/>
                      </a:prstClr>
                    </a:innerShdw>
                  </a:effectLst>
                  <a:latin typeface="Arial" panose="020B0604020202020204" pitchFamily="34" charset="0"/>
                  <a:ea typeface="微软雅黑" panose="020B0503020204020204" pitchFamily="34" charset="-122"/>
                  <a:sym typeface="Arial" panose="020B0604020202020204" pitchFamily="34" charset="0"/>
                </a:rPr>
                <a:t>添加标题</a:t>
              </a:r>
            </a:p>
          </p:txBody>
        </p:sp>
      </p:grpSp>
      <p:grpSp>
        <p:nvGrpSpPr>
          <p:cNvPr id="141" name="组合 140"/>
          <p:cNvGrpSpPr/>
          <p:nvPr/>
        </p:nvGrpSpPr>
        <p:grpSpPr>
          <a:xfrm>
            <a:off x="2711448" y="5491537"/>
            <a:ext cx="4082100" cy="726543"/>
            <a:chOff x="2721071" y="2491947"/>
            <a:chExt cx="4081568" cy="726710"/>
          </a:xfrm>
        </p:grpSpPr>
        <p:grpSp>
          <p:nvGrpSpPr>
            <p:cNvPr id="142" name="组合 141"/>
            <p:cNvGrpSpPr/>
            <p:nvPr/>
          </p:nvGrpSpPr>
          <p:grpSpPr>
            <a:xfrm>
              <a:off x="2721071" y="2789949"/>
              <a:ext cx="3120929" cy="109703"/>
              <a:chOff x="3894358" y="1674310"/>
              <a:chExt cx="3529681" cy="109703"/>
            </a:xfrm>
          </p:grpSpPr>
          <p:cxnSp>
            <p:nvCxnSpPr>
              <p:cNvPr id="148" name="直接连接符 147"/>
              <p:cNvCxnSpPr/>
              <p:nvPr/>
            </p:nvCxnSpPr>
            <p:spPr>
              <a:xfrm>
                <a:off x="3894358" y="1718973"/>
                <a:ext cx="341322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 name="组合 142"/>
            <p:cNvGrpSpPr/>
            <p:nvPr/>
          </p:nvGrpSpPr>
          <p:grpSpPr>
            <a:xfrm>
              <a:off x="5982684" y="2491947"/>
              <a:ext cx="819955" cy="726710"/>
              <a:chOff x="5982684" y="2491947"/>
              <a:chExt cx="819955" cy="726710"/>
            </a:xfrm>
          </p:grpSpPr>
          <p:sp>
            <p:nvSpPr>
              <p:cNvPr id="144"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5" name="Group 13"/>
              <p:cNvGrpSpPr>
                <a:grpSpLocks noChangeAspect="1"/>
              </p:cNvGrpSpPr>
              <p:nvPr/>
            </p:nvGrpSpPr>
            <p:grpSpPr bwMode="auto">
              <a:xfrm>
                <a:off x="6206627" y="2661185"/>
                <a:ext cx="362945" cy="367230"/>
                <a:chOff x="2426" y="2781"/>
                <a:chExt cx="593" cy="600"/>
              </a:xfrm>
              <a:solidFill>
                <a:srgbClr val="01ACBE"/>
              </a:solidFill>
            </p:grpSpPr>
            <p:sp>
              <p:nvSpPr>
                <p:cNvPr id="14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8" accel="40000" fill="hold" nodeType="afterEffect" p14:presetBounceEnd="40000">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14:bounceEnd="40000">
                                          <p:cBhvr additive="base">
                                            <p:cTn id="15" dur="1000" fill="hold"/>
                                            <p:tgtEl>
                                              <p:spTgt spid="115"/>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115"/>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ppt_x</p:attrName>
                                            </p:attrNameLst>
                                          </p:cBhvr>
                                          <p:tavLst>
                                            <p:tav tm="0">
                                              <p:val>
                                                <p:strVal val="#ppt_x-#ppt_w*1.125000"/>
                                              </p:val>
                                            </p:tav>
                                            <p:tav tm="100000">
                                              <p:val>
                                                <p:strVal val="#ppt_x"/>
                                              </p:val>
                                            </p:tav>
                                          </p:tavLst>
                                        </p:anim>
                                        <p:animEffect transition="in" filter="wipe(right)">
                                          <p:cBhvr>
                                            <p:cTn id="21" dur="500"/>
                                            <p:tgtEl>
                                              <p:spTgt spid="6"/>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000"/>
                                            <p:tgtEl>
                                              <p:spTgt spid="80"/>
                                            </p:tgtEl>
                                          </p:cBhvr>
                                        </p:animEffect>
                                      </p:childTnLst>
                                    </p:cTn>
                                  </p:par>
                                  <p:par>
                                    <p:cTn id="26" presetID="42" presetClass="path" presetSubtype="0" accel="50000" decel="50000" fill="hold" nodeType="withEffect">
                                      <p:stCondLst>
                                        <p:cond delay="0"/>
                                      </p:stCondLst>
                                      <p:childTnLst>
                                        <p:animMotion origin="layout" path="M -0.05859 0.24167 L -1.25E-6 -4.44444E-6 " pathEditMode="relative" rAng="0" ptsTypes="AA">
                                          <p:cBhvr>
                                            <p:cTn id="27" dur="1000" fill="hold"/>
                                            <p:tgtEl>
                                              <p:spTgt spid="80"/>
                                            </p:tgtEl>
                                            <p:attrNameLst>
                                              <p:attrName>ppt_x</p:attrName>
                                              <p:attrName>ppt_y</p:attrName>
                                            </p:attrNameLst>
                                          </p:cBhvr>
                                          <p:rCtr x="2930" y="-12083"/>
                                        </p:animMotion>
                                      </p:childTnLst>
                                    </p:cTn>
                                  </p:par>
                                  <p:par>
                                    <p:cTn id="28" presetID="10" presetClass="entr" presetSubtype="0" fill="hold"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childTnLst>
                                    </p:cTn>
                                  </p:par>
                                  <p:par>
                                    <p:cTn id="31" presetID="42" presetClass="path" presetSubtype="0" accel="50000" decel="50000" fill="hold" nodeType="withEffect">
                                      <p:stCondLst>
                                        <p:cond delay="0"/>
                                      </p:stCondLst>
                                      <p:childTnLst>
                                        <p:animMotion origin="layout" path="M -0.15312 0.09583 L -3.75E-6 1.11111E-6 " pathEditMode="relative" rAng="0" ptsTypes="AA">
                                          <p:cBhvr>
                                            <p:cTn id="32" dur="1000" fill="hold"/>
                                            <p:tgtEl>
                                              <p:spTgt spid="101"/>
                                            </p:tgtEl>
                                            <p:attrNameLst>
                                              <p:attrName>ppt_x</p:attrName>
                                              <p:attrName>ppt_y</p:attrName>
                                            </p:attrNameLst>
                                          </p:cBhvr>
                                          <p:rCtr x="7656" y="-4792"/>
                                        </p:animMotion>
                                      </p:childTnLst>
                                    </p:cTn>
                                  </p:par>
                                  <p:par>
                                    <p:cTn id="33" presetID="10"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par>
                                    <p:cTn id="36" presetID="42" presetClass="path" presetSubtype="0" accel="50000" decel="50000" fill="hold" nodeType="withEffect">
                                      <p:stCondLst>
                                        <p:cond delay="0"/>
                                      </p:stCondLst>
                                      <p:childTnLst>
                                        <p:animMotion origin="layout" path="M -0.18828 -0.03611 L -4.16667E-6 -1.85185E-6 " pathEditMode="relative" rAng="0" ptsTypes="AA">
                                          <p:cBhvr>
                                            <p:cTn id="37" dur="1000" fill="hold"/>
                                            <p:tgtEl>
                                              <p:spTgt spid="108"/>
                                            </p:tgtEl>
                                            <p:attrNameLst>
                                              <p:attrName>ppt_x</p:attrName>
                                              <p:attrName>ppt_y</p:attrName>
                                            </p:attrNameLst>
                                          </p:cBhvr>
                                          <p:rCtr x="9414" y="1806"/>
                                        </p:animMotion>
                                      </p:childTnLst>
                                    </p:cTn>
                                  </p:par>
                                  <p:par>
                                    <p:cTn id="38" presetID="10"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childTnLst>
                                    </p:cTn>
                                  </p:par>
                                  <p:par>
                                    <p:cTn id="41" presetID="42" presetClass="path" presetSubtype="0" accel="50000" decel="50000" fill="hold" nodeType="withEffect">
                                      <p:stCondLst>
                                        <p:cond delay="0"/>
                                      </p:stCondLst>
                                      <p:childTnLst>
                                        <p:animMotion origin="layout" path="M -0.15157 -0.18611 L 5E-6 1.48148E-6 " pathEditMode="relative" rAng="0" ptsTypes="AA">
                                          <p:cBhvr>
                                            <p:cTn id="42" dur="1000" fill="hold"/>
                                            <p:tgtEl>
                                              <p:spTgt spid="94"/>
                                            </p:tgtEl>
                                            <p:attrNameLst>
                                              <p:attrName>ppt_x</p:attrName>
                                              <p:attrName>ppt_y</p:attrName>
                                            </p:attrNameLst>
                                          </p:cBhvr>
                                          <p:rCtr x="7578" y="9306"/>
                                        </p:animMotion>
                                      </p:childTnLst>
                                    </p:cTn>
                                  </p:par>
                                  <p:par>
                                    <p:cTn id="43" presetID="10"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00"/>
                                            <p:tgtEl>
                                              <p:spTgt spid="87"/>
                                            </p:tgtEl>
                                          </p:cBhvr>
                                        </p:animEffect>
                                      </p:childTnLst>
                                    </p:cTn>
                                  </p:par>
                                  <p:par>
                                    <p:cTn id="46" presetID="42" presetClass="path" presetSubtype="0" accel="50000" decel="50000" fill="hold" nodeType="withEffect">
                                      <p:stCondLst>
                                        <p:cond delay="0"/>
                                      </p:stCondLst>
                                      <p:childTnLst>
                                        <p:animMotion origin="layout" path="M -0.05625 -0.33194 L 2.29167E-6 -1.48148E-6 " pathEditMode="relative" rAng="0" ptsTypes="AA">
                                          <p:cBhvr>
                                            <p:cTn id="47" dur="1000" fill="hold"/>
                                            <p:tgtEl>
                                              <p:spTgt spid="87"/>
                                            </p:tgtEl>
                                            <p:attrNameLst>
                                              <p:attrName>ppt_x</p:attrName>
                                              <p:attrName>ppt_y</p:attrName>
                                            </p:attrNameLst>
                                          </p:cBhvr>
                                          <p:rCtr x="2812" y="16597"/>
                                        </p:animMotion>
                                      </p:childTnLst>
                                    </p:cTn>
                                  </p:par>
                                </p:childTnLst>
                              </p:cTn>
                            </p:par>
                            <p:par>
                              <p:cTn id="48" fill="hold">
                                <p:stCondLst>
                                  <p:cond delay="4000"/>
                                </p:stCondLst>
                                <p:childTnLst>
                                  <p:par>
                                    <p:cTn id="49" presetID="17"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ppt_x</p:attrName>
                                            </p:attrNameLst>
                                          </p:cBhvr>
                                          <p:tavLst>
                                            <p:tav tm="0">
                                              <p:val>
                                                <p:strVal val="#ppt_x-#ppt_w/2"/>
                                              </p:val>
                                            </p:tav>
                                            <p:tav tm="100000">
                                              <p:val>
                                                <p:strVal val="#ppt_x"/>
                                              </p:val>
                                            </p:tav>
                                          </p:tavLst>
                                        </p:anim>
                                        <p:anim calcmode="lin" valueType="num">
                                          <p:cBhvr>
                                            <p:cTn id="52" dur="500" fill="hold"/>
                                            <p:tgtEl>
                                              <p:spTgt spid="17"/>
                                            </p:tgtEl>
                                            <p:attrNameLst>
                                              <p:attrName>ppt_y</p:attrName>
                                            </p:attrNameLst>
                                          </p:cBhvr>
                                          <p:tavLst>
                                            <p:tav tm="0">
                                              <p:val>
                                                <p:strVal val="#ppt_y"/>
                                              </p:val>
                                            </p:tav>
                                            <p:tav tm="100000">
                                              <p:val>
                                                <p:strVal val="#ppt_y"/>
                                              </p:val>
                                            </p:tav>
                                          </p:tavLst>
                                        </p:anim>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17"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ppt_x-#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childTnLst>
                              </p:cTn>
                            </p:par>
                            <p:par>
                              <p:cTn id="62" fill="hold">
                                <p:stCondLst>
                                  <p:cond delay="5000"/>
                                </p:stCondLst>
                                <p:childTnLst>
                                  <p:par>
                                    <p:cTn id="63" presetID="17"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ppt_w/2"/>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strVal val="#ppt_h"/>
                                              </p:val>
                                            </p:tav>
                                            <p:tav tm="100000">
                                              <p:val>
                                                <p:strVal val="#ppt_h"/>
                                              </p:val>
                                            </p:tav>
                                          </p:tavLst>
                                        </p:anim>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ppt_x</p:attrName>
                                            </p:attrNameLst>
                                          </p:cBhvr>
                                          <p:tavLst>
                                            <p:tav tm="0">
                                              <p:val>
                                                <p:strVal val="#ppt_x-#ppt_w/2"/>
                                              </p:val>
                                            </p:tav>
                                            <p:tav tm="100000">
                                              <p:val>
                                                <p:strVal val="#ppt_x"/>
                                              </p:val>
                                            </p:tav>
                                          </p:tavLst>
                                        </p:anim>
                                        <p:anim calcmode="lin" valueType="num">
                                          <p:cBhvr>
                                            <p:cTn id="73" dur="500" fill="hold"/>
                                            <p:tgtEl>
                                              <p:spTgt spid="51"/>
                                            </p:tgtEl>
                                            <p:attrNameLst>
                                              <p:attrName>ppt_y</p:attrName>
                                            </p:attrNameLst>
                                          </p:cBhvr>
                                          <p:tavLst>
                                            <p:tav tm="0">
                                              <p:val>
                                                <p:strVal val="#ppt_y"/>
                                              </p:val>
                                            </p:tav>
                                            <p:tav tm="100000">
                                              <p:val>
                                                <p:strVal val="#ppt_y"/>
                                              </p:val>
                                            </p:tav>
                                          </p:tavLst>
                                        </p:anim>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strVal val="#ppt_h"/>
                                              </p:val>
                                            </p:tav>
                                            <p:tav tm="100000">
                                              <p:val>
                                                <p:strVal val="#ppt_h"/>
                                              </p:val>
                                            </p:tav>
                                          </p:tavLst>
                                        </p:anim>
                                      </p:childTnLst>
                                    </p:cTn>
                                  </p:par>
                                </p:childTnLst>
                              </p:cTn>
                            </p:par>
                            <p:par>
                              <p:cTn id="76" fill="hold">
                                <p:stCondLst>
                                  <p:cond delay="6000"/>
                                </p:stCondLst>
                                <p:childTnLst>
                                  <p:par>
                                    <p:cTn id="77" presetID="17" presetClass="entr" presetSubtype="8" fill="hold" nodeType="afterEffect">
                                      <p:stCondLst>
                                        <p:cond delay="0"/>
                                      </p:stCondLst>
                                      <p:childTnLst>
                                        <p:set>
                                          <p:cBhvr>
                                            <p:cTn id="78" dur="1" fill="hold">
                                              <p:stCondLst>
                                                <p:cond delay="0"/>
                                              </p:stCondLst>
                                            </p:cTn>
                                            <p:tgtEl>
                                              <p:spTgt spid="141"/>
                                            </p:tgtEl>
                                            <p:attrNameLst>
                                              <p:attrName>style.visibility</p:attrName>
                                            </p:attrNameLst>
                                          </p:cBhvr>
                                          <p:to>
                                            <p:strVal val="visible"/>
                                          </p:to>
                                        </p:set>
                                        <p:anim calcmode="lin" valueType="num">
                                          <p:cBhvr>
                                            <p:cTn id="79" dur="500" fill="hold"/>
                                            <p:tgtEl>
                                              <p:spTgt spid="141"/>
                                            </p:tgtEl>
                                            <p:attrNameLst>
                                              <p:attrName>ppt_x</p:attrName>
                                            </p:attrNameLst>
                                          </p:cBhvr>
                                          <p:tavLst>
                                            <p:tav tm="0">
                                              <p:val>
                                                <p:strVal val="#ppt_x-#ppt_w/2"/>
                                              </p:val>
                                            </p:tav>
                                            <p:tav tm="100000">
                                              <p:val>
                                                <p:strVal val="#ppt_x"/>
                                              </p:val>
                                            </p:tav>
                                          </p:tavLst>
                                        </p:anim>
                                        <p:anim calcmode="lin" valueType="num">
                                          <p:cBhvr>
                                            <p:cTn id="80" dur="500" fill="hold"/>
                                            <p:tgtEl>
                                              <p:spTgt spid="141"/>
                                            </p:tgtEl>
                                            <p:attrNameLst>
                                              <p:attrName>ppt_y</p:attrName>
                                            </p:attrNameLst>
                                          </p:cBhvr>
                                          <p:tavLst>
                                            <p:tav tm="0">
                                              <p:val>
                                                <p:strVal val="#ppt_y"/>
                                              </p:val>
                                            </p:tav>
                                            <p:tav tm="100000">
                                              <p:val>
                                                <p:strVal val="#ppt_y"/>
                                              </p:val>
                                            </p:tav>
                                          </p:tavLst>
                                        </p:anim>
                                        <p:anim calcmode="lin" valueType="num">
                                          <p:cBhvr>
                                            <p:cTn id="81" dur="500" fill="hold"/>
                                            <p:tgtEl>
                                              <p:spTgt spid="141"/>
                                            </p:tgtEl>
                                            <p:attrNameLst>
                                              <p:attrName>ppt_w</p:attrName>
                                            </p:attrNameLst>
                                          </p:cBhvr>
                                          <p:tavLst>
                                            <p:tav tm="0">
                                              <p:val>
                                                <p:fltVal val="0"/>
                                              </p:val>
                                            </p:tav>
                                            <p:tav tm="100000">
                                              <p:val>
                                                <p:strVal val="#ppt_w"/>
                                              </p:val>
                                            </p:tav>
                                          </p:tavLst>
                                        </p:anim>
                                        <p:anim calcmode="lin" valueType="num">
                                          <p:cBhvr>
                                            <p:cTn id="82" dur="500" fill="hold"/>
                                            <p:tgtEl>
                                              <p:spTgt spid="141"/>
                                            </p:tgtEl>
                                            <p:attrNameLst>
                                              <p:attrName>ppt_h</p:attrName>
                                            </p:attrNameLst>
                                          </p:cBhvr>
                                          <p:tavLst>
                                            <p:tav tm="0">
                                              <p:val>
                                                <p:strVal val="#ppt_h"/>
                                              </p:val>
                                            </p:tav>
                                            <p:tav tm="100000">
                                              <p:val>
                                                <p:strVal val="#ppt_h"/>
                                              </p:val>
                                            </p:tav>
                                          </p:tavLst>
                                        </p:anim>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left)">
                                          <p:cBhvr>
                                            <p:cTn id="92" dur="500"/>
                                            <p:tgtEl>
                                              <p:spTgt spid="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500"/>
                                            <p:tgtEl>
                                              <p:spTgt spid="1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left)">
                                          <p:cBhvr>
                                            <p:cTn id="104" dur="500"/>
                                            <p:tgtEl>
                                              <p:spTgt spid="1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left)">
                                          <p:cBhvr>
                                            <p:cTn id="107" dur="500"/>
                                            <p:tgtEl>
                                              <p:spTgt spid="1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left)">
                                          <p:cBhvr>
                                            <p:cTn id="110" dur="500"/>
                                            <p:tgtEl>
                                              <p:spTgt spid="15"/>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left)">
                                          <p:cBhvr>
                                            <p:cTn id="1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p:bldP spid="8" grpId="0"/>
          <p:bldP spid="9" grpId="0"/>
          <p:bldP spid="10" grpId="0"/>
          <p:bldP spid="11" grpId="0"/>
          <p:bldP spid="12"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8" accel="4000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1000" fill="hold"/>
                                            <p:tgtEl>
                                              <p:spTgt spid="115"/>
                                            </p:tgtEl>
                                            <p:attrNameLst>
                                              <p:attrName>ppt_x</p:attrName>
                                            </p:attrNameLst>
                                          </p:cBhvr>
                                          <p:tavLst>
                                            <p:tav tm="0">
                                              <p:val>
                                                <p:strVal val="0-#ppt_w/2"/>
                                              </p:val>
                                            </p:tav>
                                            <p:tav tm="100000">
                                              <p:val>
                                                <p:strVal val="#ppt_x"/>
                                              </p:val>
                                            </p:tav>
                                          </p:tavLst>
                                        </p:anim>
                                        <p:anim calcmode="lin" valueType="num">
                                          <p:cBhvr additive="base">
                                            <p:cTn id="16" dur="1000" fill="hold"/>
                                            <p:tgtEl>
                                              <p:spTgt spid="115"/>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ppt_x</p:attrName>
                                            </p:attrNameLst>
                                          </p:cBhvr>
                                          <p:tavLst>
                                            <p:tav tm="0">
                                              <p:val>
                                                <p:strVal val="#ppt_x-#ppt_w*1.125000"/>
                                              </p:val>
                                            </p:tav>
                                            <p:tav tm="100000">
                                              <p:val>
                                                <p:strVal val="#ppt_x"/>
                                              </p:val>
                                            </p:tav>
                                          </p:tavLst>
                                        </p:anim>
                                        <p:animEffect transition="in" filter="wipe(right)">
                                          <p:cBhvr>
                                            <p:cTn id="21" dur="500"/>
                                            <p:tgtEl>
                                              <p:spTgt spid="6"/>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000"/>
                                            <p:tgtEl>
                                              <p:spTgt spid="80"/>
                                            </p:tgtEl>
                                          </p:cBhvr>
                                        </p:animEffect>
                                      </p:childTnLst>
                                    </p:cTn>
                                  </p:par>
                                  <p:par>
                                    <p:cTn id="26" presetID="42" presetClass="path" presetSubtype="0" accel="50000" decel="50000" fill="hold" nodeType="withEffect">
                                      <p:stCondLst>
                                        <p:cond delay="0"/>
                                      </p:stCondLst>
                                      <p:childTnLst>
                                        <p:animMotion origin="layout" path="M -0.05859 0.24167 L -1.25E-6 -4.44444E-6 " pathEditMode="relative" rAng="0" ptsTypes="AA">
                                          <p:cBhvr>
                                            <p:cTn id="27" dur="1000" fill="hold"/>
                                            <p:tgtEl>
                                              <p:spTgt spid="80"/>
                                            </p:tgtEl>
                                            <p:attrNameLst>
                                              <p:attrName>ppt_x</p:attrName>
                                              <p:attrName>ppt_y</p:attrName>
                                            </p:attrNameLst>
                                          </p:cBhvr>
                                          <p:rCtr x="2930" y="-12083"/>
                                        </p:animMotion>
                                      </p:childTnLst>
                                    </p:cTn>
                                  </p:par>
                                  <p:par>
                                    <p:cTn id="28" presetID="10" presetClass="entr" presetSubtype="0" fill="hold"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childTnLst>
                                    </p:cTn>
                                  </p:par>
                                  <p:par>
                                    <p:cTn id="31" presetID="42" presetClass="path" presetSubtype="0" accel="50000" decel="50000" fill="hold" nodeType="withEffect">
                                      <p:stCondLst>
                                        <p:cond delay="0"/>
                                      </p:stCondLst>
                                      <p:childTnLst>
                                        <p:animMotion origin="layout" path="M -0.15312 0.09583 L -3.75E-6 1.11111E-6 " pathEditMode="relative" rAng="0" ptsTypes="AA">
                                          <p:cBhvr>
                                            <p:cTn id="32" dur="1000" fill="hold"/>
                                            <p:tgtEl>
                                              <p:spTgt spid="101"/>
                                            </p:tgtEl>
                                            <p:attrNameLst>
                                              <p:attrName>ppt_x</p:attrName>
                                              <p:attrName>ppt_y</p:attrName>
                                            </p:attrNameLst>
                                          </p:cBhvr>
                                          <p:rCtr x="7656" y="-4792"/>
                                        </p:animMotion>
                                      </p:childTnLst>
                                    </p:cTn>
                                  </p:par>
                                  <p:par>
                                    <p:cTn id="33" presetID="10"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par>
                                    <p:cTn id="36" presetID="42" presetClass="path" presetSubtype="0" accel="50000" decel="50000" fill="hold" nodeType="withEffect">
                                      <p:stCondLst>
                                        <p:cond delay="0"/>
                                      </p:stCondLst>
                                      <p:childTnLst>
                                        <p:animMotion origin="layout" path="M -0.18828 -0.03611 L -4.16667E-6 -1.85185E-6 " pathEditMode="relative" rAng="0" ptsTypes="AA">
                                          <p:cBhvr>
                                            <p:cTn id="37" dur="1000" fill="hold"/>
                                            <p:tgtEl>
                                              <p:spTgt spid="108"/>
                                            </p:tgtEl>
                                            <p:attrNameLst>
                                              <p:attrName>ppt_x</p:attrName>
                                              <p:attrName>ppt_y</p:attrName>
                                            </p:attrNameLst>
                                          </p:cBhvr>
                                          <p:rCtr x="9414" y="1806"/>
                                        </p:animMotion>
                                      </p:childTnLst>
                                    </p:cTn>
                                  </p:par>
                                  <p:par>
                                    <p:cTn id="38" presetID="10"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childTnLst>
                                    </p:cTn>
                                  </p:par>
                                  <p:par>
                                    <p:cTn id="41" presetID="42" presetClass="path" presetSubtype="0" accel="50000" decel="50000" fill="hold" nodeType="withEffect">
                                      <p:stCondLst>
                                        <p:cond delay="0"/>
                                      </p:stCondLst>
                                      <p:childTnLst>
                                        <p:animMotion origin="layout" path="M -0.15157 -0.18611 L 5E-6 1.48148E-6 " pathEditMode="relative" rAng="0" ptsTypes="AA">
                                          <p:cBhvr>
                                            <p:cTn id="42" dur="1000" fill="hold"/>
                                            <p:tgtEl>
                                              <p:spTgt spid="94"/>
                                            </p:tgtEl>
                                            <p:attrNameLst>
                                              <p:attrName>ppt_x</p:attrName>
                                              <p:attrName>ppt_y</p:attrName>
                                            </p:attrNameLst>
                                          </p:cBhvr>
                                          <p:rCtr x="7578" y="9306"/>
                                        </p:animMotion>
                                      </p:childTnLst>
                                    </p:cTn>
                                  </p:par>
                                  <p:par>
                                    <p:cTn id="43" presetID="10"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00"/>
                                            <p:tgtEl>
                                              <p:spTgt spid="87"/>
                                            </p:tgtEl>
                                          </p:cBhvr>
                                        </p:animEffect>
                                      </p:childTnLst>
                                    </p:cTn>
                                  </p:par>
                                  <p:par>
                                    <p:cTn id="46" presetID="42" presetClass="path" presetSubtype="0" accel="50000" decel="50000" fill="hold" nodeType="withEffect">
                                      <p:stCondLst>
                                        <p:cond delay="0"/>
                                      </p:stCondLst>
                                      <p:childTnLst>
                                        <p:animMotion origin="layout" path="M -0.05625 -0.33194 L 2.29167E-6 -1.48148E-6 " pathEditMode="relative" rAng="0" ptsTypes="AA">
                                          <p:cBhvr>
                                            <p:cTn id="47" dur="1000" fill="hold"/>
                                            <p:tgtEl>
                                              <p:spTgt spid="87"/>
                                            </p:tgtEl>
                                            <p:attrNameLst>
                                              <p:attrName>ppt_x</p:attrName>
                                              <p:attrName>ppt_y</p:attrName>
                                            </p:attrNameLst>
                                          </p:cBhvr>
                                          <p:rCtr x="2812" y="16597"/>
                                        </p:animMotion>
                                      </p:childTnLst>
                                    </p:cTn>
                                  </p:par>
                                </p:childTnLst>
                              </p:cTn>
                            </p:par>
                            <p:par>
                              <p:cTn id="48" fill="hold">
                                <p:stCondLst>
                                  <p:cond delay="4000"/>
                                </p:stCondLst>
                                <p:childTnLst>
                                  <p:par>
                                    <p:cTn id="49" presetID="17"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ppt_x</p:attrName>
                                            </p:attrNameLst>
                                          </p:cBhvr>
                                          <p:tavLst>
                                            <p:tav tm="0">
                                              <p:val>
                                                <p:strVal val="#ppt_x-#ppt_w/2"/>
                                              </p:val>
                                            </p:tav>
                                            <p:tav tm="100000">
                                              <p:val>
                                                <p:strVal val="#ppt_x"/>
                                              </p:val>
                                            </p:tav>
                                          </p:tavLst>
                                        </p:anim>
                                        <p:anim calcmode="lin" valueType="num">
                                          <p:cBhvr>
                                            <p:cTn id="52" dur="500" fill="hold"/>
                                            <p:tgtEl>
                                              <p:spTgt spid="17"/>
                                            </p:tgtEl>
                                            <p:attrNameLst>
                                              <p:attrName>ppt_y</p:attrName>
                                            </p:attrNameLst>
                                          </p:cBhvr>
                                          <p:tavLst>
                                            <p:tav tm="0">
                                              <p:val>
                                                <p:strVal val="#ppt_y"/>
                                              </p:val>
                                            </p:tav>
                                            <p:tav tm="100000">
                                              <p:val>
                                                <p:strVal val="#ppt_y"/>
                                              </p:val>
                                            </p:tav>
                                          </p:tavLst>
                                        </p:anim>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17"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ppt_x-#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childTnLst>
                              </p:cTn>
                            </p:par>
                            <p:par>
                              <p:cTn id="62" fill="hold">
                                <p:stCondLst>
                                  <p:cond delay="5000"/>
                                </p:stCondLst>
                                <p:childTnLst>
                                  <p:par>
                                    <p:cTn id="63" presetID="17"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ppt_w/2"/>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strVal val="#ppt_h"/>
                                              </p:val>
                                            </p:tav>
                                            <p:tav tm="100000">
                                              <p:val>
                                                <p:strVal val="#ppt_h"/>
                                              </p:val>
                                            </p:tav>
                                          </p:tavLst>
                                        </p:anim>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ppt_x</p:attrName>
                                            </p:attrNameLst>
                                          </p:cBhvr>
                                          <p:tavLst>
                                            <p:tav tm="0">
                                              <p:val>
                                                <p:strVal val="#ppt_x-#ppt_w/2"/>
                                              </p:val>
                                            </p:tav>
                                            <p:tav tm="100000">
                                              <p:val>
                                                <p:strVal val="#ppt_x"/>
                                              </p:val>
                                            </p:tav>
                                          </p:tavLst>
                                        </p:anim>
                                        <p:anim calcmode="lin" valueType="num">
                                          <p:cBhvr>
                                            <p:cTn id="73" dur="500" fill="hold"/>
                                            <p:tgtEl>
                                              <p:spTgt spid="51"/>
                                            </p:tgtEl>
                                            <p:attrNameLst>
                                              <p:attrName>ppt_y</p:attrName>
                                            </p:attrNameLst>
                                          </p:cBhvr>
                                          <p:tavLst>
                                            <p:tav tm="0">
                                              <p:val>
                                                <p:strVal val="#ppt_y"/>
                                              </p:val>
                                            </p:tav>
                                            <p:tav tm="100000">
                                              <p:val>
                                                <p:strVal val="#ppt_y"/>
                                              </p:val>
                                            </p:tav>
                                          </p:tavLst>
                                        </p:anim>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strVal val="#ppt_h"/>
                                              </p:val>
                                            </p:tav>
                                            <p:tav tm="100000">
                                              <p:val>
                                                <p:strVal val="#ppt_h"/>
                                              </p:val>
                                            </p:tav>
                                          </p:tavLst>
                                        </p:anim>
                                      </p:childTnLst>
                                    </p:cTn>
                                  </p:par>
                                </p:childTnLst>
                              </p:cTn>
                            </p:par>
                            <p:par>
                              <p:cTn id="76" fill="hold">
                                <p:stCondLst>
                                  <p:cond delay="6000"/>
                                </p:stCondLst>
                                <p:childTnLst>
                                  <p:par>
                                    <p:cTn id="77" presetID="17" presetClass="entr" presetSubtype="8" fill="hold" nodeType="afterEffect">
                                      <p:stCondLst>
                                        <p:cond delay="0"/>
                                      </p:stCondLst>
                                      <p:childTnLst>
                                        <p:set>
                                          <p:cBhvr>
                                            <p:cTn id="78" dur="1" fill="hold">
                                              <p:stCondLst>
                                                <p:cond delay="0"/>
                                              </p:stCondLst>
                                            </p:cTn>
                                            <p:tgtEl>
                                              <p:spTgt spid="141"/>
                                            </p:tgtEl>
                                            <p:attrNameLst>
                                              <p:attrName>style.visibility</p:attrName>
                                            </p:attrNameLst>
                                          </p:cBhvr>
                                          <p:to>
                                            <p:strVal val="visible"/>
                                          </p:to>
                                        </p:set>
                                        <p:anim calcmode="lin" valueType="num">
                                          <p:cBhvr>
                                            <p:cTn id="79" dur="500" fill="hold"/>
                                            <p:tgtEl>
                                              <p:spTgt spid="141"/>
                                            </p:tgtEl>
                                            <p:attrNameLst>
                                              <p:attrName>ppt_x</p:attrName>
                                            </p:attrNameLst>
                                          </p:cBhvr>
                                          <p:tavLst>
                                            <p:tav tm="0">
                                              <p:val>
                                                <p:strVal val="#ppt_x-#ppt_w/2"/>
                                              </p:val>
                                            </p:tav>
                                            <p:tav tm="100000">
                                              <p:val>
                                                <p:strVal val="#ppt_x"/>
                                              </p:val>
                                            </p:tav>
                                          </p:tavLst>
                                        </p:anim>
                                        <p:anim calcmode="lin" valueType="num">
                                          <p:cBhvr>
                                            <p:cTn id="80" dur="500" fill="hold"/>
                                            <p:tgtEl>
                                              <p:spTgt spid="141"/>
                                            </p:tgtEl>
                                            <p:attrNameLst>
                                              <p:attrName>ppt_y</p:attrName>
                                            </p:attrNameLst>
                                          </p:cBhvr>
                                          <p:tavLst>
                                            <p:tav tm="0">
                                              <p:val>
                                                <p:strVal val="#ppt_y"/>
                                              </p:val>
                                            </p:tav>
                                            <p:tav tm="100000">
                                              <p:val>
                                                <p:strVal val="#ppt_y"/>
                                              </p:val>
                                            </p:tav>
                                          </p:tavLst>
                                        </p:anim>
                                        <p:anim calcmode="lin" valueType="num">
                                          <p:cBhvr>
                                            <p:cTn id="81" dur="500" fill="hold"/>
                                            <p:tgtEl>
                                              <p:spTgt spid="141"/>
                                            </p:tgtEl>
                                            <p:attrNameLst>
                                              <p:attrName>ppt_w</p:attrName>
                                            </p:attrNameLst>
                                          </p:cBhvr>
                                          <p:tavLst>
                                            <p:tav tm="0">
                                              <p:val>
                                                <p:fltVal val="0"/>
                                              </p:val>
                                            </p:tav>
                                            <p:tav tm="100000">
                                              <p:val>
                                                <p:strVal val="#ppt_w"/>
                                              </p:val>
                                            </p:tav>
                                          </p:tavLst>
                                        </p:anim>
                                        <p:anim calcmode="lin" valueType="num">
                                          <p:cBhvr>
                                            <p:cTn id="82" dur="500" fill="hold"/>
                                            <p:tgtEl>
                                              <p:spTgt spid="141"/>
                                            </p:tgtEl>
                                            <p:attrNameLst>
                                              <p:attrName>ppt_h</p:attrName>
                                            </p:attrNameLst>
                                          </p:cBhvr>
                                          <p:tavLst>
                                            <p:tav tm="0">
                                              <p:val>
                                                <p:strVal val="#ppt_h"/>
                                              </p:val>
                                            </p:tav>
                                            <p:tav tm="100000">
                                              <p:val>
                                                <p:strVal val="#ppt_h"/>
                                              </p:val>
                                            </p:tav>
                                          </p:tavLst>
                                        </p:anim>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left)">
                                          <p:cBhvr>
                                            <p:cTn id="92" dur="500"/>
                                            <p:tgtEl>
                                              <p:spTgt spid="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500"/>
                                            <p:tgtEl>
                                              <p:spTgt spid="1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left)">
                                          <p:cBhvr>
                                            <p:cTn id="104" dur="500"/>
                                            <p:tgtEl>
                                              <p:spTgt spid="1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left)">
                                          <p:cBhvr>
                                            <p:cTn id="107" dur="500"/>
                                            <p:tgtEl>
                                              <p:spTgt spid="1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left)">
                                          <p:cBhvr>
                                            <p:cTn id="110" dur="500"/>
                                            <p:tgtEl>
                                              <p:spTgt spid="15"/>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left)">
                                          <p:cBhvr>
                                            <p:cTn id="1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p:bldP spid="8" grpId="0"/>
          <p:bldP spid="9" grpId="0"/>
          <p:bldP spid="10" grpId="0"/>
          <p:bldP spid="11" grpId="0"/>
          <p:bldP spid="12" grpId="0"/>
          <p:bldP spid="13" grpId="0"/>
          <p:bldP spid="14" grpId="0"/>
          <p:bldP spid="15" grpId="0"/>
          <p:bldP spid="1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矩形 9"/>
          <p:cNvSpPr/>
          <p:nvPr/>
        </p:nvSpPr>
        <p:spPr>
          <a:xfrm>
            <a:off x="1437606" y="1379824"/>
            <a:ext cx="9648511" cy="4313481"/>
          </a:xfrm>
          <a:prstGeom prst="flowChartAlternateProcess">
            <a:avLst/>
          </a:prstGeom>
          <a:gradFill flip="none" rotWithShape="1">
            <a:gsLst>
              <a:gs pos="61000">
                <a:srgbClr val="EBEBEB"/>
              </a:gs>
              <a:gs pos="0">
                <a:schemeClr val="bg1"/>
              </a:gs>
              <a:gs pos="100000">
                <a:schemeClr val="bg1">
                  <a:lumMod val="85000"/>
                </a:schemeClr>
              </a:gs>
            </a:gsLst>
            <a:lin ang="18900000" scaled="1"/>
            <a:tileRect/>
          </a:gradFill>
          <a:ln w="15875">
            <a:gradFill flip="none" rotWithShape="1">
              <a:gsLst>
                <a:gs pos="0">
                  <a:schemeClr val="bg1">
                    <a:lumMod val="75000"/>
                  </a:schemeClr>
                </a:gs>
                <a:gs pos="100000">
                  <a:schemeClr val="bg1"/>
                </a:gs>
              </a:gsLst>
              <a:lin ang="18900000" scaled="1"/>
              <a:tileRect/>
            </a:gradFill>
          </a:ln>
          <a:effectLst>
            <a:outerShdw blurRad="203200" dist="38100" dir="1140000" sx="102000" sy="102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0"/>
          <p:cNvSpPr>
            <a:spLocks noChangeArrowheads="1"/>
          </p:cNvSpPr>
          <p:nvPr/>
        </p:nvSpPr>
        <p:spPr bwMode="auto">
          <a:xfrm>
            <a:off x="1984447" y="2863565"/>
            <a:ext cx="8881619" cy="253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1" tIns="45726" rIns="91451" bIns="4572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在全体同事的共同努力下，在公司领导的全面支持、关心下，本着一切为客户服务的宗旨，围绕优化服务、拓展</a:t>
            </a:r>
            <a:r>
              <a:rPr lang="en-US" altLang="zh-CN" dirty="0">
                <a:latin typeface="Arial" panose="020B0604020202020204" pitchFamily="34" charset="0"/>
                <a:ea typeface="微软雅黑" panose="020B0503020204020204" pitchFamily="34" charset="-122"/>
                <a:sym typeface="Arial" panose="020B0604020202020204" pitchFamily="34" charset="0"/>
              </a:rPr>
              <a:t>xxx</a:t>
            </a:r>
            <a:r>
              <a:rPr lang="zh-CN" altLang="en-US" dirty="0">
                <a:latin typeface="Arial" panose="020B0604020202020204" pitchFamily="34" charset="0"/>
                <a:ea typeface="微软雅黑" panose="020B0503020204020204" pitchFamily="34" charset="-122"/>
                <a:sym typeface="Arial" panose="020B0604020202020204" pitchFamily="34" charset="0"/>
              </a:rPr>
              <a:t>和</a:t>
            </a:r>
            <a:r>
              <a:rPr lang="en-US" altLang="zh-CN" dirty="0">
                <a:latin typeface="Arial" panose="020B0604020202020204" pitchFamily="34" charset="0"/>
                <a:ea typeface="微软雅黑" panose="020B0503020204020204" pitchFamily="34" charset="-122"/>
                <a:sym typeface="Arial" panose="020B0604020202020204" pitchFamily="34" charset="0"/>
              </a:rPr>
              <a:t>xxx</a:t>
            </a:r>
            <a:r>
              <a:rPr lang="zh-CN" altLang="en-US" dirty="0">
                <a:latin typeface="Arial" panose="020B0604020202020204" pitchFamily="34" charset="0"/>
                <a:ea typeface="微软雅黑" panose="020B0503020204020204" pitchFamily="34" charset="-122"/>
                <a:sym typeface="Arial" panose="020B0604020202020204" pitchFamily="34" charset="0"/>
              </a:rPr>
              <a:t>的宣传和信息的功能，从客户的利益角度服务、业务管理、提高企业的知名度和利益最大化，通过扎扎实实的努力，圆满地完成了</a:t>
            </a:r>
            <a:r>
              <a:rPr lang="en-US" altLang="zh-CN" dirty="0">
                <a:latin typeface="Arial" panose="020B0604020202020204" pitchFamily="34" charset="0"/>
                <a:ea typeface="微软雅黑" panose="020B0503020204020204" pitchFamily="34" charset="-122"/>
                <a:sym typeface="Arial" panose="020B0604020202020204" pitchFamily="34" charset="0"/>
              </a:rPr>
              <a:t>2017</a:t>
            </a:r>
            <a:r>
              <a:rPr lang="zh-CN" altLang="en-US" dirty="0">
                <a:latin typeface="Arial" panose="020B0604020202020204" pitchFamily="34" charset="0"/>
                <a:ea typeface="微软雅黑" panose="020B0503020204020204" pitchFamily="34" charset="-122"/>
                <a:sym typeface="Arial" panose="020B0604020202020204" pitchFamily="34" charset="0"/>
              </a:rPr>
              <a:t>年的工作。</a:t>
            </a:r>
            <a:br>
              <a:rPr lang="zh-CN" altLang="en-US" dirty="0">
                <a:latin typeface="Arial" panose="020B0604020202020204" pitchFamily="34" charset="0"/>
                <a:ea typeface="微软雅黑" panose="020B0503020204020204" pitchFamily="34" charset="-122"/>
                <a:sym typeface="Arial" panose="020B0604020202020204" pitchFamily="34" charset="0"/>
              </a:rPr>
            </a:br>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回顾这一年的工作，在取得成绩的同时，我们也找到了工作中的不足和问题，展望新的一年，我们将继续努力，力争各项工作更上一个新台阶。</a:t>
            </a:r>
          </a:p>
        </p:txBody>
      </p:sp>
      <p:sp>
        <p:nvSpPr>
          <p:cNvPr id="41" name="椭圆 40"/>
          <p:cNvSpPr/>
          <p:nvPr/>
        </p:nvSpPr>
        <p:spPr>
          <a:xfrm>
            <a:off x="2156915" y="2413096"/>
            <a:ext cx="339866" cy="339435"/>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10353732" y="2413096"/>
            <a:ext cx="339866" cy="339435"/>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43" name="直接连接符 42"/>
          <p:cNvCxnSpPr/>
          <p:nvPr/>
        </p:nvCxnSpPr>
        <p:spPr>
          <a:xfrm>
            <a:off x="2326848" y="2585276"/>
            <a:ext cx="8196818" cy="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flipH="1">
            <a:off x="9911579" y="5804339"/>
            <a:ext cx="522351" cy="522353"/>
          </a:xfrm>
          <a:prstGeom prst="ellipse">
            <a:avLst/>
          </a:prstGeom>
          <a:solidFill>
            <a:schemeClr val="accent2"/>
          </a:solidFill>
          <a:ln w="57150">
            <a:solidFill>
              <a:schemeClr val="bg1"/>
            </a:solidFill>
          </a:ln>
          <a:effectLst>
            <a:outerShdw blurRad="203200" dist="38100" dir="1140000" sx="102000" sy="102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flipH="1">
            <a:off x="10842655" y="5971593"/>
            <a:ext cx="243462" cy="243463"/>
          </a:xfrm>
          <a:prstGeom prst="ellipse">
            <a:avLst/>
          </a:prstGeom>
          <a:solidFill>
            <a:schemeClr val="accent4"/>
          </a:solidFill>
          <a:ln w="57150"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flipH="1">
            <a:off x="10823585" y="4619179"/>
            <a:ext cx="525064" cy="525064"/>
          </a:xfrm>
          <a:prstGeom prst="ellipse">
            <a:avLst/>
          </a:prstGeom>
          <a:solidFill>
            <a:schemeClr val="accent1"/>
          </a:solidFill>
          <a:ln w="57150"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flipH="1">
            <a:off x="8473769" y="5510562"/>
            <a:ext cx="432454" cy="432454"/>
          </a:xfrm>
          <a:prstGeom prst="ellipse">
            <a:avLst/>
          </a:prstGeom>
          <a:solidFill>
            <a:schemeClr val="accent3"/>
          </a:solidFill>
          <a:ln w="57150"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19" tIns="45709" rIns="91419" bIns="45709"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8" name="Picture 2" descr="C:\Users\Administrator\Desktop\微立体创业计划\001.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4986743" y="200581"/>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9" name="Picture 3" descr="C:\Users\Administrator\Desktop\微立体创业计划\002.png"/>
          <p:cNvPicPr>
            <a:picLocks noChangeAspect="1" noChangeArrowheads="1"/>
          </p:cNvPicPr>
          <p:nvPr/>
        </p:nvPicPr>
        <p:blipFill>
          <a:blip r:embed="rId5" cstate="email"/>
          <a:srcRect/>
          <a:stretch>
            <a:fillRect/>
          </a:stretch>
        </p:blipFill>
        <p:spPr bwMode="auto">
          <a:xfrm>
            <a:off x="5157112" y="-81666"/>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0" name="文本框 49"/>
          <p:cNvSpPr txBox="1"/>
          <p:nvPr/>
        </p:nvSpPr>
        <p:spPr>
          <a:xfrm>
            <a:off x="5667442" y="789535"/>
            <a:ext cx="1482437" cy="769441"/>
          </a:xfrm>
          <a:prstGeom prst="rect">
            <a:avLst/>
          </a:prstGeom>
          <a:noFill/>
        </p:spPr>
        <p:txBody>
          <a:bodyPr wrap="square" rtlCol="0">
            <a:spAutoFit/>
          </a:bodyPr>
          <a:lstStyle/>
          <a:p>
            <a:r>
              <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前 言</a:t>
            </a:r>
            <a:endPar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6" cstate="email"/>
          <a:stretch>
            <a:fillRect/>
          </a:stretch>
        </p:blipFill>
        <p:spPr>
          <a:xfrm>
            <a:off x="-71562" y="4809476"/>
            <a:ext cx="2684766" cy="1989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heel(1)">
                                      <p:cBhvr>
                                        <p:cTn id="25" dur="2000"/>
                                        <p:tgtEl>
                                          <p:spTgt spid="50"/>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4500"/>
                            </p:stCondLst>
                            <p:childTnLst>
                              <p:par>
                                <p:cTn id="31" presetID="16" presetClass="entr" presetSubtype="21"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4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400"/>
                                        <p:tgtEl>
                                          <p:spTgt spid="42"/>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13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14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170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5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1" grpId="0" animBg="1"/>
      <p:bldP spid="42" grpId="0" animBg="1"/>
      <p:bldP spid="44" grpId="0" animBg="1"/>
      <p:bldP spid="45" grpId="0" animBg="1"/>
      <p:bldP spid="46" grpId="0" animBg="1"/>
      <p:bldP spid="47"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9110" y="1634971"/>
            <a:ext cx="3216426" cy="4213927"/>
            <a:chOff x="1189110" y="1634971"/>
            <a:chExt cx="3216426" cy="4213927"/>
          </a:xfrm>
        </p:grpSpPr>
        <p:sp>
          <p:nvSpPr>
            <p:cNvPr id="3" name="Freeform 170"/>
            <p:cNvSpPr/>
            <p:nvPr/>
          </p:nvSpPr>
          <p:spPr bwMode="auto">
            <a:xfrm rot="762162">
              <a:off x="1239225" y="1780533"/>
              <a:ext cx="3166311" cy="3665396"/>
            </a:xfrm>
            <a:custGeom>
              <a:avLst/>
              <a:gdLst>
                <a:gd name="T0" fmla="*/ 121 w 121"/>
                <a:gd name="T1" fmla="*/ 118 h 142"/>
                <a:gd name="T2" fmla="*/ 121 w 121"/>
                <a:gd name="T3" fmla="*/ 120 h 142"/>
                <a:gd name="T4" fmla="*/ 118 w 121"/>
                <a:gd name="T5" fmla="*/ 122 h 142"/>
                <a:gd name="T6" fmla="*/ 30 w 121"/>
                <a:gd name="T7" fmla="*/ 142 h 142"/>
                <a:gd name="T8" fmla="*/ 27 w 121"/>
                <a:gd name="T9" fmla="*/ 141 h 142"/>
                <a:gd name="T10" fmla="*/ 26 w 121"/>
                <a:gd name="T11" fmla="*/ 139 h 142"/>
                <a:gd name="T12" fmla="*/ 0 w 121"/>
                <a:gd name="T13" fmla="*/ 25 h 142"/>
                <a:gd name="T14" fmla="*/ 0 w 121"/>
                <a:gd name="T15" fmla="*/ 22 h 142"/>
                <a:gd name="T16" fmla="*/ 3 w 121"/>
                <a:gd name="T17" fmla="*/ 20 h 142"/>
                <a:gd name="T18" fmla="*/ 91 w 121"/>
                <a:gd name="T19" fmla="*/ 0 h 142"/>
                <a:gd name="T20" fmla="*/ 94 w 121"/>
                <a:gd name="T21" fmla="*/ 1 h 142"/>
                <a:gd name="T22" fmla="*/ 95 w 121"/>
                <a:gd name="T23" fmla="*/ 3 h 142"/>
                <a:gd name="T24" fmla="*/ 121 w 121"/>
                <a:gd name="T2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2">
                  <a:moveTo>
                    <a:pt x="121" y="118"/>
                  </a:moveTo>
                  <a:cubicBezTo>
                    <a:pt x="121" y="119"/>
                    <a:pt x="121" y="120"/>
                    <a:pt x="121" y="120"/>
                  </a:cubicBezTo>
                  <a:cubicBezTo>
                    <a:pt x="120" y="121"/>
                    <a:pt x="119" y="122"/>
                    <a:pt x="118" y="122"/>
                  </a:cubicBezTo>
                  <a:cubicBezTo>
                    <a:pt x="30" y="142"/>
                    <a:pt x="30" y="142"/>
                    <a:pt x="30" y="142"/>
                  </a:cubicBezTo>
                  <a:cubicBezTo>
                    <a:pt x="29" y="142"/>
                    <a:pt x="28" y="142"/>
                    <a:pt x="27" y="141"/>
                  </a:cubicBezTo>
                  <a:cubicBezTo>
                    <a:pt x="26" y="141"/>
                    <a:pt x="26" y="140"/>
                    <a:pt x="26" y="139"/>
                  </a:cubicBezTo>
                  <a:cubicBezTo>
                    <a:pt x="0" y="25"/>
                    <a:pt x="0" y="25"/>
                    <a:pt x="0" y="25"/>
                  </a:cubicBezTo>
                  <a:cubicBezTo>
                    <a:pt x="0" y="24"/>
                    <a:pt x="0" y="23"/>
                    <a:pt x="0" y="22"/>
                  </a:cubicBezTo>
                  <a:cubicBezTo>
                    <a:pt x="1" y="21"/>
                    <a:pt x="2" y="20"/>
                    <a:pt x="3" y="20"/>
                  </a:cubicBezTo>
                  <a:cubicBezTo>
                    <a:pt x="91" y="0"/>
                    <a:pt x="91" y="0"/>
                    <a:pt x="91" y="0"/>
                  </a:cubicBezTo>
                  <a:cubicBezTo>
                    <a:pt x="92" y="0"/>
                    <a:pt x="93" y="0"/>
                    <a:pt x="94" y="1"/>
                  </a:cubicBezTo>
                  <a:cubicBezTo>
                    <a:pt x="95" y="1"/>
                    <a:pt x="95" y="2"/>
                    <a:pt x="95" y="3"/>
                  </a:cubicBezTo>
                  <a:lnTo>
                    <a:pt x="121"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189110" y="1634971"/>
              <a:ext cx="3006177" cy="4213927"/>
              <a:chOff x="1189110" y="1634971"/>
              <a:chExt cx="3006177" cy="4213927"/>
            </a:xfrm>
          </p:grpSpPr>
          <p:sp>
            <p:nvSpPr>
              <p:cNvPr id="5" name="Freeform 171"/>
              <p:cNvSpPr/>
              <p:nvPr/>
            </p:nvSpPr>
            <p:spPr bwMode="auto">
              <a:xfrm rot="762162">
                <a:off x="1370212" y="1901531"/>
                <a:ext cx="2825075" cy="3405536"/>
              </a:xfrm>
              <a:custGeom>
                <a:avLst/>
                <a:gdLst>
                  <a:gd name="T0" fmla="*/ 958 w 1217"/>
                  <a:gd name="T1" fmla="*/ 0 h 1494"/>
                  <a:gd name="T2" fmla="*/ 0 w 1217"/>
                  <a:gd name="T3" fmla="*/ 215 h 1494"/>
                  <a:gd name="T4" fmla="*/ 282 w 1217"/>
                  <a:gd name="T5" fmla="*/ 1494 h 1494"/>
                  <a:gd name="T6" fmla="*/ 1116 w 1217"/>
                  <a:gd name="T7" fmla="*/ 1302 h 1494"/>
                  <a:gd name="T8" fmla="*/ 1217 w 1217"/>
                  <a:gd name="T9" fmla="*/ 1155 h 1494"/>
                  <a:gd name="T10" fmla="*/ 958 w 1217"/>
                  <a:gd name="T11" fmla="*/ 0 h 1494"/>
                </a:gdLst>
                <a:ahLst/>
                <a:cxnLst>
                  <a:cxn ang="0">
                    <a:pos x="T0" y="T1"/>
                  </a:cxn>
                  <a:cxn ang="0">
                    <a:pos x="T2" y="T3"/>
                  </a:cxn>
                  <a:cxn ang="0">
                    <a:pos x="T4" y="T5"/>
                  </a:cxn>
                  <a:cxn ang="0">
                    <a:pos x="T6" y="T7"/>
                  </a:cxn>
                  <a:cxn ang="0">
                    <a:pos x="T8" y="T9"/>
                  </a:cxn>
                  <a:cxn ang="0">
                    <a:pos x="T10" y="T11"/>
                  </a:cxn>
                </a:cxnLst>
                <a:rect l="0" t="0" r="r" b="b"/>
                <a:pathLst>
                  <a:path w="1217" h="1494">
                    <a:moveTo>
                      <a:pt x="958" y="0"/>
                    </a:moveTo>
                    <a:lnTo>
                      <a:pt x="0" y="215"/>
                    </a:lnTo>
                    <a:lnTo>
                      <a:pt x="282" y="1494"/>
                    </a:lnTo>
                    <a:lnTo>
                      <a:pt x="1116" y="1302"/>
                    </a:lnTo>
                    <a:lnTo>
                      <a:pt x="1217" y="1155"/>
                    </a:lnTo>
                    <a:lnTo>
                      <a:pt x="9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2"/>
              <p:cNvSpPr/>
              <p:nvPr/>
            </p:nvSpPr>
            <p:spPr bwMode="auto">
              <a:xfrm rot="762162">
                <a:off x="3635042" y="4786418"/>
                <a:ext cx="287847" cy="335083"/>
              </a:xfrm>
              <a:custGeom>
                <a:avLst/>
                <a:gdLst>
                  <a:gd name="T0" fmla="*/ 23 w 124"/>
                  <a:gd name="T1" fmla="*/ 147 h 147"/>
                  <a:gd name="T2" fmla="*/ 124 w 124"/>
                  <a:gd name="T3" fmla="*/ 0 h 147"/>
                  <a:gd name="T4" fmla="*/ 0 w 124"/>
                  <a:gd name="T5" fmla="*/ 22 h 147"/>
                  <a:gd name="T6" fmla="*/ 23 w 124"/>
                  <a:gd name="T7" fmla="*/ 147 h 147"/>
                </a:gdLst>
                <a:ahLst/>
                <a:cxnLst>
                  <a:cxn ang="0">
                    <a:pos x="T0" y="T1"/>
                  </a:cxn>
                  <a:cxn ang="0">
                    <a:pos x="T2" y="T3"/>
                  </a:cxn>
                  <a:cxn ang="0">
                    <a:pos x="T4" y="T5"/>
                  </a:cxn>
                  <a:cxn ang="0">
                    <a:pos x="T6" y="T7"/>
                  </a:cxn>
                </a:cxnLst>
                <a:rect l="0" t="0" r="r" b="b"/>
                <a:pathLst>
                  <a:path w="124" h="147">
                    <a:moveTo>
                      <a:pt x="23" y="147"/>
                    </a:moveTo>
                    <a:lnTo>
                      <a:pt x="124" y="0"/>
                    </a:lnTo>
                    <a:lnTo>
                      <a:pt x="0" y="22"/>
                    </a:lnTo>
                    <a:lnTo>
                      <a:pt x="23" y="147"/>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3"/>
              <p:cNvSpPr/>
              <p:nvPr/>
            </p:nvSpPr>
            <p:spPr bwMode="auto">
              <a:xfrm rot="762162">
                <a:off x="2254007" y="1872003"/>
                <a:ext cx="1125852" cy="437659"/>
              </a:xfrm>
              <a:custGeom>
                <a:avLst/>
                <a:gdLst>
                  <a:gd name="T0" fmla="*/ 485 w 485"/>
                  <a:gd name="T1" fmla="*/ 91 h 192"/>
                  <a:gd name="T2" fmla="*/ 23 w 485"/>
                  <a:gd name="T3" fmla="*/ 192 h 192"/>
                  <a:gd name="T4" fmla="*/ 0 w 485"/>
                  <a:gd name="T5" fmla="*/ 102 h 192"/>
                  <a:gd name="T6" fmla="*/ 462 w 485"/>
                  <a:gd name="T7" fmla="*/ 0 h 192"/>
                  <a:gd name="T8" fmla="*/ 485 w 485"/>
                  <a:gd name="T9" fmla="*/ 91 h 192"/>
                </a:gdLst>
                <a:ahLst/>
                <a:cxnLst>
                  <a:cxn ang="0">
                    <a:pos x="T0" y="T1"/>
                  </a:cxn>
                  <a:cxn ang="0">
                    <a:pos x="T2" y="T3"/>
                  </a:cxn>
                  <a:cxn ang="0">
                    <a:pos x="T4" y="T5"/>
                  </a:cxn>
                  <a:cxn ang="0">
                    <a:pos x="T6" y="T7"/>
                  </a:cxn>
                  <a:cxn ang="0">
                    <a:pos x="T8" y="T9"/>
                  </a:cxn>
                </a:cxnLst>
                <a:rect l="0" t="0" r="r" b="b"/>
                <a:pathLst>
                  <a:path w="485" h="192">
                    <a:moveTo>
                      <a:pt x="485" y="91"/>
                    </a:moveTo>
                    <a:lnTo>
                      <a:pt x="23" y="192"/>
                    </a:lnTo>
                    <a:lnTo>
                      <a:pt x="0" y="102"/>
                    </a:lnTo>
                    <a:lnTo>
                      <a:pt x="462" y="0"/>
                    </a:lnTo>
                    <a:lnTo>
                      <a:pt x="485" y="9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4"/>
              <p:cNvSpPr/>
              <p:nvPr/>
            </p:nvSpPr>
            <p:spPr bwMode="auto">
              <a:xfrm rot="762162">
                <a:off x="2240830" y="1811119"/>
                <a:ext cx="392308" cy="362439"/>
              </a:xfrm>
              <a:custGeom>
                <a:avLst/>
                <a:gdLst>
                  <a:gd name="T0" fmla="*/ 14 w 15"/>
                  <a:gd name="T1" fmla="*/ 5 h 14"/>
                  <a:gd name="T2" fmla="*/ 9 w 15"/>
                  <a:gd name="T3" fmla="*/ 13 h 14"/>
                  <a:gd name="T4" fmla="*/ 1 w 15"/>
                  <a:gd name="T5" fmla="*/ 8 h 14"/>
                  <a:gd name="T6" fmla="*/ 6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3" y="12"/>
                      <a:pt x="9" y="13"/>
                    </a:cubicBezTo>
                    <a:cubicBezTo>
                      <a:pt x="6" y="14"/>
                      <a:pt x="2" y="12"/>
                      <a:pt x="1" y="8"/>
                    </a:cubicBezTo>
                    <a:cubicBezTo>
                      <a:pt x="0" y="5"/>
                      <a:pt x="3" y="1"/>
                      <a:pt x="6" y="0"/>
                    </a:cubicBezTo>
                    <a:cubicBezTo>
                      <a:pt x="10" y="0"/>
                      <a:pt x="13" y="2"/>
                      <a:pt x="14" y="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5"/>
              <p:cNvSpPr/>
              <p:nvPr/>
            </p:nvSpPr>
            <p:spPr bwMode="auto">
              <a:xfrm rot="762162">
                <a:off x="2990998" y="1795930"/>
                <a:ext cx="392308" cy="387510"/>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10"/>
                      <a:pt x="13" y="13"/>
                      <a:pt x="9" y="14"/>
                    </a:cubicBezTo>
                    <a:cubicBezTo>
                      <a:pt x="5" y="15"/>
                      <a:pt x="2" y="13"/>
                      <a:pt x="1" y="9"/>
                    </a:cubicBezTo>
                    <a:cubicBezTo>
                      <a:pt x="0" y="5"/>
                      <a:pt x="3" y="2"/>
                      <a:pt x="6" y="1"/>
                    </a:cubicBezTo>
                    <a:cubicBezTo>
                      <a:pt x="10" y="0"/>
                      <a:pt x="13" y="3"/>
                      <a:pt x="14" y="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6"/>
              <p:cNvSpPr/>
              <p:nvPr/>
            </p:nvSpPr>
            <p:spPr bwMode="auto">
              <a:xfrm rot="762162">
                <a:off x="2529054" y="1634971"/>
                <a:ext cx="575692" cy="542515"/>
              </a:xfrm>
              <a:custGeom>
                <a:avLst/>
                <a:gdLst>
                  <a:gd name="T0" fmla="*/ 21 w 22"/>
                  <a:gd name="T1" fmla="*/ 8 h 21"/>
                  <a:gd name="T2" fmla="*/ 13 w 22"/>
                  <a:gd name="T3" fmla="*/ 20 h 21"/>
                  <a:gd name="T4" fmla="*/ 1 w 22"/>
                  <a:gd name="T5" fmla="*/ 13 h 21"/>
                  <a:gd name="T6" fmla="*/ 9 w 22"/>
                  <a:gd name="T7" fmla="*/ 1 h 21"/>
                  <a:gd name="T8" fmla="*/ 21 w 22"/>
                  <a:gd name="T9" fmla="*/ 8 h 21"/>
                </a:gdLst>
                <a:ahLst/>
                <a:cxnLst>
                  <a:cxn ang="0">
                    <a:pos x="T0" y="T1"/>
                  </a:cxn>
                  <a:cxn ang="0">
                    <a:pos x="T2" y="T3"/>
                  </a:cxn>
                  <a:cxn ang="0">
                    <a:pos x="T4" y="T5"/>
                  </a:cxn>
                  <a:cxn ang="0">
                    <a:pos x="T6" y="T7"/>
                  </a:cxn>
                  <a:cxn ang="0">
                    <a:pos x="T8" y="T9"/>
                  </a:cxn>
                </a:cxnLst>
                <a:rect l="0" t="0" r="r" b="b"/>
                <a:pathLst>
                  <a:path w="22" h="21">
                    <a:moveTo>
                      <a:pt x="21" y="8"/>
                    </a:moveTo>
                    <a:cubicBezTo>
                      <a:pt x="22" y="14"/>
                      <a:pt x="18" y="19"/>
                      <a:pt x="13" y="20"/>
                    </a:cubicBezTo>
                    <a:cubicBezTo>
                      <a:pt x="8" y="21"/>
                      <a:pt x="3" y="18"/>
                      <a:pt x="1" y="13"/>
                    </a:cubicBezTo>
                    <a:cubicBezTo>
                      <a:pt x="0" y="7"/>
                      <a:pt x="3" y="2"/>
                      <a:pt x="9" y="1"/>
                    </a:cubicBezTo>
                    <a:cubicBezTo>
                      <a:pt x="14" y="0"/>
                      <a:pt x="19" y="3"/>
                      <a:pt x="21"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7"/>
              <p:cNvSpPr/>
              <p:nvPr/>
            </p:nvSpPr>
            <p:spPr bwMode="auto">
              <a:xfrm rot="762162">
                <a:off x="2712440" y="1789974"/>
                <a:ext cx="208920" cy="232507"/>
              </a:xfrm>
              <a:custGeom>
                <a:avLst/>
                <a:gdLst>
                  <a:gd name="T0" fmla="*/ 8 w 8"/>
                  <a:gd name="T1" fmla="*/ 4 h 9"/>
                  <a:gd name="T2" fmla="*/ 5 w 8"/>
                  <a:gd name="T3" fmla="*/ 8 h 9"/>
                  <a:gd name="T4" fmla="*/ 0 w 8"/>
                  <a:gd name="T5" fmla="*/ 5 h 9"/>
                  <a:gd name="T6" fmla="*/ 3 w 8"/>
                  <a:gd name="T7" fmla="*/ 1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8"/>
                      <a:pt x="5" y="8"/>
                    </a:cubicBezTo>
                    <a:cubicBezTo>
                      <a:pt x="3" y="9"/>
                      <a:pt x="0" y="8"/>
                      <a:pt x="0" y="5"/>
                    </a:cubicBezTo>
                    <a:cubicBezTo>
                      <a:pt x="0" y="3"/>
                      <a:pt x="1" y="1"/>
                      <a:pt x="3" y="1"/>
                    </a:cubicBezTo>
                    <a:cubicBezTo>
                      <a:pt x="5" y="0"/>
                      <a:pt x="7" y="1"/>
                      <a:pt x="8" y="4"/>
                    </a:cubicBez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8"/>
              <p:cNvSpPr/>
              <p:nvPr/>
            </p:nvSpPr>
            <p:spPr bwMode="auto">
              <a:xfrm rot="762162">
                <a:off x="2264942" y="2003149"/>
                <a:ext cx="1100316" cy="307729"/>
              </a:xfrm>
              <a:custGeom>
                <a:avLst/>
                <a:gdLst>
                  <a:gd name="T0" fmla="*/ 474 w 474"/>
                  <a:gd name="T1" fmla="*/ 34 h 135"/>
                  <a:gd name="T2" fmla="*/ 12 w 474"/>
                  <a:gd name="T3" fmla="*/ 135 h 135"/>
                  <a:gd name="T4" fmla="*/ 0 w 474"/>
                  <a:gd name="T5" fmla="*/ 113 h 135"/>
                  <a:gd name="T6" fmla="*/ 462 w 474"/>
                  <a:gd name="T7" fmla="*/ 0 h 135"/>
                  <a:gd name="T8" fmla="*/ 474 w 474"/>
                  <a:gd name="T9" fmla="*/ 34 h 135"/>
                </a:gdLst>
                <a:ahLst/>
                <a:cxnLst>
                  <a:cxn ang="0">
                    <a:pos x="T0" y="T1"/>
                  </a:cxn>
                  <a:cxn ang="0">
                    <a:pos x="T2" y="T3"/>
                  </a:cxn>
                  <a:cxn ang="0">
                    <a:pos x="T4" y="T5"/>
                  </a:cxn>
                  <a:cxn ang="0">
                    <a:pos x="T6" y="T7"/>
                  </a:cxn>
                  <a:cxn ang="0">
                    <a:pos x="T8" y="T9"/>
                  </a:cxn>
                </a:cxnLst>
                <a:rect l="0" t="0" r="r" b="b"/>
                <a:pathLst>
                  <a:path w="474" h="135">
                    <a:moveTo>
                      <a:pt x="474" y="34"/>
                    </a:moveTo>
                    <a:lnTo>
                      <a:pt x="12" y="135"/>
                    </a:lnTo>
                    <a:lnTo>
                      <a:pt x="0" y="113"/>
                    </a:lnTo>
                    <a:lnTo>
                      <a:pt x="462" y="0"/>
                    </a:lnTo>
                    <a:lnTo>
                      <a:pt x="474" y="34"/>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9"/>
              <p:cNvSpPr/>
              <p:nvPr/>
            </p:nvSpPr>
            <p:spPr bwMode="auto">
              <a:xfrm>
                <a:off x="2002783" y="2366179"/>
                <a:ext cx="1673689" cy="127133"/>
              </a:xfrm>
              <a:prstGeom prst="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81"/>
              <p:cNvSpPr/>
              <p:nvPr/>
            </p:nvSpPr>
            <p:spPr bwMode="auto">
              <a:xfrm rot="762162">
                <a:off x="1980654" y="2564249"/>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2"/>
              <p:cNvSpPr/>
              <p:nvPr/>
            </p:nvSpPr>
            <p:spPr bwMode="auto">
              <a:xfrm rot="762162">
                <a:off x="1976992" y="2696617"/>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8"/>
              <p:cNvSpPr/>
              <p:nvPr/>
            </p:nvSpPr>
            <p:spPr bwMode="auto">
              <a:xfrm rot="762162">
                <a:off x="1980811" y="4434632"/>
                <a:ext cx="1648153" cy="412586"/>
              </a:xfrm>
              <a:custGeom>
                <a:avLst/>
                <a:gdLst>
                  <a:gd name="T0" fmla="*/ 710 w 710"/>
                  <a:gd name="T1" fmla="*/ 23 h 181"/>
                  <a:gd name="T2" fmla="*/ 11 w 710"/>
                  <a:gd name="T3" fmla="*/ 181 h 181"/>
                  <a:gd name="T4" fmla="*/ 0 w 710"/>
                  <a:gd name="T5" fmla="*/ 158 h 181"/>
                  <a:gd name="T6" fmla="*/ 699 w 710"/>
                  <a:gd name="T7" fmla="*/ 0 h 181"/>
                  <a:gd name="T8" fmla="*/ 710 w 710"/>
                  <a:gd name="T9" fmla="*/ 23 h 181"/>
                </a:gdLst>
                <a:ahLst/>
                <a:cxnLst>
                  <a:cxn ang="0">
                    <a:pos x="T0" y="T1"/>
                  </a:cxn>
                  <a:cxn ang="0">
                    <a:pos x="T2" y="T3"/>
                  </a:cxn>
                  <a:cxn ang="0">
                    <a:pos x="T4" y="T5"/>
                  </a:cxn>
                  <a:cxn ang="0">
                    <a:pos x="T6" y="T7"/>
                  </a:cxn>
                  <a:cxn ang="0">
                    <a:pos x="T8" y="T9"/>
                  </a:cxn>
                </a:cxnLst>
                <a:rect l="0" t="0" r="r" b="b"/>
                <a:pathLst>
                  <a:path w="710" h="181">
                    <a:moveTo>
                      <a:pt x="710" y="23"/>
                    </a:moveTo>
                    <a:lnTo>
                      <a:pt x="11" y="181"/>
                    </a:lnTo>
                    <a:lnTo>
                      <a:pt x="0" y="158"/>
                    </a:lnTo>
                    <a:lnTo>
                      <a:pt x="699" y="0"/>
                    </a:lnTo>
                    <a:lnTo>
                      <a:pt x="710"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9"/>
              <p:cNvSpPr/>
              <p:nvPr/>
            </p:nvSpPr>
            <p:spPr bwMode="auto">
              <a:xfrm rot="762162">
                <a:off x="1973429" y="4600417"/>
                <a:ext cx="1255845" cy="335083"/>
              </a:xfrm>
              <a:custGeom>
                <a:avLst/>
                <a:gdLst>
                  <a:gd name="T0" fmla="*/ 541 w 541"/>
                  <a:gd name="T1" fmla="*/ 34 h 147"/>
                  <a:gd name="T2" fmla="*/ 12 w 541"/>
                  <a:gd name="T3" fmla="*/ 147 h 147"/>
                  <a:gd name="T4" fmla="*/ 0 w 541"/>
                  <a:gd name="T5" fmla="*/ 124 h 147"/>
                  <a:gd name="T6" fmla="*/ 541 w 541"/>
                  <a:gd name="T7" fmla="*/ 0 h 147"/>
                  <a:gd name="T8" fmla="*/ 541 w 541"/>
                  <a:gd name="T9" fmla="*/ 34 h 147"/>
                </a:gdLst>
                <a:ahLst/>
                <a:cxnLst>
                  <a:cxn ang="0">
                    <a:pos x="T0" y="T1"/>
                  </a:cxn>
                  <a:cxn ang="0">
                    <a:pos x="T2" y="T3"/>
                  </a:cxn>
                  <a:cxn ang="0">
                    <a:pos x="T4" y="T5"/>
                  </a:cxn>
                  <a:cxn ang="0">
                    <a:pos x="T6" y="T7"/>
                  </a:cxn>
                  <a:cxn ang="0">
                    <a:pos x="T8" y="T9"/>
                  </a:cxn>
                </a:cxnLst>
                <a:rect l="0" t="0" r="r" b="b"/>
                <a:pathLst>
                  <a:path w="541" h="147">
                    <a:moveTo>
                      <a:pt x="541" y="34"/>
                    </a:moveTo>
                    <a:lnTo>
                      <a:pt x="12" y="147"/>
                    </a:lnTo>
                    <a:lnTo>
                      <a:pt x="0" y="124"/>
                    </a:lnTo>
                    <a:lnTo>
                      <a:pt x="541" y="0"/>
                    </a:lnTo>
                    <a:lnTo>
                      <a:pt x="541"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0"/>
              <p:cNvSpPr/>
              <p:nvPr/>
            </p:nvSpPr>
            <p:spPr bwMode="auto">
              <a:xfrm rot="762162">
                <a:off x="1973834" y="2826755"/>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98"/>
              <p:cNvSpPr/>
              <p:nvPr/>
            </p:nvSpPr>
            <p:spPr bwMode="auto">
              <a:xfrm rot="762162">
                <a:off x="1931903" y="3031669"/>
                <a:ext cx="835684" cy="592663"/>
              </a:xfrm>
              <a:custGeom>
                <a:avLst/>
                <a:gdLst>
                  <a:gd name="T0" fmla="*/ 360 w 360"/>
                  <a:gd name="T1" fmla="*/ 181 h 260"/>
                  <a:gd name="T2" fmla="*/ 45 w 360"/>
                  <a:gd name="T3" fmla="*/ 260 h 260"/>
                  <a:gd name="T4" fmla="*/ 0 w 360"/>
                  <a:gd name="T5" fmla="*/ 79 h 260"/>
                  <a:gd name="T6" fmla="*/ 327 w 360"/>
                  <a:gd name="T7" fmla="*/ 0 h 260"/>
                  <a:gd name="T8" fmla="*/ 360 w 360"/>
                  <a:gd name="T9" fmla="*/ 181 h 260"/>
                </a:gdLst>
                <a:ahLst/>
                <a:cxnLst>
                  <a:cxn ang="0">
                    <a:pos x="T0" y="T1"/>
                  </a:cxn>
                  <a:cxn ang="0">
                    <a:pos x="T2" y="T3"/>
                  </a:cxn>
                  <a:cxn ang="0">
                    <a:pos x="T4" y="T5"/>
                  </a:cxn>
                  <a:cxn ang="0">
                    <a:pos x="T6" y="T7"/>
                  </a:cxn>
                  <a:cxn ang="0">
                    <a:pos x="T8" y="T9"/>
                  </a:cxn>
                </a:cxnLst>
                <a:rect l="0" t="0" r="r" b="b"/>
                <a:pathLst>
                  <a:path w="360" h="260">
                    <a:moveTo>
                      <a:pt x="360" y="181"/>
                    </a:moveTo>
                    <a:lnTo>
                      <a:pt x="45" y="260"/>
                    </a:lnTo>
                    <a:lnTo>
                      <a:pt x="0" y="79"/>
                    </a:lnTo>
                    <a:lnTo>
                      <a:pt x="327" y="0"/>
                    </a:lnTo>
                    <a:lnTo>
                      <a:pt x="360" y="1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0" name="Line 200"/>
              <p:cNvSpPr>
                <a:spLocks noChangeShapeType="1"/>
              </p:cNvSpPr>
              <p:nvPr/>
            </p:nvSpPr>
            <p:spPr bwMode="auto">
              <a:xfrm rot="762162">
                <a:off x="1931896" y="3211745"/>
                <a:ext cx="835682" cy="232507"/>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1" name="Line 201"/>
              <p:cNvSpPr>
                <a:spLocks noChangeShapeType="1"/>
              </p:cNvSpPr>
              <p:nvPr/>
            </p:nvSpPr>
            <p:spPr bwMode="auto">
              <a:xfrm rot="762162" flipV="1">
                <a:off x="2036015" y="3034730"/>
                <a:ext cx="654618" cy="592663"/>
              </a:xfrm>
              <a:prstGeom prst="line">
                <a:avLst/>
              </a:prstGeom>
              <a:solidFill>
                <a:schemeClr val="accent2"/>
              </a:solidFill>
              <a:ln w="17463" cap="flat">
                <a:solidFill>
                  <a:srgbClr val="FFFFFF"/>
                </a:solidFill>
                <a:prstDash val="solid"/>
                <a:miter lim="800000"/>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Line 202"/>
              <p:cNvSpPr>
                <a:spLocks noChangeShapeType="1"/>
              </p:cNvSpPr>
              <p:nvPr/>
            </p:nvSpPr>
            <p:spPr bwMode="auto">
              <a:xfrm rot="762162">
                <a:off x="2189878" y="3959778"/>
                <a:ext cx="78925" cy="282655"/>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3" name="Line 203"/>
              <p:cNvSpPr>
                <a:spLocks noChangeShapeType="1"/>
              </p:cNvSpPr>
              <p:nvPr/>
            </p:nvSpPr>
            <p:spPr bwMode="auto">
              <a:xfrm rot="762162">
                <a:off x="2460143" y="3938458"/>
                <a:ext cx="51070" cy="310008"/>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1189110" y="4510836"/>
                <a:ext cx="962096" cy="1338062"/>
                <a:chOff x="603991" y="4054474"/>
                <a:chExt cx="717367" cy="997698"/>
              </a:xfrm>
            </p:grpSpPr>
            <p:sp>
              <p:nvSpPr>
                <p:cNvPr id="28" name="Freeform 214"/>
                <p:cNvSpPr/>
                <p:nvPr/>
              </p:nvSpPr>
              <p:spPr bwMode="auto">
                <a:xfrm rot="762162">
                  <a:off x="688458" y="4129265"/>
                  <a:ext cx="488102" cy="922907"/>
                </a:xfrm>
                <a:custGeom>
                  <a:avLst/>
                  <a:gdLst>
                    <a:gd name="T0" fmla="*/ 56 w 282"/>
                    <a:gd name="T1" fmla="*/ 543 h 543"/>
                    <a:gd name="T2" fmla="*/ 0 w 282"/>
                    <a:gd name="T3" fmla="*/ 521 h 543"/>
                    <a:gd name="T4" fmla="*/ 225 w 282"/>
                    <a:gd name="T5" fmla="*/ 0 h 543"/>
                    <a:gd name="T6" fmla="*/ 282 w 282"/>
                    <a:gd name="T7" fmla="*/ 23 h 543"/>
                    <a:gd name="T8" fmla="*/ 56 w 282"/>
                    <a:gd name="T9" fmla="*/ 543 h 543"/>
                  </a:gdLst>
                  <a:ahLst/>
                  <a:cxnLst>
                    <a:cxn ang="0">
                      <a:pos x="T0" y="T1"/>
                    </a:cxn>
                    <a:cxn ang="0">
                      <a:pos x="T2" y="T3"/>
                    </a:cxn>
                    <a:cxn ang="0">
                      <a:pos x="T4" y="T5"/>
                    </a:cxn>
                    <a:cxn ang="0">
                      <a:pos x="T6" y="T7"/>
                    </a:cxn>
                    <a:cxn ang="0">
                      <a:pos x="T8" y="T9"/>
                    </a:cxn>
                  </a:cxnLst>
                  <a:rect l="0" t="0" r="r" b="b"/>
                  <a:pathLst>
                    <a:path w="282" h="543">
                      <a:moveTo>
                        <a:pt x="56" y="543"/>
                      </a:moveTo>
                      <a:lnTo>
                        <a:pt x="0" y="521"/>
                      </a:lnTo>
                      <a:lnTo>
                        <a:pt x="225" y="0"/>
                      </a:lnTo>
                      <a:lnTo>
                        <a:pt x="282" y="23"/>
                      </a:lnTo>
                      <a:lnTo>
                        <a:pt x="56" y="5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5"/>
                <p:cNvSpPr/>
                <p:nvPr/>
              </p:nvSpPr>
              <p:spPr bwMode="auto">
                <a:xfrm rot="762162">
                  <a:off x="603991" y="4888085"/>
                  <a:ext cx="136739" cy="115576"/>
                </a:xfrm>
                <a:custGeom>
                  <a:avLst/>
                  <a:gdLst>
                    <a:gd name="T0" fmla="*/ 56 w 79"/>
                    <a:gd name="T1" fmla="*/ 68 h 68"/>
                    <a:gd name="T2" fmla="*/ 0 w 79"/>
                    <a:gd name="T3" fmla="*/ 46 h 68"/>
                    <a:gd name="T4" fmla="*/ 22 w 79"/>
                    <a:gd name="T5" fmla="*/ 0 h 68"/>
                    <a:gd name="T6" fmla="*/ 79 w 79"/>
                    <a:gd name="T7" fmla="*/ 34 h 68"/>
                    <a:gd name="T8" fmla="*/ 56 w 79"/>
                    <a:gd name="T9" fmla="*/ 68 h 68"/>
                  </a:gdLst>
                  <a:ahLst/>
                  <a:cxnLst>
                    <a:cxn ang="0">
                      <a:pos x="T0" y="T1"/>
                    </a:cxn>
                    <a:cxn ang="0">
                      <a:pos x="T2" y="T3"/>
                    </a:cxn>
                    <a:cxn ang="0">
                      <a:pos x="T4" y="T5"/>
                    </a:cxn>
                    <a:cxn ang="0">
                      <a:pos x="T6" y="T7"/>
                    </a:cxn>
                    <a:cxn ang="0">
                      <a:pos x="T8" y="T9"/>
                    </a:cxn>
                  </a:cxnLst>
                  <a:rect l="0" t="0" r="r" b="b"/>
                  <a:pathLst>
                    <a:path w="79" h="68">
                      <a:moveTo>
                        <a:pt x="56" y="68"/>
                      </a:moveTo>
                      <a:lnTo>
                        <a:pt x="0" y="46"/>
                      </a:lnTo>
                      <a:lnTo>
                        <a:pt x="22" y="0"/>
                      </a:lnTo>
                      <a:lnTo>
                        <a:pt x="79" y="34"/>
                      </a:lnTo>
                      <a:lnTo>
                        <a:pt x="5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6"/>
                <p:cNvSpPr/>
                <p:nvPr/>
              </p:nvSpPr>
              <p:spPr bwMode="auto">
                <a:xfrm rot="762162">
                  <a:off x="1184619" y="4054474"/>
                  <a:ext cx="136739" cy="173364"/>
                </a:xfrm>
                <a:custGeom>
                  <a:avLst/>
                  <a:gdLst>
                    <a:gd name="T0" fmla="*/ 79 w 79"/>
                    <a:gd name="T1" fmla="*/ 0 h 102"/>
                    <a:gd name="T2" fmla="*/ 0 w 79"/>
                    <a:gd name="T3" fmla="*/ 79 h 102"/>
                    <a:gd name="T4" fmla="*/ 57 w 79"/>
                    <a:gd name="T5" fmla="*/ 102 h 102"/>
                    <a:gd name="T6" fmla="*/ 79 w 79"/>
                    <a:gd name="T7" fmla="*/ 0 h 102"/>
                  </a:gdLst>
                  <a:ahLst/>
                  <a:cxnLst>
                    <a:cxn ang="0">
                      <a:pos x="T0" y="T1"/>
                    </a:cxn>
                    <a:cxn ang="0">
                      <a:pos x="T2" y="T3"/>
                    </a:cxn>
                    <a:cxn ang="0">
                      <a:pos x="T4" y="T5"/>
                    </a:cxn>
                    <a:cxn ang="0">
                      <a:pos x="T6" y="T7"/>
                    </a:cxn>
                  </a:cxnLst>
                  <a:rect l="0" t="0" r="r" b="b"/>
                  <a:pathLst>
                    <a:path w="79" h="102">
                      <a:moveTo>
                        <a:pt x="79" y="0"/>
                      </a:moveTo>
                      <a:lnTo>
                        <a:pt x="0" y="79"/>
                      </a:lnTo>
                      <a:lnTo>
                        <a:pt x="57" y="102"/>
                      </a:lnTo>
                      <a:lnTo>
                        <a:pt x="79"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81"/>
              <p:cNvSpPr/>
              <p:nvPr/>
            </p:nvSpPr>
            <p:spPr bwMode="auto">
              <a:xfrm rot="762162">
                <a:off x="1995174" y="3635614"/>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2"/>
              <p:cNvSpPr/>
              <p:nvPr/>
            </p:nvSpPr>
            <p:spPr bwMode="auto">
              <a:xfrm rot="762162">
                <a:off x="1991513" y="3767980"/>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0"/>
              <p:cNvSpPr/>
              <p:nvPr/>
            </p:nvSpPr>
            <p:spPr bwMode="auto">
              <a:xfrm rot="762162">
                <a:off x="1988354" y="3898123"/>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46"/>
          <p:cNvSpPr txBox="1"/>
          <p:nvPr/>
        </p:nvSpPr>
        <p:spPr>
          <a:xfrm>
            <a:off x="2846443" y="2366027"/>
            <a:ext cx="1107996" cy="1971630"/>
          </a:xfrm>
          <a:prstGeom prst="rect">
            <a:avLst/>
          </a:prstGeom>
          <a:noFill/>
          <a:effectLst/>
        </p:spPr>
        <p:txBody>
          <a:bodyPr vert="eaVert" wrap="square" rtlCol="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cs typeface="方正光辉特粗简体" panose="03000509000000000000" pitchFamily="65" charset="-122"/>
                <a:sym typeface="Arial" panose="020B0604020202020204" pitchFamily="34" charset="0"/>
              </a:rPr>
              <a:t>目录</a:t>
            </a:r>
          </a:p>
        </p:txBody>
      </p:sp>
      <p:sp>
        <p:nvSpPr>
          <p:cNvPr id="48" name="矩形 47"/>
          <p:cNvSpPr/>
          <p:nvPr/>
        </p:nvSpPr>
        <p:spPr>
          <a:xfrm>
            <a:off x="1690964" y="4003848"/>
            <a:ext cx="2031325" cy="646331"/>
          </a:xfrm>
          <a:prstGeom prst="rect">
            <a:avLst/>
          </a:prstGeom>
          <a:effectLst/>
        </p:spPr>
        <p:txBody>
          <a:bodyPr vert="horz" wrap="none">
            <a:spAutoFit/>
          </a:bodyPr>
          <a:lstStyle/>
          <a:p>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982765" y="1477266"/>
            <a:ext cx="807798" cy="715948"/>
            <a:chOff x="5108263" y="1776968"/>
            <a:chExt cx="914318" cy="810354"/>
          </a:xfrm>
        </p:grpSpPr>
        <p:grpSp>
          <p:nvGrpSpPr>
            <p:cNvPr id="70" name="组合 69"/>
            <p:cNvGrpSpPr/>
            <p:nvPr/>
          </p:nvGrpSpPr>
          <p:grpSpPr>
            <a:xfrm rot="5400000" flipH="1">
              <a:off x="5160245" y="1724986"/>
              <a:ext cx="810354" cy="914318"/>
              <a:chOff x="8439634" y="3544648"/>
              <a:chExt cx="1611146" cy="1817848"/>
            </a:xfrm>
          </p:grpSpPr>
          <p:sp>
            <p:nvSpPr>
              <p:cNvPr id="7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01</a:t>
              </a:r>
            </a:p>
          </p:txBody>
        </p:sp>
      </p:grpSp>
      <p:grpSp>
        <p:nvGrpSpPr>
          <p:cNvPr id="50" name="组合 49"/>
          <p:cNvGrpSpPr/>
          <p:nvPr/>
        </p:nvGrpSpPr>
        <p:grpSpPr>
          <a:xfrm>
            <a:off x="4982764" y="2349492"/>
            <a:ext cx="807798" cy="715948"/>
            <a:chOff x="5108267" y="1776967"/>
            <a:chExt cx="914319" cy="810354"/>
          </a:xfrm>
        </p:grpSpPr>
        <p:grpSp>
          <p:nvGrpSpPr>
            <p:cNvPr id="66" name="组合 65"/>
            <p:cNvGrpSpPr/>
            <p:nvPr/>
          </p:nvGrpSpPr>
          <p:grpSpPr>
            <a:xfrm rot="5400000" flipH="1">
              <a:off x="5160250" y="1724984"/>
              <a:ext cx="810354" cy="914319"/>
              <a:chOff x="8439637" y="3544637"/>
              <a:chExt cx="1611146" cy="1817850"/>
            </a:xfrm>
          </p:grpSpPr>
          <p:sp>
            <p:nvSpPr>
              <p:cNvPr id="68" name="Freeform 5"/>
              <p:cNvSpPr/>
              <p:nvPr/>
            </p:nvSpPr>
            <p:spPr bwMode="auto">
              <a:xfrm rot="5400000" flipH="1">
                <a:off x="8336285" y="3647989"/>
                <a:ext cx="1817850"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5"/>
            <p:cNvSpPr txBox="1"/>
            <p:nvPr/>
          </p:nvSpPr>
          <p:spPr>
            <a:xfrm>
              <a:off x="5378495"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02</a:t>
              </a:r>
            </a:p>
          </p:txBody>
        </p:sp>
      </p:grpSp>
      <p:grpSp>
        <p:nvGrpSpPr>
          <p:cNvPr id="51" name="组合 50"/>
          <p:cNvGrpSpPr/>
          <p:nvPr/>
        </p:nvGrpSpPr>
        <p:grpSpPr>
          <a:xfrm>
            <a:off x="4982759" y="3222012"/>
            <a:ext cx="807798" cy="715948"/>
            <a:chOff x="5108263" y="1776968"/>
            <a:chExt cx="914318" cy="810354"/>
          </a:xfrm>
        </p:grpSpPr>
        <p:grpSp>
          <p:nvGrpSpPr>
            <p:cNvPr id="62" name="组合 61"/>
            <p:cNvGrpSpPr/>
            <p:nvPr/>
          </p:nvGrpSpPr>
          <p:grpSpPr>
            <a:xfrm rot="5400000" flipH="1">
              <a:off x="5160245" y="1724986"/>
              <a:ext cx="810354" cy="914318"/>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03</a:t>
              </a:r>
            </a:p>
          </p:txBody>
        </p:sp>
      </p:grpSp>
      <p:grpSp>
        <p:nvGrpSpPr>
          <p:cNvPr id="52" name="组合 51"/>
          <p:cNvGrpSpPr/>
          <p:nvPr/>
        </p:nvGrpSpPr>
        <p:grpSpPr>
          <a:xfrm>
            <a:off x="4982759" y="4093462"/>
            <a:ext cx="807798" cy="715948"/>
            <a:chOff x="5108263" y="1776968"/>
            <a:chExt cx="914318" cy="810354"/>
          </a:xfrm>
        </p:grpSpPr>
        <p:grpSp>
          <p:nvGrpSpPr>
            <p:cNvPr id="58" name="组合 57"/>
            <p:cNvGrpSpPr/>
            <p:nvPr/>
          </p:nvGrpSpPr>
          <p:grpSpPr>
            <a:xfrm rot="5400000" flipH="1">
              <a:off x="5160245" y="1724986"/>
              <a:ext cx="810354" cy="914318"/>
              <a:chOff x="8439634" y="3544648"/>
              <a:chExt cx="1611146" cy="1817848"/>
            </a:xfrm>
          </p:grpSpPr>
          <p:sp>
            <p:nvSpPr>
              <p:cNvPr id="6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04</a:t>
              </a:r>
            </a:p>
          </p:txBody>
        </p:sp>
      </p:grpSp>
      <p:grpSp>
        <p:nvGrpSpPr>
          <p:cNvPr id="53" name="组合 52"/>
          <p:cNvGrpSpPr/>
          <p:nvPr/>
        </p:nvGrpSpPr>
        <p:grpSpPr>
          <a:xfrm>
            <a:off x="4982758" y="4964912"/>
            <a:ext cx="807798" cy="715948"/>
            <a:chOff x="5108263" y="1776968"/>
            <a:chExt cx="914318" cy="810354"/>
          </a:xfrm>
        </p:grpSpPr>
        <p:grpSp>
          <p:nvGrpSpPr>
            <p:cNvPr id="54" name="组合 53"/>
            <p:cNvGrpSpPr/>
            <p:nvPr/>
          </p:nvGrpSpPr>
          <p:grpSpPr>
            <a:xfrm rot="5400000" flipH="1">
              <a:off x="5160245" y="1724986"/>
              <a:ext cx="810354" cy="914318"/>
              <a:chOff x="8439634" y="3544648"/>
              <a:chExt cx="1611146" cy="1817848"/>
            </a:xfrm>
          </p:grpSpPr>
          <p:sp>
            <p:nvSpPr>
              <p:cNvPr id="5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05</a:t>
              </a:r>
            </a:p>
          </p:txBody>
        </p:sp>
      </p:grpSp>
      <p:sp>
        <p:nvSpPr>
          <p:cNvPr id="74" name="TextBox 72"/>
          <p:cNvSpPr txBox="1"/>
          <p:nvPr/>
        </p:nvSpPr>
        <p:spPr>
          <a:xfrm>
            <a:off x="6003545" y="1474622"/>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5" name="TextBox 72"/>
          <p:cNvSpPr txBox="1"/>
          <p:nvPr/>
        </p:nvSpPr>
        <p:spPr>
          <a:xfrm>
            <a:off x="6003545" y="2349568"/>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6" name="TextBox 72"/>
          <p:cNvSpPr txBox="1"/>
          <p:nvPr/>
        </p:nvSpPr>
        <p:spPr>
          <a:xfrm>
            <a:off x="6003533" y="3263428"/>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7" name="TextBox 72"/>
          <p:cNvSpPr txBox="1"/>
          <p:nvPr/>
        </p:nvSpPr>
        <p:spPr>
          <a:xfrm>
            <a:off x="6003533" y="4149884"/>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8" name="TextBox 72"/>
          <p:cNvSpPr txBox="1"/>
          <p:nvPr/>
        </p:nvSpPr>
        <p:spPr>
          <a:xfrm>
            <a:off x="6003533" y="5036367"/>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9" name="左箭头 78"/>
          <p:cNvSpPr/>
          <p:nvPr/>
        </p:nvSpPr>
        <p:spPr>
          <a:xfrm>
            <a:off x="10334613" y="3450254"/>
            <a:ext cx="685800" cy="21108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up)">
                                      <p:cBhvr>
                                        <p:cTn id="16" dur="500"/>
                                        <p:tgtEl>
                                          <p:spTgt spid="47"/>
                                        </p:tgtEl>
                                      </p:cBhvr>
                                    </p:animEffect>
                                  </p:childTnLst>
                                </p:cTn>
                              </p:par>
                            </p:childTnLst>
                          </p:cTn>
                        </p:par>
                        <p:par>
                          <p:cTn id="17" fill="hold">
                            <p:stCondLst>
                              <p:cond delay="129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7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0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1+#ppt_w/2"/>
                                          </p:val>
                                        </p:tav>
                                        <p:tav tm="100000">
                                          <p:val>
                                            <p:strVal val="#ppt_x"/>
                                          </p:val>
                                        </p:tav>
                                      </p:tavLst>
                                    </p:anim>
                                    <p:anim calcmode="lin" valueType="num">
                                      <p:cBhvr additive="base">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1+#ppt_w/2"/>
                                          </p:val>
                                        </p:tav>
                                        <p:tav tm="100000">
                                          <p:val>
                                            <p:strVal val="#ppt_x"/>
                                          </p:val>
                                        </p:tav>
                                      </p:tavLst>
                                    </p:anim>
                                    <p:anim calcmode="lin" valueType="num">
                                      <p:cBhvr additive="base">
                                        <p:cTn id="51" dur="500" fill="hold"/>
                                        <p:tgtEl>
                                          <p:spTgt spid="7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1+#ppt_w/2"/>
                                          </p:val>
                                        </p:tav>
                                        <p:tav tm="100000">
                                          <p:val>
                                            <p:strVal val="#ppt_x"/>
                                          </p:val>
                                        </p:tav>
                                      </p:tavLst>
                                    </p:anim>
                                    <p:anim calcmode="lin" valueType="num">
                                      <p:cBhvr additive="base">
                                        <p:cTn id="55" dur="500" fill="hold"/>
                                        <p:tgtEl>
                                          <p:spTgt spid="7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1+#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31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3650"/>
                            </p:stCondLst>
                            <p:childTnLst>
                              <p:par>
                                <p:cTn id="69" presetID="10" presetClass="exit" presetSubtype="0" fill="hold" grpId="1" nodeType="afterEffect">
                                  <p:stCondLst>
                                    <p:cond delay="0"/>
                                  </p:stCondLst>
                                  <p:childTnLst>
                                    <p:animEffect transition="out" filter="fade">
                                      <p:cBhvr>
                                        <p:cTn id="70" dur="500"/>
                                        <p:tgtEl>
                                          <p:spTgt spid="79"/>
                                        </p:tgtEl>
                                      </p:cBhvr>
                                    </p:animEffect>
                                    <p:set>
                                      <p:cBhvr>
                                        <p:cTn id="71" dur="1" fill="hold">
                                          <p:stCondLst>
                                            <p:cond delay="499"/>
                                          </p:stCondLst>
                                        </p:cTn>
                                        <p:tgtEl>
                                          <p:spTgt spid="79"/>
                                        </p:tgtEl>
                                        <p:attrNameLst>
                                          <p:attrName>style.visibility</p:attrName>
                                        </p:attrNameLst>
                                      </p:cBhvr>
                                      <p:to>
                                        <p:strVal val="hidden"/>
                                      </p:to>
                                    </p:set>
                                  </p:childTnLst>
                                </p:cTn>
                              </p:par>
                            </p:childTnLst>
                          </p:cTn>
                        </p:par>
                        <p:par>
                          <p:cTn id="72" fill="hold">
                            <p:stCondLst>
                              <p:cond delay="4150"/>
                            </p:stCondLst>
                            <p:childTnLst>
                              <p:par>
                                <p:cTn id="73" presetID="2" presetClass="exit" presetSubtype="4" fill="hold" nodeType="afterEffect">
                                  <p:stCondLst>
                                    <p:cond delay="0"/>
                                  </p:stCondLst>
                                  <p:childTnLst>
                                    <p:anim calcmode="lin" valueType="num">
                                      <p:cBhvr additive="base">
                                        <p:cTn id="74" dur="500"/>
                                        <p:tgtEl>
                                          <p:spTgt spid="49"/>
                                        </p:tgtEl>
                                        <p:attrNameLst>
                                          <p:attrName>ppt_x</p:attrName>
                                        </p:attrNameLst>
                                      </p:cBhvr>
                                      <p:tavLst>
                                        <p:tav tm="0">
                                          <p:val>
                                            <p:strVal val="ppt_x"/>
                                          </p:val>
                                        </p:tav>
                                        <p:tav tm="100000">
                                          <p:val>
                                            <p:strVal val="ppt_x"/>
                                          </p:val>
                                        </p:tav>
                                      </p:tavLst>
                                    </p:anim>
                                    <p:anim calcmode="lin" valueType="num">
                                      <p:cBhvr additive="base">
                                        <p:cTn id="75" dur="500"/>
                                        <p:tgtEl>
                                          <p:spTgt spid="49"/>
                                        </p:tgtEl>
                                        <p:attrNameLst>
                                          <p:attrName>ppt_y</p:attrName>
                                        </p:attrNameLst>
                                      </p:cBhvr>
                                      <p:tavLst>
                                        <p:tav tm="0">
                                          <p:val>
                                            <p:strVal val="ppt_y"/>
                                          </p:val>
                                        </p:tav>
                                        <p:tav tm="100000">
                                          <p:val>
                                            <p:strVal val="1+ppt_h/2"/>
                                          </p:val>
                                        </p:tav>
                                      </p:tavLst>
                                    </p:anim>
                                    <p:set>
                                      <p:cBhvr>
                                        <p:cTn id="76" dur="1" fill="hold">
                                          <p:stCondLst>
                                            <p:cond delay="499"/>
                                          </p:stCondLst>
                                        </p:cTn>
                                        <p:tgtEl>
                                          <p:spTgt spid="49"/>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52"/>
                                        </p:tgtEl>
                                        <p:attrNameLst>
                                          <p:attrName>ppt_x</p:attrName>
                                        </p:attrNameLst>
                                      </p:cBhvr>
                                      <p:tavLst>
                                        <p:tav tm="0">
                                          <p:val>
                                            <p:strVal val="ppt_x"/>
                                          </p:val>
                                        </p:tav>
                                        <p:tav tm="100000">
                                          <p:val>
                                            <p:strVal val="ppt_x"/>
                                          </p:val>
                                        </p:tav>
                                      </p:tavLst>
                                    </p:anim>
                                    <p:anim calcmode="lin" valueType="num">
                                      <p:cBhvr additive="base">
                                        <p:cTn id="83" dur="500"/>
                                        <p:tgtEl>
                                          <p:spTgt spid="52"/>
                                        </p:tgtEl>
                                        <p:attrNameLst>
                                          <p:attrName>ppt_y</p:attrName>
                                        </p:attrNameLst>
                                      </p:cBhvr>
                                      <p:tavLst>
                                        <p:tav tm="0">
                                          <p:val>
                                            <p:strVal val="ppt_y"/>
                                          </p:val>
                                        </p:tav>
                                        <p:tav tm="100000">
                                          <p:val>
                                            <p:strVal val="1+ppt_h/2"/>
                                          </p:val>
                                        </p:tav>
                                      </p:tavLst>
                                    </p:anim>
                                    <p:set>
                                      <p:cBhvr>
                                        <p:cTn id="84" dur="1" fill="hold">
                                          <p:stCondLst>
                                            <p:cond delay="499"/>
                                          </p:stCondLst>
                                        </p:cTn>
                                        <p:tgtEl>
                                          <p:spTgt spid="52"/>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53"/>
                                        </p:tgtEl>
                                        <p:attrNameLst>
                                          <p:attrName>ppt_x</p:attrName>
                                        </p:attrNameLst>
                                      </p:cBhvr>
                                      <p:tavLst>
                                        <p:tav tm="0">
                                          <p:val>
                                            <p:strVal val="ppt_x"/>
                                          </p:val>
                                        </p:tav>
                                        <p:tav tm="100000">
                                          <p:val>
                                            <p:strVal val="ppt_x"/>
                                          </p:val>
                                        </p:tav>
                                      </p:tavLst>
                                    </p:anim>
                                    <p:anim calcmode="lin" valueType="num">
                                      <p:cBhvr additive="base">
                                        <p:cTn id="87" dur="500"/>
                                        <p:tgtEl>
                                          <p:spTgt spid="53"/>
                                        </p:tgtEl>
                                        <p:attrNameLst>
                                          <p:attrName>ppt_y</p:attrName>
                                        </p:attrNameLst>
                                      </p:cBhvr>
                                      <p:tavLst>
                                        <p:tav tm="0">
                                          <p:val>
                                            <p:strVal val="ppt_y"/>
                                          </p:val>
                                        </p:tav>
                                        <p:tav tm="100000">
                                          <p:val>
                                            <p:strVal val="1+ppt_h/2"/>
                                          </p:val>
                                        </p:tav>
                                      </p:tavLst>
                                    </p:anim>
                                    <p:set>
                                      <p:cBhvr>
                                        <p:cTn id="88" dur="1" fill="hold">
                                          <p:stCondLst>
                                            <p:cond delay="499"/>
                                          </p:stCondLst>
                                        </p:cTn>
                                        <p:tgtEl>
                                          <p:spTgt spid="5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74"/>
                                        </p:tgtEl>
                                        <p:attrNameLst>
                                          <p:attrName>ppt_x</p:attrName>
                                        </p:attrNameLst>
                                      </p:cBhvr>
                                      <p:tavLst>
                                        <p:tav tm="0">
                                          <p:val>
                                            <p:strVal val="ppt_x"/>
                                          </p:val>
                                        </p:tav>
                                        <p:tav tm="100000">
                                          <p:val>
                                            <p:strVal val="ppt_x"/>
                                          </p:val>
                                        </p:tav>
                                      </p:tavLst>
                                    </p:anim>
                                    <p:anim calcmode="lin" valueType="num">
                                      <p:cBhvr additive="base">
                                        <p:cTn id="91" dur="500"/>
                                        <p:tgtEl>
                                          <p:spTgt spid="74"/>
                                        </p:tgtEl>
                                        <p:attrNameLst>
                                          <p:attrName>ppt_y</p:attrName>
                                        </p:attrNameLst>
                                      </p:cBhvr>
                                      <p:tavLst>
                                        <p:tav tm="0">
                                          <p:val>
                                            <p:strVal val="ppt_y"/>
                                          </p:val>
                                        </p:tav>
                                        <p:tav tm="100000">
                                          <p:val>
                                            <p:strVal val="1+ppt_h/2"/>
                                          </p:val>
                                        </p:tav>
                                      </p:tavLst>
                                    </p:anim>
                                    <p:set>
                                      <p:cBhvr>
                                        <p:cTn id="92" dur="1" fill="hold">
                                          <p:stCondLst>
                                            <p:cond delay="499"/>
                                          </p:stCondLst>
                                        </p:cTn>
                                        <p:tgtEl>
                                          <p:spTgt spid="74"/>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75"/>
                                        </p:tgtEl>
                                        <p:attrNameLst>
                                          <p:attrName>ppt_x</p:attrName>
                                        </p:attrNameLst>
                                      </p:cBhvr>
                                      <p:tavLst>
                                        <p:tav tm="0">
                                          <p:val>
                                            <p:strVal val="ppt_x"/>
                                          </p:val>
                                        </p:tav>
                                        <p:tav tm="100000">
                                          <p:val>
                                            <p:strVal val="ppt_x"/>
                                          </p:val>
                                        </p:tav>
                                      </p:tavLst>
                                    </p:anim>
                                    <p:anim calcmode="lin" valueType="num">
                                      <p:cBhvr additive="base">
                                        <p:cTn id="95" dur="500"/>
                                        <p:tgtEl>
                                          <p:spTgt spid="75"/>
                                        </p:tgtEl>
                                        <p:attrNameLst>
                                          <p:attrName>ppt_y</p:attrName>
                                        </p:attrNameLst>
                                      </p:cBhvr>
                                      <p:tavLst>
                                        <p:tav tm="0">
                                          <p:val>
                                            <p:strVal val="ppt_y"/>
                                          </p:val>
                                        </p:tav>
                                        <p:tav tm="100000">
                                          <p:val>
                                            <p:strVal val="1+ppt_h/2"/>
                                          </p:val>
                                        </p:tav>
                                      </p:tavLst>
                                    </p:anim>
                                    <p:set>
                                      <p:cBhvr>
                                        <p:cTn id="96" dur="1" fill="hold">
                                          <p:stCondLst>
                                            <p:cond delay="499"/>
                                          </p:stCondLst>
                                        </p:cTn>
                                        <p:tgtEl>
                                          <p:spTgt spid="75"/>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77"/>
                                        </p:tgtEl>
                                        <p:attrNameLst>
                                          <p:attrName>ppt_x</p:attrName>
                                        </p:attrNameLst>
                                      </p:cBhvr>
                                      <p:tavLst>
                                        <p:tav tm="0">
                                          <p:val>
                                            <p:strVal val="ppt_x"/>
                                          </p:val>
                                        </p:tav>
                                        <p:tav tm="100000">
                                          <p:val>
                                            <p:strVal val="ppt_x"/>
                                          </p:val>
                                        </p:tav>
                                      </p:tavLst>
                                    </p:anim>
                                    <p:anim calcmode="lin" valueType="num">
                                      <p:cBhvr additive="base">
                                        <p:cTn id="99" dur="500"/>
                                        <p:tgtEl>
                                          <p:spTgt spid="77"/>
                                        </p:tgtEl>
                                        <p:attrNameLst>
                                          <p:attrName>ppt_y</p:attrName>
                                        </p:attrNameLst>
                                      </p:cBhvr>
                                      <p:tavLst>
                                        <p:tav tm="0">
                                          <p:val>
                                            <p:strVal val="ppt_y"/>
                                          </p:val>
                                        </p:tav>
                                        <p:tav tm="100000">
                                          <p:val>
                                            <p:strVal val="1+ppt_h/2"/>
                                          </p:val>
                                        </p:tav>
                                      </p:tavLst>
                                    </p:anim>
                                    <p:set>
                                      <p:cBhvr>
                                        <p:cTn id="100" dur="1" fill="hold">
                                          <p:stCondLst>
                                            <p:cond delay="499"/>
                                          </p:stCondLst>
                                        </p:cTn>
                                        <p:tgtEl>
                                          <p:spTgt spid="77"/>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78"/>
                                        </p:tgtEl>
                                        <p:attrNameLst>
                                          <p:attrName>ppt_x</p:attrName>
                                        </p:attrNameLst>
                                      </p:cBhvr>
                                      <p:tavLst>
                                        <p:tav tm="0">
                                          <p:val>
                                            <p:strVal val="ppt_x"/>
                                          </p:val>
                                        </p:tav>
                                        <p:tav tm="100000">
                                          <p:val>
                                            <p:strVal val="ppt_x"/>
                                          </p:val>
                                        </p:tav>
                                      </p:tavLst>
                                    </p:anim>
                                    <p:anim calcmode="lin" valueType="num">
                                      <p:cBhvr additive="base">
                                        <p:cTn id="103" dur="500"/>
                                        <p:tgtEl>
                                          <p:spTgt spid="78"/>
                                        </p:tgtEl>
                                        <p:attrNameLst>
                                          <p:attrName>ppt_y</p:attrName>
                                        </p:attrNameLst>
                                      </p:cBhvr>
                                      <p:tavLst>
                                        <p:tav tm="0">
                                          <p:val>
                                            <p:strVal val="ppt_y"/>
                                          </p:val>
                                        </p:tav>
                                        <p:tav tm="100000">
                                          <p:val>
                                            <p:strVal val="1+ppt_h/2"/>
                                          </p:val>
                                        </p:tav>
                                      </p:tavLst>
                                    </p:anim>
                                    <p:set>
                                      <p:cBhvr>
                                        <p:cTn id="104" dur="1" fill="hold">
                                          <p:stCondLst>
                                            <p:cond delay="499"/>
                                          </p:stCondLst>
                                        </p:cTn>
                                        <p:tgtEl>
                                          <p:spTgt spid="78"/>
                                        </p:tgtEl>
                                        <p:attrNameLst>
                                          <p:attrName>style.visibility</p:attrName>
                                        </p:attrNameLst>
                                      </p:cBhvr>
                                      <p:to>
                                        <p:strVal val="hidden"/>
                                      </p:to>
                                    </p:set>
                                  </p:childTnLst>
                                </p:cTn>
                              </p:par>
                            </p:childTnLst>
                          </p:cTn>
                        </p:par>
                        <p:par>
                          <p:cTn id="105" fill="hold">
                            <p:stCondLst>
                              <p:cond delay="4650"/>
                            </p:stCondLst>
                            <p:childTnLst>
                              <p:par>
                                <p:cTn id="106" presetID="26" presetClass="emph" presetSubtype="0" fill="hold" nodeType="afterEffect">
                                  <p:stCondLst>
                                    <p:cond delay="0"/>
                                  </p:stCondLst>
                                  <p:childTnLst>
                                    <p:animEffect transition="out" filter="fade">
                                      <p:cBhvr>
                                        <p:cTn id="107" dur="500" tmFilter="0, 0; .2, .5; .8, .5; 1, 0"/>
                                        <p:tgtEl>
                                          <p:spTgt spid="51"/>
                                        </p:tgtEl>
                                      </p:cBhvr>
                                    </p:animEffect>
                                    <p:animScale>
                                      <p:cBhvr>
                                        <p:cTn id="108" dur="250" autoRev="1" fill="hold"/>
                                        <p:tgtEl>
                                          <p:spTgt spid="51"/>
                                        </p:tgtEl>
                                      </p:cBhvr>
                                      <p:by x="105000" y="105000"/>
                                    </p:animScale>
                                  </p:childTnLst>
                                </p:cTn>
                              </p:par>
                              <p:par>
                                <p:cTn id="109" presetID="26" presetClass="emph" presetSubtype="0" fill="hold" grpId="1" nodeType="withEffect">
                                  <p:stCondLst>
                                    <p:cond delay="0"/>
                                  </p:stCondLst>
                                  <p:childTnLst>
                                    <p:animEffect transition="out" filter="fade">
                                      <p:cBhvr>
                                        <p:cTn id="110" dur="500" tmFilter="0, 0; .2, .5; .8, .5; 1, 0"/>
                                        <p:tgtEl>
                                          <p:spTgt spid="76"/>
                                        </p:tgtEl>
                                      </p:cBhvr>
                                    </p:animEffect>
                                    <p:animScale>
                                      <p:cBhvr>
                                        <p:cTn id="111" dur="250" autoRev="1" fill="hold"/>
                                        <p:tgtEl>
                                          <p:spTgt spid="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4" grpId="0"/>
      <p:bldP spid="74" grpId="1"/>
      <p:bldP spid="75" grpId="0"/>
      <p:bldP spid="75" grpId="1"/>
      <p:bldP spid="76" grpId="0"/>
      <p:bldP spid="76" grpId="1"/>
      <p:bldP spid="77" grpId="0"/>
      <p:bldP spid="77" grpId="1"/>
      <p:bldP spid="78" grpId="0"/>
      <p:bldP spid="78" grpId="1"/>
      <p:bldP spid="79" grpId="0" animBg="1"/>
      <p:bldP spid="7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任意多边形 5"/>
          <p:cNvSpPr/>
          <p:nvPr/>
        </p:nvSpPr>
        <p:spPr>
          <a:xfrm flipH="1">
            <a:off x="7335705" y="3098800"/>
            <a:ext cx="16256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a:xfrm flipH="1">
            <a:off x="6903906" y="2006601"/>
            <a:ext cx="2120900" cy="520700"/>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2"/>
          <p:cNvGrpSpPr/>
          <p:nvPr/>
        </p:nvGrpSpPr>
        <p:grpSpPr>
          <a:xfrm>
            <a:off x="4116716" y="3311247"/>
            <a:ext cx="1287448" cy="1286588"/>
            <a:chOff x="8750295" y="3439159"/>
            <a:chExt cx="3222820" cy="3220668"/>
          </a:xfrm>
        </p:grpSpPr>
        <p:sp>
          <p:nvSpPr>
            <p:cNvPr id="9" name="任意多边形 8"/>
            <p:cNvSpPr/>
            <p:nvPr/>
          </p:nvSpPr>
          <p:spPr>
            <a:xfrm>
              <a:off x="8750295" y="3439159"/>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8960527" y="3646739"/>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6"/>
          <p:cNvGrpSpPr/>
          <p:nvPr/>
        </p:nvGrpSpPr>
        <p:grpSpPr>
          <a:xfrm>
            <a:off x="4162237" y="4708378"/>
            <a:ext cx="1052967" cy="1050513"/>
            <a:chOff x="5096275" y="2435252"/>
            <a:chExt cx="1999451" cy="1994792"/>
          </a:xfrm>
        </p:grpSpPr>
        <p:sp>
          <p:nvSpPr>
            <p:cNvPr id="12" name="任意多边形 11"/>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9"/>
          <p:cNvGrpSpPr/>
          <p:nvPr/>
        </p:nvGrpSpPr>
        <p:grpSpPr>
          <a:xfrm>
            <a:off x="7293466" y="3115329"/>
            <a:ext cx="1212300" cy="1209475"/>
            <a:chOff x="5096275" y="2435252"/>
            <a:chExt cx="1999451" cy="1994792"/>
          </a:xfrm>
        </p:grpSpPr>
        <p:sp>
          <p:nvSpPr>
            <p:cNvPr id="15" name="任意多边形 14"/>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20"/>
          <p:cNvGrpSpPr/>
          <p:nvPr/>
        </p:nvGrpSpPr>
        <p:grpSpPr>
          <a:xfrm>
            <a:off x="5721753" y="4555011"/>
            <a:ext cx="1345043" cy="1341908"/>
            <a:chOff x="5096275" y="2435252"/>
            <a:chExt cx="1999451" cy="1994792"/>
          </a:xfrm>
        </p:grpSpPr>
        <p:sp>
          <p:nvSpPr>
            <p:cNvPr id="18" name="任意多边形 17"/>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21"/>
          <p:cNvGrpSpPr/>
          <p:nvPr/>
        </p:nvGrpSpPr>
        <p:grpSpPr>
          <a:xfrm>
            <a:off x="7573350" y="4396759"/>
            <a:ext cx="741535" cy="739808"/>
            <a:chOff x="5096275" y="2435252"/>
            <a:chExt cx="1999451" cy="1994792"/>
          </a:xfrm>
        </p:grpSpPr>
        <p:sp>
          <p:nvSpPr>
            <p:cNvPr id="21" name="任意多边形 20"/>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任意多边形 22"/>
          <p:cNvSpPr/>
          <p:nvPr/>
        </p:nvSpPr>
        <p:spPr>
          <a:xfrm flipH="1" flipV="1">
            <a:off x="6903906" y="5078654"/>
            <a:ext cx="2120900" cy="520700"/>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2"/>
          <p:cNvGrpSpPr/>
          <p:nvPr/>
        </p:nvGrpSpPr>
        <p:grpSpPr>
          <a:xfrm>
            <a:off x="7106235" y="2295380"/>
            <a:ext cx="741535" cy="739808"/>
            <a:chOff x="5096275" y="2435252"/>
            <a:chExt cx="1999451" cy="1994792"/>
          </a:xfrm>
        </p:grpSpPr>
        <p:sp>
          <p:nvSpPr>
            <p:cNvPr id="25" name="任意多边形 24"/>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任意多边形 26"/>
          <p:cNvSpPr/>
          <p:nvPr/>
        </p:nvSpPr>
        <p:spPr>
          <a:xfrm flipH="1" flipV="1">
            <a:off x="7335705" y="4507153"/>
            <a:ext cx="16256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4"/>
          <p:cNvGrpSpPr/>
          <p:nvPr/>
        </p:nvGrpSpPr>
        <p:grpSpPr>
          <a:xfrm>
            <a:off x="4812258" y="2036363"/>
            <a:ext cx="741535" cy="739808"/>
            <a:chOff x="5096275" y="2435252"/>
            <a:chExt cx="1999451" cy="1994792"/>
          </a:xfrm>
        </p:grpSpPr>
        <p:sp>
          <p:nvSpPr>
            <p:cNvPr id="29" name="任意多边形 2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任意多边形 30"/>
          <p:cNvSpPr/>
          <p:nvPr/>
        </p:nvSpPr>
        <p:spPr>
          <a:xfrm>
            <a:off x="3213100" y="3098800"/>
            <a:ext cx="16256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nvSpPr>
        <p:spPr>
          <a:xfrm flipV="1">
            <a:off x="3213100" y="4507153"/>
            <a:ext cx="16256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p:cNvSpPr/>
          <p:nvPr/>
        </p:nvSpPr>
        <p:spPr>
          <a:xfrm flipV="1">
            <a:off x="3149601" y="5078654"/>
            <a:ext cx="2120900" cy="520700"/>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3"/>
          <p:cNvSpPr/>
          <p:nvPr/>
        </p:nvSpPr>
        <p:spPr>
          <a:xfrm>
            <a:off x="3149601" y="2006601"/>
            <a:ext cx="2120900" cy="520700"/>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
          <p:cNvGrpSpPr/>
          <p:nvPr/>
        </p:nvGrpSpPr>
        <p:grpSpPr>
          <a:xfrm>
            <a:off x="4506903" y="2195503"/>
            <a:ext cx="3178196" cy="3178196"/>
            <a:chOff x="4506902" y="2195502"/>
            <a:chExt cx="3178196" cy="3178196"/>
          </a:xfrm>
        </p:grpSpPr>
        <p:sp>
          <p:nvSpPr>
            <p:cNvPr id="36" name="任意多边形 35"/>
            <p:cNvSpPr/>
            <p:nvPr/>
          </p:nvSpPr>
          <p:spPr>
            <a:xfrm>
              <a:off x="4506902" y="2195502"/>
              <a:ext cx="3178196" cy="3178196"/>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419100" dist="177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4932598" y="2621198"/>
              <a:ext cx="2326804" cy="2326804"/>
            </a:xfrm>
            <a:prstGeom prst="ellipse">
              <a:avLst/>
            </a:prstGeom>
            <a:noFill/>
            <a:ln w="381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116"/>
          <p:cNvGrpSpPr/>
          <p:nvPr/>
        </p:nvGrpSpPr>
        <p:grpSpPr>
          <a:xfrm rot="1320000">
            <a:off x="5004322" y="2692922"/>
            <a:ext cx="2183359" cy="2183359"/>
            <a:chOff x="462756" y="1288258"/>
            <a:chExt cx="5551491" cy="5551485"/>
          </a:xfrm>
          <a:effectLst>
            <a:outerShdw blurRad="76200" dist="38100" dir="2700000" algn="tl" rotWithShape="0">
              <a:prstClr val="black">
                <a:alpha val="24000"/>
              </a:prstClr>
            </a:outerShdw>
          </a:effectLst>
        </p:grpSpPr>
        <p:sp>
          <p:nvSpPr>
            <p:cNvPr id="40" name="Freeform 9"/>
            <p:cNvSpPr/>
            <p:nvPr/>
          </p:nvSpPr>
          <p:spPr bwMode="auto">
            <a:xfrm rot="5400000">
              <a:off x="2431257" y="1111250"/>
              <a:ext cx="1614487" cy="1968503"/>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2"/>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9"/>
            <p:cNvSpPr/>
            <p:nvPr/>
          </p:nvSpPr>
          <p:spPr bwMode="auto">
            <a:xfrm rot="8100000">
              <a:off x="3823198" y="1687811"/>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3"/>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9"/>
            <p:cNvSpPr/>
            <p:nvPr/>
          </p:nvSpPr>
          <p:spPr bwMode="auto">
            <a:xfrm rot="10800000">
              <a:off x="4399759" y="307974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4"/>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rot="13500000">
              <a:off x="3823198" y="4471688"/>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1"/>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9"/>
            <p:cNvSpPr/>
            <p:nvPr/>
          </p:nvSpPr>
          <p:spPr bwMode="auto">
            <a:xfrm rot="16200000">
              <a:off x="2431256" y="5048249"/>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2"/>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9"/>
            <p:cNvSpPr/>
            <p:nvPr/>
          </p:nvSpPr>
          <p:spPr bwMode="auto">
            <a:xfrm rot="18900000">
              <a:off x="1039317" y="447168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3"/>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462756" y="307974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4"/>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9"/>
            <p:cNvSpPr/>
            <p:nvPr/>
          </p:nvSpPr>
          <p:spPr bwMode="auto">
            <a:xfrm rot="2700000">
              <a:off x="1039317" y="1687811"/>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solidFill>
              <a:schemeClr val="accent1"/>
            </a:solidFill>
            <a:ln w="22225">
              <a:solidFill>
                <a:srgbClr val="F3F3F3"/>
              </a:solidFill>
              <a:prstDash val="solid"/>
              <a:round/>
            </a:ln>
          </p:spPr>
          <p:txBody>
            <a:bodyPr vert="horz" wrap="square" lIns="121920" tIns="60960" rIns="121920" bIns="6096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120"/>
          <p:cNvGrpSpPr/>
          <p:nvPr/>
        </p:nvGrpSpPr>
        <p:grpSpPr>
          <a:xfrm>
            <a:off x="5707931" y="3396531"/>
            <a:ext cx="776139" cy="776139"/>
            <a:chOff x="5707931" y="3040931"/>
            <a:chExt cx="776138" cy="776138"/>
          </a:xfrm>
        </p:grpSpPr>
        <p:sp>
          <p:nvSpPr>
            <p:cNvPr id="52" name="椭圆 51"/>
            <p:cNvSpPr/>
            <p:nvPr/>
          </p:nvSpPr>
          <p:spPr>
            <a:xfrm>
              <a:off x="5707931" y="3040931"/>
              <a:ext cx="776138" cy="776138"/>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5779391" y="3112391"/>
              <a:ext cx="633218" cy="633218"/>
            </a:xfrm>
            <a:prstGeom prst="ellipse">
              <a:avLst/>
            </a:prstGeom>
            <a:solidFill>
              <a:schemeClr val="tx1">
                <a:lumMod val="50000"/>
                <a:lumOff val="50000"/>
              </a:schemeClr>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5817611" y="3150611"/>
              <a:ext cx="556778" cy="556778"/>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54"/>
          <p:cNvSpPr txBox="1"/>
          <p:nvPr/>
        </p:nvSpPr>
        <p:spPr>
          <a:xfrm>
            <a:off x="6053825" y="2804653"/>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6483665" y="3227056"/>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6488924" y="3829684"/>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6066523" y="4259524"/>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5463895" y="4264783"/>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5034055" y="3842380"/>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5028795" y="3239753"/>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p:cNvSpPr txBox="1"/>
          <p:nvPr/>
        </p:nvSpPr>
        <p:spPr>
          <a:xfrm>
            <a:off x="5451199" y="2809912"/>
            <a:ext cx="648880" cy="461665"/>
          </a:xfrm>
          <a:prstGeom prst="rect">
            <a:avLst/>
          </a:prstGeom>
          <a:noFill/>
        </p:spPr>
        <p:txBody>
          <a:bodyPr wrap="square" lIns="91440" tIns="45720" rIns="91440" bIns="45720"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9"/>
          <p:cNvGrpSpPr/>
          <p:nvPr/>
        </p:nvGrpSpPr>
        <p:grpSpPr>
          <a:xfrm>
            <a:off x="1310544" y="1495182"/>
            <a:ext cx="1964131" cy="1006291"/>
            <a:chOff x="1310544" y="1495182"/>
            <a:chExt cx="1964130" cy="1006290"/>
          </a:xfrm>
        </p:grpSpPr>
        <p:grpSp>
          <p:nvGrpSpPr>
            <p:cNvPr id="64" name="组合 134"/>
            <p:cNvGrpSpPr/>
            <p:nvPr/>
          </p:nvGrpSpPr>
          <p:grpSpPr>
            <a:xfrm>
              <a:off x="1310544" y="1495182"/>
              <a:ext cx="1964130" cy="1006290"/>
              <a:chOff x="1464128" y="1520824"/>
              <a:chExt cx="4005943" cy="1582058"/>
            </a:xfrm>
          </p:grpSpPr>
          <p:sp>
            <p:nvSpPr>
              <p:cNvPr id="68" name="圆角矩形 67"/>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圆角矩形 68"/>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160"/>
            <p:cNvGrpSpPr/>
            <p:nvPr/>
          </p:nvGrpSpPr>
          <p:grpSpPr>
            <a:xfrm>
              <a:off x="1387268" y="1541035"/>
              <a:ext cx="1806430" cy="902777"/>
              <a:chOff x="7462085" y="2621083"/>
              <a:chExt cx="1806430" cy="902777"/>
            </a:xfrm>
          </p:grpSpPr>
          <p:sp>
            <p:nvSpPr>
              <p:cNvPr id="66" name="文本框 65"/>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7" name="文本框 66"/>
              <p:cNvSpPr txBox="1"/>
              <p:nvPr/>
            </p:nvSpPr>
            <p:spPr>
              <a:xfrm>
                <a:off x="7462085" y="3062195"/>
                <a:ext cx="1725221"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a:t>
                </a:r>
              </a:p>
            </p:txBody>
          </p:sp>
        </p:grpSp>
      </p:grpSp>
      <p:grpSp>
        <p:nvGrpSpPr>
          <p:cNvPr id="70" name="组合 10"/>
          <p:cNvGrpSpPr/>
          <p:nvPr/>
        </p:nvGrpSpPr>
        <p:grpSpPr>
          <a:xfrm>
            <a:off x="1310544" y="2686028"/>
            <a:ext cx="1964131" cy="1006290"/>
            <a:chOff x="1310544" y="2686030"/>
            <a:chExt cx="1964130" cy="1006290"/>
          </a:xfrm>
        </p:grpSpPr>
        <p:grpSp>
          <p:nvGrpSpPr>
            <p:cNvPr id="71" name="组合 150"/>
            <p:cNvGrpSpPr/>
            <p:nvPr/>
          </p:nvGrpSpPr>
          <p:grpSpPr>
            <a:xfrm>
              <a:off x="1310544" y="2686030"/>
              <a:ext cx="1964130" cy="1006290"/>
              <a:chOff x="1464128" y="1520824"/>
              <a:chExt cx="4005943" cy="1582058"/>
            </a:xfrm>
          </p:grpSpPr>
          <p:sp>
            <p:nvSpPr>
              <p:cNvPr id="75" name="圆角矩形 74"/>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163"/>
            <p:cNvGrpSpPr/>
            <p:nvPr/>
          </p:nvGrpSpPr>
          <p:grpSpPr>
            <a:xfrm>
              <a:off x="1413231" y="2734234"/>
              <a:ext cx="1780467" cy="869667"/>
              <a:chOff x="7488048" y="2621083"/>
              <a:chExt cx="1780467" cy="869667"/>
            </a:xfrm>
          </p:grpSpPr>
          <p:sp>
            <p:nvSpPr>
              <p:cNvPr id="73" name="文本框 72"/>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4" name="文本框 73"/>
              <p:cNvSpPr txBox="1"/>
              <p:nvPr/>
            </p:nvSpPr>
            <p:spPr>
              <a:xfrm>
                <a:off x="7528395" y="3029085"/>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77" name="组合 11"/>
          <p:cNvGrpSpPr/>
          <p:nvPr/>
        </p:nvGrpSpPr>
        <p:grpSpPr>
          <a:xfrm>
            <a:off x="1310544" y="3876876"/>
            <a:ext cx="1964131" cy="1006290"/>
            <a:chOff x="1310544" y="3876878"/>
            <a:chExt cx="1964130" cy="1006290"/>
          </a:xfrm>
        </p:grpSpPr>
        <p:grpSp>
          <p:nvGrpSpPr>
            <p:cNvPr id="78" name="组合 153"/>
            <p:cNvGrpSpPr/>
            <p:nvPr/>
          </p:nvGrpSpPr>
          <p:grpSpPr>
            <a:xfrm>
              <a:off x="1310544" y="3876878"/>
              <a:ext cx="1964130" cy="1006290"/>
              <a:chOff x="1464128" y="1520824"/>
              <a:chExt cx="4005943" cy="1582058"/>
            </a:xfrm>
          </p:grpSpPr>
          <p:sp>
            <p:nvSpPr>
              <p:cNvPr id="82" name="圆角矩形 81"/>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圆角矩形 82"/>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166"/>
            <p:cNvGrpSpPr/>
            <p:nvPr/>
          </p:nvGrpSpPr>
          <p:grpSpPr>
            <a:xfrm>
              <a:off x="1413231" y="3925082"/>
              <a:ext cx="1780467" cy="858216"/>
              <a:chOff x="7488048" y="2621083"/>
              <a:chExt cx="1780467" cy="858216"/>
            </a:xfrm>
          </p:grpSpPr>
          <p:sp>
            <p:nvSpPr>
              <p:cNvPr id="80" name="文本框 79"/>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1" name="文本框 80"/>
              <p:cNvSpPr txBox="1"/>
              <p:nvPr/>
            </p:nvSpPr>
            <p:spPr>
              <a:xfrm>
                <a:off x="7506385" y="3017634"/>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84" name="组合 12"/>
          <p:cNvGrpSpPr/>
          <p:nvPr/>
        </p:nvGrpSpPr>
        <p:grpSpPr>
          <a:xfrm>
            <a:off x="1310544" y="5067727"/>
            <a:ext cx="1964131" cy="1006290"/>
            <a:chOff x="1310544" y="5067728"/>
            <a:chExt cx="1964130" cy="1006290"/>
          </a:xfrm>
        </p:grpSpPr>
        <p:grpSp>
          <p:nvGrpSpPr>
            <p:cNvPr id="85" name="组合 156"/>
            <p:cNvGrpSpPr/>
            <p:nvPr/>
          </p:nvGrpSpPr>
          <p:grpSpPr>
            <a:xfrm>
              <a:off x="1310544" y="5067728"/>
              <a:ext cx="1964130" cy="1006290"/>
              <a:chOff x="1464128" y="1520824"/>
              <a:chExt cx="4005943" cy="1582058"/>
            </a:xfrm>
          </p:grpSpPr>
          <p:sp>
            <p:nvSpPr>
              <p:cNvPr id="89" name="圆角矩形 88"/>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169"/>
            <p:cNvGrpSpPr/>
            <p:nvPr/>
          </p:nvGrpSpPr>
          <p:grpSpPr>
            <a:xfrm>
              <a:off x="1413231" y="5115932"/>
              <a:ext cx="1780467" cy="833032"/>
              <a:chOff x="7488048" y="2621083"/>
              <a:chExt cx="1780467" cy="833032"/>
            </a:xfrm>
          </p:grpSpPr>
          <p:sp>
            <p:nvSpPr>
              <p:cNvPr id="87" name="文本框 86"/>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8" name="文本框 87"/>
              <p:cNvSpPr txBox="1"/>
              <p:nvPr/>
            </p:nvSpPr>
            <p:spPr>
              <a:xfrm>
                <a:off x="7506384" y="2992450"/>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91" name="组合 13"/>
          <p:cNvGrpSpPr/>
          <p:nvPr/>
        </p:nvGrpSpPr>
        <p:grpSpPr>
          <a:xfrm>
            <a:off x="8917325" y="1495182"/>
            <a:ext cx="1964131" cy="1006291"/>
            <a:chOff x="8917326" y="1495182"/>
            <a:chExt cx="1964130" cy="1006290"/>
          </a:xfrm>
        </p:grpSpPr>
        <p:grpSp>
          <p:nvGrpSpPr>
            <p:cNvPr id="92" name="组合 174"/>
            <p:cNvGrpSpPr/>
            <p:nvPr/>
          </p:nvGrpSpPr>
          <p:grpSpPr>
            <a:xfrm>
              <a:off x="8917326" y="1495182"/>
              <a:ext cx="1964130" cy="1006290"/>
              <a:chOff x="1464128" y="1520824"/>
              <a:chExt cx="4005943" cy="1582058"/>
            </a:xfrm>
          </p:grpSpPr>
          <p:sp>
            <p:nvSpPr>
              <p:cNvPr id="96" name="圆角矩形 95"/>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圆角矩形 96"/>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178"/>
            <p:cNvGrpSpPr/>
            <p:nvPr/>
          </p:nvGrpSpPr>
          <p:grpSpPr>
            <a:xfrm>
              <a:off x="9020013" y="1541035"/>
              <a:ext cx="1780467" cy="861774"/>
              <a:chOff x="7488048" y="2621083"/>
              <a:chExt cx="1780467" cy="861774"/>
            </a:xfrm>
          </p:grpSpPr>
          <p:sp>
            <p:nvSpPr>
              <p:cNvPr id="94" name="文本框 93"/>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5" name="文本框 94"/>
              <p:cNvSpPr txBox="1"/>
              <p:nvPr/>
            </p:nvSpPr>
            <p:spPr>
              <a:xfrm>
                <a:off x="7515139" y="3021192"/>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98" name="组合 14"/>
          <p:cNvGrpSpPr/>
          <p:nvPr/>
        </p:nvGrpSpPr>
        <p:grpSpPr>
          <a:xfrm>
            <a:off x="8917325" y="2686028"/>
            <a:ext cx="1964131" cy="1006290"/>
            <a:chOff x="8917326" y="2686030"/>
            <a:chExt cx="1964130" cy="1006290"/>
          </a:xfrm>
        </p:grpSpPr>
        <p:grpSp>
          <p:nvGrpSpPr>
            <p:cNvPr id="99" name="组合 175"/>
            <p:cNvGrpSpPr/>
            <p:nvPr/>
          </p:nvGrpSpPr>
          <p:grpSpPr>
            <a:xfrm>
              <a:off x="8917326" y="2686030"/>
              <a:ext cx="1964130" cy="1006290"/>
              <a:chOff x="1464128" y="1520824"/>
              <a:chExt cx="4005943" cy="1582058"/>
            </a:xfrm>
          </p:grpSpPr>
          <p:sp>
            <p:nvSpPr>
              <p:cNvPr id="103" name="圆角矩形 102"/>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圆角矩形 103"/>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179"/>
            <p:cNvGrpSpPr/>
            <p:nvPr/>
          </p:nvGrpSpPr>
          <p:grpSpPr>
            <a:xfrm>
              <a:off x="9020013" y="2734234"/>
              <a:ext cx="1780467" cy="842762"/>
              <a:chOff x="7488048" y="2621083"/>
              <a:chExt cx="1780467" cy="842762"/>
            </a:xfrm>
          </p:grpSpPr>
          <p:sp>
            <p:nvSpPr>
              <p:cNvPr id="101" name="文本框 100"/>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2" name="文本框 101"/>
              <p:cNvSpPr txBox="1"/>
              <p:nvPr/>
            </p:nvSpPr>
            <p:spPr>
              <a:xfrm>
                <a:off x="7525995" y="3002180"/>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105" name="组合 15"/>
          <p:cNvGrpSpPr/>
          <p:nvPr/>
        </p:nvGrpSpPr>
        <p:grpSpPr>
          <a:xfrm>
            <a:off x="8917325" y="3876876"/>
            <a:ext cx="1964131" cy="1006290"/>
            <a:chOff x="8917326" y="3876878"/>
            <a:chExt cx="1964130" cy="1006290"/>
          </a:xfrm>
        </p:grpSpPr>
        <p:grpSp>
          <p:nvGrpSpPr>
            <p:cNvPr id="106" name="组合 176"/>
            <p:cNvGrpSpPr/>
            <p:nvPr/>
          </p:nvGrpSpPr>
          <p:grpSpPr>
            <a:xfrm>
              <a:off x="8917326" y="3876878"/>
              <a:ext cx="1964130" cy="1006290"/>
              <a:chOff x="1464128" y="1520824"/>
              <a:chExt cx="4005943" cy="1582058"/>
            </a:xfrm>
          </p:grpSpPr>
          <p:sp>
            <p:nvSpPr>
              <p:cNvPr id="110" name="圆角矩形 109"/>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圆角矩形 110"/>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组合 180"/>
            <p:cNvGrpSpPr/>
            <p:nvPr/>
          </p:nvGrpSpPr>
          <p:grpSpPr>
            <a:xfrm>
              <a:off x="9020013" y="3925082"/>
              <a:ext cx="1780467" cy="812905"/>
              <a:chOff x="7488048" y="2621083"/>
              <a:chExt cx="1780467" cy="812905"/>
            </a:xfrm>
          </p:grpSpPr>
          <p:sp>
            <p:nvSpPr>
              <p:cNvPr id="108" name="文本框 107"/>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9" name="文本框 108"/>
              <p:cNvSpPr txBox="1"/>
              <p:nvPr/>
            </p:nvSpPr>
            <p:spPr>
              <a:xfrm>
                <a:off x="7506385" y="2972323"/>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grpSp>
        <p:nvGrpSpPr>
          <p:cNvPr id="112" name="组合 16"/>
          <p:cNvGrpSpPr/>
          <p:nvPr/>
        </p:nvGrpSpPr>
        <p:grpSpPr>
          <a:xfrm>
            <a:off x="8917325" y="5067727"/>
            <a:ext cx="1964131" cy="1006290"/>
            <a:chOff x="8917326" y="5067728"/>
            <a:chExt cx="1964130" cy="1006290"/>
          </a:xfrm>
        </p:grpSpPr>
        <p:grpSp>
          <p:nvGrpSpPr>
            <p:cNvPr id="113" name="组合 177"/>
            <p:cNvGrpSpPr/>
            <p:nvPr/>
          </p:nvGrpSpPr>
          <p:grpSpPr>
            <a:xfrm>
              <a:off x="8917326" y="5067728"/>
              <a:ext cx="1964130" cy="1006290"/>
              <a:chOff x="1464128" y="1520824"/>
              <a:chExt cx="4005943" cy="1582058"/>
            </a:xfrm>
          </p:grpSpPr>
          <p:sp>
            <p:nvSpPr>
              <p:cNvPr id="117" name="圆角矩形 116"/>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圆角矩形 117"/>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组合 181"/>
            <p:cNvGrpSpPr/>
            <p:nvPr/>
          </p:nvGrpSpPr>
          <p:grpSpPr>
            <a:xfrm>
              <a:off x="9020013" y="5115932"/>
              <a:ext cx="1780467" cy="824236"/>
              <a:chOff x="7488048" y="2621083"/>
              <a:chExt cx="1780467" cy="824236"/>
            </a:xfrm>
          </p:grpSpPr>
          <p:sp>
            <p:nvSpPr>
              <p:cNvPr id="115" name="文本框 114"/>
              <p:cNvSpPr txBox="1"/>
              <p:nvPr/>
            </p:nvSpPr>
            <p:spPr>
              <a:xfrm>
                <a:off x="7488048" y="2621083"/>
                <a:ext cx="1780467"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6" name="文本框 115"/>
              <p:cNvSpPr txBox="1"/>
              <p:nvPr/>
            </p:nvSpPr>
            <p:spPr>
              <a:xfrm>
                <a:off x="7506385" y="2983654"/>
                <a:ext cx="1704572" cy="461665"/>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1000"/>
                                        <p:tgtEl>
                                          <p:spTgt spid="55"/>
                                        </p:tgtEl>
                                      </p:cBhvr>
                                    </p:animEffect>
                                    <p:anim calcmode="lin" valueType="num">
                                      <p:cBhvr>
                                        <p:cTn id="86" dur="1000" fill="hold"/>
                                        <p:tgtEl>
                                          <p:spTgt spid="55"/>
                                        </p:tgtEl>
                                        <p:attrNameLst>
                                          <p:attrName>ppt_x</p:attrName>
                                        </p:attrNameLst>
                                      </p:cBhvr>
                                      <p:tavLst>
                                        <p:tav tm="0">
                                          <p:val>
                                            <p:strVal val="#ppt_x"/>
                                          </p:val>
                                        </p:tav>
                                        <p:tav tm="100000">
                                          <p:val>
                                            <p:strVal val="#ppt_x"/>
                                          </p:val>
                                        </p:tav>
                                      </p:tavLst>
                                    </p:anim>
                                    <p:anim calcmode="lin" valueType="num">
                                      <p:cBhvr>
                                        <p:cTn id="87" dur="1000" fill="hold"/>
                                        <p:tgtEl>
                                          <p:spTgt spid="5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1000"/>
                                        <p:tgtEl>
                                          <p:spTgt spid="56"/>
                                        </p:tgtEl>
                                      </p:cBhvr>
                                    </p:animEffect>
                                    <p:anim calcmode="lin" valueType="num">
                                      <p:cBhvr>
                                        <p:cTn id="91" dur="1000" fill="hold"/>
                                        <p:tgtEl>
                                          <p:spTgt spid="56"/>
                                        </p:tgtEl>
                                        <p:attrNameLst>
                                          <p:attrName>ppt_x</p:attrName>
                                        </p:attrNameLst>
                                      </p:cBhvr>
                                      <p:tavLst>
                                        <p:tav tm="0">
                                          <p:val>
                                            <p:strVal val="#ppt_x"/>
                                          </p:val>
                                        </p:tav>
                                        <p:tav tm="100000">
                                          <p:val>
                                            <p:strVal val="#ppt_x"/>
                                          </p:val>
                                        </p:tav>
                                      </p:tavLst>
                                    </p:anim>
                                    <p:anim calcmode="lin" valueType="num">
                                      <p:cBhvr>
                                        <p:cTn id="92" dur="1000" fill="hold"/>
                                        <p:tgtEl>
                                          <p:spTgt spid="5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anim calcmode="lin" valueType="num">
                                      <p:cBhvr>
                                        <p:cTn id="96" dur="1000" fill="hold"/>
                                        <p:tgtEl>
                                          <p:spTgt spid="57"/>
                                        </p:tgtEl>
                                        <p:attrNameLst>
                                          <p:attrName>ppt_x</p:attrName>
                                        </p:attrNameLst>
                                      </p:cBhvr>
                                      <p:tavLst>
                                        <p:tav tm="0">
                                          <p:val>
                                            <p:strVal val="#ppt_x"/>
                                          </p:val>
                                        </p:tav>
                                        <p:tav tm="100000">
                                          <p:val>
                                            <p:strVal val="#ppt_x"/>
                                          </p:val>
                                        </p:tav>
                                      </p:tavLst>
                                    </p:anim>
                                    <p:anim calcmode="lin" valueType="num">
                                      <p:cBhvr>
                                        <p:cTn id="97" dur="1000" fill="hold"/>
                                        <p:tgtEl>
                                          <p:spTgt spid="5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1000"/>
                                        <p:tgtEl>
                                          <p:spTgt spid="61"/>
                                        </p:tgtEl>
                                      </p:cBhvr>
                                    </p:animEffect>
                                    <p:anim calcmode="lin" valueType="num">
                                      <p:cBhvr>
                                        <p:cTn id="116" dur="1000" fill="hold"/>
                                        <p:tgtEl>
                                          <p:spTgt spid="61"/>
                                        </p:tgtEl>
                                        <p:attrNameLst>
                                          <p:attrName>ppt_x</p:attrName>
                                        </p:attrNameLst>
                                      </p:cBhvr>
                                      <p:tavLst>
                                        <p:tav tm="0">
                                          <p:val>
                                            <p:strVal val="#ppt_x"/>
                                          </p:val>
                                        </p:tav>
                                        <p:tav tm="100000">
                                          <p:val>
                                            <p:strVal val="#ppt_x"/>
                                          </p:val>
                                        </p:tav>
                                      </p:tavLst>
                                    </p:anim>
                                    <p:anim calcmode="lin" valueType="num">
                                      <p:cBhvr>
                                        <p:cTn id="117" dur="1000" fill="hold"/>
                                        <p:tgtEl>
                                          <p:spTgt spid="6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1000"/>
                                        <p:tgtEl>
                                          <p:spTgt spid="62"/>
                                        </p:tgtEl>
                                      </p:cBhvr>
                                    </p:animEffect>
                                    <p:anim calcmode="lin" valueType="num">
                                      <p:cBhvr>
                                        <p:cTn id="121" dur="1000" fill="hold"/>
                                        <p:tgtEl>
                                          <p:spTgt spid="62"/>
                                        </p:tgtEl>
                                        <p:attrNameLst>
                                          <p:attrName>ppt_x</p:attrName>
                                        </p:attrNameLst>
                                      </p:cBhvr>
                                      <p:tavLst>
                                        <p:tav tm="0">
                                          <p:val>
                                            <p:strVal val="#ppt_x"/>
                                          </p:val>
                                        </p:tav>
                                        <p:tav tm="100000">
                                          <p:val>
                                            <p:strVal val="#ppt_x"/>
                                          </p:val>
                                        </p:tav>
                                      </p:tavLst>
                                    </p:anim>
                                    <p:anim calcmode="lin" valueType="num">
                                      <p:cBhvr>
                                        <p:cTn id="122" dur="1000" fill="hold"/>
                                        <p:tgtEl>
                                          <p:spTgt spid="6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1000"/>
                                        <p:tgtEl>
                                          <p:spTgt spid="31"/>
                                        </p:tgtEl>
                                      </p:cBhvr>
                                    </p:animEffect>
                                    <p:anim calcmode="lin" valueType="num">
                                      <p:cBhvr>
                                        <p:cTn id="136" dur="1000" fill="hold"/>
                                        <p:tgtEl>
                                          <p:spTgt spid="31"/>
                                        </p:tgtEl>
                                        <p:attrNameLst>
                                          <p:attrName>ppt_x</p:attrName>
                                        </p:attrNameLst>
                                      </p:cBhvr>
                                      <p:tavLst>
                                        <p:tav tm="0">
                                          <p:val>
                                            <p:strVal val="#ppt_x"/>
                                          </p:val>
                                        </p:tav>
                                        <p:tav tm="100000">
                                          <p:val>
                                            <p:strVal val="#ppt_x"/>
                                          </p:val>
                                        </p:tav>
                                      </p:tavLst>
                                    </p:anim>
                                    <p:anim calcmode="lin" valueType="num">
                                      <p:cBhvr>
                                        <p:cTn id="137" dur="1000" fill="hold"/>
                                        <p:tgtEl>
                                          <p:spTgt spid="31"/>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2" presetClass="entr" presetSubtype="8"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 calcmode="lin" valueType="num">
                                      <p:cBhvr additive="base">
                                        <p:cTn id="146" dur="500" fill="hold"/>
                                        <p:tgtEl>
                                          <p:spTgt spid="63"/>
                                        </p:tgtEl>
                                        <p:attrNameLst>
                                          <p:attrName>ppt_x</p:attrName>
                                        </p:attrNameLst>
                                      </p:cBhvr>
                                      <p:tavLst>
                                        <p:tav tm="0">
                                          <p:val>
                                            <p:strVal val="0-#ppt_w/2"/>
                                          </p:val>
                                        </p:tav>
                                        <p:tav tm="100000">
                                          <p:val>
                                            <p:strVal val="#ppt_x"/>
                                          </p:val>
                                        </p:tav>
                                      </p:tavLst>
                                    </p:anim>
                                    <p:anim calcmode="lin" valueType="num">
                                      <p:cBhvr additive="base">
                                        <p:cTn id="147" dur="500" fill="hold"/>
                                        <p:tgtEl>
                                          <p:spTgt spid="63"/>
                                        </p:tgtEl>
                                        <p:attrNameLst>
                                          <p:attrName>ppt_y</p:attrName>
                                        </p:attrNameLst>
                                      </p:cBhvr>
                                      <p:tavLst>
                                        <p:tav tm="0">
                                          <p:val>
                                            <p:strVal val="#ppt_y"/>
                                          </p:val>
                                        </p:tav>
                                        <p:tav tm="100000">
                                          <p:val>
                                            <p:strVal val="#ppt_y"/>
                                          </p:val>
                                        </p:tav>
                                      </p:tavLst>
                                    </p:anim>
                                  </p:childTnLst>
                                </p:cTn>
                              </p:par>
                            </p:childTnLst>
                          </p:cTn>
                        </p:par>
                        <p:par>
                          <p:cTn id="148" fill="hold">
                            <p:stCondLst>
                              <p:cond delay="3000"/>
                            </p:stCondLst>
                            <p:childTnLst>
                              <p:par>
                                <p:cTn id="149" presetID="2" presetClass="entr" presetSubtype="8" fill="hold" nodeType="after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additive="base">
                                        <p:cTn id="151" dur="500" fill="hold"/>
                                        <p:tgtEl>
                                          <p:spTgt spid="70"/>
                                        </p:tgtEl>
                                        <p:attrNameLst>
                                          <p:attrName>ppt_x</p:attrName>
                                        </p:attrNameLst>
                                      </p:cBhvr>
                                      <p:tavLst>
                                        <p:tav tm="0">
                                          <p:val>
                                            <p:strVal val="0-#ppt_w/2"/>
                                          </p:val>
                                        </p:tav>
                                        <p:tav tm="100000">
                                          <p:val>
                                            <p:strVal val="#ppt_x"/>
                                          </p:val>
                                        </p:tav>
                                      </p:tavLst>
                                    </p:anim>
                                    <p:anim calcmode="lin" valueType="num">
                                      <p:cBhvr additive="base">
                                        <p:cTn id="152" dur="500" fill="hold"/>
                                        <p:tgtEl>
                                          <p:spTgt spid="70"/>
                                        </p:tgtEl>
                                        <p:attrNameLst>
                                          <p:attrName>ppt_y</p:attrName>
                                        </p:attrNameLst>
                                      </p:cBhvr>
                                      <p:tavLst>
                                        <p:tav tm="0">
                                          <p:val>
                                            <p:strVal val="#ppt_y"/>
                                          </p:val>
                                        </p:tav>
                                        <p:tav tm="100000">
                                          <p:val>
                                            <p:strVal val="#ppt_y"/>
                                          </p:val>
                                        </p:tav>
                                      </p:tavLst>
                                    </p:anim>
                                  </p:childTnLst>
                                </p:cTn>
                              </p:par>
                            </p:childTnLst>
                          </p:cTn>
                        </p:par>
                        <p:par>
                          <p:cTn id="153" fill="hold">
                            <p:stCondLst>
                              <p:cond delay="3500"/>
                            </p:stCondLst>
                            <p:childTnLst>
                              <p:par>
                                <p:cTn id="154" presetID="2" presetClass="entr" presetSubtype="8" fill="hold"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500" fill="hold"/>
                                        <p:tgtEl>
                                          <p:spTgt spid="77"/>
                                        </p:tgtEl>
                                        <p:attrNameLst>
                                          <p:attrName>ppt_x</p:attrName>
                                        </p:attrNameLst>
                                      </p:cBhvr>
                                      <p:tavLst>
                                        <p:tav tm="0">
                                          <p:val>
                                            <p:strVal val="0-#ppt_w/2"/>
                                          </p:val>
                                        </p:tav>
                                        <p:tav tm="100000">
                                          <p:val>
                                            <p:strVal val="#ppt_x"/>
                                          </p:val>
                                        </p:tav>
                                      </p:tavLst>
                                    </p:anim>
                                    <p:anim calcmode="lin" valueType="num">
                                      <p:cBhvr additive="base">
                                        <p:cTn id="157" dur="500" fill="hold"/>
                                        <p:tgtEl>
                                          <p:spTgt spid="77"/>
                                        </p:tgtEl>
                                        <p:attrNameLst>
                                          <p:attrName>ppt_y</p:attrName>
                                        </p:attrNameLst>
                                      </p:cBhvr>
                                      <p:tavLst>
                                        <p:tav tm="0">
                                          <p:val>
                                            <p:strVal val="#ppt_y"/>
                                          </p:val>
                                        </p:tav>
                                        <p:tav tm="100000">
                                          <p:val>
                                            <p:strVal val="#ppt_y"/>
                                          </p:val>
                                        </p:tav>
                                      </p:tavLst>
                                    </p:anim>
                                  </p:childTnLst>
                                </p:cTn>
                              </p:par>
                            </p:childTnLst>
                          </p:cTn>
                        </p:par>
                        <p:par>
                          <p:cTn id="158" fill="hold">
                            <p:stCondLst>
                              <p:cond delay="4000"/>
                            </p:stCondLst>
                            <p:childTnLst>
                              <p:par>
                                <p:cTn id="159" presetID="2" presetClass="entr" presetSubtype="8"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 calcmode="lin" valueType="num">
                                      <p:cBhvr additive="base">
                                        <p:cTn id="161" dur="500" fill="hold"/>
                                        <p:tgtEl>
                                          <p:spTgt spid="84"/>
                                        </p:tgtEl>
                                        <p:attrNameLst>
                                          <p:attrName>ppt_x</p:attrName>
                                        </p:attrNameLst>
                                      </p:cBhvr>
                                      <p:tavLst>
                                        <p:tav tm="0">
                                          <p:val>
                                            <p:strVal val="0-#ppt_w/2"/>
                                          </p:val>
                                        </p:tav>
                                        <p:tav tm="100000">
                                          <p:val>
                                            <p:strVal val="#ppt_x"/>
                                          </p:val>
                                        </p:tav>
                                      </p:tavLst>
                                    </p:anim>
                                    <p:anim calcmode="lin" valueType="num">
                                      <p:cBhvr additive="base">
                                        <p:cTn id="162"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nodeType="clickEffect">
                                  <p:stCondLst>
                                    <p:cond delay="0"/>
                                  </p:stCondLst>
                                  <p:childTnLst>
                                    <p:set>
                                      <p:cBhvr>
                                        <p:cTn id="166" dur="1" fill="hold">
                                          <p:stCondLst>
                                            <p:cond delay="0"/>
                                          </p:stCondLst>
                                        </p:cTn>
                                        <p:tgtEl>
                                          <p:spTgt spid="91"/>
                                        </p:tgtEl>
                                        <p:attrNameLst>
                                          <p:attrName>style.visibility</p:attrName>
                                        </p:attrNameLst>
                                      </p:cBhvr>
                                      <p:to>
                                        <p:strVal val="visible"/>
                                      </p:to>
                                    </p:set>
                                    <p:anim calcmode="lin" valueType="num">
                                      <p:cBhvr additive="base">
                                        <p:cTn id="167" dur="500" fill="hold"/>
                                        <p:tgtEl>
                                          <p:spTgt spid="91"/>
                                        </p:tgtEl>
                                        <p:attrNameLst>
                                          <p:attrName>ppt_x</p:attrName>
                                        </p:attrNameLst>
                                      </p:cBhvr>
                                      <p:tavLst>
                                        <p:tav tm="0">
                                          <p:val>
                                            <p:strVal val="1+#ppt_w/2"/>
                                          </p:val>
                                        </p:tav>
                                        <p:tav tm="100000">
                                          <p:val>
                                            <p:strVal val="#ppt_x"/>
                                          </p:val>
                                        </p:tav>
                                      </p:tavLst>
                                    </p:anim>
                                    <p:anim calcmode="lin" valueType="num">
                                      <p:cBhvr additive="base">
                                        <p:cTn id="168"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2" fill="hold" nodeType="clickEffect">
                                  <p:stCondLst>
                                    <p:cond delay="0"/>
                                  </p:stCondLst>
                                  <p:childTnLst>
                                    <p:set>
                                      <p:cBhvr>
                                        <p:cTn id="172" dur="1" fill="hold">
                                          <p:stCondLst>
                                            <p:cond delay="0"/>
                                          </p:stCondLst>
                                        </p:cTn>
                                        <p:tgtEl>
                                          <p:spTgt spid="98"/>
                                        </p:tgtEl>
                                        <p:attrNameLst>
                                          <p:attrName>style.visibility</p:attrName>
                                        </p:attrNameLst>
                                      </p:cBhvr>
                                      <p:to>
                                        <p:strVal val="visible"/>
                                      </p:to>
                                    </p:set>
                                    <p:anim calcmode="lin" valueType="num">
                                      <p:cBhvr additive="base">
                                        <p:cTn id="173" dur="500" fill="hold"/>
                                        <p:tgtEl>
                                          <p:spTgt spid="98"/>
                                        </p:tgtEl>
                                        <p:attrNameLst>
                                          <p:attrName>ppt_x</p:attrName>
                                        </p:attrNameLst>
                                      </p:cBhvr>
                                      <p:tavLst>
                                        <p:tav tm="0">
                                          <p:val>
                                            <p:strVal val="1+#ppt_w/2"/>
                                          </p:val>
                                        </p:tav>
                                        <p:tav tm="100000">
                                          <p:val>
                                            <p:strVal val="#ppt_x"/>
                                          </p:val>
                                        </p:tav>
                                      </p:tavLst>
                                    </p:anim>
                                    <p:anim calcmode="lin" valueType="num">
                                      <p:cBhvr additive="base">
                                        <p:cTn id="174"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2" fill="hold" nodeType="clickEffect">
                                  <p:stCondLst>
                                    <p:cond delay="0"/>
                                  </p:stCondLst>
                                  <p:childTnLst>
                                    <p:set>
                                      <p:cBhvr>
                                        <p:cTn id="178" dur="1" fill="hold">
                                          <p:stCondLst>
                                            <p:cond delay="0"/>
                                          </p:stCondLst>
                                        </p:cTn>
                                        <p:tgtEl>
                                          <p:spTgt spid="105"/>
                                        </p:tgtEl>
                                        <p:attrNameLst>
                                          <p:attrName>style.visibility</p:attrName>
                                        </p:attrNameLst>
                                      </p:cBhvr>
                                      <p:to>
                                        <p:strVal val="visible"/>
                                      </p:to>
                                    </p:set>
                                    <p:anim calcmode="lin" valueType="num">
                                      <p:cBhvr additive="base">
                                        <p:cTn id="179" dur="500" fill="hold"/>
                                        <p:tgtEl>
                                          <p:spTgt spid="105"/>
                                        </p:tgtEl>
                                        <p:attrNameLst>
                                          <p:attrName>ppt_x</p:attrName>
                                        </p:attrNameLst>
                                      </p:cBhvr>
                                      <p:tavLst>
                                        <p:tav tm="0">
                                          <p:val>
                                            <p:strVal val="1+#ppt_w/2"/>
                                          </p:val>
                                        </p:tav>
                                        <p:tav tm="100000">
                                          <p:val>
                                            <p:strVal val="#ppt_x"/>
                                          </p:val>
                                        </p:tav>
                                      </p:tavLst>
                                    </p:anim>
                                    <p:anim calcmode="lin" valueType="num">
                                      <p:cBhvr additive="base">
                                        <p:cTn id="180"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2" fill="hold" nodeType="clickEffect">
                                  <p:stCondLst>
                                    <p:cond delay="0"/>
                                  </p:stCondLst>
                                  <p:childTnLst>
                                    <p:set>
                                      <p:cBhvr>
                                        <p:cTn id="184" dur="1" fill="hold">
                                          <p:stCondLst>
                                            <p:cond delay="0"/>
                                          </p:stCondLst>
                                        </p:cTn>
                                        <p:tgtEl>
                                          <p:spTgt spid="112"/>
                                        </p:tgtEl>
                                        <p:attrNameLst>
                                          <p:attrName>style.visibility</p:attrName>
                                        </p:attrNameLst>
                                      </p:cBhvr>
                                      <p:to>
                                        <p:strVal val="visible"/>
                                      </p:to>
                                    </p:set>
                                    <p:anim calcmode="lin" valueType="num">
                                      <p:cBhvr additive="base">
                                        <p:cTn id="185" dur="500" fill="hold"/>
                                        <p:tgtEl>
                                          <p:spTgt spid="112"/>
                                        </p:tgtEl>
                                        <p:attrNameLst>
                                          <p:attrName>ppt_x</p:attrName>
                                        </p:attrNameLst>
                                      </p:cBhvr>
                                      <p:tavLst>
                                        <p:tav tm="0">
                                          <p:val>
                                            <p:strVal val="1+#ppt_w/2"/>
                                          </p:val>
                                        </p:tav>
                                        <p:tav tm="100000">
                                          <p:val>
                                            <p:strVal val="#ppt_x"/>
                                          </p:val>
                                        </p:tav>
                                      </p:tavLst>
                                    </p:anim>
                                    <p:anim calcmode="lin" valueType="num">
                                      <p:cBhvr additive="base">
                                        <p:cTn id="186"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23" grpId="0" animBg="1"/>
      <p:bldP spid="27" grpId="0" animBg="1"/>
      <p:bldP spid="31" grpId="0" animBg="1"/>
      <p:bldP spid="32" grpId="0" animBg="1"/>
      <p:bldP spid="33" grpId="0" animBg="1"/>
      <p:bldP spid="34" grpId="0" animBg="1"/>
      <p:bldP spid="55" grpId="0"/>
      <p:bldP spid="56" grpId="0"/>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圆角矩形 5"/>
          <p:cNvSpPr/>
          <p:nvPr/>
        </p:nvSpPr>
        <p:spPr>
          <a:xfrm>
            <a:off x="5651505" y="3135375"/>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5460397" y="5134786"/>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3429805" y="1606719"/>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a:off x="8526279" y="5530228"/>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a:off x="3025899" y="2935335"/>
            <a:ext cx="1389605" cy="141558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2036159" y="4129999"/>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2823630" y="2569835"/>
            <a:ext cx="606175" cy="648079"/>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6128629" y="2287256"/>
            <a:ext cx="606175" cy="648079"/>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3720701" y="1905727"/>
            <a:ext cx="606175" cy="64807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5784771" y="5448330"/>
            <a:ext cx="606175" cy="64807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7008790" y="3835461"/>
            <a:ext cx="2484623" cy="2656391"/>
            <a:chOff x="5810605" y="3498814"/>
            <a:chExt cx="2484299" cy="2657005"/>
          </a:xfrm>
        </p:grpSpPr>
        <p:sp>
          <p:nvSpPr>
            <p:cNvPr id="17" name="圆角矩形 16"/>
            <p:cNvSpPr/>
            <p:nvPr/>
          </p:nvSpPr>
          <p:spPr>
            <a:xfrm>
              <a:off x="5810605" y="3498814"/>
              <a:ext cx="2484299" cy="2657005"/>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31"/>
            <p:cNvSpPr txBox="1"/>
            <p:nvPr/>
          </p:nvSpPr>
          <p:spPr>
            <a:xfrm>
              <a:off x="6227265" y="4594632"/>
              <a:ext cx="1493849" cy="461772"/>
            </a:xfrm>
            <a:prstGeom prst="rect">
              <a:avLst/>
            </a:prstGeom>
            <a:noFill/>
          </p:spPr>
          <p:txBody>
            <a:bodyPr wrap="square" rtlCol="0">
              <a:spAutoFit/>
            </a:bodyPr>
            <a:lstStyle/>
            <a:p>
              <a:pPr algn="ctr"/>
              <a:r>
                <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cxnSp>
          <p:nvCxnSpPr>
            <p:cNvPr id="20" name="直接连接符 19"/>
            <p:cNvCxnSpPr/>
            <p:nvPr/>
          </p:nvCxnSpPr>
          <p:spPr>
            <a:xfrm>
              <a:off x="6320004" y="5085603"/>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113"/>
            <p:cNvSpPr txBox="1"/>
            <p:nvPr/>
          </p:nvSpPr>
          <p:spPr>
            <a:xfrm>
              <a:off x="6227265" y="5116693"/>
              <a:ext cx="1604201" cy="757305"/>
            </a:xfrm>
            <a:prstGeom prst="rect">
              <a:avLst/>
            </a:prstGeom>
            <a:noFill/>
          </p:spPr>
          <p:txBody>
            <a:bodyPr wrap="square" rtlCol="0">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sp>
        <p:nvSpPr>
          <p:cNvPr id="22" name="文本框 36"/>
          <p:cNvSpPr txBox="1"/>
          <p:nvPr/>
        </p:nvSpPr>
        <p:spPr>
          <a:xfrm>
            <a:off x="7528875" y="1482039"/>
            <a:ext cx="3261771" cy="46166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点击添加您的标题</a:t>
            </a:r>
          </a:p>
        </p:txBody>
      </p:sp>
      <p:cxnSp>
        <p:nvCxnSpPr>
          <p:cNvPr id="23" name="直接连接符 22"/>
          <p:cNvCxnSpPr/>
          <p:nvPr/>
        </p:nvCxnSpPr>
        <p:spPr>
          <a:xfrm>
            <a:off x="7797182" y="2069528"/>
            <a:ext cx="2694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113"/>
          <p:cNvSpPr txBox="1"/>
          <p:nvPr/>
        </p:nvSpPr>
        <p:spPr>
          <a:xfrm>
            <a:off x="7751814" y="2192428"/>
            <a:ext cx="2742185" cy="1384995"/>
          </a:xfrm>
          <a:prstGeom prst="rect">
            <a:avLst/>
          </a:prstGeom>
          <a:noFill/>
        </p:spPr>
        <p:txBody>
          <a:bodyPr wrap="square" rtlCol="0">
            <a:spAutoFit/>
          </a:bodyPr>
          <a:lstStyle/>
          <a:p>
            <a:pPr algn="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a:t>
            </a:r>
          </a:p>
        </p:txBody>
      </p:sp>
      <p:grpSp>
        <p:nvGrpSpPr>
          <p:cNvPr id="25" name="组合 24"/>
          <p:cNvGrpSpPr/>
          <p:nvPr/>
        </p:nvGrpSpPr>
        <p:grpSpPr>
          <a:xfrm>
            <a:off x="3901201" y="2791970"/>
            <a:ext cx="1941683" cy="2075915"/>
            <a:chOff x="2703419" y="2455080"/>
            <a:chExt cx="1941430" cy="2076396"/>
          </a:xfrm>
        </p:grpSpPr>
        <p:sp>
          <p:nvSpPr>
            <p:cNvPr id="26" name="圆角矩形 25"/>
            <p:cNvSpPr/>
            <p:nvPr/>
          </p:nvSpPr>
          <p:spPr>
            <a:xfrm>
              <a:off x="2703419" y="2455080"/>
              <a:ext cx="1941430" cy="2076396"/>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3"/>
            <p:cNvSpPr txBox="1"/>
            <p:nvPr/>
          </p:nvSpPr>
          <p:spPr>
            <a:xfrm>
              <a:off x="2994574" y="2862296"/>
              <a:ext cx="1493850" cy="461772"/>
            </a:xfrm>
            <a:prstGeom prst="rect">
              <a:avLst/>
            </a:prstGeom>
            <a:noFill/>
          </p:spPr>
          <p:txBody>
            <a:bodyPr wrap="square" rtlCol="0">
              <a:spAutoFit/>
            </a:bodyPr>
            <a:lstStyle/>
            <a:p>
              <a:r>
                <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cxnSp>
          <p:nvCxnSpPr>
            <p:cNvPr id="29" name="直接连接符 28"/>
            <p:cNvCxnSpPr/>
            <p:nvPr/>
          </p:nvCxnSpPr>
          <p:spPr>
            <a:xfrm>
              <a:off x="2837832" y="3395768"/>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113"/>
            <p:cNvSpPr txBox="1"/>
            <p:nvPr/>
          </p:nvSpPr>
          <p:spPr>
            <a:xfrm>
              <a:off x="2798500" y="3552730"/>
              <a:ext cx="1712530" cy="757305"/>
            </a:xfrm>
            <a:prstGeom prst="rect">
              <a:avLst/>
            </a:prstGeom>
            <a:noFill/>
          </p:spPr>
          <p:txBody>
            <a:bodyPr wrap="square" rtlCol="0">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31" name="组合 30"/>
          <p:cNvGrpSpPr/>
          <p:nvPr/>
        </p:nvGrpSpPr>
        <p:grpSpPr>
          <a:xfrm>
            <a:off x="2277624" y="3392117"/>
            <a:ext cx="1414937" cy="1475771"/>
            <a:chOff x="1080053" y="3055364"/>
            <a:chExt cx="1414753" cy="1476112"/>
          </a:xfrm>
        </p:grpSpPr>
        <p:sp>
          <p:nvSpPr>
            <p:cNvPr id="32" name="圆角矩形 31"/>
            <p:cNvSpPr/>
            <p:nvPr/>
          </p:nvSpPr>
          <p:spPr>
            <a:xfrm>
              <a:off x="1080053" y="3055364"/>
              <a:ext cx="1337657" cy="1476112"/>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1104576" y="3204478"/>
              <a:ext cx="1390230" cy="1320007"/>
              <a:chOff x="1104576" y="3204478"/>
              <a:chExt cx="1390230" cy="1320007"/>
            </a:xfrm>
          </p:grpSpPr>
          <p:sp>
            <p:nvSpPr>
              <p:cNvPr id="34" name="文本框 27"/>
              <p:cNvSpPr txBox="1"/>
              <p:nvPr/>
            </p:nvSpPr>
            <p:spPr>
              <a:xfrm>
                <a:off x="1222068" y="3204478"/>
                <a:ext cx="1272738" cy="400202"/>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5" name="文本框 113"/>
              <p:cNvSpPr txBox="1"/>
              <p:nvPr/>
            </p:nvSpPr>
            <p:spPr>
              <a:xfrm>
                <a:off x="1104576" y="3545530"/>
                <a:ext cx="1321120" cy="978955"/>
              </a:xfrm>
              <a:prstGeom prst="rect">
                <a:avLst/>
              </a:prstGeom>
              <a:noFill/>
            </p:spPr>
            <p:txBody>
              <a:bodyPr wrap="square" rtlCol="0">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grpSp>
        <p:nvGrpSpPr>
          <p:cNvPr id="36" name="组合 35"/>
          <p:cNvGrpSpPr/>
          <p:nvPr/>
        </p:nvGrpSpPr>
        <p:grpSpPr>
          <a:xfrm>
            <a:off x="6111466" y="3392114"/>
            <a:ext cx="1337831" cy="1475771"/>
            <a:chOff x="4913397" y="3055364"/>
            <a:chExt cx="1337657" cy="1476112"/>
          </a:xfrm>
        </p:grpSpPr>
        <p:sp>
          <p:nvSpPr>
            <p:cNvPr id="38" name="圆角矩形 37"/>
            <p:cNvSpPr/>
            <p:nvPr/>
          </p:nvSpPr>
          <p:spPr>
            <a:xfrm>
              <a:off x="4913397" y="3055364"/>
              <a:ext cx="1337657" cy="1476112"/>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29"/>
            <p:cNvSpPr txBox="1"/>
            <p:nvPr/>
          </p:nvSpPr>
          <p:spPr>
            <a:xfrm>
              <a:off x="5071262" y="3467790"/>
              <a:ext cx="1010653" cy="708050"/>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17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 fill="hold"/>
                                        <p:tgtEl>
                                          <p:spTgt spid="25"/>
                                        </p:tgtEl>
                                        <p:attrNameLst>
                                          <p:attrName>ppt_w</p:attrName>
                                        </p:attrNameLst>
                                      </p:cBhvr>
                                      <p:tavLst>
                                        <p:tav tm="0">
                                          <p:val>
                                            <p:fltVal val="0"/>
                                          </p:val>
                                        </p:tav>
                                        <p:tav tm="100000">
                                          <p:val>
                                            <p:strVal val="#ppt_w"/>
                                          </p:val>
                                        </p:tav>
                                      </p:tavLst>
                                    </p:anim>
                                    <p:anim calcmode="lin" valueType="num">
                                      <p:cBhvr>
                                        <p:cTn id="47" dur="100" fill="hold"/>
                                        <p:tgtEl>
                                          <p:spTgt spid="25"/>
                                        </p:tgtEl>
                                        <p:attrNameLst>
                                          <p:attrName>ppt_h</p:attrName>
                                        </p:attrNameLst>
                                      </p:cBhvr>
                                      <p:tavLst>
                                        <p:tav tm="0">
                                          <p:val>
                                            <p:fltVal val="0"/>
                                          </p:val>
                                        </p:tav>
                                        <p:tav tm="100000">
                                          <p:val>
                                            <p:strVal val="#ppt_h"/>
                                          </p:val>
                                        </p:tav>
                                      </p:tavLst>
                                    </p:anim>
                                    <p:animEffect transition="in" filter="fade">
                                      <p:cBhvr>
                                        <p:cTn id="48" dur="100"/>
                                        <p:tgtEl>
                                          <p:spTgt spid="25"/>
                                        </p:tgtEl>
                                      </p:cBhvr>
                                    </p:animEffect>
                                  </p:childTnLst>
                                </p:cTn>
                              </p:par>
                              <p:par>
                                <p:cTn id="49" presetID="6" presetClass="emph" presetSubtype="0" fill="hold" nodeType="withEffect">
                                  <p:stCondLst>
                                    <p:cond delay="100"/>
                                  </p:stCondLst>
                                  <p:childTnLst>
                                    <p:animScale>
                                      <p:cBhvr>
                                        <p:cTn id="50" dur="100" fill="hold"/>
                                        <p:tgtEl>
                                          <p:spTgt spid="25"/>
                                        </p:tgtEl>
                                      </p:cBhvr>
                                      <p:by x="110000" y="110000"/>
                                    </p:animScale>
                                  </p:childTnLst>
                                </p:cTn>
                              </p:par>
                              <p:par>
                                <p:cTn id="51" presetID="6" presetClass="emph" presetSubtype="0" fill="hold" nodeType="withEffect">
                                  <p:stCondLst>
                                    <p:cond delay="200"/>
                                  </p:stCondLst>
                                  <p:childTnLst>
                                    <p:animScale>
                                      <p:cBhvr>
                                        <p:cTn id="52" dur="200" fill="hold"/>
                                        <p:tgtEl>
                                          <p:spTgt spid="25"/>
                                        </p:tgtEl>
                                      </p:cBhvr>
                                      <p:by x="90000" y="90000"/>
                                    </p:animScale>
                                  </p:childTnLst>
                                </p:cTn>
                              </p:par>
                              <p:par>
                                <p:cTn id="53" presetID="6" presetClass="emph" presetSubtype="0" fill="hold" nodeType="withEffect">
                                  <p:stCondLst>
                                    <p:cond delay="400"/>
                                  </p:stCondLst>
                                  <p:childTnLst>
                                    <p:animScale>
                                      <p:cBhvr>
                                        <p:cTn id="54" dur="100" fill="hold"/>
                                        <p:tgtEl>
                                          <p:spTgt spid="25"/>
                                        </p:tgtEl>
                                      </p:cBhvr>
                                      <p:by x="105000" y="105000"/>
                                    </p:animScale>
                                  </p:childTnLst>
                                </p:cTn>
                              </p:par>
                              <p:par>
                                <p:cTn id="55" presetID="6" presetClass="emph" presetSubtype="0" fill="hold" nodeType="withEffect">
                                  <p:stCondLst>
                                    <p:cond delay="500"/>
                                  </p:stCondLst>
                                  <p:childTnLst>
                                    <p:animScale>
                                      <p:cBhvr>
                                        <p:cTn id="56" dur="200" fill="hold"/>
                                        <p:tgtEl>
                                          <p:spTgt spid="25"/>
                                        </p:tgtEl>
                                      </p:cBhvr>
                                      <p:by x="95000" y="95000"/>
                                    </p:animScale>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100" fill="hold"/>
                                        <p:tgtEl>
                                          <p:spTgt spid="36"/>
                                        </p:tgtEl>
                                        <p:attrNameLst>
                                          <p:attrName>ppt_w</p:attrName>
                                        </p:attrNameLst>
                                      </p:cBhvr>
                                      <p:tavLst>
                                        <p:tav tm="0">
                                          <p:val>
                                            <p:fltVal val="0"/>
                                          </p:val>
                                        </p:tav>
                                        <p:tav tm="100000">
                                          <p:val>
                                            <p:strVal val="#ppt_w"/>
                                          </p:val>
                                        </p:tav>
                                      </p:tavLst>
                                    </p:anim>
                                    <p:anim calcmode="lin" valueType="num">
                                      <p:cBhvr>
                                        <p:cTn id="61" dur="100" fill="hold"/>
                                        <p:tgtEl>
                                          <p:spTgt spid="36"/>
                                        </p:tgtEl>
                                        <p:attrNameLst>
                                          <p:attrName>ppt_h</p:attrName>
                                        </p:attrNameLst>
                                      </p:cBhvr>
                                      <p:tavLst>
                                        <p:tav tm="0">
                                          <p:val>
                                            <p:fltVal val="0"/>
                                          </p:val>
                                        </p:tav>
                                        <p:tav tm="100000">
                                          <p:val>
                                            <p:strVal val="#ppt_h"/>
                                          </p:val>
                                        </p:tav>
                                      </p:tavLst>
                                    </p:anim>
                                    <p:animEffect transition="in" filter="fade">
                                      <p:cBhvr>
                                        <p:cTn id="62" dur="100"/>
                                        <p:tgtEl>
                                          <p:spTgt spid="36"/>
                                        </p:tgtEl>
                                      </p:cBhvr>
                                    </p:animEffect>
                                  </p:childTnLst>
                                </p:cTn>
                              </p:par>
                              <p:par>
                                <p:cTn id="63" presetID="6" presetClass="emph" presetSubtype="0" fill="hold" nodeType="withEffect">
                                  <p:stCondLst>
                                    <p:cond delay="100"/>
                                  </p:stCondLst>
                                  <p:childTnLst>
                                    <p:animScale>
                                      <p:cBhvr>
                                        <p:cTn id="64" dur="100" fill="hold"/>
                                        <p:tgtEl>
                                          <p:spTgt spid="36"/>
                                        </p:tgtEl>
                                      </p:cBhvr>
                                      <p:by x="110000" y="110000"/>
                                    </p:animScale>
                                  </p:childTnLst>
                                </p:cTn>
                              </p:par>
                              <p:par>
                                <p:cTn id="65" presetID="6" presetClass="emph" presetSubtype="0" fill="hold" nodeType="withEffect">
                                  <p:stCondLst>
                                    <p:cond delay="200"/>
                                  </p:stCondLst>
                                  <p:childTnLst>
                                    <p:animScale>
                                      <p:cBhvr>
                                        <p:cTn id="66" dur="200" fill="hold"/>
                                        <p:tgtEl>
                                          <p:spTgt spid="36"/>
                                        </p:tgtEl>
                                      </p:cBhvr>
                                      <p:by x="90000" y="90000"/>
                                    </p:animScale>
                                  </p:childTnLst>
                                </p:cTn>
                              </p:par>
                              <p:par>
                                <p:cTn id="67" presetID="6" presetClass="emph" presetSubtype="0" fill="hold" nodeType="withEffect">
                                  <p:stCondLst>
                                    <p:cond delay="400"/>
                                  </p:stCondLst>
                                  <p:childTnLst>
                                    <p:animScale>
                                      <p:cBhvr>
                                        <p:cTn id="68" dur="100" fill="hold"/>
                                        <p:tgtEl>
                                          <p:spTgt spid="36"/>
                                        </p:tgtEl>
                                      </p:cBhvr>
                                      <p:by x="105000" y="105000"/>
                                    </p:animScale>
                                  </p:childTnLst>
                                </p:cTn>
                              </p:par>
                              <p:par>
                                <p:cTn id="69" presetID="6" presetClass="emph" presetSubtype="0" fill="hold" nodeType="withEffect">
                                  <p:stCondLst>
                                    <p:cond delay="500"/>
                                  </p:stCondLst>
                                  <p:childTnLst>
                                    <p:animScale>
                                      <p:cBhvr>
                                        <p:cTn id="70" dur="200" fill="hold"/>
                                        <p:tgtEl>
                                          <p:spTgt spid="36"/>
                                        </p:tgtEl>
                                      </p:cBhvr>
                                      <p:by x="95000" y="95000"/>
                                    </p:animScale>
                                  </p:childTnLst>
                                </p:cTn>
                              </p:par>
                            </p:childTnLst>
                          </p:cTn>
                        </p:par>
                        <p:par>
                          <p:cTn id="71" fill="hold">
                            <p:stCondLst>
                              <p:cond delay="3000"/>
                            </p:stCondLst>
                            <p:childTnLst>
                              <p:par>
                                <p:cTn id="72" presetID="53" presetClass="entr" presetSubtype="16"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100" fill="hold"/>
                                        <p:tgtEl>
                                          <p:spTgt spid="31"/>
                                        </p:tgtEl>
                                        <p:attrNameLst>
                                          <p:attrName>ppt_w</p:attrName>
                                        </p:attrNameLst>
                                      </p:cBhvr>
                                      <p:tavLst>
                                        <p:tav tm="0">
                                          <p:val>
                                            <p:fltVal val="0"/>
                                          </p:val>
                                        </p:tav>
                                        <p:tav tm="100000">
                                          <p:val>
                                            <p:strVal val="#ppt_w"/>
                                          </p:val>
                                        </p:tav>
                                      </p:tavLst>
                                    </p:anim>
                                    <p:anim calcmode="lin" valueType="num">
                                      <p:cBhvr>
                                        <p:cTn id="75" dur="100" fill="hold"/>
                                        <p:tgtEl>
                                          <p:spTgt spid="31"/>
                                        </p:tgtEl>
                                        <p:attrNameLst>
                                          <p:attrName>ppt_h</p:attrName>
                                        </p:attrNameLst>
                                      </p:cBhvr>
                                      <p:tavLst>
                                        <p:tav tm="0">
                                          <p:val>
                                            <p:fltVal val="0"/>
                                          </p:val>
                                        </p:tav>
                                        <p:tav tm="100000">
                                          <p:val>
                                            <p:strVal val="#ppt_h"/>
                                          </p:val>
                                        </p:tav>
                                      </p:tavLst>
                                    </p:anim>
                                    <p:animEffect transition="in" filter="fade">
                                      <p:cBhvr>
                                        <p:cTn id="76" dur="100"/>
                                        <p:tgtEl>
                                          <p:spTgt spid="31"/>
                                        </p:tgtEl>
                                      </p:cBhvr>
                                    </p:animEffect>
                                  </p:childTnLst>
                                </p:cTn>
                              </p:par>
                              <p:par>
                                <p:cTn id="77" presetID="6" presetClass="emph" presetSubtype="0" fill="hold" nodeType="withEffect">
                                  <p:stCondLst>
                                    <p:cond delay="100"/>
                                  </p:stCondLst>
                                  <p:childTnLst>
                                    <p:animScale>
                                      <p:cBhvr>
                                        <p:cTn id="78" dur="100" fill="hold"/>
                                        <p:tgtEl>
                                          <p:spTgt spid="31"/>
                                        </p:tgtEl>
                                      </p:cBhvr>
                                      <p:by x="110000" y="110000"/>
                                    </p:animScale>
                                  </p:childTnLst>
                                </p:cTn>
                              </p:par>
                              <p:par>
                                <p:cTn id="79" presetID="6" presetClass="emph" presetSubtype="0" fill="hold" nodeType="withEffect">
                                  <p:stCondLst>
                                    <p:cond delay="200"/>
                                  </p:stCondLst>
                                  <p:childTnLst>
                                    <p:animScale>
                                      <p:cBhvr>
                                        <p:cTn id="80" dur="200" fill="hold"/>
                                        <p:tgtEl>
                                          <p:spTgt spid="31"/>
                                        </p:tgtEl>
                                      </p:cBhvr>
                                      <p:by x="90000" y="90000"/>
                                    </p:animScale>
                                  </p:childTnLst>
                                </p:cTn>
                              </p:par>
                              <p:par>
                                <p:cTn id="81" presetID="6" presetClass="emph" presetSubtype="0" fill="hold" nodeType="withEffect">
                                  <p:stCondLst>
                                    <p:cond delay="400"/>
                                  </p:stCondLst>
                                  <p:childTnLst>
                                    <p:animScale>
                                      <p:cBhvr>
                                        <p:cTn id="82" dur="100" fill="hold"/>
                                        <p:tgtEl>
                                          <p:spTgt spid="31"/>
                                        </p:tgtEl>
                                      </p:cBhvr>
                                      <p:by x="105000" y="105000"/>
                                    </p:animScale>
                                  </p:childTnLst>
                                </p:cTn>
                              </p:par>
                              <p:par>
                                <p:cTn id="83" presetID="6" presetClass="emph" presetSubtype="0" fill="hold" nodeType="withEffect">
                                  <p:stCondLst>
                                    <p:cond delay="500"/>
                                  </p:stCondLst>
                                  <p:childTnLst>
                                    <p:animScale>
                                      <p:cBhvr>
                                        <p:cTn id="84" dur="200" fill="hold"/>
                                        <p:tgtEl>
                                          <p:spTgt spid="31"/>
                                        </p:tgtEl>
                                      </p:cBhvr>
                                      <p:by x="95000" y="95000"/>
                                    </p:animScale>
                                  </p:childTnLst>
                                </p:cTn>
                              </p:par>
                            </p:childTnLst>
                          </p:cTn>
                        </p:par>
                        <p:par>
                          <p:cTn id="85" fill="hold">
                            <p:stCondLst>
                              <p:cond delay="3500"/>
                            </p:stCondLst>
                            <p:childTnLst>
                              <p:par>
                                <p:cTn id="86" presetID="53" presetClass="entr" presetSubtype="16"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 fill="hold"/>
                                        <p:tgtEl>
                                          <p:spTgt spid="16"/>
                                        </p:tgtEl>
                                        <p:attrNameLst>
                                          <p:attrName>ppt_w</p:attrName>
                                        </p:attrNameLst>
                                      </p:cBhvr>
                                      <p:tavLst>
                                        <p:tav tm="0">
                                          <p:val>
                                            <p:fltVal val="0"/>
                                          </p:val>
                                        </p:tav>
                                        <p:tav tm="100000">
                                          <p:val>
                                            <p:strVal val="#ppt_w"/>
                                          </p:val>
                                        </p:tav>
                                      </p:tavLst>
                                    </p:anim>
                                    <p:anim calcmode="lin" valueType="num">
                                      <p:cBhvr>
                                        <p:cTn id="89" dur="100" fill="hold"/>
                                        <p:tgtEl>
                                          <p:spTgt spid="16"/>
                                        </p:tgtEl>
                                        <p:attrNameLst>
                                          <p:attrName>ppt_h</p:attrName>
                                        </p:attrNameLst>
                                      </p:cBhvr>
                                      <p:tavLst>
                                        <p:tav tm="0">
                                          <p:val>
                                            <p:fltVal val="0"/>
                                          </p:val>
                                        </p:tav>
                                        <p:tav tm="100000">
                                          <p:val>
                                            <p:strVal val="#ppt_h"/>
                                          </p:val>
                                        </p:tav>
                                      </p:tavLst>
                                    </p:anim>
                                    <p:animEffect transition="in" filter="fade">
                                      <p:cBhvr>
                                        <p:cTn id="90" dur="100"/>
                                        <p:tgtEl>
                                          <p:spTgt spid="16"/>
                                        </p:tgtEl>
                                      </p:cBhvr>
                                    </p:animEffect>
                                  </p:childTnLst>
                                </p:cTn>
                              </p:par>
                              <p:par>
                                <p:cTn id="91" presetID="6" presetClass="emph" presetSubtype="0" fill="hold" nodeType="withEffect">
                                  <p:stCondLst>
                                    <p:cond delay="100"/>
                                  </p:stCondLst>
                                  <p:childTnLst>
                                    <p:animScale>
                                      <p:cBhvr>
                                        <p:cTn id="92" dur="100" fill="hold"/>
                                        <p:tgtEl>
                                          <p:spTgt spid="16"/>
                                        </p:tgtEl>
                                      </p:cBhvr>
                                      <p:by x="110000" y="110000"/>
                                    </p:animScale>
                                  </p:childTnLst>
                                </p:cTn>
                              </p:par>
                              <p:par>
                                <p:cTn id="93" presetID="6" presetClass="emph" presetSubtype="0" fill="hold" nodeType="withEffect">
                                  <p:stCondLst>
                                    <p:cond delay="200"/>
                                  </p:stCondLst>
                                  <p:childTnLst>
                                    <p:animScale>
                                      <p:cBhvr>
                                        <p:cTn id="94" dur="200" fill="hold"/>
                                        <p:tgtEl>
                                          <p:spTgt spid="16"/>
                                        </p:tgtEl>
                                      </p:cBhvr>
                                      <p:by x="90000" y="90000"/>
                                    </p:animScale>
                                  </p:childTnLst>
                                </p:cTn>
                              </p:par>
                              <p:par>
                                <p:cTn id="95" presetID="6" presetClass="emph" presetSubtype="0" fill="hold" nodeType="withEffect">
                                  <p:stCondLst>
                                    <p:cond delay="400"/>
                                  </p:stCondLst>
                                  <p:childTnLst>
                                    <p:animScale>
                                      <p:cBhvr>
                                        <p:cTn id="96" dur="100" fill="hold"/>
                                        <p:tgtEl>
                                          <p:spTgt spid="16"/>
                                        </p:tgtEl>
                                      </p:cBhvr>
                                      <p:by x="105000" y="105000"/>
                                    </p:animScale>
                                  </p:childTnLst>
                                </p:cTn>
                              </p:par>
                              <p:par>
                                <p:cTn id="97" presetID="6" presetClass="emph" presetSubtype="0" fill="hold" nodeType="withEffect">
                                  <p:stCondLst>
                                    <p:cond delay="500"/>
                                  </p:stCondLst>
                                  <p:childTnLst>
                                    <p:animScale>
                                      <p:cBhvr>
                                        <p:cTn id="98" dur="200" fill="hold"/>
                                        <p:tgtEl>
                                          <p:spTgt spid="16"/>
                                        </p:tgtEl>
                                      </p:cBhvr>
                                      <p:by x="95000" y="95000"/>
                                    </p:animScale>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par>
                          <p:cTn id="103" fill="hold">
                            <p:stCondLst>
                              <p:cond delay="4500"/>
                            </p:stCondLst>
                            <p:childTnLst>
                              <p:par>
                                <p:cTn id="104" presetID="22" presetClass="entr" presetSubtype="8"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left)">
                                      <p:cBhvr>
                                        <p:cTn id="106" dur="500"/>
                                        <p:tgtEl>
                                          <p:spTgt spid="23"/>
                                        </p:tgtEl>
                                      </p:cBhvr>
                                    </p:animEffect>
                                  </p:childTnLst>
                                </p:cTn>
                              </p:par>
                            </p:childTnLst>
                          </p:cTn>
                        </p:par>
                        <p:par>
                          <p:cTn id="107" fill="hold">
                            <p:stCondLst>
                              <p:cond delay="5000"/>
                            </p:stCondLst>
                            <p:childTnLst>
                              <p:par>
                                <p:cTn id="108" presetID="22" presetClass="entr" presetSubtype="1"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up)">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1057974" y="1845609"/>
            <a:ext cx="4389934" cy="3324668"/>
            <a:chOff x="2282031" y="457200"/>
            <a:chExt cx="7631113" cy="5943600"/>
          </a:xfrm>
        </p:grpSpPr>
        <p:pic>
          <p:nvPicPr>
            <p:cNvPr id="7" name="Picture 3" descr="C:\Users\Administrator\Desktop\iMac_resource.png"/>
            <p:cNvPicPr>
              <a:picLocks noChangeAspect="1" noChangeArrowheads="1"/>
            </p:cNvPicPr>
            <p:nvPr/>
          </p:nvPicPr>
          <p:blipFill>
            <a:blip r:embed="rId3" cstate="email"/>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098185" y="980728"/>
              <a:ext cx="6048672" cy="3456384"/>
            </a:xfrm>
            <a:prstGeom prst="rect">
              <a:avLst/>
            </a:prstGeom>
            <a:blipFill dpi="0" rotWithShape="1">
              <a:blip r:embed="rId4" cstate="email">
                <a:duotone>
                  <a:schemeClr val="accent1">
                    <a:shade val="45000"/>
                    <a:satMod val="135000"/>
                  </a:schemeClr>
                  <a:prstClr val="white"/>
                </a:duotone>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3721248" y="3310558"/>
            <a:ext cx="1943469" cy="2404871"/>
            <a:chOff x="865232" y="1286330"/>
            <a:chExt cx="4013321" cy="4966128"/>
          </a:xfrm>
        </p:grpSpPr>
        <p:pic>
          <p:nvPicPr>
            <p:cNvPr id="10" name="Picture 3"/>
            <p:cNvPicPr>
              <a:picLocks noChangeAspect="1"/>
            </p:cNvPicPr>
            <p:nvPr/>
          </p:nvPicPr>
          <p:blipFill rotWithShape="1">
            <a:blip r:embed="rId5" cstate="email"/>
            <a:srcRect/>
            <a:stretch>
              <a:fillRect/>
            </a:stretch>
          </p:blipFill>
          <p:spPr>
            <a:xfrm>
              <a:off x="865232" y="1286330"/>
              <a:ext cx="4013321" cy="4966128"/>
            </a:xfrm>
            <a:prstGeom prst="rect">
              <a:avLst/>
            </a:prstGeom>
          </p:spPr>
        </p:pic>
        <p:sp>
          <p:nvSpPr>
            <p:cNvPr id="11" name="Rectangle 4"/>
            <p:cNvSpPr/>
            <p:nvPr/>
          </p:nvSpPr>
          <p:spPr>
            <a:xfrm>
              <a:off x="1454928" y="1875865"/>
              <a:ext cx="2838784" cy="3674227"/>
            </a:xfrm>
            <a:prstGeom prst="rect">
              <a:avLst/>
            </a:prstGeom>
            <a:blipFill dpi="0" rotWithShape="1">
              <a:blip r:embed="rId6" cstate="email">
                <a:duotone>
                  <a:schemeClr val="accent1">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6106022" y="1701649"/>
            <a:ext cx="826875" cy="825033"/>
            <a:chOff x="5962996" y="1700808"/>
            <a:chExt cx="827193" cy="825350"/>
          </a:xfrm>
        </p:grpSpPr>
        <p:sp>
          <p:nvSpPr>
            <p:cNvPr id="13" name="橢圓 5"/>
            <p:cNvSpPr/>
            <p:nvPr/>
          </p:nvSpPr>
          <p:spPr>
            <a:xfrm>
              <a:off x="5962996" y="1700808"/>
              <a:ext cx="827193" cy="82535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107863" y="2742623"/>
            <a:ext cx="825033" cy="826874"/>
            <a:chOff x="5964839" y="2742182"/>
            <a:chExt cx="825350" cy="827192"/>
          </a:xfrm>
        </p:grpSpPr>
        <p:sp>
          <p:nvSpPr>
            <p:cNvPr id="16" name="橢圓 3"/>
            <p:cNvSpPr/>
            <p:nvPr/>
          </p:nvSpPr>
          <p:spPr>
            <a:xfrm>
              <a:off x="5964839" y="2742182"/>
              <a:ext cx="825350" cy="827192"/>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106022" y="3789079"/>
            <a:ext cx="826875" cy="825033"/>
            <a:chOff x="5962996" y="3789040"/>
            <a:chExt cx="827193" cy="825350"/>
          </a:xfrm>
        </p:grpSpPr>
        <p:sp>
          <p:nvSpPr>
            <p:cNvPr id="19" name="橢圓 5"/>
            <p:cNvSpPr/>
            <p:nvPr/>
          </p:nvSpPr>
          <p:spPr>
            <a:xfrm>
              <a:off x="5962996" y="3789040"/>
              <a:ext cx="827193" cy="825350"/>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6111902" y="4884494"/>
            <a:ext cx="825033" cy="826874"/>
            <a:chOff x="5998101" y="4834056"/>
            <a:chExt cx="825350" cy="827192"/>
          </a:xfrm>
        </p:grpSpPr>
        <p:sp>
          <p:nvSpPr>
            <p:cNvPr id="22" name="橢圓 3"/>
            <p:cNvSpPr/>
            <p:nvPr/>
          </p:nvSpPr>
          <p:spPr>
            <a:xfrm>
              <a:off x="5998101" y="4834056"/>
              <a:ext cx="825350" cy="827192"/>
            </a:xfrm>
            <a:prstGeom prst="ellipse">
              <a:avLst/>
            </a:prstGeom>
            <a:solidFill>
              <a:schemeClr val="accent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7032343" y="1629669"/>
            <a:ext cx="4030901" cy="861775"/>
            <a:chOff x="1911251" y="1321493"/>
            <a:chExt cx="1373453" cy="862105"/>
          </a:xfrm>
        </p:grpSpPr>
        <p:sp>
          <p:nvSpPr>
            <p:cNvPr id="25" name="矩形 24"/>
            <p:cNvSpPr/>
            <p:nvPr/>
          </p:nvSpPr>
          <p:spPr>
            <a:xfrm>
              <a:off x="1911251" y="1321493"/>
              <a:ext cx="587267" cy="400263"/>
            </a:xfrm>
            <a:prstGeom prst="rect">
              <a:avLst/>
            </a:prstGeom>
          </p:spPr>
          <p:txBody>
            <a:bodyPr wrap="none">
              <a:spAutoFit/>
            </a:bodyPr>
            <a:lstStyle/>
            <a:p>
              <a:pPr algn="l"/>
              <a:r>
                <a:rPr lang="zh-CN" altLang="en-US" sz="2000" b="1" dirty="0">
                  <a:latin typeface="Arial" panose="020B0604020202020204" pitchFamily="34" charset="0"/>
                  <a:ea typeface="微软雅黑" panose="020B0503020204020204" pitchFamily="34" charset="-122"/>
                  <a:sym typeface="Arial" panose="020B0604020202020204" pitchFamily="34" charset="0"/>
                </a:rPr>
                <a:t>此处添加标题</a:t>
              </a:r>
            </a:p>
          </p:txBody>
        </p:sp>
        <p:sp>
          <p:nvSpPr>
            <p:cNvPr id="26" name="矩形 25"/>
            <p:cNvSpPr/>
            <p:nvPr/>
          </p:nvSpPr>
          <p:spPr>
            <a:xfrm>
              <a:off x="1911251" y="1721756"/>
              <a:ext cx="1373453" cy="461842"/>
            </a:xfrm>
            <a:prstGeom prst="rect">
              <a:avLst/>
            </a:prstGeom>
          </p:spPr>
          <p:txBody>
            <a:bodyPr wrap="square" anchor="ctr">
              <a:spAutoFit/>
            </a:bodyPr>
            <a:lstStyle/>
            <a:p>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p>
          </p:txBody>
        </p:sp>
      </p:grpSp>
      <p:grpSp>
        <p:nvGrpSpPr>
          <p:cNvPr id="27" name="组合 26"/>
          <p:cNvGrpSpPr/>
          <p:nvPr/>
        </p:nvGrpSpPr>
        <p:grpSpPr>
          <a:xfrm>
            <a:off x="7032343" y="2709375"/>
            <a:ext cx="4030901" cy="817736"/>
            <a:chOff x="1911251" y="1321493"/>
            <a:chExt cx="1373453" cy="818049"/>
          </a:xfrm>
        </p:grpSpPr>
        <p:sp>
          <p:nvSpPr>
            <p:cNvPr id="28" name="矩形 27"/>
            <p:cNvSpPr/>
            <p:nvPr/>
          </p:nvSpPr>
          <p:spPr>
            <a:xfrm>
              <a:off x="1911251" y="1321493"/>
              <a:ext cx="587267" cy="400263"/>
            </a:xfrm>
            <a:prstGeom prst="rect">
              <a:avLst/>
            </a:prstGeom>
          </p:spPr>
          <p:txBody>
            <a:bodyPr wrap="none">
              <a:spAutoFit/>
            </a:bodyPr>
            <a:lstStyle/>
            <a:p>
              <a:pPr algn="l"/>
              <a:r>
                <a:rPr lang="zh-CN" altLang="en-US" sz="2000" b="1" dirty="0">
                  <a:latin typeface="Arial" panose="020B0604020202020204" pitchFamily="34" charset="0"/>
                  <a:ea typeface="微软雅黑" panose="020B0503020204020204" pitchFamily="34" charset="-122"/>
                  <a:sym typeface="Arial" panose="020B0604020202020204" pitchFamily="34" charset="0"/>
                </a:rPr>
                <a:t>此处添加标题</a:t>
              </a:r>
            </a:p>
          </p:txBody>
        </p:sp>
        <p:sp>
          <p:nvSpPr>
            <p:cNvPr id="29" name="矩形 28"/>
            <p:cNvSpPr/>
            <p:nvPr/>
          </p:nvSpPr>
          <p:spPr>
            <a:xfrm>
              <a:off x="1911251" y="1677700"/>
              <a:ext cx="1373453" cy="461842"/>
            </a:xfrm>
            <a:prstGeom prst="rect">
              <a:avLst/>
            </a:prstGeom>
          </p:spPr>
          <p:txBody>
            <a:bodyPr wrap="square" anchor="ctr">
              <a:spAutoFit/>
            </a:bodyPr>
            <a:lstStyle/>
            <a:p>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p>
          </p:txBody>
        </p:sp>
      </p:grpSp>
      <p:grpSp>
        <p:nvGrpSpPr>
          <p:cNvPr id="30" name="组合 29"/>
          <p:cNvGrpSpPr/>
          <p:nvPr/>
        </p:nvGrpSpPr>
        <p:grpSpPr>
          <a:xfrm>
            <a:off x="7032343" y="3789080"/>
            <a:ext cx="4030901" cy="817736"/>
            <a:chOff x="1911251" y="1321493"/>
            <a:chExt cx="1373453" cy="818049"/>
          </a:xfrm>
        </p:grpSpPr>
        <p:sp>
          <p:nvSpPr>
            <p:cNvPr id="31" name="矩形 30"/>
            <p:cNvSpPr/>
            <p:nvPr/>
          </p:nvSpPr>
          <p:spPr>
            <a:xfrm>
              <a:off x="1911251" y="1321493"/>
              <a:ext cx="587267" cy="400263"/>
            </a:xfrm>
            <a:prstGeom prst="rect">
              <a:avLst/>
            </a:prstGeom>
          </p:spPr>
          <p:txBody>
            <a:bodyPr wrap="none">
              <a:spAutoFit/>
            </a:bodyPr>
            <a:lstStyle/>
            <a:p>
              <a:pPr algn="l"/>
              <a:r>
                <a:rPr lang="zh-CN" altLang="en-US" sz="2000" b="1" dirty="0">
                  <a:latin typeface="Arial" panose="020B0604020202020204" pitchFamily="34" charset="0"/>
                  <a:ea typeface="微软雅黑" panose="020B0503020204020204" pitchFamily="34" charset="-122"/>
                  <a:sym typeface="Arial" panose="020B0604020202020204" pitchFamily="34" charset="0"/>
                </a:rPr>
                <a:t>此处添加标题</a:t>
              </a:r>
            </a:p>
          </p:txBody>
        </p:sp>
        <p:sp>
          <p:nvSpPr>
            <p:cNvPr id="32" name="矩形 31"/>
            <p:cNvSpPr/>
            <p:nvPr/>
          </p:nvSpPr>
          <p:spPr>
            <a:xfrm>
              <a:off x="1911251" y="1677700"/>
              <a:ext cx="1373453" cy="461842"/>
            </a:xfrm>
            <a:prstGeom prst="rect">
              <a:avLst/>
            </a:prstGeom>
          </p:spPr>
          <p:txBody>
            <a:bodyPr wrap="square" anchor="ctr">
              <a:spAutoFit/>
            </a:bodyPr>
            <a:lstStyle/>
            <a:p>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p>
          </p:txBody>
        </p:sp>
      </p:grpSp>
      <p:grpSp>
        <p:nvGrpSpPr>
          <p:cNvPr id="33" name="组合 32"/>
          <p:cNvGrpSpPr/>
          <p:nvPr/>
        </p:nvGrpSpPr>
        <p:grpSpPr>
          <a:xfrm>
            <a:off x="7032343" y="4884137"/>
            <a:ext cx="4030901" cy="817736"/>
            <a:chOff x="1911251" y="1321493"/>
            <a:chExt cx="1373453" cy="818049"/>
          </a:xfrm>
        </p:grpSpPr>
        <p:sp>
          <p:nvSpPr>
            <p:cNvPr id="34" name="矩形 33"/>
            <p:cNvSpPr/>
            <p:nvPr/>
          </p:nvSpPr>
          <p:spPr>
            <a:xfrm>
              <a:off x="1911251" y="1321493"/>
              <a:ext cx="587267" cy="400263"/>
            </a:xfrm>
            <a:prstGeom prst="rect">
              <a:avLst/>
            </a:prstGeom>
          </p:spPr>
          <p:txBody>
            <a:bodyPr wrap="none">
              <a:spAutoFit/>
            </a:bodyPr>
            <a:lstStyle/>
            <a:p>
              <a:pPr algn="l"/>
              <a:r>
                <a:rPr lang="zh-CN" altLang="en-US" sz="2000" b="1" dirty="0">
                  <a:latin typeface="Arial" panose="020B0604020202020204" pitchFamily="34" charset="0"/>
                  <a:ea typeface="微软雅黑" panose="020B0503020204020204" pitchFamily="34" charset="-122"/>
                  <a:sym typeface="Arial" panose="020B0604020202020204" pitchFamily="34" charset="0"/>
                </a:rPr>
                <a:t>此处添加标题</a:t>
              </a:r>
            </a:p>
          </p:txBody>
        </p:sp>
        <p:sp>
          <p:nvSpPr>
            <p:cNvPr id="35" name="矩形 34"/>
            <p:cNvSpPr/>
            <p:nvPr/>
          </p:nvSpPr>
          <p:spPr>
            <a:xfrm>
              <a:off x="1911251" y="1677700"/>
              <a:ext cx="1373453" cy="461842"/>
            </a:xfrm>
            <a:prstGeom prst="rect">
              <a:avLst/>
            </a:prstGeom>
          </p:spPr>
          <p:txBody>
            <a:bodyPr wrap="square" anchor="ctr">
              <a:spAutoFit/>
            </a:bodyPr>
            <a:lstStyle/>
            <a:p>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请在此输入详细文字信息和简介</a:t>
              </a:r>
              <a:r>
                <a:rPr lang="en-US" altLang="zh-CN" sz="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2" presetClass="entr" presetSubtype="8"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0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10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1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5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1+#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20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0-#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20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1+#ppt_w/2"/>
                                          </p:val>
                                        </p:tav>
                                        <p:tav tm="100000">
                                          <p:val>
                                            <p:strVal val="#ppt_x"/>
                                          </p:val>
                                        </p:tav>
                                      </p:tavLst>
                                    </p:anim>
                                    <p:anim calcmode="lin" valueType="num">
                                      <p:cBhvr additive="base">
                                        <p:cTn id="5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cxnSp>
        <p:nvCxnSpPr>
          <p:cNvPr id="6" name="直接连接符 5"/>
          <p:cNvCxnSpPr/>
          <p:nvPr/>
        </p:nvCxnSpPr>
        <p:spPr>
          <a:xfrm>
            <a:off x="8258244" y="2459414"/>
            <a:ext cx="169881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58244" y="4649973"/>
            <a:ext cx="169881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258245" y="3560620"/>
            <a:ext cx="9141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262552" y="2459414"/>
            <a:ext cx="169881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262552" y="4649973"/>
            <a:ext cx="169881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047208" y="3560620"/>
            <a:ext cx="9141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5"/>
          <p:cNvSpPr/>
          <p:nvPr/>
        </p:nvSpPr>
        <p:spPr bwMode="auto">
          <a:xfrm rot="5400000">
            <a:off x="1399405" y="1867442"/>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
          <p:cNvSpPr/>
          <p:nvPr/>
        </p:nvSpPr>
        <p:spPr bwMode="auto">
          <a:xfrm rot="5400000">
            <a:off x="2219053" y="3017737"/>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
          <p:cNvSpPr/>
          <p:nvPr/>
        </p:nvSpPr>
        <p:spPr bwMode="auto">
          <a:xfrm rot="5400000">
            <a:off x="1399405" y="4107091"/>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rot="5400000">
            <a:off x="9583404" y="1867442"/>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
          <p:cNvSpPr/>
          <p:nvPr/>
        </p:nvSpPr>
        <p:spPr bwMode="auto">
          <a:xfrm rot="5400000">
            <a:off x="8763756" y="3017737"/>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5"/>
          <p:cNvSpPr/>
          <p:nvPr/>
        </p:nvSpPr>
        <p:spPr bwMode="auto">
          <a:xfrm rot="5400000">
            <a:off x="9583404" y="4107091"/>
            <a:ext cx="1225063" cy="108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3894926" y="1901588"/>
            <a:ext cx="4398976" cy="3656648"/>
            <a:chOff x="3895940" y="1901190"/>
            <a:chExt cx="4400122" cy="3657600"/>
          </a:xfrm>
        </p:grpSpPr>
        <p:pic>
          <p:nvPicPr>
            <p:cNvPr id="19" name="Picture 6" descr="iMac-mock-up-diferents-views.png"/>
            <p:cNvPicPr>
              <a:picLocks noChangeAspect="1"/>
            </p:cNvPicPr>
            <p:nvPr/>
          </p:nvPicPr>
          <p:blipFill>
            <a:blip r:embed="rId3" cstate="email"/>
            <a:stretch>
              <a:fillRect/>
            </a:stretch>
          </p:blipFill>
          <p:spPr>
            <a:xfrm>
              <a:off x="3895940" y="1901190"/>
              <a:ext cx="4400122" cy="3657600"/>
            </a:xfrm>
            <a:prstGeom prst="rect">
              <a:avLst/>
            </a:prstGeom>
          </p:spPr>
        </p:pic>
        <p:pic>
          <p:nvPicPr>
            <p:cNvPr id="20" name="图片 19"/>
            <p:cNvPicPr>
              <a:picLocks noChangeAspect="1"/>
            </p:cNvPicPr>
            <p:nvPr/>
          </p:nvPicPr>
          <p:blipFill>
            <a:blip r:embed="rId4" cstate="email">
              <a:duotone>
                <a:schemeClr val="accent1">
                  <a:shade val="45000"/>
                  <a:satMod val="135000"/>
                </a:schemeClr>
                <a:prstClr val="white"/>
              </a:duotone>
            </a:blip>
            <a:stretch>
              <a:fillRect/>
            </a:stretch>
          </p:blipFill>
          <p:spPr>
            <a:xfrm>
              <a:off x="4232955" y="2216252"/>
              <a:ext cx="3713764" cy="2204516"/>
            </a:xfrm>
            <a:prstGeom prst="rect">
              <a:avLst/>
            </a:prstGeom>
          </p:spPr>
        </p:pic>
      </p:grpSp>
      <p:sp>
        <p:nvSpPr>
          <p:cNvPr id="21" name="Freeform 5"/>
          <p:cNvSpPr/>
          <p:nvPr/>
        </p:nvSpPr>
        <p:spPr bwMode="auto">
          <a:xfrm rot="5400000">
            <a:off x="905834" y="3288297"/>
            <a:ext cx="938194" cy="8315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p:nvPr/>
        </p:nvSpPr>
        <p:spPr bwMode="auto">
          <a:xfrm rot="5400000">
            <a:off x="2762922" y="1833729"/>
            <a:ext cx="938194" cy="8315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
          <p:cNvSpPr/>
          <p:nvPr/>
        </p:nvSpPr>
        <p:spPr bwMode="auto">
          <a:xfrm rot="5400000">
            <a:off x="8519372" y="1833729"/>
            <a:ext cx="938194" cy="8315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5"/>
          <p:cNvSpPr/>
          <p:nvPr/>
        </p:nvSpPr>
        <p:spPr bwMode="auto">
          <a:xfrm rot="5400000">
            <a:off x="10269721" y="3109958"/>
            <a:ext cx="938194" cy="8315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25400">
            <a:solidFill>
              <a:schemeClr val="bg1"/>
            </a:soli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8"/>
          <p:cNvGrpSpPr>
            <a:grpSpLocks noChangeAspect="1"/>
          </p:cNvGrpSpPr>
          <p:nvPr/>
        </p:nvGrpSpPr>
        <p:grpSpPr bwMode="auto">
          <a:xfrm>
            <a:off x="1209483" y="3526495"/>
            <a:ext cx="330896" cy="362571"/>
            <a:chOff x="3437" y="2282"/>
            <a:chExt cx="679" cy="744"/>
          </a:xfrm>
          <a:solidFill>
            <a:schemeClr val="bg1"/>
          </a:solidFill>
        </p:grpSpPr>
        <p:sp>
          <p:nvSpPr>
            <p:cNvPr id="26"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13"/>
          <p:cNvGrpSpPr>
            <a:grpSpLocks noChangeAspect="1"/>
          </p:cNvGrpSpPr>
          <p:nvPr/>
        </p:nvGrpSpPr>
        <p:grpSpPr bwMode="auto">
          <a:xfrm>
            <a:off x="8833405" y="2065919"/>
            <a:ext cx="362851" cy="367134"/>
            <a:chOff x="2426" y="2781"/>
            <a:chExt cx="593" cy="600"/>
          </a:xfrm>
          <a:solidFill>
            <a:schemeClr val="bg1"/>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18"/>
          <p:cNvGrpSpPr>
            <a:grpSpLocks noChangeAspect="1"/>
          </p:cNvGrpSpPr>
          <p:nvPr/>
        </p:nvGrpSpPr>
        <p:grpSpPr bwMode="auto">
          <a:xfrm>
            <a:off x="3043556" y="2047332"/>
            <a:ext cx="376925" cy="351225"/>
            <a:chOff x="3802" y="2858"/>
            <a:chExt cx="616" cy="574"/>
          </a:xfrm>
          <a:solidFill>
            <a:schemeClr val="bg1"/>
          </a:solidFill>
        </p:grpSpPr>
        <p:sp>
          <p:nvSpPr>
            <p:cNvPr id="3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Freeform 108"/>
          <p:cNvSpPr>
            <a:spLocks noEditPoints="1"/>
          </p:cNvSpPr>
          <p:nvPr/>
        </p:nvSpPr>
        <p:spPr bwMode="auto">
          <a:xfrm>
            <a:off x="10516251" y="3337252"/>
            <a:ext cx="445135" cy="446737"/>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91416" tIns="45708" rIns="91416" bIns="45708" numCol="1" anchor="t" anchorCtr="0" compatLnSpc="1"/>
          <a:lstStyle/>
          <a:p>
            <a:endParaRPr lang="zh-CN" altLang="en-US" sz="2400" b="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94"/>
          <p:cNvSpPr txBox="1"/>
          <p:nvPr/>
        </p:nvSpPr>
        <p:spPr>
          <a:xfrm>
            <a:off x="1557455" y="2061204"/>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数据</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分析</a:t>
            </a:r>
          </a:p>
        </p:txBody>
      </p:sp>
      <p:sp>
        <p:nvSpPr>
          <p:cNvPr id="40" name="文本框 95"/>
          <p:cNvSpPr txBox="1"/>
          <p:nvPr/>
        </p:nvSpPr>
        <p:spPr>
          <a:xfrm>
            <a:off x="1557455" y="4351924"/>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会议</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记录</a:t>
            </a:r>
          </a:p>
        </p:txBody>
      </p:sp>
      <p:sp>
        <p:nvSpPr>
          <p:cNvPr id="41" name="文本框 96"/>
          <p:cNvSpPr txBox="1"/>
          <p:nvPr/>
        </p:nvSpPr>
        <p:spPr>
          <a:xfrm>
            <a:off x="2370354" y="3213032"/>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人力</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资源</a:t>
            </a:r>
          </a:p>
        </p:txBody>
      </p:sp>
      <p:sp>
        <p:nvSpPr>
          <p:cNvPr id="45" name="文本框 97"/>
          <p:cNvSpPr txBox="1"/>
          <p:nvPr/>
        </p:nvSpPr>
        <p:spPr>
          <a:xfrm>
            <a:off x="8919910" y="3213032"/>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电脑</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安全</a:t>
            </a:r>
          </a:p>
        </p:txBody>
      </p:sp>
      <p:sp>
        <p:nvSpPr>
          <p:cNvPr id="46" name="文本框 98"/>
          <p:cNvSpPr txBox="1"/>
          <p:nvPr/>
        </p:nvSpPr>
        <p:spPr>
          <a:xfrm>
            <a:off x="9739557" y="4351924"/>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策划</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执行</a:t>
            </a:r>
          </a:p>
        </p:txBody>
      </p:sp>
      <p:sp>
        <p:nvSpPr>
          <p:cNvPr id="47" name="文本框 99"/>
          <p:cNvSpPr txBox="1"/>
          <p:nvPr/>
        </p:nvSpPr>
        <p:spPr>
          <a:xfrm>
            <a:off x="9754068" y="2061204"/>
            <a:ext cx="912756" cy="707702"/>
          </a:xfrm>
          <a:prstGeom prst="rect">
            <a:avLst/>
          </a:prstGeom>
          <a:noFill/>
        </p:spPr>
        <p:txBody>
          <a:bodyPr wrap="square" rtlCol="0">
            <a:spAutoFit/>
          </a:bodyPr>
          <a:lstStyle/>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统计</a:t>
            </a:r>
            <a:endParaRPr lang="en-US" altLang="zh-CN" sz="2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prstClr val="white"/>
                </a:solidFill>
                <a:latin typeface="Arial" panose="020B0604020202020204" pitchFamily="34" charset="0"/>
                <a:ea typeface="微软雅黑" panose="020B0503020204020204" pitchFamily="34" charset="-122"/>
                <a:sym typeface="Arial" panose="020B0604020202020204" pitchFamily="34" charset="0"/>
              </a:rPr>
              <a:t>分析</a:t>
            </a:r>
          </a:p>
        </p:txBody>
      </p:sp>
      <p:sp>
        <p:nvSpPr>
          <p:cNvPr id="48" name="文本框 4"/>
          <p:cNvSpPr txBox="1"/>
          <p:nvPr/>
        </p:nvSpPr>
        <p:spPr>
          <a:xfrm>
            <a:off x="883690" y="5674944"/>
            <a:ext cx="10147198" cy="784830"/>
          </a:xfrm>
          <a:prstGeom prst="rect">
            <a:avLst/>
          </a:prstGeom>
          <a:noFill/>
        </p:spPr>
        <p:txBody>
          <a:bodyPr wrap="square" rtlCol="0">
            <a:spAutoFit/>
          </a:bodyPr>
          <a:lstStyle/>
          <a:p>
            <a:pPr fontAlgn="base">
              <a:lnSpc>
                <a:spcPct val="125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此处添加详细文本描述，建议与标题相关并符合整体语言风格，语言描述尽量简洁生动。尽量将每页幻灯片的字数控制在</a:t>
            </a:r>
            <a:r>
              <a:rPr lang="en-US" altLang="zh-CN" sz="1200" kern="0" dirty="0">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200" kern="0" dirty="0">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200" kern="0" dirty="0">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200" kern="0" dirty="0">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分钟之内。此处添加详细文本描述。此处添加详细文本描述，建议与标题相关并符合整体语言风格，语言描述尽量简洁生动。尽量将每页幻灯片的字数控制在</a:t>
            </a:r>
            <a:r>
              <a:rPr lang="en-US" altLang="zh-CN" sz="1200" kern="0" dirty="0">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200" kern="0" dirty="0">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200" kern="0" dirty="0">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200" kern="0" dirty="0">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a:t>
            </a:r>
            <a:endParaRPr lang="en-US" altLang="zh-CN" sz="1200" kern="0" dirty="0">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22" presetClass="entr" presetSubtype="2"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22" presetClass="entr" presetSubtype="8"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nodeType="withEffect">
                                  <p:stCondLst>
                                    <p:cond delay="10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100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53" presetClass="entr" presetSubtype="16" fill="hold" grpId="0" nodeType="withEffect">
                                  <p:stCondLst>
                                    <p:cond delay="1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100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22" presetClass="entr" presetSubtype="2" fill="hold" nodeType="withEffect">
                                  <p:stCondLst>
                                    <p:cond delay="1500"/>
                                  </p:stCondLst>
                                  <p:childTnLst>
                                    <p:set>
                                      <p:cBhvr>
                                        <p:cTn id="65" dur="1" fill="hold">
                                          <p:stCondLst>
                                            <p:cond delay="0"/>
                                          </p:stCondLst>
                                        </p:cTn>
                                        <p:tgtEl>
                                          <p:spTgt spid="11"/>
                                        </p:tgtEl>
                                        <p:attrNameLst>
                                          <p:attrName>style.visibility</p:attrName>
                                        </p:attrNameLst>
                                      </p:cBhvr>
                                      <p:to>
                                        <p:strVal val="visible"/>
                                      </p:to>
                                    </p:set>
                                    <p:animEffect transition="in" filter="wipe(right)">
                                      <p:cBhvr>
                                        <p:cTn id="66" dur="500"/>
                                        <p:tgtEl>
                                          <p:spTgt spid="11"/>
                                        </p:tgtEl>
                                      </p:cBhvr>
                                    </p:animEffect>
                                  </p:childTnLst>
                                </p:cTn>
                              </p:par>
                              <p:par>
                                <p:cTn id="67" presetID="22" presetClass="entr" presetSubtype="8" fill="hold" nodeType="withEffect">
                                  <p:stCondLst>
                                    <p:cond delay="150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nodeType="withEffect">
                                  <p:stCondLst>
                                    <p:cond delay="200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200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200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par>
                                <p:cTn id="95" presetID="53" presetClass="entr" presetSubtype="16" fill="hold" grpId="0" nodeType="withEffect">
                                  <p:stCondLst>
                                    <p:cond delay="200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p:stCondLst>
                                    <p:cond delay="20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200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22" presetClass="entr" presetSubtype="2" fill="hold" nodeType="withEffect">
                                  <p:stCondLst>
                                    <p:cond delay="2500"/>
                                  </p:stCondLst>
                                  <p:childTnLst>
                                    <p:set>
                                      <p:cBhvr>
                                        <p:cTn id="111" dur="1" fill="hold">
                                          <p:stCondLst>
                                            <p:cond delay="0"/>
                                          </p:stCondLst>
                                        </p:cTn>
                                        <p:tgtEl>
                                          <p:spTgt spid="10"/>
                                        </p:tgtEl>
                                        <p:attrNameLst>
                                          <p:attrName>style.visibility</p:attrName>
                                        </p:attrNameLst>
                                      </p:cBhvr>
                                      <p:to>
                                        <p:strVal val="visible"/>
                                      </p:to>
                                    </p:set>
                                    <p:animEffect transition="in" filter="wipe(right)">
                                      <p:cBhvr>
                                        <p:cTn id="112" dur="500"/>
                                        <p:tgtEl>
                                          <p:spTgt spid="10"/>
                                        </p:tgtEl>
                                      </p:cBhvr>
                                    </p:animEffect>
                                  </p:childTnLst>
                                </p:cTn>
                              </p:par>
                              <p:par>
                                <p:cTn id="113" presetID="22" presetClass="entr" presetSubtype="8" fill="hold" nodeType="withEffect">
                                  <p:stCondLst>
                                    <p:cond delay="250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par>
                                <p:cTn id="116" presetID="53" presetClass="entr" presetSubtype="16" fill="hold" grpId="0" nodeType="withEffect">
                                  <p:stCondLst>
                                    <p:cond delay="300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par>
                                <p:cTn id="121" presetID="53" presetClass="entr" presetSubtype="16" fill="hold" grpId="0" nodeType="withEffect">
                                  <p:stCondLst>
                                    <p:cond delay="30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par>
                                <p:cTn id="126" presetID="53" presetClass="entr" presetSubtype="16" fill="hold" grpId="0" nodeType="withEffect">
                                  <p:stCondLst>
                                    <p:cond delay="300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fltVal val="0"/>
                                          </p:val>
                                        </p:tav>
                                        <p:tav tm="100000">
                                          <p:val>
                                            <p:strVal val="#ppt_h"/>
                                          </p:val>
                                        </p:tav>
                                      </p:tavLst>
                                    </p:anim>
                                    <p:animEffect transition="in" filter="fade">
                                      <p:cBhvr>
                                        <p:cTn id="130" dur="500"/>
                                        <p:tgtEl>
                                          <p:spTgt spid="17"/>
                                        </p:tgtEl>
                                      </p:cBhvr>
                                    </p:animEffect>
                                  </p:childTnLst>
                                </p:cTn>
                              </p:par>
                              <p:par>
                                <p:cTn id="131" presetID="53" presetClass="entr" presetSubtype="16" fill="hold" grpId="0" nodeType="withEffect">
                                  <p:stCondLst>
                                    <p:cond delay="300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childTnLst>
                          </p:cTn>
                        </p:par>
                        <p:par>
                          <p:cTn id="136" fill="hold">
                            <p:stCondLst>
                              <p:cond delay="2500"/>
                            </p:stCondLst>
                            <p:childTnLst>
                              <p:par>
                                <p:cTn id="137" presetID="42" presetClass="entr" presetSubtype="0" fill="hold" grpId="0" nodeType="after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1000"/>
                                        <p:tgtEl>
                                          <p:spTgt spid="48"/>
                                        </p:tgtEl>
                                      </p:cBhvr>
                                    </p:animEffect>
                                    <p:anim calcmode="lin" valueType="num">
                                      <p:cBhvr>
                                        <p:cTn id="140" dur="1000" fill="hold"/>
                                        <p:tgtEl>
                                          <p:spTgt spid="48"/>
                                        </p:tgtEl>
                                        <p:attrNameLst>
                                          <p:attrName>ppt_x</p:attrName>
                                        </p:attrNameLst>
                                      </p:cBhvr>
                                      <p:tavLst>
                                        <p:tav tm="0">
                                          <p:val>
                                            <p:strVal val="#ppt_x"/>
                                          </p:val>
                                        </p:tav>
                                        <p:tav tm="100000">
                                          <p:val>
                                            <p:strVal val="#ppt_x"/>
                                          </p:val>
                                        </p:tav>
                                      </p:tavLst>
                                    </p:anim>
                                    <p:anim calcmode="lin" valueType="num">
                                      <p:cBhvr>
                                        <p:cTn id="14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13" grpId="0" animBg="1"/>
      <p:bldP spid="14" grpId="0" animBg="1"/>
      <p:bldP spid="15" grpId="0" animBg="1"/>
      <p:bldP spid="16" grpId="0" animBg="1"/>
      <p:bldP spid="17" grpId="0" animBg="1"/>
      <p:bldP spid="21" grpId="0" animBg="1"/>
      <p:bldP spid="22" grpId="0" animBg="1"/>
      <p:bldP spid="23" grpId="0" animBg="1"/>
      <p:bldP spid="24" grpId="0" animBg="1"/>
      <p:bldP spid="38" grpId="0" animBg="1"/>
      <p:bldP spid="39" grpId="0"/>
      <p:bldP spid="40" grpId="0"/>
      <p:bldP spid="41"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1777777" y="1668471"/>
            <a:ext cx="2663274" cy="1996700"/>
            <a:chOff x="1777107" y="1628800"/>
            <a:chExt cx="2664296" cy="1997467"/>
          </a:xfrm>
        </p:grpSpPr>
        <p:grpSp>
          <p:nvGrpSpPr>
            <p:cNvPr id="7" name="组合 6"/>
            <p:cNvGrpSpPr/>
            <p:nvPr/>
          </p:nvGrpSpPr>
          <p:grpSpPr>
            <a:xfrm>
              <a:off x="1777107" y="1628800"/>
              <a:ext cx="2664296" cy="1997467"/>
              <a:chOff x="1944563" y="1916832"/>
              <a:chExt cx="2977456" cy="2232248"/>
            </a:xfrm>
          </p:grpSpPr>
          <p:sp>
            <p:nvSpPr>
              <p:cNvPr id="9" name="圆角矩形 8"/>
              <p:cNvSpPr/>
              <p:nvPr/>
            </p:nvSpPr>
            <p:spPr>
              <a:xfrm>
                <a:off x="1944563" y="1916832"/>
                <a:ext cx="2977456" cy="2232248"/>
              </a:xfrm>
              <a:prstGeom prst="roundRect">
                <a:avLst>
                  <a:gd name="adj" fmla="val 12288"/>
                </a:avLst>
              </a:prstGeom>
              <a:blipFill dpi="0" rotWithShape="1">
                <a:blip r:embed="rId3" cstate="email">
                  <a:duotone>
                    <a:schemeClr val="accent1">
                      <a:shade val="45000"/>
                      <a:satMod val="135000"/>
                    </a:schemeClr>
                    <a:prstClr val="white"/>
                  </a:duotone>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9"/>
            <p:cNvSpPr txBox="1"/>
            <p:nvPr/>
          </p:nvSpPr>
          <p:spPr>
            <a:xfrm>
              <a:off x="2641203" y="3140968"/>
              <a:ext cx="932748" cy="436413"/>
            </a:xfrm>
            <a:prstGeom prst="rect">
              <a:avLst/>
            </a:prstGeom>
            <a:noFill/>
            <a:effectLst/>
          </p:spPr>
          <p:txBody>
            <a:bodyPr wrap="square" lIns="68552" tIns="34275" rIns="68552" bIns="34275" rtlCol="0">
              <a:spAutoFit/>
            </a:bodyPr>
            <a:lstStyle/>
            <a:p>
              <a:pPr marL="0" lvl="1" algn="ct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1" name="组合 10"/>
          <p:cNvGrpSpPr/>
          <p:nvPr/>
        </p:nvGrpSpPr>
        <p:grpSpPr>
          <a:xfrm>
            <a:off x="4800954" y="1668471"/>
            <a:ext cx="2592273" cy="1947832"/>
            <a:chOff x="4801443" y="1628800"/>
            <a:chExt cx="2593268" cy="1948580"/>
          </a:xfrm>
        </p:grpSpPr>
        <p:grpSp>
          <p:nvGrpSpPr>
            <p:cNvPr id="12" name="组合 11"/>
            <p:cNvGrpSpPr/>
            <p:nvPr/>
          </p:nvGrpSpPr>
          <p:grpSpPr>
            <a:xfrm>
              <a:off x="4801443" y="1628800"/>
              <a:ext cx="2593268" cy="1944216"/>
              <a:chOff x="1944563" y="1916832"/>
              <a:chExt cx="2977456" cy="2232248"/>
            </a:xfrm>
          </p:grpSpPr>
          <p:sp>
            <p:nvSpPr>
              <p:cNvPr id="14" name="圆角矩形 13"/>
              <p:cNvSpPr/>
              <p:nvPr/>
            </p:nvSpPr>
            <p:spPr>
              <a:xfrm>
                <a:off x="1944563" y="1916832"/>
                <a:ext cx="2977456" cy="2232248"/>
              </a:xfrm>
              <a:prstGeom prst="roundRect">
                <a:avLst>
                  <a:gd name="adj" fmla="val 12288"/>
                </a:avLst>
              </a:prstGeom>
              <a:blipFill dpi="0" rotWithShape="1">
                <a:blip r:embed="rId4" cstate="email">
                  <a:duotone>
                    <a:schemeClr val="accent1">
                      <a:shade val="45000"/>
                      <a:satMod val="135000"/>
                    </a:schemeClr>
                    <a:prstClr val="white"/>
                  </a:duotone>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9"/>
            <p:cNvSpPr txBox="1"/>
            <p:nvPr/>
          </p:nvSpPr>
          <p:spPr>
            <a:xfrm>
              <a:off x="5665538" y="3140968"/>
              <a:ext cx="907883" cy="436412"/>
            </a:xfrm>
            <a:prstGeom prst="rect">
              <a:avLst/>
            </a:prstGeom>
            <a:noFill/>
            <a:effectLst/>
          </p:spPr>
          <p:txBody>
            <a:bodyPr wrap="square" lIns="68552" tIns="34275" rIns="68552" bIns="34275" rtlCol="0">
              <a:spAutoFit/>
            </a:bodyPr>
            <a:lstStyle/>
            <a:p>
              <a:pPr marL="0" lvl="1" algn="ct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6" name="组合 15"/>
          <p:cNvGrpSpPr/>
          <p:nvPr/>
        </p:nvGrpSpPr>
        <p:grpSpPr>
          <a:xfrm>
            <a:off x="7775580" y="1668471"/>
            <a:ext cx="2592273" cy="1947832"/>
            <a:chOff x="7777211" y="1628800"/>
            <a:chExt cx="2593268" cy="1948580"/>
          </a:xfrm>
        </p:grpSpPr>
        <p:grpSp>
          <p:nvGrpSpPr>
            <p:cNvPr id="17" name="组合 16"/>
            <p:cNvGrpSpPr/>
            <p:nvPr/>
          </p:nvGrpSpPr>
          <p:grpSpPr>
            <a:xfrm>
              <a:off x="7777211" y="1628800"/>
              <a:ext cx="2593268" cy="1944216"/>
              <a:chOff x="1944563" y="1916832"/>
              <a:chExt cx="2977456" cy="2232248"/>
            </a:xfrm>
          </p:grpSpPr>
          <p:sp>
            <p:nvSpPr>
              <p:cNvPr id="19" name="圆角矩形 18"/>
              <p:cNvSpPr/>
              <p:nvPr/>
            </p:nvSpPr>
            <p:spPr>
              <a:xfrm>
                <a:off x="1944563" y="1916832"/>
                <a:ext cx="2977456" cy="2232248"/>
              </a:xfrm>
              <a:prstGeom prst="roundRect">
                <a:avLst>
                  <a:gd name="adj" fmla="val 12288"/>
                </a:avLst>
              </a:prstGeom>
              <a:blipFill dpi="0" rotWithShape="1">
                <a:blip r:embed="rId5" cstate="email">
                  <a:duotone>
                    <a:schemeClr val="accent1">
                      <a:shade val="45000"/>
                      <a:satMod val="135000"/>
                    </a:schemeClr>
                    <a:prstClr val="white"/>
                  </a:duotone>
                </a:blip>
                <a:srcRect/>
                <a:stretch>
                  <a:fillRect/>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9"/>
            <p:cNvSpPr txBox="1"/>
            <p:nvPr/>
          </p:nvSpPr>
          <p:spPr>
            <a:xfrm>
              <a:off x="8689875" y="3140968"/>
              <a:ext cx="859314" cy="436412"/>
            </a:xfrm>
            <a:prstGeom prst="rect">
              <a:avLst/>
            </a:prstGeom>
            <a:noFill/>
            <a:effectLst/>
          </p:spPr>
          <p:txBody>
            <a:bodyPr wrap="square" lIns="68552" tIns="34275" rIns="68552" bIns="34275" rtlCol="0">
              <a:spAutoFit/>
            </a:bodyPr>
            <a:lstStyle/>
            <a:p>
              <a:pPr marL="0" lvl="1" algn="ct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21" name="组合 20"/>
          <p:cNvGrpSpPr/>
          <p:nvPr/>
        </p:nvGrpSpPr>
        <p:grpSpPr>
          <a:xfrm>
            <a:off x="2566679" y="3840278"/>
            <a:ext cx="1135500" cy="1135500"/>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9"/>
            <p:cNvSpPr>
              <a:spLocks noChangeAspect="1"/>
            </p:cNvSpPr>
            <p:nvPr/>
          </p:nvSpPr>
          <p:spPr>
            <a:xfrm>
              <a:off x="1849815" y="3182018"/>
              <a:ext cx="1050629" cy="105063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2926110" y="4216915"/>
            <a:ext cx="422988" cy="390008"/>
            <a:chOff x="7339246" y="1487600"/>
            <a:chExt cx="423150" cy="390158"/>
          </a:xfrm>
        </p:grpSpPr>
        <p:sp>
          <p:nvSpPr>
            <p:cNvPr id="25"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2281609" y="5207907"/>
            <a:ext cx="1655873" cy="906700"/>
            <a:chOff x="2496862" y="3984275"/>
            <a:chExt cx="1656509" cy="907048"/>
          </a:xfrm>
        </p:grpSpPr>
        <p:grpSp>
          <p:nvGrpSpPr>
            <p:cNvPr id="29" name="组合 28"/>
            <p:cNvGrpSpPr/>
            <p:nvPr/>
          </p:nvGrpSpPr>
          <p:grpSpPr>
            <a:xfrm>
              <a:off x="2496862" y="4268366"/>
              <a:ext cx="153894" cy="316670"/>
              <a:chOff x="5300663" y="2555875"/>
              <a:chExt cx="165100" cy="339726"/>
            </a:xfrm>
          </p:grpSpPr>
          <p:sp>
            <p:nvSpPr>
              <p:cNvPr id="34"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2699205" y="3984275"/>
              <a:ext cx="1333743" cy="907048"/>
              <a:chOff x="4271689" y="1207551"/>
              <a:chExt cx="1333743" cy="907048"/>
            </a:xfrm>
          </p:grpSpPr>
          <p:sp>
            <p:nvSpPr>
              <p:cNvPr id="32" name="文本框 30"/>
              <p:cNvSpPr txBox="1"/>
              <p:nvPr/>
            </p:nvSpPr>
            <p:spPr>
              <a:xfrm>
                <a:off x="4283968" y="1207551"/>
                <a:ext cx="1276564" cy="369474"/>
              </a:xfrm>
              <a:prstGeom prst="rect">
                <a:avLst/>
              </a:prstGeom>
              <a:noFill/>
            </p:spPr>
            <p:txBody>
              <a:bodyPr wrap="square" rtlCol="0">
                <a:spAutoFit/>
              </a:bodyPr>
              <a:lstStyle/>
              <a:p>
                <a:pPr algn="ct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3" name="文本框 31"/>
              <p:cNvSpPr txBox="1"/>
              <p:nvPr/>
            </p:nvSpPr>
            <p:spPr>
              <a:xfrm>
                <a:off x="4271689" y="1504967"/>
                <a:ext cx="1333743" cy="609632"/>
              </a:xfrm>
              <a:prstGeom prst="rect">
                <a:avLst/>
              </a:prstGeom>
              <a:noFill/>
            </p:spPr>
            <p:txBody>
              <a:bodyPr wrap="square" rtlCol="0">
                <a:spAutoFit/>
              </a:bodyPr>
              <a:lstStyle/>
              <a:p>
                <a:pPr algn="ctr">
                  <a:lnSpc>
                    <a:spcPct val="120000"/>
                  </a:lnSpc>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点击添加内容点击添加内容</a:t>
                </a:r>
              </a:p>
            </p:txBody>
          </p:sp>
        </p:grpSp>
        <p:sp>
          <p:nvSpPr>
            <p:cNvPr id="3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5520757" y="3877245"/>
            <a:ext cx="1135500" cy="1135500"/>
            <a:chOff x="1677608" y="2996952"/>
            <a:chExt cx="1395643" cy="1395643"/>
          </a:xfrm>
        </p:grpSpPr>
        <p:sp>
          <p:nvSpPr>
            <p:cNvPr id="3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29"/>
            <p:cNvSpPr>
              <a:spLocks noChangeAspect="1"/>
            </p:cNvSpPr>
            <p:nvPr/>
          </p:nvSpPr>
          <p:spPr>
            <a:xfrm>
              <a:off x="1850114" y="3169458"/>
              <a:ext cx="1050630" cy="1050630"/>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5871659" y="4254070"/>
            <a:ext cx="448682" cy="456837"/>
            <a:chOff x="2000378" y="1974523"/>
            <a:chExt cx="576064" cy="586534"/>
          </a:xfrm>
        </p:grpSpPr>
        <p:sp>
          <p:nvSpPr>
            <p:cNvPr id="41"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04" tIns="45702" rIns="91404" bIns="45702" numCol="1" anchor="t" anchorCtr="0" compatLnSpc="1"/>
            <a:lstStyle/>
            <a:p>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5232543" y="5207907"/>
            <a:ext cx="1655841" cy="906700"/>
            <a:chOff x="2496894" y="3984275"/>
            <a:chExt cx="1656477" cy="907048"/>
          </a:xfrm>
        </p:grpSpPr>
        <p:grpSp>
          <p:nvGrpSpPr>
            <p:cNvPr id="47" name="组合 46"/>
            <p:cNvGrpSpPr/>
            <p:nvPr/>
          </p:nvGrpSpPr>
          <p:grpSpPr>
            <a:xfrm>
              <a:off x="2496894" y="4268381"/>
              <a:ext cx="153895" cy="316672"/>
              <a:chOff x="5300663" y="2555875"/>
              <a:chExt cx="165100" cy="339726"/>
            </a:xfrm>
          </p:grpSpPr>
          <p:sp>
            <p:nvSpPr>
              <p:cNvPr id="52" name="Oval 19"/>
              <p:cNvSpPr>
                <a:spLocks noChangeArrowheads="1"/>
              </p:cNvSpPr>
              <p:nvPr/>
            </p:nvSpPr>
            <p:spPr bwMode="auto">
              <a:xfrm>
                <a:off x="5353051" y="2555875"/>
                <a:ext cx="63500" cy="6032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2699205" y="3984275"/>
              <a:ext cx="1333743" cy="907048"/>
              <a:chOff x="4271689" y="1207551"/>
              <a:chExt cx="1333743" cy="907048"/>
            </a:xfrm>
          </p:grpSpPr>
          <p:sp>
            <p:nvSpPr>
              <p:cNvPr id="50" name="文本框 30"/>
              <p:cNvSpPr txBox="1"/>
              <p:nvPr/>
            </p:nvSpPr>
            <p:spPr>
              <a:xfrm>
                <a:off x="4283968" y="1207551"/>
                <a:ext cx="1276564" cy="369474"/>
              </a:xfrm>
              <a:prstGeom prst="rect">
                <a:avLst/>
              </a:prstGeom>
              <a:noFill/>
            </p:spPr>
            <p:txBody>
              <a:bodyPr wrap="square" rtlCol="0">
                <a:spAutoFit/>
              </a:bodyPr>
              <a:lstStyle/>
              <a:p>
                <a:pPr algn="ct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1" name="文本框 31"/>
              <p:cNvSpPr txBox="1"/>
              <p:nvPr/>
            </p:nvSpPr>
            <p:spPr>
              <a:xfrm>
                <a:off x="4271689" y="1504967"/>
                <a:ext cx="1333743" cy="609632"/>
              </a:xfrm>
              <a:prstGeom prst="rect">
                <a:avLst/>
              </a:prstGeom>
              <a:noFill/>
            </p:spPr>
            <p:txBody>
              <a:bodyPr wrap="square" rtlCol="0">
                <a:spAutoFit/>
              </a:bodyPr>
              <a:lstStyle/>
              <a:p>
                <a:pPr algn="ctr">
                  <a:lnSpc>
                    <a:spcPct val="120000"/>
                  </a:lnSpc>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点击添加内容点击添加内容</a:t>
                </a:r>
              </a:p>
            </p:txBody>
          </p:sp>
        </p:grpSp>
        <p:sp>
          <p:nvSpPr>
            <p:cNvPr id="49"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chemeClr val="accent2"/>
              </a:solidFill>
              <a:prstDash val="sysDash"/>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556992" y="3840739"/>
            <a:ext cx="1135500" cy="1135500"/>
            <a:chOff x="1677608" y="2996952"/>
            <a:chExt cx="1395643" cy="1395643"/>
          </a:xfrm>
        </p:grpSpPr>
        <p:sp>
          <p:nvSpPr>
            <p:cNvPr id="5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Oval 29"/>
            <p:cNvSpPr>
              <a:spLocks noChangeAspect="1"/>
            </p:cNvSpPr>
            <p:nvPr/>
          </p:nvSpPr>
          <p:spPr>
            <a:xfrm>
              <a:off x="1850114" y="3169458"/>
              <a:ext cx="1050630" cy="1050630"/>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Freeform 133"/>
          <p:cNvSpPr/>
          <p:nvPr/>
        </p:nvSpPr>
        <p:spPr bwMode="auto">
          <a:xfrm>
            <a:off x="8851347" y="4142406"/>
            <a:ext cx="546438" cy="492314"/>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57"/>
          <p:cNvGrpSpPr/>
          <p:nvPr/>
        </p:nvGrpSpPr>
        <p:grpSpPr>
          <a:xfrm>
            <a:off x="8255718" y="5207907"/>
            <a:ext cx="1655841" cy="906700"/>
            <a:chOff x="2496894" y="3984275"/>
            <a:chExt cx="1656477" cy="907048"/>
          </a:xfrm>
        </p:grpSpPr>
        <p:grpSp>
          <p:nvGrpSpPr>
            <p:cNvPr id="59" name="组合 58"/>
            <p:cNvGrpSpPr/>
            <p:nvPr/>
          </p:nvGrpSpPr>
          <p:grpSpPr>
            <a:xfrm>
              <a:off x="2496894" y="4268381"/>
              <a:ext cx="153895" cy="316672"/>
              <a:chOff x="5300663" y="2555875"/>
              <a:chExt cx="165100" cy="339726"/>
            </a:xfrm>
          </p:grpSpPr>
          <p:sp>
            <p:nvSpPr>
              <p:cNvPr id="64"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2699205" y="3984275"/>
              <a:ext cx="1333743" cy="907048"/>
              <a:chOff x="4271689" y="1207551"/>
              <a:chExt cx="1333743" cy="907048"/>
            </a:xfrm>
          </p:grpSpPr>
          <p:sp>
            <p:nvSpPr>
              <p:cNvPr id="62" name="文本框 30"/>
              <p:cNvSpPr txBox="1"/>
              <p:nvPr/>
            </p:nvSpPr>
            <p:spPr>
              <a:xfrm>
                <a:off x="4283968" y="1207551"/>
                <a:ext cx="1276564" cy="369474"/>
              </a:xfrm>
              <a:prstGeom prst="rect">
                <a:avLst/>
              </a:prstGeom>
              <a:noFill/>
            </p:spPr>
            <p:txBody>
              <a:bodyPr wrap="square" rtlCol="0">
                <a:spAutoFit/>
              </a:bodyPr>
              <a:lstStyle/>
              <a:p>
                <a:pPr algn="ct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3" name="文本框 31"/>
              <p:cNvSpPr txBox="1"/>
              <p:nvPr/>
            </p:nvSpPr>
            <p:spPr>
              <a:xfrm>
                <a:off x="4271689" y="1504967"/>
                <a:ext cx="1333743" cy="609632"/>
              </a:xfrm>
              <a:prstGeom prst="rect">
                <a:avLst/>
              </a:prstGeom>
              <a:noFill/>
            </p:spPr>
            <p:txBody>
              <a:bodyPr wrap="square" rtlCol="0">
                <a:spAutoFit/>
              </a:bodyPr>
              <a:lstStyle/>
              <a:p>
                <a:pPr algn="ctr">
                  <a:lnSpc>
                    <a:spcPct val="120000"/>
                  </a:lnSpc>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点击添加内容点击添加内容</a:t>
                </a:r>
              </a:p>
            </p:txBody>
          </p:sp>
        </p:grpSp>
        <p:sp>
          <p:nvSpPr>
            <p:cNvPr id="6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chemeClr val="accent3"/>
              </a:solidFill>
              <a:prstDash val="sysDash"/>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31"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 calcmode="lin" valueType="num">
                                      <p:cBhvr>
                                        <p:cTn id="16" dur="750" fill="hold"/>
                                        <p:tgtEl>
                                          <p:spTgt spid="6"/>
                                        </p:tgtEl>
                                        <p:attrNameLst>
                                          <p:attrName>style.rotation</p:attrName>
                                        </p:attrNameLst>
                                      </p:cBhvr>
                                      <p:tavLst>
                                        <p:tav tm="0">
                                          <p:val>
                                            <p:fltVal val="90"/>
                                          </p:val>
                                        </p:tav>
                                        <p:tav tm="100000">
                                          <p:val>
                                            <p:fltVal val="0"/>
                                          </p:val>
                                        </p:tav>
                                      </p:tavLst>
                                    </p:anim>
                                    <p:animEffect transition="in" filter="fade">
                                      <p:cBhvr>
                                        <p:cTn id="17" dur="750"/>
                                        <p:tgtEl>
                                          <p:spTgt spid="6"/>
                                        </p:tgtEl>
                                      </p:cBhvr>
                                    </p:animEffect>
                                  </p:childTnLst>
                                </p:cTn>
                              </p:par>
                              <p:par>
                                <p:cTn id="18" presetID="31" presetClass="entr" presetSubtype="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 calcmode="lin" valueType="num">
                                      <p:cBhvr>
                                        <p:cTn id="22" dur="750" fill="hold"/>
                                        <p:tgtEl>
                                          <p:spTgt spid="11"/>
                                        </p:tgtEl>
                                        <p:attrNameLst>
                                          <p:attrName>style.rotation</p:attrName>
                                        </p:attrNameLst>
                                      </p:cBhvr>
                                      <p:tavLst>
                                        <p:tav tm="0">
                                          <p:val>
                                            <p:fltVal val="90"/>
                                          </p:val>
                                        </p:tav>
                                        <p:tav tm="100000">
                                          <p:val>
                                            <p:fltVal val="0"/>
                                          </p:val>
                                        </p:tav>
                                      </p:tavLst>
                                    </p:anim>
                                    <p:animEffect transition="in" filter="fade">
                                      <p:cBhvr>
                                        <p:cTn id="23" dur="750"/>
                                        <p:tgtEl>
                                          <p:spTgt spid="11"/>
                                        </p:tgtEl>
                                      </p:cBhvr>
                                    </p:animEffect>
                                  </p:childTnLst>
                                </p:cTn>
                              </p:par>
                              <p:par>
                                <p:cTn id="24" presetID="31" presetClass="entr" presetSubtype="0" fill="hold" nodeType="withEffect">
                                  <p:stCondLst>
                                    <p:cond delay="10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750" fill="hold"/>
                                        <p:tgtEl>
                                          <p:spTgt spid="16"/>
                                        </p:tgtEl>
                                        <p:attrNameLst>
                                          <p:attrName>ppt_w</p:attrName>
                                        </p:attrNameLst>
                                      </p:cBhvr>
                                      <p:tavLst>
                                        <p:tav tm="0">
                                          <p:val>
                                            <p:fltVal val="0"/>
                                          </p:val>
                                        </p:tav>
                                        <p:tav tm="100000">
                                          <p:val>
                                            <p:strVal val="#ppt_w"/>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style.rotation</p:attrName>
                                        </p:attrNameLst>
                                      </p:cBhvr>
                                      <p:tavLst>
                                        <p:tav tm="0">
                                          <p:val>
                                            <p:fltVal val="90"/>
                                          </p:val>
                                        </p:tav>
                                        <p:tav tm="100000">
                                          <p:val>
                                            <p:fltVal val="0"/>
                                          </p:val>
                                        </p:tav>
                                      </p:tavLst>
                                    </p:anim>
                                    <p:animEffect transition="in" filter="fade">
                                      <p:cBhvr>
                                        <p:cTn id="29" dur="750"/>
                                        <p:tgtEl>
                                          <p:spTgt spid="16"/>
                                        </p:tgtEl>
                                      </p:cBhvr>
                                    </p:animEffect>
                                  </p:childTnLst>
                                </p:cTn>
                              </p:par>
                            </p:childTnLst>
                          </p:cTn>
                        </p:par>
                        <p:par>
                          <p:cTn id="30" fill="hold">
                            <p:stCondLst>
                              <p:cond delay="1500"/>
                            </p:stCondLst>
                            <p:childTnLst>
                              <p:par>
                                <p:cTn id="31" presetID="26"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290">
                                          <p:stCondLst>
                                            <p:cond delay="0"/>
                                          </p:stCondLst>
                                        </p:cTn>
                                        <p:tgtEl>
                                          <p:spTgt spid="21"/>
                                        </p:tgtEl>
                                      </p:cBhvr>
                                    </p:animEffect>
                                    <p:anim calcmode="lin" valueType="num">
                                      <p:cBhvr>
                                        <p:cTn id="3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39" dur="13">
                                          <p:stCondLst>
                                            <p:cond delay="325"/>
                                          </p:stCondLst>
                                        </p:cTn>
                                        <p:tgtEl>
                                          <p:spTgt spid="21"/>
                                        </p:tgtEl>
                                      </p:cBhvr>
                                      <p:to x="100000" y="60000"/>
                                    </p:animScale>
                                    <p:animScale>
                                      <p:cBhvr>
                                        <p:cTn id="40" dur="83" decel="50000">
                                          <p:stCondLst>
                                            <p:cond delay="338"/>
                                          </p:stCondLst>
                                        </p:cTn>
                                        <p:tgtEl>
                                          <p:spTgt spid="21"/>
                                        </p:tgtEl>
                                      </p:cBhvr>
                                      <p:to x="100000" y="100000"/>
                                    </p:animScale>
                                    <p:animScale>
                                      <p:cBhvr>
                                        <p:cTn id="41" dur="13">
                                          <p:stCondLst>
                                            <p:cond delay="656"/>
                                          </p:stCondLst>
                                        </p:cTn>
                                        <p:tgtEl>
                                          <p:spTgt spid="21"/>
                                        </p:tgtEl>
                                      </p:cBhvr>
                                      <p:to x="100000" y="80000"/>
                                    </p:animScale>
                                    <p:animScale>
                                      <p:cBhvr>
                                        <p:cTn id="42" dur="83" decel="50000">
                                          <p:stCondLst>
                                            <p:cond delay="669"/>
                                          </p:stCondLst>
                                        </p:cTn>
                                        <p:tgtEl>
                                          <p:spTgt spid="21"/>
                                        </p:tgtEl>
                                      </p:cBhvr>
                                      <p:to x="100000" y="100000"/>
                                    </p:animScale>
                                    <p:animScale>
                                      <p:cBhvr>
                                        <p:cTn id="43" dur="13">
                                          <p:stCondLst>
                                            <p:cond delay="821"/>
                                          </p:stCondLst>
                                        </p:cTn>
                                        <p:tgtEl>
                                          <p:spTgt spid="21"/>
                                        </p:tgtEl>
                                      </p:cBhvr>
                                      <p:to x="100000" y="90000"/>
                                    </p:animScale>
                                    <p:animScale>
                                      <p:cBhvr>
                                        <p:cTn id="44" dur="83" decel="50000">
                                          <p:stCondLst>
                                            <p:cond delay="834"/>
                                          </p:stCondLst>
                                        </p:cTn>
                                        <p:tgtEl>
                                          <p:spTgt spid="21"/>
                                        </p:tgtEl>
                                      </p:cBhvr>
                                      <p:to x="100000" y="100000"/>
                                    </p:animScale>
                                    <p:animScale>
                                      <p:cBhvr>
                                        <p:cTn id="45" dur="13">
                                          <p:stCondLst>
                                            <p:cond delay="904"/>
                                          </p:stCondLst>
                                        </p:cTn>
                                        <p:tgtEl>
                                          <p:spTgt spid="21"/>
                                        </p:tgtEl>
                                      </p:cBhvr>
                                      <p:to x="100000" y="95000"/>
                                    </p:animScale>
                                    <p:animScale>
                                      <p:cBhvr>
                                        <p:cTn id="46" dur="83" decel="50000">
                                          <p:stCondLst>
                                            <p:cond delay="917"/>
                                          </p:stCondLst>
                                        </p:cTn>
                                        <p:tgtEl>
                                          <p:spTgt spid="21"/>
                                        </p:tgtEl>
                                      </p:cBhvr>
                                      <p:to x="100000" y="100000"/>
                                    </p:animScale>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6" presetClass="entr" presetSubtype="0"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290">
                                          <p:stCondLst>
                                            <p:cond delay="0"/>
                                          </p:stCondLst>
                                        </p:cTn>
                                        <p:tgtEl>
                                          <p:spTgt spid="36"/>
                                        </p:tgtEl>
                                      </p:cBhvr>
                                    </p:animEffect>
                                    <p:anim calcmode="lin" valueType="num">
                                      <p:cBhvr>
                                        <p:cTn id="63"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68" dur="13">
                                          <p:stCondLst>
                                            <p:cond delay="325"/>
                                          </p:stCondLst>
                                        </p:cTn>
                                        <p:tgtEl>
                                          <p:spTgt spid="36"/>
                                        </p:tgtEl>
                                      </p:cBhvr>
                                      <p:to x="100000" y="60000"/>
                                    </p:animScale>
                                    <p:animScale>
                                      <p:cBhvr>
                                        <p:cTn id="69" dur="83" decel="50000">
                                          <p:stCondLst>
                                            <p:cond delay="338"/>
                                          </p:stCondLst>
                                        </p:cTn>
                                        <p:tgtEl>
                                          <p:spTgt spid="36"/>
                                        </p:tgtEl>
                                      </p:cBhvr>
                                      <p:to x="100000" y="100000"/>
                                    </p:animScale>
                                    <p:animScale>
                                      <p:cBhvr>
                                        <p:cTn id="70" dur="13">
                                          <p:stCondLst>
                                            <p:cond delay="656"/>
                                          </p:stCondLst>
                                        </p:cTn>
                                        <p:tgtEl>
                                          <p:spTgt spid="36"/>
                                        </p:tgtEl>
                                      </p:cBhvr>
                                      <p:to x="100000" y="80000"/>
                                    </p:animScale>
                                    <p:animScale>
                                      <p:cBhvr>
                                        <p:cTn id="71" dur="83" decel="50000">
                                          <p:stCondLst>
                                            <p:cond delay="669"/>
                                          </p:stCondLst>
                                        </p:cTn>
                                        <p:tgtEl>
                                          <p:spTgt spid="36"/>
                                        </p:tgtEl>
                                      </p:cBhvr>
                                      <p:to x="100000" y="100000"/>
                                    </p:animScale>
                                    <p:animScale>
                                      <p:cBhvr>
                                        <p:cTn id="72" dur="13">
                                          <p:stCondLst>
                                            <p:cond delay="821"/>
                                          </p:stCondLst>
                                        </p:cTn>
                                        <p:tgtEl>
                                          <p:spTgt spid="36"/>
                                        </p:tgtEl>
                                      </p:cBhvr>
                                      <p:to x="100000" y="90000"/>
                                    </p:animScale>
                                    <p:animScale>
                                      <p:cBhvr>
                                        <p:cTn id="73" dur="83" decel="50000">
                                          <p:stCondLst>
                                            <p:cond delay="834"/>
                                          </p:stCondLst>
                                        </p:cTn>
                                        <p:tgtEl>
                                          <p:spTgt spid="36"/>
                                        </p:tgtEl>
                                      </p:cBhvr>
                                      <p:to x="100000" y="100000"/>
                                    </p:animScale>
                                    <p:animScale>
                                      <p:cBhvr>
                                        <p:cTn id="74" dur="13">
                                          <p:stCondLst>
                                            <p:cond delay="904"/>
                                          </p:stCondLst>
                                        </p:cTn>
                                        <p:tgtEl>
                                          <p:spTgt spid="36"/>
                                        </p:tgtEl>
                                      </p:cBhvr>
                                      <p:to x="100000" y="95000"/>
                                    </p:animScale>
                                    <p:animScale>
                                      <p:cBhvr>
                                        <p:cTn id="75" dur="83" decel="50000">
                                          <p:stCondLst>
                                            <p:cond delay="917"/>
                                          </p:stCondLst>
                                        </p:cTn>
                                        <p:tgtEl>
                                          <p:spTgt spid="36"/>
                                        </p:tgtEl>
                                      </p:cBhvr>
                                      <p:to x="100000" y="100000"/>
                                    </p:animScale>
                                  </p:childTnLst>
                                </p:cTn>
                              </p:par>
                            </p:childTnLst>
                          </p:cTn>
                        </p:par>
                        <p:par>
                          <p:cTn id="76" fill="hold">
                            <p:stCondLst>
                              <p:cond delay="5500"/>
                            </p:stCondLst>
                            <p:childTnLst>
                              <p:par>
                                <p:cTn id="77" presetID="42" presetClass="entr" presetSubtype="0"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26" presetClass="entr" presetSubtype="0" fill="hold"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290">
                                          <p:stCondLst>
                                            <p:cond delay="0"/>
                                          </p:stCondLst>
                                        </p:cTn>
                                        <p:tgtEl>
                                          <p:spTgt spid="54"/>
                                        </p:tgtEl>
                                      </p:cBhvr>
                                    </p:animEffect>
                                    <p:anim calcmode="lin" valueType="num">
                                      <p:cBhvr>
                                        <p:cTn id="92"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97" dur="13">
                                          <p:stCondLst>
                                            <p:cond delay="325"/>
                                          </p:stCondLst>
                                        </p:cTn>
                                        <p:tgtEl>
                                          <p:spTgt spid="54"/>
                                        </p:tgtEl>
                                      </p:cBhvr>
                                      <p:to x="100000" y="60000"/>
                                    </p:animScale>
                                    <p:animScale>
                                      <p:cBhvr>
                                        <p:cTn id="98" dur="83" decel="50000">
                                          <p:stCondLst>
                                            <p:cond delay="338"/>
                                          </p:stCondLst>
                                        </p:cTn>
                                        <p:tgtEl>
                                          <p:spTgt spid="54"/>
                                        </p:tgtEl>
                                      </p:cBhvr>
                                      <p:to x="100000" y="100000"/>
                                    </p:animScale>
                                    <p:animScale>
                                      <p:cBhvr>
                                        <p:cTn id="99" dur="13">
                                          <p:stCondLst>
                                            <p:cond delay="656"/>
                                          </p:stCondLst>
                                        </p:cTn>
                                        <p:tgtEl>
                                          <p:spTgt spid="54"/>
                                        </p:tgtEl>
                                      </p:cBhvr>
                                      <p:to x="100000" y="80000"/>
                                    </p:animScale>
                                    <p:animScale>
                                      <p:cBhvr>
                                        <p:cTn id="100" dur="83" decel="50000">
                                          <p:stCondLst>
                                            <p:cond delay="669"/>
                                          </p:stCondLst>
                                        </p:cTn>
                                        <p:tgtEl>
                                          <p:spTgt spid="54"/>
                                        </p:tgtEl>
                                      </p:cBhvr>
                                      <p:to x="100000" y="100000"/>
                                    </p:animScale>
                                    <p:animScale>
                                      <p:cBhvr>
                                        <p:cTn id="101" dur="13">
                                          <p:stCondLst>
                                            <p:cond delay="821"/>
                                          </p:stCondLst>
                                        </p:cTn>
                                        <p:tgtEl>
                                          <p:spTgt spid="54"/>
                                        </p:tgtEl>
                                      </p:cBhvr>
                                      <p:to x="100000" y="90000"/>
                                    </p:animScale>
                                    <p:animScale>
                                      <p:cBhvr>
                                        <p:cTn id="102" dur="83" decel="50000">
                                          <p:stCondLst>
                                            <p:cond delay="834"/>
                                          </p:stCondLst>
                                        </p:cTn>
                                        <p:tgtEl>
                                          <p:spTgt spid="54"/>
                                        </p:tgtEl>
                                      </p:cBhvr>
                                      <p:to x="100000" y="100000"/>
                                    </p:animScale>
                                    <p:animScale>
                                      <p:cBhvr>
                                        <p:cTn id="103" dur="13">
                                          <p:stCondLst>
                                            <p:cond delay="904"/>
                                          </p:stCondLst>
                                        </p:cTn>
                                        <p:tgtEl>
                                          <p:spTgt spid="54"/>
                                        </p:tgtEl>
                                      </p:cBhvr>
                                      <p:to x="100000" y="95000"/>
                                    </p:animScale>
                                    <p:animScale>
                                      <p:cBhvr>
                                        <p:cTn id="104" dur="83" decel="50000">
                                          <p:stCondLst>
                                            <p:cond delay="917"/>
                                          </p:stCondLst>
                                        </p:cTn>
                                        <p:tgtEl>
                                          <p:spTgt spid="54"/>
                                        </p:tgtEl>
                                      </p:cBhvr>
                                      <p:to x="100000" y="100000"/>
                                    </p:animScale>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1000"/>
                                        <p:tgtEl>
                                          <p:spTgt spid="57"/>
                                        </p:tgtEl>
                                      </p:cBhvr>
                                    </p:animEffect>
                                    <p:anim calcmode="lin" valueType="num">
                                      <p:cBhvr>
                                        <p:cTn id="109" dur="1000" fill="hold"/>
                                        <p:tgtEl>
                                          <p:spTgt spid="57"/>
                                        </p:tgtEl>
                                        <p:attrNameLst>
                                          <p:attrName>ppt_x</p:attrName>
                                        </p:attrNameLst>
                                      </p:cBhvr>
                                      <p:tavLst>
                                        <p:tav tm="0">
                                          <p:val>
                                            <p:strVal val="#ppt_x"/>
                                          </p:val>
                                        </p:tav>
                                        <p:tav tm="100000">
                                          <p:val>
                                            <p:strVal val="#ppt_x"/>
                                          </p:val>
                                        </p:tav>
                                      </p:tavLst>
                                    </p:anim>
                                    <p:anim calcmode="lin" valueType="num">
                                      <p:cBhvr>
                                        <p:cTn id="110" dur="1000" fill="hold"/>
                                        <p:tgtEl>
                                          <p:spTgt spid="57"/>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42" presetClass="entr" presetSubtype="0" fill="hold" nodeType="after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1000"/>
                                        <p:tgtEl>
                                          <p:spTgt spid="58"/>
                                        </p:tgtEl>
                                      </p:cBhvr>
                                    </p:animEffect>
                                    <p:anim calcmode="lin" valueType="num">
                                      <p:cBhvr>
                                        <p:cTn id="115" dur="1000" fill="hold"/>
                                        <p:tgtEl>
                                          <p:spTgt spid="58"/>
                                        </p:tgtEl>
                                        <p:attrNameLst>
                                          <p:attrName>ppt_x</p:attrName>
                                        </p:attrNameLst>
                                      </p:cBhvr>
                                      <p:tavLst>
                                        <p:tav tm="0">
                                          <p:val>
                                            <p:strVal val="#ppt_x"/>
                                          </p:val>
                                        </p:tav>
                                        <p:tav tm="100000">
                                          <p:val>
                                            <p:strVal val="#ppt_x"/>
                                          </p:val>
                                        </p:tav>
                                      </p:tavLst>
                                    </p:anim>
                                    <p:anim calcmode="lin" valueType="num">
                                      <p:cBhvr>
                                        <p:cTn id="1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890747" y="1993059"/>
            <a:ext cx="2309654" cy="3672000"/>
            <a:chOff x="890747" y="1993059"/>
            <a:chExt cx="2309654" cy="3672000"/>
          </a:xfrm>
        </p:grpSpPr>
        <p:sp>
          <p:nvSpPr>
            <p:cNvPr id="7" name="圆角矩形 44"/>
            <p:cNvSpPr/>
            <p:nvPr/>
          </p:nvSpPr>
          <p:spPr>
            <a:xfrm>
              <a:off x="890747" y="1993059"/>
              <a:ext cx="2309654" cy="3672000"/>
            </a:xfrm>
            <a:prstGeom prst="roundRect">
              <a:avLst/>
            </a:prstGeom>
            <a:gradFill>
              <a:gsLst>
                <a:gs pos="100000">
                  <a:schemeClr val="bg1">
                    <a:lumMod val="85000"/>
                  </a:schemeClr>
                </a:gs>
                <a:gs pos="0">
                  <a:schemeClr val="bg1"/>
                </a:gs>
              </a:gsLst>
              <a:lin ang="5400000" scaled="1"/>
            </a:gradFill>
            <a:ln>
              <a:noFill/>
            </a:ln>
            <a:effectLst>
              <a:outerShdw blurRad="2413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44"/>
            <p:cNvSpPr/>
            <p:nvPr/>
          </p:nvSpPr>
          <p:spPr>
            <a:xfrm>
              <a:off x="966190" y="2064863"/>
              <a:ext cx="2158769" cy="3528392"/>
            </a:xfrm>
            <a:prstGeom prst="roundRect">
              <a:avLst/>
            </a:prstGeom>
            <a:gradFill>
              <a:gsLst>
                <a:gs pos="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3592218" y="1993059"/>
            <a:ext cx="2309654" cy="3672000"/>
            <a:chOff x="3592218" y="1993059"/>
            <a:chExt cx="2309654" cy="3672000"/>
          </a:xfrm>
        </p:grpSpPr>
        <p:sp>
          <p:nvSpPr>
            <p:cNvPr id="10" name="圆角矩形 44"/>
            <p:cNvSpPr/>
            <p:nvPr/>
          </p:nvSpPr>
          <p:spPr>
            <a:xfrm>
              <a:off x="3592218" y="1993059"/>
              <a:ext cx="2309654" cy="3672000"/>
            </a:xfrm>
            <a:prstGeom prst="roundRect">
              <a:avLst/>
            </a:prstGeom>
            <a:gradFill>
              <a:gsLst>
                <a:gs pos="100000">
                  <a:schemeClr val="bg1">
                    <a:lumMod val="85000"/>
                  </a:schemeClr>
                </a:gs>
                <a:gs pos="0">
                  <a:schemeClr val="bg1"/>
                </a:gs>
              </a:gsLst>
              <a:lin ang="5400000" scaled="1"/>
            </a:gradFill>
            <a:ln>
              <a:noFill/>
            </a:ln>
            <a:effectLst>
              <a:outerShdw blurRad="2413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44"/>
            <p:cNvSpPr/>
            <p:nvPr/>
          </p:nvSpPr>
          <p:spPr>
            <a:xfrm>
              <a:off x="3667661" y="2064863"/>
              <a:ext cx="2158769" cy="3528392"/>
            </a:xfrm>
            <a:prstGeom prst="roundRect">
              <a:avLst/>
            </a:prstGeom>
            <a:gradFill>
              <a:gsLst>
                <a:gs pos="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6293689" y="1993059"/>
            <a:ext cx="2309654" cy="3672000"/>
            <a:chOff x="6293689" y="1993059"/>
            <a:chExt cx="2309654" cy="3672000"/>
          </a:xfrm>
        </p:grpSpPr>
        <p:sp>
          <p:nvSpPr>
            <p:cNvPr id="13" name="圆角矩形 44"/>
            <p:cNvSpPr/>
            <p:nvPr/>
          </p:nvSpPr>
          <p:spPr>
            <a:xfrm>
              <a:off x="6293689" y="1993059"/>
              <a:ext cx="2309654" cy="3672000"/>
            </a:xfrm>
            <a:prstGeom prst="roundRect">
              <a:avLst/>
            </a:prstGeom>
            <a:gradFill>
              <a:gsLst>
                <a:gs pos="100000">
                  <a:schemeClr val="bg1">
                    <a:lumMod val="85000"/>
                  </a:schemeClr>
                </a:gs>
                <a:gs pos="0">
                  <a:schemeClr val="bg1"/>
                </a:gs>
              </a:gsLst>
              <a:lin ang="5400000" scaled="1"/>
            </a:gradFill>
            <a:ln>
              <a:noFill/>
            </a:ln>
            <a:effectLst>
              <a:outerShdw blurRad="2413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44"/>
            <p:cNvSpPr/>
            <p:nvPr/>
          </p:nvSpPr>
          <p:spPr>
            <a:xfrm>
              <a:off x="6369132" y="2064863"/>
              <a:ext cx="2158769" cy="3528392"/>
            </a:xfrm>
            <a:prstGeom prst="roundRect">
              <a:avLst/>
            </a:prstGeom>
            <a:gradFill>
              <a:gsLst>
                <a:gs pos="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8995160" y="1993059"/>
            <a:ext cx="2309654" cy="3672000"/>
            <a:chOff x="8995160" y="1993059"/>
            <a:chExt cx="2309654" cy="3672000"/>
          </a:xfrm>
        </p:grpSpPr>
        <p:sp>
          <p:nvSpPr>
            <p:cNvPr id="16" name="圆角矩形 44"/>
            <p:cNvSpPr/>
            <p:nvPr/>
          </p:nvSpPr>
          <p:spPr>
            <a:xfrm>
              <a:off x="8995160" y="1993059"/>
              <a:ext cx="2309654" cy="3672000"/>
            </a:xfrm>
            <a:prstGeom prst="roundRect">
              <a:avLst/>
            </a:prstGeom>
            <a:gradFill>
              <a:gsLst>
                <a:gs pos="100000">
                  <a:schemeClr val="bg1">
                    <a:lumMod val="85000"/>
                  </a:schemeClr>
                </a:gs>
                <a:gs pos="0">
                  <a:schemeClr val="bg1"/>
                </a:gs>
              </a:gsLst>
              <a:lin ang="5400000" scaled="1"/>
            </a:gradFill>
            <a:ln>
              <a:noFill/>
            </a:ln>
            <a:effectLst>
              <a:outerShdw blurRad="241300" dist="381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44"/>
            <p:cNvSpPr/>
            <p:nvPr/>
          </p:nvSpPr>
          <p:spPr>
            <a:xfrm>
              <a:off x="9070603" y="2064863"/>
              <a:ext cx="2158769" cy="3528392"/>
            </a:xfrm>
            <a:prstGeom prst="roundRect">
              <a:avLst/>
            </a:prstGeom>
            <a:gradFill>
              <a:gsLst>
                <a:gs pos="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8" name="图片占位符 40"/>
          <p:cNvPicPr>
            <a:picLocks noChangeAspect="1"/>
          </p:cNvPicPr>
          <p:nvPr/>
        </p:nvPicPr>
        <p:blipFill>
          <a:blip r:embed="rId3" cstate="email">
            <a:duotone>
              <a:schemeClr val="accent1">
                <a:shade val="45000"/>
                <a:satMod val="135000"/>
              </a:schemeClr>
              <a:prstClr val="white"/>
            </a:duotone>
          </a:blip>
          <a:stretch>
            <a:fillRect/>
          </a:stretch>
        </p:blipFill>
        <p:spPr>
          <a:xfrm>
            <a:off x="1248518" y="2280556"/>
            <a:ext cx="1592363" cy="1055219"/>
          </a:xfrm>
          <a:custGeom>
            <a:avLst/>
            <a:gdLst>
              <a:gd name="connsiteX0" fmla="*/ 250418 w 1727200"/>
              <a:gd name="connsiteY0" fmla="*/ 0 h 1131001"/>
              <a:gd name="connsiteX1" fmla="*/ 1476782 w 1727200"/>
              <a:gd name="connsiteY1" fmla="*/ 0 h 1131001"/>
              <a:gd name="connsiteX2" fmla="*/ 1727200 w 1727200"/>
              <a:gd name="connsiteY2" fmla="*/ 250418 h 1131001"/>
              <a:gd name="connsiteX3" fmla="*/ 1727200 w 1727200"/>
              <a:gd name="connsiteY3" fmla="*/ 1131001 h 1131001"/>
              <a:gd name="connsiteX4" fmla="*/ 0 w 1727200"/>
              <a:gd name="connsiteY4" fmla="*/ 1131001 h 1131001"/>
              <a:gd name="connsiteX5" fmla="*/ 0 w 1727200"/>
              <a:gd name="connsiteY5" fmla="*/ 250418 h 1131001"/>
              <a:gd name="connsiteX6" fmla="*/ 250418 w 1727200"/>
              <a:gd name="connsiteY6" fmla="*/ 0 h 113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200" h="1131001">
                <a:moveTo>
                  <a:pt x="250418" y="0"/>
                </a:moveTo>
                <a:lnTo>
                  <a:pt x="1476782" y="0"/>
                </a:lnTo>
                <a:cubicBezTo>
                  <a:pt x="1615084" y="0"/>
                  <a:pt x="1727200" y="112116"/>
                  <a:pt x="1727200" y="250418"/>
                </a:cubicBezTo>
                <a:lnTo>
                  <a:pt x="1727200" y="1131001"/>
                </a:lnTo>
                <a:lnTo>
                  <a:pt x="0" y="1131001"/>
                </a:lnTo>
                <a:lnTo>
                  <a:pt x="0" y="250418"/>
                </a:lnTo>
                <a:cubicBezTo>
                  <a:pt x="0" y="112116"/>
                  <a:pt x="112116" y="0"/>
                  <a:pt x="250418" y="0"/>
                </a:cubicBezTo>
                <a:close/>
              </a:path>
            </a:pathLst>
          </a:custGeom>
        </p:spPr>
      </p:pic>
      <p:pic>
        <p:nvPicPr>
          <p:cNvPr id="19" name="图片占位符 42"/>
          <p:cNvPicPr>
            <a:picLocks noChangeAspect="1"/>
          </p:cNvPicPr>
          <p:nvPr/>
        </p:nvPicPr>
        <p:blipFill>
          <a:blip r:embed="rId4" cstate="email">
            <a:duotone>
              <a:schemeClr val="accent1">
                <a:shade val="45000"/>
                <a:satMod val="135000"/>
              </a:schemeClr>
              <a:prstClr val="white"/>
            </a:duotone>
          </a:blip>
          <a:stretch>
            <a:fillRect/>
          </a:stretch>
        </p:blipFill>
        <p:spPr>
          <a:xfrm>
            <a:off x="4017115" y="2321150"/>
            <a:ext cx="1458111" cy="974030"/>
          </a:xfrm>
          <a:custGeom>
            <a:avLst/>
            <a:gdLst>
              <a:gd name="connsiteX0" fmla="*/ 250418 w 1727200"/>
              <a:gd name="connsiteY0" fmla="*/ 0 h 1131001"/>
              <a:gd name="connsiteX1" fmla="*/ 1476782 w 1727200"/>
              <a:gd name="connsiteY1" fmla="*/ 0 h 1131001"/>
              <a:gd name="connsiteX2" fmla="*/ 1727200 w 1727200"/>
              <a:gd name="connsiteY2" fmla="*/ 250418 h 1131001"/>
              <a:gd name="connsiteX3" fmla="*/ 1727200 w 1727200"/>
              <a:gd name="connsiteY3" fmla="*/ 1131001 h 1131001"/>
              <a:gd name="connsiteX4" fmla="*/ 0 w 1727200"/>
              <a:gd name="connsiteY4" fmla="*/ 1131001 h 1131001"/>
              <a:gd name="connsiteX5" fmla="*/ 0 w 1727200"/>
              <a:gd name="connsiteY5" fmla="*/ 250418 h 1131001"/>
              <a:gd name="connsiteX6" fmla="*/ 250418 w 1727200"/>
              <a:gd name="connsiteY6" fmla="*/ 0 h 113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200" h="1131001">
                <a:moveTo>
                  <a:pt x="250418" y="0"/>
                </a:moveTo>
                <a:lnTo>
                  <a:pt x="1476782" y="0"/>
                </a:lnTo>
                <a:cubicBezTo>
                  <a:pt x="1615084" y="0"/>
                  <a:pt x="1727200" y="112116"/>
                  <a:pt x="1727200" y="250418"/>
                </a:cubicBezTo>
                <a:lnTo>
                  <a:pt x="1727200" y="1131001"/>
                </a:lnTo>
                <a:lnTo>
                  <a:pt x="0" y="1131001"/>
                </a:lnTo>
                <a:lnTo>
                  <a:pt x="0" y="250418"/>
                </a:lnTo>
                <a:cubicBezTo>
                  <a:pt x="0" y="112116"/>
                  <a:pt x="112116" y="0"/>
                  <a:pt x="250418" y="0"/>
                </a:cubicBezTo>
                <a:close/>
              </a:path>
            </a:pathLst>
          </a:custGeom>
        </p:spPr>
      </p:pic>
      <p:pic>
        <p:nvPicPr>
          <p:cNvPr id="20" name="图片占位符 44"/>
          <p:cNvPicPr>
            <a:picLocks noChangeAspect="1"/>
          </p:cNvPicPr>
          <p:nvPr/>
        </p:nvPicPr>
        <p:blipFill>
          <a:blip r:embed="rId5" cstate="email">
            <a:duotone>
              <a:schemeClr val="accent1">
                <a:shade val="45000"/>
                <a:satMod val="135000"/>
              </a:schemeClr>
              <a:prstClr val="white"/>
            </a:duotone>
          </a:blip>
          <a:stretch>
            <a:fillRect/>
          </a:stretch>
        </p:blipFill>
        <p:spPr>
          <a:xfrm>
            <a:off x="6648962" y="2281106"/>
            <a:ext cx="1597360" cy="1054118"/>
          </a:xfrm>
          <a:custGeom>
            <a:avLst/>
            <a:gdLst>
              <a:gd name="connsiteX0" fmla="*/ 250418 w 1727200"/>
              <a:gd name="connsiteY0" fmla="*/ 0 h 1131001"/>
              <a:gd name="connsiteX1" fmla="*/ 1476782 w 1727200"/>
              <a:gd name="connsiteY1" fmla="*/ 0 h 1131001"/>
              <a:gd name="connsiteX2" fmla="*/ 1727200 w 1727200"/>
              <a:gd name="connsiteY2" fmla="*/ 250418 h 1131001"/>
              <a:gd name="connsiteX3" fmla="*/ 1727200 w 1727200"/>
              <a:gd name="connsiteY3" fmla="*/ 1131001 h 1131001"/>
              <a:gd name="connsiteX4" fmla="*/ 0 w 1727200"/>
              <a:gd name="connsiteY4" fmla="*/ 1131001 h 1131001"/>
              <a:gd name="connsiteX5" fmla="*/ 0 w 1727200"/>
              <a:gd name="connsiteY5" fmla="*/ 250418 h 1131001"/>
              <a:gd name="connsiteX6" fmla="*/ 250418 w 1727200"/>
              <a:gd name="connsiteY6" fmla="*/ 0 h 113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200" h="1131001">
                <a:moveTo>
                  <a:pt x="250418" y="0"/>
                </a:moveTo>
                <a:lnTo>
                  <a:pt x="1476782" y="0"/>
                </a:lnTo>
                <a:cubicBezTo>
                  <a:pt x="1615084" y="0"/>
                  <a:pt x="1727200" y="112116"/>
                  <a:pt x="1727200" y="250418"/>
                </a:cubicBezTo>
                <a:lnTo>
                  <a:pt x="1727200" y="1131001"/>
                </a:lnTo>
                <a:lnTo>
                  <a:pt x="0" y="1131001"/>
                </a:lnTo>
                <a:lnTo>
                  <a:pt x="0" y="250418"/>
                </a:lnTo>
                <a:cubicBezTo>
                  <a:pt x="0" y="112116"/>
                  <a:pt x="112116" y="0"/>
                  <a:pt x="250418" y="0"/>
                </a:cubicBezTo>
                <a:close/>
              </a:path>
            </a:pathLst>
          </a:custGeom>
        </p:spPr>
      </p:pic>
      <p:pic>
        <p:nvPicPr>
          <p:cNvPr id="21" name="图片占位符 46"/>
          <p:cNvPicPr>
            <a:picLocks noChangeAspect="1"/>
          </p:cNvPicPr>
          <p:nvPr/>
        </p:nvPicPr>
        <p:blipFill>
          <a:blip r:embed="rId6" cstate="email">
            <a:duotone>
              <a:schemeClr val="accent1">
                <a:shade val="45000"/>
                <a:satMod val="135000"/>
              </a:schemeClr>
              <a:prstClr val="white"/>
            </a:duotone>
          </a:blip>
          <a:stretch>
            <a:fillRect/>
          </a:stretch>
        </p:blipFill>
        <p:spPr>
          <a:xfrm>
            <a:off x="9335748" y="2268879"/>
            <a:ext cx="1626729" cy="1078573"/>
          </a:xfrm>
          <a:custGeom>
            <a:avLst/>
            <a:gdLst>
              <a:gd name="connsiteX0" fmla="*/ 250418 w 1727200"/>
              <a:gd name="connsiteY0" fmla="*/ 0 h 1131001"/>
              <a:gd name="connsiteX1" fmla="*/ 1476782 w 1727200"/>
              <a:gd name="connsiteY1" fmla="*/ 0 h 1131001"/>
              <a:gd name="connsiteX2" fmla="*/ 1727200 w 1727200"/>
              <a:gd name="connsiteY2" fmla="*/ 250418 h 1131001"/>
              <a:gd name="connsiteX3" fmla="*/ 1727200 w 1727200"/>
              <a:gd name="connsiteY3" fmla="*/ 1131001 h 1131001"/>
              <a:gd name="connsiteX4" fmla="*/ 0 w 1727200"/>
              <a:gd name="connsiteY4" fmla="*/ 1131001 h 1131001"/>
              <a:gd name="connsiteX5" fmla="*/ 0 w 1727200"/>
              <a:gd name="connsiteY5" fmla="*/ 250418 h 1131001"/>
              <a:gd name="connsiteX6" fmla="*/ 250418 w 1727200"/>
              <a:gd name="connsiteY6" fmla="*/ 0 h 113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200" h="1131001">
                <a:moveTo>
                  <a:pt x="250418" y="0"/>
                </a:moveTo>
                <a:lnTo>
                  <a:pt x="1476782" y="0"/>
                </a:lnTo>
                <a:cubicBezTo>
                  <a:pt x="1615084" y="0"/>
                  <a:pt x="1727200" y="112116"/>
                  <a:pt x="1727200" y="250418"/>
                </a:cubicBezTo>
                <a:lnTo>
                  <a:pt x="1727200" y="1131001"/>
                </a:lnTo>
                <a:lnTo>
                  <a:pt x="0" y="1131001"/>
                </a:lnTo>
                <a:lnTo>
                  <a:pt x="0" y="250418"/>
                </a:lnTo>
                <a:cubicBezTo>
                  <a:pt x="0" y="112116"/>
                  <a:pt x="112116" y="0"/>
                  <a:pt x="250418" y="0"/>
                </a:cubicBezTo>
                <a:close/>
              </a:path>
            </a:pathLst>
          </a:custGeom>
        </p:spPr>
      </p:pic>
      <p:grpSp>
        <p:nvGrpSpPr>
          <p:cNvPr id="22" name="组合 21"/>
          <p:cNvGrpSpPr/>
          <p:nvPr/>
        </p:nvGrpSpPr>
        <p:grpSpPr>
          <a:xfrm>
            <a:off x="1093283" y="3725450"/>
            <a:ext cx="1902836" cy="1497553"/>
            <a:chOff x="786895" y="3306721"/>
            <a:chExt cx="1902836" cy="1497553"/>
          </a:xfrm>
        </p:grpSpPr>
        <p:sp>
          <p:nvSpPr>
            <p:cNvPr id="23" name="矩形 22"/>
            <p:cNvSpPr/>
            <p:nvPr/>
          </p:nvSpPr>
          <p:spPr>
            <a:xfrm>
              <a:off x="786895" y="3677812"/>
              <a:ext cx="190283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用户可以在投影仪或者计算机上进行演示也可以将演示文稿打印出来制作成胶片</a:t>
              </a:r>
            </a:p>
          </p:txBody>
        </p:sp>
        <p:sp>
          <p:nvSpPr>
            <p:cNvPr id="24" name="矩形 23"/>
            <p:cNvSpPr/>
            <p:nvPr/>
          </p:nvSpPr>
          <p:spPr>
            <a:xfrm>
              <a:off x="888264" y="3306721"/>
              <a:ext cx="1756786"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5" name="组合 24"/>
          <p:cNvGrpSpPr/>
          <p:nvPr/>
        </p:nvGrpSpPr>
        <p:grpSpPr>
          <a:xfrm>
            <a:off x="3794753" y="3695330"/>
            <a:ext cx="1902836" cy="1527673"/>
            <a:chOff x="786895" y="3276601"/>
            <a:chExt cx="1902836" cy="1527673"/>
          </a:xfrm>
        </p:grpSpPr>
        <p:sp>
          <p:nvSpPr>
            <p:cNvPr id="26" name="矩形 25"/>
            <p:cNvSpPr/>
            <p:nvPr/>
          </p:nvSpPr>
          <p:spPr>
            <a:xfrm>
              <a:off x="786895" y="3677812"/>
              <a:ext cx="190283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用户可以在投影仪或者计算机上进行演示也可以将演示文稿打印出来制作成胶片</a:t>
              </a:r>
            </a:p>
          </p:txBody>
        </p:sp>
        <p:sp>
          <p:nvSpPr>
            <p:cNvPr id="27" name="矩形 26"/>
            <p:cNvSpPr/>
            <p:nvPr/>
          </p:nvSpPr>
          <p:spPr>
            <a:xfrm>
              <a:off x="926212" y="3276601"/>
              <a:ext cx="1756786"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8" name="组合 27"/>
          <p:cNvGrpSpPr/>
          <p:nvPr/>
        </p:nvGrpSpPr>
        <p:grpSpPr>
          <a:xfrm>
            <a:off x="6496224" y="3706984"/>
            <a:ext cx="1902836" cy="1516019"/>
            <a:chOff x="786895" y="3288255"/>
            <a:chExt cx="1902836" cy="1516019"/>
          </a:xfrm>
        </p:grpSpPr>
        <p:sp>
          <p:nvSpPr>
            <p:cNvPr id="29" name="矩形 28"/>
            <p:cNvSpPr/>
            <p:nvPr/>
          </p:nvSpPr>
          <p:spPr>
            <a:xfrm>
              <a:off x="786895" y="3677812"/>
              <a:ext cx="190283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用户可以在投影仪或者计算机上进行演示也可以将演示文稿打印出来制作成胶片</a:t>
              </a:r>
            </a:p>
          </p:txBody>
        </p:sp>
        <p:sp>
          <p:nvSpPr>
            <p:cNvPr id="30" name="矩形 29"/>
            <p:cNvSpPr/>
            <p:nvPr/>
          </p:nvSpPr>
          <p:spPr>
            <a:xfrm>
              <a:off x="845126" y="3288255"/>
              <a:ext cx="17567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31" name="组合 30"/>
          <p:cNvGrpSpPr/>
          <p:nvPr/>
        </p:nvGrpSpPr>
        <p:grpSpPr>
          <a:xfrm>
            <a:off x="9197695" y="3698634"/>
            <a:ext cx="1902836" cy="1524369"/>
            <a:chOff x="786895" y="3279905"/>
            <a:chExt cx="1902836" cy="1524369"/>
          </a:xfrm>
        </p:grpSpPr>
        <p:sp>
          <p:nvSpPr>
            <p:cNvPr id="32" name="矩形 31"/>
            <p:cNvSpPr/>
            <p:nvPr/>
          </p:nvSpPr>
          <p:spPr>
            <a:xfrm>
              <a:off x="786895" y="3677812"/>
              <a:ext cx="190283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用户可以在投影仪或者计算机上进行演示也可以将演示文稿打印出来制作成胶片</a:t>
              </a:r>
            </a:p>
          </p:txBody>
        </p:sp>
        <p:sp>
          <p:nvSpPr>
            <p:cNvPr id="33" name="矩形 32"/>
            <p:cNvSpPr/>
            <p:nvPr/>
          </p:nvSpPr>
          <p:spPr>
            <a:xfrm>
              <a:off x="845126" y="3279905"/>
              <a:ext cx="17567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500"/>
                            </p:stCondLst>
                            <p:childTnLst>
                              <p:par>
                                <p:cTn id="51" presetID="2" presetClass="entr" presetSubtype="4"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2" presetClass="entr" presetSubtype="4"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766713" y="1773201"/>
            <a:ext cx="2186859" cy="2186067"/>
            <a:chOff x="2329032" y="904800"/>
            <a:chExt cx="2752780" cy="2752780"/>
          </a:xfrm>
        </p:grpSpPr>
        <p:sp>
          <p:nvSpPr>
            <p:cNvPr id="7" name="椭圆 6"/>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943"/>
          <p:cNvSpPr txBox="1"/>
          <p:nvPr/>
        </p:nvSpPr>
        <p:spPr>
          <a:xfrm>
            <a:off x="1354407" y="2495958"/>
            <a:ext cx="1114924"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78%</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971789" y="1923435"/>
            <a:ext cx="1808372" cy="1832440"/>
            <a:chOff x="1582158" y="2049866"/>
            <a:chExt cx="2594754" cy="2630239"/>
          </a:xfrm>
        </p:grpSpPr>
        <p:cxnSp>
          <p:nvCxnSpPr>
            <p:cNvPr id="11" name="直接连接符 10"/>
            <p:cNvCxnSpPr/>
            <p:nvPr/>
          </p:nvCxnSpPr>
          <p:spPr>
            <a:xfrm>
              <a:off x="2861295" y="211815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35000">
              <a:off x="2908723" y="211908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70000">
              <a:off x="2956078" y="212187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405000">
              <a:off x="3003287" y="21265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
              <a:off x="3050279" y="21330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675000">
              <a:off x="3096978" y="214136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810000">
              <a:off x="3143314" y="215153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945000">
              <a:off x="3189215" y="216351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
              <a:off x="3234610" y="217728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215000">
              <a:off x="3279430" y="21928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350000">
              <a:off x="3323605" y="22101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485000">
              <a:off x="3367066" y="22291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
              <a:off x="3409749" y="224982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755000">
              <a:off x="3451585" y="227219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90000">
              <a:off x="3492511" y="229617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2025000">
              <a:off x="3532464" y="232175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2160000">
              <a:off x="3571382" y="234887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2295000">
              <a:off x="3609206" y="237750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430000">
              <a:off x="3645875" y="240760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2565000">
              <a:off x="3681335" y="243911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a:off x="3715532" y="247199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2835000">
              <a:off x="3748411" y="250618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2970000">
              <a:off x="3779922" y="25416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3105000">
              <a:off x="3810016" y="257831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3240000">
              <a:off x="3838646" y="261614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3375000">
              <a:off x="3865772" y="265506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3510000">
              <a:off x="3891346" y="26950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645000">
              <a:off x="3915333" y="273593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3780000">
              <a:off x="3937696" y="277777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3915000">
              <a:off x="3958399" y="282045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4050000">
              <a:off x="3977410" y="286392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4185000">
              <a:off x="3994700" y="290809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4320000">
              <a:off x="4010239" y="29529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4455000">
              <a:off x="4024012" y="299830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4590000">
              <a:off x="4035989" y="304421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4725000">
              <a:off x="4046156" y="30905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4860000">
              <a:off x="4054495" y="31372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4995000">
              <a:off x="4060995" y="318423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130000">
              <a:off x="4065645" y="323144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265000">
              <a:off x="4068436" y="327880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535000">
              <a:off x="4068436" y="337365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670000">
              <a:off x="4065645" y="342101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805000">
              <a:off x="4060995" y="346822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940000">
              <a:off x="4054495" y="35152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6075000">
              <a:off x="4046156" y="356191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6210000">
              <a:off x="4035989" y="36082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6345000">
              <a:off x="4024012" y="365414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6480000">
              <a:off x="4010239" y="369954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6615000">
              <a:off x="3994700" y="374436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6750000">
              <a:off x="3977410" y="378853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6885000">
              <a:off x="3958399" y="383200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7020000">
              <a:off x="3937696" y="387468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7155000">
              <a:off x="3915333" y="391652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7290000">
              <a:off x="3891346" y="39574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7425000">
              <a:off x="3865772" y="399740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7560000">
              <a:off x="3838646" y="403631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7695000">
              <a:off x="3810016" y="407414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7830000">
              <a:off x="3779922" y="411081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7965000">
              <a:off x="3748411" y="414627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8100000">
              <a:off x="3715532" y="418046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8235000">
              <a:off x="3681335" y="421334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8370000">
              <a:off x="3645875" y="424485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8505000">
              <a:off x="3609206" y="427495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8640000">
              <a:off x="3571382" y="43035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8775000">
              <a:off x="3532464" y="433070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8910000">
              <a:off x="3492511" y="43562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9045000">
              <a:off x="3451585" y="438026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9180000">
              <a:off x="3409749" y="440263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9315000">
              <a:off x="3367066" y="442333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9450000">
              <a:off x="3323605" y="44423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9585000">
              <a:off x="3279430" y="445963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9720000">
              <a:off x="3234610" y="447517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9855000">
              <a:off x="3189215" y="448894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9990000">
              <a:off x="3143314" y="45009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0125000">
              <a:off x="3096978" y="451109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260000">
              <a:off x="3050279" y="45194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10395000">
              <a:off x="3003287" y="45259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0530000">
              <a:off x="2956078" y="45305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0665000">
              <a:off x="2908723" y="453337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0935000">
              <a:off x="2813865" y="453337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1070000">
              <a:off x="2766510" y="45305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1205000">
              <a:off x="2719301" y="45259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1340000">
              <a:off x="2672311" y="45194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1475000">
              <a:off x="2625610" y="451109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1610000">
              <a:off x="2579275" y="45009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1745000">
              <a:off x="2533374" y="448894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1880000">
              <a:off x="2487980" y="447517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2015000">
              <a:off x="2443158" y="445963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2150000">
              <a:off x="2398985" y="44423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2285000">
              <a:off x="2355522" y="442333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2420000">
              <a:off x="2312841" y="440263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2555000">
              <a:off x="2271004" y="438026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12690000">
              <a:off x="2230078" y="43562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2825000">
              <a:off x="2190124" y="433070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2960000">
              <a:off x="2151206" y="430358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3095000">
              <a:off x="2113383" y="427495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3230000">
              <a:off x="2076713" y="424485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3365000">
              <a:off x="2041253" y="421334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3500000">
              <a:off x="2007056" y="4180466"/>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3635000">
              <a:off x="1974179" y="414627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3770000">
              <a:off x="1942667" y="411081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905000">
              <a:off x="1912573" y="407414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4040000">
              <a:off x="1883942" y="403631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4175000">
              <a:off x="1856818" y="399740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4310000">
              <a:off x="1831243" y="39574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4445000">
              <a:off x="1807255" y="391652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4580000">
              <a:off x="1784893" y="387468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4715000">
              <a:off x="1764191" y="383200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4850000">
              <a:off x="1745178" y="378853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4985000">
              <a:off x="1727888" y="374436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5120000">
              <a:off x="1712347" y="369954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5255000">
              <a:off x="1698577" y="365414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5390000">
              <a:off x="1686600" y="36082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5525000">
              <a:off x="1676433" y="356191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5660000">
              <a:off x="1668093" y="35152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5795000">
              <a:off x="1661594" y="346822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5930000">
              <a:off x="1656943" y="342101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6065000">
              <a:off x="1654152" y="337365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6335000">
              <a:off x="1654152" y="327880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6470000">
              <a:off x="1656943" y="323144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6605000">
              <a:off x="1661594" y="318423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6740000">
              <a:off x="1668093" y="31372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6875000">
              <a:off x="1676433" y="309054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7010000">
              <a:off x="1686600" y="304421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7145000">
              <a:off x="1698577" y="299830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7280000">
              <a:off x="1712347" y="29529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7415000">
              <a:off x="1727888" y="290809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7550000">
              <a:off x="1745178" y="286392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7685000">
              <a:off x="1764191" y="282045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7820000">
              <a:off x="1784893" y="2777775"/>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7955000">
              <a:off x="1807255" y="273593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8090000">
              <a:off x="1831243" y="26950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8225000">
              <a:off x="1856818" y="2655060"/>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8360000">
              <a:off x="1883942" y="261614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8495000">
              <a:off x="1912573" y="257831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8630000">
              <a:off x="1942667" y="254164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8765000">
              <a:off x="1974179" y="250618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8900000">
              <a:off x="2007056" y="247199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9035000">
              <a:off x="2041253" y="243911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9170000">
              <a:off x="2076713" y="240760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9305000">
              <a:off x="2113383" y="237750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9440000">
              <a:off x="2151206" y="234887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9575000">
              <a:off x="2190124" y="232175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9710000">
              <a:off x="2230078" y="229617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9845000">
              <a:off x="2271004" y="2272191"/>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9980000">
              <a:off x="2312841" y="224982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20115000">
              <a:off x="2355522" y="22291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20250000">
              <a:off x="2398985" y="221011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20385000">
              <a:off x="2443158" y="2192824"/>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20520000">
              <a:off x="2487980" y="217728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20655000">
              <a:off x="2533374" y="2163512"/>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20790000">
              <a:off x="2579275" y="2151533"/>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20925000">
              <a:off x="2625610" y="214136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21060000">
              <a:off x="2672311" y="21330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21195000">
              <a:off x="2719301" y="2126529"/>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21330000">
              <a:off x="2766510" y="2121878"/>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21465000">
              <a:off x="2813865" y="2119087"/>
              <a:ext cx="0" cy="142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1582158" y="3397290"/>
              <a:ext cx="2561358" cy="0"/>
              <a:chOff x="1701800" y="2755900"/>
              <a:chExt cx="2746511" cy="0"/>
            </a:xfrm>
          </p:grpSpPr>
          <p:cxnSp>
            <p:nvCxnSpPr>
              <p:cNvPr id="182" name="直接连接符 181"/>
              <p:cNvCxnSpPr/>
              <p:nvPr/>
            </p:nvCxnSpPr>
            <p:spPr>
              <a:xfrm flipH="1">
                <a:off x="4185511" y="2755900"/>
                <a:ext cx="262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1701800" y="2755900"/>
                <a:ext cx="261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3" name="组合 172"/>
            <p:cNvGrpSpPr/>
            <p:nvPr/>
          </p:nvGrpSpPr>
          <p:grpSpPr>
            <a:xfrm rot="5400000">
              <a:off x="1579198" y="3399426"/>
              <a:ext cx="2561359" cy="0"/>
              <a:chOff x="1701801" y="2755900"/>
              <a:chExt cx="2746511" cy="1"/>
            </a:xfrm>
          </p:grpSpPr>
          <p:cxnSp>
            <p:nvCxnSpPr>
              <p:cNvPr id="180" name="直接连接符 179"/>
              <p:cNvCxnSpPr/>
              <p:nvPr/>
            </p:nvCxnSpPr>
            <p:spPr>
              <a:xfrm flipH="1">
                <a:off x="4185512" y="2755900"/>
                <a:ext cx="262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701801" y="2755901"/>
                <a:ext cx="261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4" name="组合 173"/>
            <p:cNvGrpSpPr/>
            <p:nvPr/>
          </p:nvGrpSpPr>
          <p:grpSpPr>
            <a:xfrm rot="2700000">
              <a:off x="1648710" y="3330546"/>
              <a:ext cx="2561359" cy="0"/>
              <a:chOff x="1701800" y="2755900"/>
              <a:chExt cx="2746511" cy="1"/>
            </a:xfrm>
          </p:grpSpPr>
          <p:cxnSp>
            <p:nvCxnSpPr>
              <p:cNvPr id="178" name="直接连接符 177"/>
              <p:cNvCxnSpPr/>
              <p:nvPr/>
            </p:nvCxnSpPr>
            <p:spPr>
              <a:xfrm flipH="1">
                <a:off x="4185511" y="2755901"/>
                <a:ext cx="262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701800" y="2755900"/>
                <a:ext cx="261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5" name="组合 174"/>
            <p:cNvGrpSpPr/>
            <p:nvPr/>
          </p:nvGrpSpPr>
          <p:grpSpPr>
            <a:xfrm rot="18900000" flipH="1">
              <a:off x="1615553" y="3432524"/>
              <a:ext cx="2561359" cy="0"/>
              <a:chOff x="1701800" y="2755900"/>
              <a:chExt cx="2746511" cy="1"/>
            </a:xfrm>
          </p:grpSpPr>
          <p:cxnSp>
            <p:nvCxnSpPr>
              <p:cNvPr id="176" name="直接连接符 175"/>
              <p:cNvCxnSpPr/>
              <p:nvPr/>
            </p:nvCxnSpPr>
            <p:spPr>
              <a:xfrm flipH="1">
                <a:off x="4185511" y="2755901"/>
                <a:ext cx="262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701800" y="2755900"/>
                <a:ext cx="261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84" name="组合 183"/>
          <p:cNvGrpSpPr/>
          <p:nvPr/>
        </p:nvGrpSpPr>
        <p:grpSpPr>
          <a:xfrm>
            <a:off x="3566613" y="1773201"/>
            <a:ext cx="2186859" cy="2186067"/>
            <a:chOff x="2329031" y="904800"/>
            <a:chExt cx="2752780" cy="2752780"/>
          </a:xfrm>
        </p:grpSpPr>
        <p:sp>
          <p:nvSpPr>
            <p:cNvPr id="185" name="椭圆 184"/>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椭圆 185"/>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7" name="文本框 1607"/>
          <p:cNvSpPr txBox="1"/>
          <p:nvPr/>
        </p:nvSpPr>
        <p:spPr>
          <a:xfrm>
            <a:off x="4154305" y="2495958"/>
            <a:ext cx="1114924"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50%</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8" name="组合 187"/>
          <p:cNvGrpSpPr/>
          <p:nvPr/>
        </p:nvGrpSpPr>
        <p:grpSpPr>
          <a:xfrm>
            <a:off x="3771686" y="1923437"/>
            <a:ext cx="1808373" cy="1832438"/>
            <a:chOff x="3654108" y="2497101"/>
            <a:chExt cx="1808138" cy="1832862"/>
          </a:xfrm>
        </p:grpSpPr>
        <p:cxnSp>
          <p:nvCxnSpPr>
            <p:cNvPr id="189" name="直接连接符 188"/>
            <p:cNvCxnSpPr/>
            <p:nvPr/>
          </p:nvCxnSpPr>
          <p:spPr>
            <a:xfrm>
              <a:off x="4545467" y="254468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135000">
              <a:off x="4578516" y="254533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rot="270000">
              <a:off x="4611516" y="25472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405000">
              <a:off x="4644414" y="255052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540000">
              <a:off x="4677159" y="255505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675000">
              <a:off x="4709701" y="25608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810000">
              <a:off x="4741990" y="256794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945000">
              <a:off x="4773976" y="257629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1080000">
              <a:off x="4805609" y="258589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1215000">
              <a:off x="4836841" y="259672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1350000">
              <a:off x="4867625" y="260876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1485000">
              <a:off x="4897910" y="262201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1620000">
              <a:off x="4927654" y="263644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1755000">
              <a:off x="4956806" y="265202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1890000">
              <a:off x="4985325" y="266874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2025000">
              <a:off x="5013167" y="268656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2160000">
              <a:off x="5040287" y="27054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2295000">
              <a:off x="5066644" y="272541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2430000">
              <a:off x="5092197" y="274638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2565000">
              <a:off x="5116906" y="276834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2700000">
              <a:off x="5140736" y="279125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835000">
              <a:off x="5163648" y="281508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2970000">
              <a:off x="5185606" y="283979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3105000">
              <a:off x="5206577" y="286535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3240000">
              <a:off x="5226528" y="289170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3375000">
              <a:off x="5245430" y="291882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3510000">
              <a:off x="5263251" y="294666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3645000">
              <a:off x="5279967" y="297518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3780000">
              <a:off x="5295550" y="300433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3915000">
              <a:off x="5309976" y="30340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4050000">
              <a:off x="5323224" y="30643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4185000">
              <a:off x="5335273" y="309515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4320000">
              <a:off x="5346101" y="31263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4455000">
              <a:off x="5355698" y="315801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4590000">
              <a:off x="5364045" y="319000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4725000">
              <a:off x="5371130" y="322229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4860000">
              <a:off x="5376940" y="325483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4995000">
              <a:off x="5381470" y="328757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5130000">
              <a:off x="5384710" y="33204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5265000">
              <a:off x="5386656" y="335347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5535000">
              <a:off x="5386656" y="34195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5670000">
              <a:off x="5384710" y="34525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5805000">
              <a:off x="5381470" y="348547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5940000">
              <a:off x="5376940" y="351821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6075000">
              <a:off x="5371130" y="355076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6210000">
              <a:off x="5364045" y="358304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6345000">
              <a:off x="5355698" y="361503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6480000">
              <a:off x="5346101" y="364666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6615000">
              <a:off x="5335273" y="367790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6750000">
              <a:off x="5323224" y="37086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6885000">
              <a:off x="5309976" y="37389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7020000">
              <a:off x="5295550" y="376871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7155000">
              <a:off x="5279967" y="379786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7290000">
              <a:off x="5263251" y="382638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7425000">
              <a:off x="5245430" y="385422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7560000">
              <a:off x="5226528" y="388134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7695000">
              <a:off x="5206577" y="390770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7830000">
              <a:off x="5185606" y="393325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965000">
              <a:off x="5163648" y="395796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8100000">
              <a:off x="5140736" y="398179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8235000">
              <a:off x="5116906" y="400470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8370000">
              <a:off x="5092197" y="40266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8505000">
              <a:off x="5066644" y="404763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8640000">
              <a:off x="5040287" y="406758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8775000">
              <a:off x="5013167" y="408648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8910000">
              <a:off x="4985325" y="410431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9045000">
              <a:off x="4956806" y="412102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9180000">
              <a:off x="4927654" y="413661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9315000">
              <a:off x="4897910" y="415103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9450000">
              <a:off x="4867625" y="416428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9585000">
              <a:off x="4836841" y="417633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9720000">
              <a:off x="4805609" y="418716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9855000">
              <a:off x="4773976" y="419675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9990000">
              <a:off x="4741990" y="420510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0125000">
              <a:off x="4709701" y="421218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0260000">
              <a:off x="4677159" y="421800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0395000">
              <a:off x="4644414" y="422252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10530000">
              <a:off x="4611516" y="42257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10665000">
              <a:off x="4578516" y="422771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10935000">
              <a:off x="4512417" y="422771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11070000">
              <a:off x="4479417" y="42257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11205000">
              <a:off x="4446519" y="422252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11340000">
              <a:off x="4413775" y="421800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11475000">
              <a:off x="4381232" y="421218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1610000">
              <a:off x="4348943" y="420510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1745000">
              <a:off x="4316957" y="419675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1880000">
              <a:off x="4285325" y="418716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2015000">
              <a:off x="4254092" y="417633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2150000">
              <a:off x="4223309" y="416428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2285000">
              <a:off x="4193023" y="415103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2420000">
              <a:off x="4163280" y="413661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12555000">
              <a:off x="4134127" y="412102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12690000">
              <a:off x="4105608" y="410431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2825000">
              <a:off x="4077766" y="408648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2960000">
              <a:off x="4050646" y="406758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3095000">
              <a:off x="4024289" y="404763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3230000">
              <a:off x="3998736" y="40266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3365000">
              <a:off x="3974027" y="400470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3500000">
              <a:off x="3950197" y="398179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3635000">
              <a:off x="3927286" y="395796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3770000">
              <a:off x="3905327" y="393325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3905000">
              <a:off x="3884357" y="390770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4040000">
              <a:off x="3864405" y="388134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4175000">
              <a:off x="3845504" y="385422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4310000">
              <a:off x="3827682" y="382638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4445000">
              <a:off x="3810966" y="379786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4580000">
              <a:off x="3795383" y="376871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4715000">
              <a:off x="3780957" y="37389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4850000">
              <a:off x="3767709" y="37086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4985000">
              <a:off x="3755660" y="367790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5120000">
              <a:off x="3744830" y="364666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5255000">
              <a:off x="3735235" y="361503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5390000">
              <a:off x="3726888" y="358304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5525000">
              <a:off x="3719803" y="355076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5660000">
              <a:off x="3713992" y="351821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5795000">
              <a:off x="3709463" y="348547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5930000">
              <a:off x="3706223" y="34525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6065000">
              <a:off x="3704277" y="34195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6335000">
              <a:off x="3704277" y="335347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6470000">
              <a:off x="3706223" y="332047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6605000">
              <a:off x="3709463" y="328757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6740000">
              <a:off x="3713992" y="325483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6875000">
              <a:off x="3719803" y="3222291"/>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7010000">
              <a:off x="3726888" y="319000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7145000">
              <a:off x="3735235" y="315801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7280000">
              <a:off x="3744830" y="31263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7415000">
              <a:off x="3755660" y="309515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7550000">
              <a:off x="3767709" y="306436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7685000">
              <a:off x="3780957" y="30340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7820000">
              <a:off x="3795383" y="3004339"/>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7955000">
              <a:off x="3810966" y="297518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8090000">
              <a:off x="3827682" y="294666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8225000">
              <a:off x="3845504" y="291882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8360000">
              <a:off x="3864405" y="289170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8495000">
              <a:off x="3884357" y="286535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8630000">
              <a:off x="3905327" y="283979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8765000">
              <a:off x="3927286" y="2815085"/>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8900000">
              <a:off x="3950197" y="279125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9035000">
              <a:off x="3974027" y="276834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9170000">
              <a:off x="3998736" y="274638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9305000">
              <a:off x="4024289" y="272541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9440000">
              <a:off x="4050646" y="27054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9575000">
              <a:off x="4077766" y="268656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9710000">
              <a:off x="4105608" y="266874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9845000">
              <a:off x="4134127" y="265202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9980000">
              <a:off x="4163280" y="2636442"/>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20115000">
              <a:off x="4193023" y="2622016"/>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20250000">
              <a:off x="4223309" y="2608768"/>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20385000">
              <a:off x="4254092" y="259672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20520000">
              <a:off x="4285325" y="2585890"/>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20655000">
              <a:off x="4316957" y="257629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20790000">
              <a:off x="4348943" y="256794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20925000">
              <a:off x="4381232" y="2560864"/>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21060000">
              <a:off x="4413775" y="255505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21195000">
              <a:off x="4446519" y="255052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21330000">
              <a:off x="4479417" y="2547283"/>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21465000">
              <a:off x="4512417" y="2545337"/>
              <a:ext cx="0" cy="990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46" name="组合 345"/>
            <p:cNvGrpSpPr/>
            <p:nvPr/>
          </p:nvGrpSpPr>
          <p:grpSpPr>
            <a:xfrm>
              <a:off x="3654108" y="3436045"/>
              <a:ext cx="1784866" cy="0"/>
              <a:chOff x="1701800" y="2755900"/>
              <a:chExt cx="2746508" cy="0"/>
            </a:xfrm>
          </p:grpSpPr>
          <p:cxnSp>
            <p:nvCxnSpPr>
              <p:cNvPr id="356" name="直接连接符 355"/>
              <p:cNvCxnSpPr/>
              <p:nvPr/>
            </p:nvCxnSpPr>
            <p:spPr>
              <a:xfrm flipH="1">
                <a:off x="4185508" y="2755900"/>
                <a:ext cx="262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a:off x="1701800" y="2755900"/>
                <a:ext cx="26195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4" name="直接连接符 353"/>
            <p:cNvCxnSpPr/>
            <p:nvPr/>
          </p:nvCxnSpPr>
          <p:spPr>
            <a:xfrm rot="5400000" flipH="1">
              <a:off x="4459087" y="4244571"/>
              <a:ext cx="1707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48" name="组合 347"/>
            <p:cNvGrpSpPr/>
            <p:nvPr/>
          </p:nvGrpSpPr>
          <p:grpSpPr>
            <a:xfrm rot="2700000">
              <a:off x="3700486" y="3389534"/>
              <a:ext cx="1784866" cy="0"/>
              <a:chOff x="1701800" y="2755900"/>
              <a:chExt cx="2746508" cy="0"/>
            </a:xfrm>
          </p:grpSpPr>
          <p:cxnSp>
            <p:nvCxnSpPr>
              <p:cNvPr id="352" name="直接连接符 351"/>
              <p:cNvCxnSpPr/>
              <p:nvPr/>
            </p:nvCxnSpPr>
            <p:spPr>
              <a:xfrm flipH="1">
                <a:off x="4185508" y="2755900"/>
                <a:ext cx="262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a:off x="1701800" y="2755900"/>
                <a:ext cx="26195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9" name="组合 348"/>
            <p:cNvGrpSpPr/>
            <p:nvPr/>
          </p:nvGrpSpPr>
          <p:grpSpPr>
            <a:xfrm rot="18900000" flipH="1">
              <a:off x="3677380" y="3460596"/>
              <a:ext cx="1784866" cy="0"/>
              <a:chOff x="1701800" y="2755900"/>
              <a:chExt cx="2746508" cy="0"/>
            </a:xfrm>
          </p:grpSpPr>
          <p:cxnSp>
            <p:nvCxnSpPr>
              <p:cNvPr id="350" name="直接连接符 349"/>
              <p:cNvCxnSpPr/>
              <p:nvPr/>
            </p:nvCxnSpPr>
            <p:spPr>
              <a:xfrm flipH="1">
                <a:off x="4185508" y="2755900"/>
                <a:ext cx="262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a:off x="1701800" y="2755900"/>
                <a:ext cx="26195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58" name="组合 357"/>
          <p:cNvGrpSpPr/>
          <p:nvPr/>
        </p:nvGrpSpPr>
        <p:grpSpPr>
          <a:xfrm>
            <a:off x="6366511" y="1773201"/>
            <a:ext cx="2186859" cy="2186067"/>
            <a:chOff x="2329031" y="904800"/>
            <a:chExt cx="2752780" cy="2752780"/>
          </a:xfrm>
        </p:grpSpPr>
        <p:sp>
          <p:nvSpPr>
            <p:cNvPr id="359" name="椭圆 358"/>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0" name="椭圆 359"/>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1" name="文本框 1785"/>
          <p:cNvSpPr txBox="1"/>
          <p:nvPr/>
        </p:nvSpPr>
        <p:spPr>
          <a:xfrm>
            <a:off x="6954203" y="2495958"/>
            <a:ext cx="1114924"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37%</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组合 361"/>
          <p:cNvGrpSpPr/>
          <p:nvPr/>
        </p:nvGrpSpPr>
        <p:grpSpPr>
          <a:xfrm>
            <a:off x="6571586" y="1923437"/>
            <a:ext cx="1808372" cy="1832441"/>
            <a:chOff x="6132084" y="2497101"/>
            <a:chExt cx="1808137" cy="1832865"/>
          </a:xfrm>
        </p:grpSpPr>
        <p:cxnSp>
          <p:nvCxnSpPr>
            <p:cNvPr id="363" name="直接连接符 362"/>
            <p:cNvCxnSpPr/>
            <p:nvPr/>
          </p:nvCxnSpPr>
          <p:spPr>
            <a:xfrm>
              <a:off x="7023442" y="254468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135000">
              <a:off x="7056492" y="254533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rot="270000">
              <a:off x="7089492" y="25472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nvCxnSpPr>
          <p:spPr>
            <a:xfrm rot="405000">
              <a:off x="7122388" y="255052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rot="540000">
              <a:off x="7155134" y="255505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nvCxnSpPr>
          <p:spPr>
            <a:xfrm rot="675000">
              <a:off x="7187676" y="25608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rot="810000">
              <a:off x="7219965" y="256794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945000">
              <a:off x="7251951" y="257629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rot="1080000">
              <a:off x="7283584" y="258589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1215000">
              <a:off x="7314817" y="259672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1350000">
              <a:off x="7345599" y="260876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1485000">
              <a:off x="7375886" y="262201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rot="1620000">
              <a:off x="7405628" y="263644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rot="1755000">
              <a:off x="7434782" y="265202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rot="1890000">
              <a:off x="7463301" y="266874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2025000">
              <a:off x="7491142" y="268656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2160000">
              <a:off x="7518262" y="27054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2295000">
              <a:off x="7544618" y="272541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2430000">
              <a:off x="7570172" y="274638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rot="2565000">
              <a:off x="7594881" y="276834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2700000">
              <a:off x="7618711" y="279125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835000">
              <a:off x="7641623" y="281508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2970000">
              <a:off x="7663581" y="283979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3105000">
              <a:off x="7684552" y="286535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3240000">
              <a:off x="7704503" y="289170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3375000">
              <a:off x="7723404" y="291882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3510000">
              <a:off x="7741226" y="294666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3645000">
              <a:off x="7757942" y="297518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3780000">
              <a:off x="7773525" y="300433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3915000">
              <a:off x="7787952" y="30340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4050000">
              <a:off x="7801199" y="30643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4185000">
              <a:off x="7813247" y="309515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4320000">
              <a:off x="7824077" y="31263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4455000">
              <a:off x="7833674" y="315801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4590000">
              <a:off x="7842019" y="319000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4725000">
              <a:off x="7849104" y="322229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4860000">
              <a:off x="7854915" y="325483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4995000">
              <a:off x="7859445" y="328757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5130000">
              <a:off x="7862685" y="33204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5265000">
              <a:off x="7864630" y="335347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5535000">
              <a:off x="7864630" y="34195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5670000">
              <a:off x="7862685" y="34525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5805000">
              <a:off x="7859445" y="348547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5940000">
              <a:off x="7854915" y="351821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6075000">
              <a:off x="7849104" y="355076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6210000">
              <a:off x="7842019" y="358304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6345000">
              <a:off x="7833674" y="361503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6480000">
              <a:off x="7824077" y="364666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6615000">
              <a:off x="7813247" y="367790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6750000">
              <a:off x="7801199" y="37086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6885000">
              <a:off x="7787952" y="37389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7020000">
              <a:off x="7773525" y="376871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7155000">
              <a:off x="7757942" y="379786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7290000">
              <a:off x="7741226" y="382638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7425000">
              <a:off x="7723404" y="385422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7560000">
              <a:off x="7704503" y="388134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7695000">
              <a:off x="7684552" y="390770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7830000">
              <a:off x="7663581" y="393325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7965000">
              <a:off x="7641623" y="395796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8100000">
              <a:off x="7618711" y="398179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8235000">
              <a:off x="7594881" y="400470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8370000">
              <a:off x="7570172" y="40266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8505000">
              <a:off x="7544618" y="404763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8640000">
              <a:off x="7518262" y="406758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8775000">
              <a:off x="7491142" y="408648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8910000">
              <a:off x="7463301" y="410431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9045000">
              <a:off x="7434782" y="412102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9180000">
              <a:off x="7405628" y="413661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9315000">
              <a:off x="7375886" y="415103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9450000">
              <a:off x="7345599" y="416428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9585000">
              <a:off x="7314817" y="417633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9720000">
              <a:off x="7283584" y="418716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9855000">
              <a:off x="7251951" y="419675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9990000">
              <a:off x="7219965" y="420510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10125000">
              <a:off x="7187676" y="421218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10260000">
              <a:off x="7155134" y="421800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10395000">
              <a:off x="7122388" y="422252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10530000">
              <a:off x="7089492" y="42257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10665000">
              <a:off x="7056492" y="422771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10935000">
              <a:off x="6990391" y="422771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11070000">
              <a:off x="6957391" y="42257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11205000">
              <a:off x="6924495" y="422252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11340000">
              <a:off x="6891749" y="421800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11475000">
              <a:off x="6859207" y="421218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11610000">
              <a:off x="6826918" y="420510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11745000">
              <a:off x="6794932" y="419675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11880000">
              <a:off x="6763300" y="418716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12015000">
              <a:off x="6732066" y="417633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12150000">
              <a:off x="6701284" y="416428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12285000">
              <a:off x="6670997" y="415103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12420000">
              <a:off x="6641256" y="413661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12555000">
              <a:off x="6612101" y="412102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12690000">
              <a:off x="6583582" y="410431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2825000">
              <a:off x="6555741" y="408648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2960000">
              <a:off x="6528621" y="406758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3095000">
              <a:off x="6502264" y="404763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3230000">
              <a:off x="6476711" y="40266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3365000">
              <a:off x="6452002" y="400470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3500000">
              <a:off x="6428172" y="398179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3635000">
              <a:off x="6405261" y="395796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3770000">
              <a:off x="6383302" y="393325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3905000">
              <a:off x="6362331" y="390770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4040000">
              <a:off x="6342380" y="388134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4175000">
              <a:off x="6323478" y="385422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4310000">
              <a:off x="6305657" y="382638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4445000">
              <a:off x="6288941" y="379786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4580000">
              <a:off x="6273358" y="376871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4715000">
              <a:off x="6258932" y="37389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4850000">
              <a:off x="6245684" y="37086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4985000">
              <a:off x="6233636" y="367790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5120000">
              <a:off x="6222805" y="364666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5255000">
              <a:off x="6213209" y="361503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5390000">
              <a:off x="6204864" y="358304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5525000">
              <a:off x="6197779" y="355076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5660000">
              <a:off x="6191967" y="351821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5795000">
              <a:off x="6187438" y="348547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5930000">
              <a:off x="6184198" y="34525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6065000">
              <a:off x="6182253" y="34195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6335000">
              <a:off x="6182253" y="335347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6470000">
              <a:off x="6184198" y="332047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6605000">
              <a:off x="6187438" y="328757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6740000">
              <a:off x="6191967" y="325483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6875000">
              <a:off x="6197779" y="3222291"/>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7010000">
              <a:off x="6204864" y="319000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7145000">
              <a:off x="6213209" y="315801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7280000">
              <a:off x="6222805" y="31263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7415000">
              <a:off x="6233636" y="309515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7550000">
              <a:off x="6245684" y="306436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7685000">
              <a:off x="6258932" y="30340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7820000">
              <a:off x="6273358" y="3004339"/>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7955000">
              <a:off x="6288941" y="297518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8090000">
              <a:off x="6305657" y="294666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8225000">
              <a:off x="6323478" y="291882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8360000">
              <a:off x="6342380" y="289170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8495000">
              <a:off x="6362331" y="286535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8630000">
              <a:off x="6383302" y="283979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8765000">
              <a:off x="6405261" y="2815085"/>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8900000">
              <a:off x="6428172" y="279125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9035000">
              <a:off x="6452002" y="276834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9170000">
              <a:off x="6476711" y="274638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9305000">
              <a:off x="6502264" y="272541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9440000">
              <a:off x="6528621" y="27054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9575000">
              <a:off x="6555741" y="268656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9710000">
              <a:off x="6583582" y="266874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9845000">
              <a:off x="6612101" y="265202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9980000">
              <a:off x="6641256" y="2636442"/>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20115000">
              <a:off x="6670997" y="2622016"/>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20250000">
              <a:off x="6701284" y="2608768"/>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20385000">
              <a:off x="6732066" y="259672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20520000">
              <a:off x="6763300" y="2585890"/>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20655000">
              <a:off x="6794932" y="257629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20790000">
              <a:off x="6826918" y="256794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20925000">
              <a:off x="6859207" y="2560864"/>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21060000">
              <a:off x="6891749" y="255505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21195000">
              <a:off x="6924495" y="255052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21330000">
              <a:off x="6957391" y="2547283"/>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21465000">
              <a:off x="6990391" y="2545337"/>
              <a:ext cx="0" cy="9904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20" name="组合 519"/>
            <p:cNvGrpSpPr/>
            <p:nvPr/>
          </p:nvGrpSpPr>
          <p:grpSpPr>
            <a:xfrm>
              <a:off x="6132084" y="3436045"/>
              <a:ext cx="1784866" cy="0"/>
              <a:chOff x="1701800" y="2755900"/>
              <a:chExt cx="2746508" cy="0"/>
            </a:xfrm>
          </p:grpSpPr>
          <p:cxnSp>
            <p:nvCxnSpPr>
              <p:cNvPr id="530" name="直接连接符 529"/>
              <p:cNvCxnSpPr/>
              <p:nvPr/>
            </p:nvCxnSpPr>
            <p:spPr>
              <a:xfrm flipH="1">
                <a:off x="4185508" y="2755900"/>
                <a:ext cx="2628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a:off x="1701800" y="2755900"/>
                <a:ext cx="2619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21" name="组合 520"/>
            <p:cNvGrpSpPr/>
            <p:nvPr/>
          </p:nvGrpSpPr>
          <p:grpSpPr>
            <a:xfrm rot="5400000">
              <a:off x="6130021" y="3437533"/>
              <a:ext cx="1784866" cy="0"/>
              <a:chOff x="1701800" y="2755900"/>
              <a:chExt cx="2746508" cy="0"/>
            </a:xfrm>
          </p:grpSpPr>
          <p:cxnSp>
            <p:nvCxnSpPr>
              <p:cNvPr id="528" name="直接连接符 527"/>
              <p:cNvCxnSpPr/>
              <p:nvPr/>
            </p:nvCxnSpPr>
            <p:spPr>
              <a:xfrm flipH="1">
                <a:off x="4185508" y="2755900"/>
                <a:ext cx="2628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a:off x="1701800" y="2755900"/>
                <a:ext cx="2619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22" name="组合 521"/>
            <p:cNvGrpSpPr/>
            <p:nvPr/>
          </p:nvGrpSpPr>
          <p:grpSpPr>
            <a:xfrm rot="2700000">
              <a:off x="6178461" y="3389534"/>
              <a:ext cx="1784866" cy="0"/>
              <a:chOff x="1701800" y="2755900"/>
              <a:chExt cx="2746508" cy="0"/>
            </a:xfrm>
          </p:grpSpPr>
          <p:cxnSp>
            <p:nvCxnSpPr>
              <p:cNvPr id="526" name="直接连接符 525"/>
              <p:cNvCxnSpPr/>
              <p:nvPr/>
            </p:nvCxnSpPr>
            <p:spPr>
              <a:xfrm flipH="1">
                <a:off x="4185508" y="2755900"/>
                <a:ext cx="2628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a:off x="1701800" y="2755900"/>
                <a:ext cx="2619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23" name="组合 522"/>
            <p:cNvGrpSpPr/>
            <p:nvPr/>
          </p:nvGrpSpPr>
          <p:grpSpPr>
            <a:xfrm rot="18900000" flipH="1">
              <a:off x="6155355" y="3460596"/>
              <a:ext cx="1784866" cy="0"/>
              <a:chOff x="1701800" y="2755900"/>
              <a:chExt cx="2746508" cy="0"/>
            </a:xfrm>
          </p:grpSpPr>
          <p:cxnSp>
            <p:nvCxnSpPr>
              <p:cNvPr id="524" name="直接连接符 523"/>
              <p:cNvCxnSpPr/>
              <p:nvPr/>
            </p:nvCxnSpPr>
            <p:spPr>
              <a:xfrm flipH="1">
                <a:off x="4185508" y="2755900"/>
                <a:ext cx="2628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a:off x="1701800" y="2755900"/>
                <a:ext cx="2619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532" name="组合 531"/>
          <p:cNvGrpSpPr/>
          <p:nvPr/>
        </p:nvGrpSpPr>
        <p:grpSpPr>
          <a:xfrm>
            <a:off x="9166409" y="1773201"/>
            <a:ext cx="2186859" cy="2186067"/>
            <a:chOff x="2329031" y="904800"/>
            <a:chExt cx="2752780" cy="2752780"/>
          </a:xfrm>
        </p:grpSpPr>
        <p:sp>
          <p:nvSpPr>
            <p:cNvPr id="533" name="椭圆 532"/>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椭圆 533"/>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5" name="文本框 1607"/>
          <p:cNvSpPr txBox="1"/>
          <p:nvPr/>
        </p:nvSpPr>
        <p:spPr>
          <a:xfrm>
            <a:off x="9754103" y="2495958"/>
            <a:ext cx="1114924"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92%</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36" name="组合 535"/>
          <p:cNvGrpSpPr/>
          <p:nvPr/>
        </p:nvGrpSpPr>
        <p:grpSpPr>
          <a:xfrm>
            <a:off x="9371484" y="1923436"/>
            <a:ext cx="1808373" cy="1832441"/>
            <a:chOff x="9370263" y="1923879"/>
            <a:chExt cx="1808138" cy="1832865"/>
          </a:xfrm>
        </p:grpSpPr>
        <p:cxnSp>
          <p:nvCxnSpPr>
            <p:cNvPr id="537" name="直接连接符 536"/>
            <p:cNvCxnSpPr/>
            <p:nvPr/>
          </p:nvCxnSpPr>
          <p:spPr>
            <a:xfrm>
              <a:off x="10261622" y="197146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135000">
              <a:off x="10294671" y="197211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9" name="直接连接符 538"/>
            <p:cNvCxnSpPr/>
            <p:nvPr/>
          </p:nvCxnSpPr>
          <p:spPr>
            <a:xfrm rot="270000">
              <a:off x="10327671" y="19740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rot="405000">
              <a:off x="10360569" y="197730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1" name="直接连接符 540"/>
            <p:cNvCxnSpPr/>
            <p:nvPr/>
          </p:nvCxnSpPr>
          <p:spPr>
            <a:xfrm rot="540000">
              <a:off x="10393314" y="198183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2" name="直接连接符 541"/>
            <p:cNvCxnSpPr/>
            <p:nvPr/>
          </p:nvCxnSpPr>
          <p:spPr>
            <a:xfrm rot="675000">
              <a:off x="10425856" y="19876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3" name="直接连接符 542"/>
            <p:cNvCxnSpPr/>
            <p:nvPr/>
          </p:nvCxnSpPr>
          <p:spPr>
            <a:xfrm rot="810000">
              <a:off x="10458145" y="199472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rot="945000">
              <a:off x="10490131" y="200307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5" name="直接连接符 544"/>
            <p:cNvCxnSpPr/>
            <p:nvPr/>
          </p:nvCxnSpPr>
          <p:spPr>
            <a:xfrm rot="1080000">
              <a:off x="10521764" y="201266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rot="1215000">
              <a:off x="10552996" y="202349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1350000">
              <a:off x="10583780" y="203554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rot="1485000">
              <a:off x="10614065" y="204879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9" name="直接连接符 548"/>
            <p:cNvCxnSpPr/>
            <p:nvPr/>
          </p:nvCxnSpPr>
          <p:spPr>
            <a:xfrm rot="1620000">
              <a:off x="10643809" y="206322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rot="1755000">
              <a:off x="10672961" y="207880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1" name="直接连接符 550"/>
            <p:cNvCxnSpPr/>
            <p:nvPr/>
          </p:nvCxnSpPr>
          <p:spPr>
            <a:xfrm rot="1890000">
              <a:off x="10701480" y="209551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rot="2025000">
              <a:off x="10729322" y="211334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3" name="直接连接符 552"/>
            <p:cNvCxnSpPr/>
            <p:nvPr/>
          </p:nvCxnSpPr>
          <p:spPr>
            <a:xfrm rot="2160000">
              <a:off x="10756442" y="21322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4" name="直接连接符 553"/>
            <p:cNvCxnSpPr/>
            <p:nvPr/>
          </p:nvCxnSpPr>
          <p:spPr>
            <a:xfrm rot="2295000">
              <a:off x="10782799" y="215219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5" name="直接连接符 554"/>
            <p:cNvCxnSpPr/>
            <p:nvPr/>
          </p:nvCxnSpPr>
          <p:spPr>
            <a:xfrm rot="2430000">
              <a:off x="10808352" y="217316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6" name="直接连接符 555"/>
            <p:cNvCxnSpPr/>
            <p:nvPr/>
          </p:nvCxnSpPr>
          <p:spPr>
            <a:xfrm rot="2565000">
              <a:off x="10833061" y="219512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2700000">
              <a:off x="10856891" y="221803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835000">
              <a:off x="10879803" y="224186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2970000">
              <a:off x="10901761" y="226657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3105000">
              <a:off x="10922732" y="229212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3240000">
              <a:off x="10942683" y="231848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3375000">
              <a:off x="10961585" y="234560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3510000">
              <a:off x="10979406" y="237344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3645000">
              <a:off x="10996122" y="240196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3780000">
              <a:off x="11011705" y="243111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3915000">
              <a:off x="11026131" y="24608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4050000">
              <a:off x="11039379" y="24911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4185000">
              <a:off x="11051428" y="252193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4320000">
              <a:off x="11062256" y="25531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4455000">
              <a:off x="11071853" y="258479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4590000">
              <a:off x="11080200" y="261678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4725000">
              <a:off x="11087285" y="264906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4860000">
              <a:off x="11093095" y="268161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4995000">
              <a:off x="11097625" y="271435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5130000">
              <a:off x="11100865" y="27472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5265000">
              <a:off x="11102811" y="278025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5535000">
              <a:off x="11102811" y="28463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5670000">
              <a:off x="11100865" y="28793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5805000">
              <a:off x="11097625" y="291225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5940000">
              <a:off x="11093095" y="294499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6075000">
              <a:off x="11087285" y="297753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6210000">
              <a:off x="11080200" y="300982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6345000">
              <a:off x="11071853" y="304181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6480000">
              <a:off x="11062256" y="307344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6615000">
              <a:off x="11051428" y="310467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6750000">
              <a:off x="11039379" y="31354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6885000">
              <a:off x="11026131" y="31657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7020000">
              <a:off x="11011705" y="319549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7155000">
              <a:off x="10996122" y="322464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7290000">
              <a:off x="10979406" y="325316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7425000">
              <a:off x="10961585" y="328100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7560000">
              <a:off x="10942683" y="330812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7695000">
              <a:off x="10922732" y="333448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7830000">
              <a:off x="10901761" y="336003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7965000">
              <a:off x="10879803" y="338474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8100000">
              <a:off x="10856891" y="340857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8235000">
              <a:off x="10833061" y="343148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8370000">
              <a:off x="10808352" y="34534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8505000">
              <a:off x="10782799" y="347441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8640000">
              <a:off x="10756442" y="349436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8775000">
              <a:off x="10729322" y="351326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8910000">
              <a:off x="10701480" y="353108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9045000">
              <a:off x="10672961" y="354780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9180000">
              <a:off x="10643809" y="356338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9315000">
              <a:off x="10614065" y="357781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9450000">
              <a:off x="10583780" y="359106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9585000">
              <a:off x="10552996" y="360310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9720000">
              <a:off x="10521764" y="361393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9855000">
              <a:off x="10490131" y="362353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9990000">
              <a:off x="10458145" y="363188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10125000">
              <a:off x="10425856" y="363896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10260000">
              <a:off x="10393314" y="364477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10395000">
              <a:off x="10360569" y="364930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10530000">
              <a:off x="10327671" y="36525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10665000">
              <a:off x="10294671" y="365449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10935000">
              <a:off x="10228572" y="365449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11070000">
              <a:off x="10195572" y="36525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11205000">
              <a:off x="10162674" y="364930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11340000">
              <a:off x="10129930" y="364477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11475000">
              <a:off x="10097387" y="363896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11610000">
              <a:off x="10065098" y="363188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11745000">
              <a:off x="10033112" y="362353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11880000">
              <a:off x="10001480" y="361393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12015000">
              <a:off x="9970247" y="360310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12150000">
              <a:off x="9939464" y="359106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12285000">
              <a:off x="9909178" y="357781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12420000">
              <a:off x="9879435" y="356338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12555000">
              <a:off x="9850282" y="354780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12690000">
              <a:off x="9821763" y="353108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2825000">
              <a:off x="9793921" y="351326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2960000">
              <a:off x="9766801" y="349436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3095000">
              <a:off x="9740444" y="347441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3230000">
              <a:off x="9714891" y="34534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3365000">
              <a:off x="9690182" y="343148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3500000">
              <a:off x="9666352" y="340857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3635000">
              <a:off x="9643441" y="338474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3770000">
              <a:off x="9621482" y="336003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3905000">
              <a:off x="9600512" y="333448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4040000">
              <a:off x="9580560" y="330812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4175000">
              <a:off x="9561659" y="328100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4310000">
              <a:off x="9543837" y="325316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4445000">
              <a:off x="9527121" y="322464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4580000">
              <a:off x="9511538" y="319549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4715000">
              <a:off x="9497112" y="31657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4850000">
              <a:off x="9483864" y="31354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4985000">
              <a:off x="9471815" y="310467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5120000">
              <a:off x="9460985" y="307344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5255000">
              <a:off x="9451390" y="304181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5390000">
              <a:off x="9443043" y="300982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5525000">
              <a:off x="9435958" y="297753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5660000">
              <a:off x="9430147" y="294499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5795000">
              <a:off x="9425618" y="291225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5930000">
              <a:off x="9422378" y="28793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6065000">
              <a:off x="9420432" y="28463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6335000">
              <a:off x="9420432" y="278025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6470000">
              <a:off x="9422378" y="274725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6605000">
              <a:off x="9425618" y="271435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6740000">
              <a:off x="9430147" y="268161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6875000">
              <a:off x="9435958" y="2649069"/>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7010000">
              <a:off x="9443043" y="261678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7145000">
              <a:off x="9451390" y="258479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7280000">
              <a:off x="9460985" y="25531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7415000">
              <a:off x="9471815" y="252193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7550000">
              <a:off x="9483864" y="249114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7685000">
              <a:off x="9497112" y="24608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7820000">
              <a:off x="9511538" y="2431117"/>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7955000">
              <a:off x="9527121" y="240196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8090000">
              <a:off x="9543837" y="237344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8225000">
              <a:off x="9561659" y="234560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8360000">
              <a:off x="9580560" y="231848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8495000">
              <a:off x="9600512" y="229212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8630000">
              <a:off x="9621482" y="226657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8765000">
              <a:off x="9643441" y="2241863"/>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8900000">
              <a:off x="9666352" y="221803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9035000">
              <a:off x="9690182" y="219512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9170000">
              <a:off x="9714891" y="217316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9305000">
              <a:off x="9740444" y="215219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9440000">
              <a:off x="9766801" y="21322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9575000">
              <a:off x="9793921" y="211334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9710000">
              <a:off x="9821763" y="209551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9845000">
              <a:off x="9850282" y="207880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9980000">
              <a:off x="9879435" y="2063220"/>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20115000">
              <a:off x="9909178" y="2048794"/>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20250000">
              <a:off x="9939464" y="2035546"/>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20385000">
              <a:off x="9970247" y="202349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20520000">
              <a:off x="10001480" y="2012668"/>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20655000">
              <a:off x="10033112" y="200307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20790000">
              <a:off x="10065098" y="199472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20925000">
              <a:off x="10097387" y="1987642"/>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21060000">
              <a:off x="10129930" y="198183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21195000">
              <a:off x="10162674" y="197730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21330000">
              <a:off x="10195572" y="1974061"/>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21465000">
              <a:off x="10228572" y="1972115"/>
              <a:ext cx="0" cy="9904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94" name="组合 693"/>
            <p:cNvGrpSpPr/>
            <p:nvPr/>
          </p:nvGrpSpPr>
          <p:grpSpPr>
            <a:xfrm>
              <a:off x="9370263" y="2862823"/>
              <a:ext cx="1784866" cy="0"/>
              <a:chOff x="1701800" y="2755900"/>
              <a:chExt cx="2746508" cy="0"/>
            </a:xfrm>
          </p:grpSpPr>
          <p:cxnSp>
            <p:nvCxnSpPr>
              <p:cNvPr id="704" name="直接连接符 703"/>
              <p:cNvCxnSpPr/>
              <p:nvPr/>
            </p:nvCxnSpPr>
            <p:spPr>
              <a:xfrm flipH="1">
                <a:off x="4185508" y="2755900"/>
                <a:ext cx="262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a:off x="1701800" y="2755900"/>
                <a:ext cx="261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95" name="组合 694"/>
            <p:cNvGrpSpPr/>
            <p:nvPr/>
          </p:nvGrpSpPr>
          <p:grpSpPr>
            <a:xfrm rot="5400000">
              <a:off x="9368201" y="2864311"/>
              <a:ext cx="1784866" cy="0"/>
              <a:chOff x="1701800" y="2755900"/>
              <a:chExt cx="2746508" cy="0"/>
            </a:xfrm>
          </p:grpSpPr>
          <p:cxnSp>
            <p:nvCxnSpPr>
              <p:cNvPr id="702" name="直接连接符 701"/>
              <p:cNvCxnSpPr/>
              <p:nvPr/>
            </p:nvCxnSpPr>
            <p:spPr>
              <a:xfrm flipH="1">
                <a:off x="4185508" y="2755900"/>
                <a:ext cx="262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3" name="直接连接符 702"/>
              <p:cNvCxnSpPr/>
              <p:nvPr/>
            </p:nvCxnSpPr>
            <p:spPr>
              <a:xfrm>
                <a:off x="1701800" y="2755900"/>
                <a:ext cx="261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96" name="组合 695"/>
            <p:cNvGrpSpPr/>
            <p:nvPr/>
          </p:nvGrpSpPr>
          <p:grpSpPr>
            <a:xfrm rot="2700000">
              <a:off x="9416641" y="2816312"/>
              <a:ext cx="1784866" cy="0"/>
              <a:chOff x="1701800" y="2755900"/>
              <a:chExt cx="2746508" cy="0"/>
            </a:xfrm>
          </p:grpSpPr>
          <p:cxnSp>
            <p:nvCxnSpPr>
              <p:cNvPr id="700" name="直接连接符 699"/>
              <p:cNvCxnSpPr/>
              <p:nvPr/>
            </p:nvCxnSpPr>
            <p:spPr>
              <a:xfrm flipH="1">
                <a:off x="4185508" y="2755900"/>
                <a:ext cx="262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a:off x="1701800" y="2755900"/>
                <a:ext cx="261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97" name="组合 696"/>
            <p:cNvGrpSpPr/>
            <p:nvPr/>
          </p:nvGrpSpPr>
          <p:grpSpPr>
            <a:xfrm rot="18900000" flipH="1">
              <a:off x="9393535" y="2887374"/>
              <a:ext cx="1784866" cy="0"/>
              <a:chOff x="1701800" y="2755900"/>
              <a:chExt cx="2746508" cy="0"/>
            </a:xfrm>
          </p:grpSpPr>
          <p:cxnSp>
            <p:nvCxnSpPr>
              <p:cNvPr id="698" name="直接连接符 697"/>
              <p:cNvCxnSpPr/>
              <p:nvPr/>
            </p:nvCxnSpPr>
            <p:spPr>
              <a:xfrm flipH="1">
                <a:off x="4185508" y="2755900"/>
                <a:ext cx="262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a:off x="1701800" y="2755900"/>
                <a:ext cx="261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706" name="组合 705"/>
          <p:cNvGrpSpPr/>
          <p:nvPr/>
        </p:nvGrpSpPr>
        <p:grpSpPr>
          <a:xfrm>
            <a:off x="6439299" y="4321877"/>
            <a:ext cx="2233801" cy="2164700"/>
            <a:chOff x="6438460" y="4322879"/>
            <a:chExt cx="2233510" cy="2165201"/>
          </a:xfrm>
        </p:grpSpPr>
        <p:sp>
          <p:nvSpPr>
            <p:cNvPr id="707" name="文本框 168"/>
            <p:cNvSpPr txBox="1"/>
            <p:nvPr/>
          </p:nvSpPr>
          <p:spPr>
            <a:xfrm>
              <a:off x="6655354" y="4322879"/>
              <a:ext cx="1870493"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08" name="文本框 113"/>
            <p:cNvSpPr txBox="1"/>
            <p:nvPr/>
          </p:nvSpPr>
          <p:spPr>
            <a:xfrm>
              <a:off x="6438460" y="4733348"/>
              <a:ext cx="2233510" cy="1754732"/>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a:t>
              </a:r>
            </a:p>
            <a:p>
              <a:pPr algn="just">
                <a:lnSpc>
                  <a:spcPct val="15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9" name="组合 708"/>
          <p:cNvGrpSpPr/>
          <p:nvPr/>
        </p:nvGrpSpPr>
        <p:grpSpPr>
          <a:xfrm>
            <a:off x="3644987" y="4321877"/>
            <a:ext cx="2085252" cy="2164699"/>
            <a:chOff x="3644511" y="4322879"/>
            <a:chExt cx="2084980" cy="2165200"/>
          </a:xfrm>
        </p:grpSpPr>
        <p:sp>
          <p:nvSpPr>
            <p:cNvPr id="710" name="文本框 170"/>
            <p:cNvSpPr txBox="1"/>
            <p:nvPr/>
          </p:nvSpPr>
          <p:spPr>
            <a:xfrm>
              <a:off x="3858998" y="4322879"/>
              <a:ext cx="1870493"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11" name="文本框 113"/>
            <p:cNvSpPr txBox="1"/>
            <p:nvPr/>
          </p:nvSpPr>
          <p:spPr>
            <a:xfrm>
              <a:off x="3644511" y="4733347"/>
              <a:ext cx="2079261" cy="1754732"/>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a:t>
              </a:r>
            </a:p>
            <a:p>
              <a:pPr algn="just">
                <a:lnSpc>
                  <a:spcPct val="15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2" name="组合 711"/>
          <p:cNvGrpSpPr/>
          <p:nvPr/>
        </p:nvGrpSpPr>
        <p:grpSpPr>
          <a:xfrm>
            <a:off x="9365610" y="4321878"/>
            <a:ext cx="2103890" cy="2149423"/>
            <a:chOff x="9364386" y="4322879"/>
            <a:chExt cx="2103615" cy="2149920"/>
          </a:xfrm>
        </p:grpSpPr>
        <p:sp>
          <p:nvSpPr>
            <p:cNvPr id="713" name="文本框 166"/>
            <p:cNvSpPr txBox="1"/>
            <p:nvPr/>
          </p:nvSpPr>
          <p:spPr>
            <a:xfrm>
              <a:off x="9581453" y="4322879"/>
              <a:ext cx="1870493"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14" name="文本框 113"/>
            <p:cNvSpPr txBox="1"/>
            <p:nvPr/>
          </p:nvSpPr>
          <p:spPr>
            <a:xfrm>
              <a:off x="9364386" y="4718067"/>
              <a:ext cx="2103615" cy="1754732"/>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a:t>
              </a:r>
            </a:p>
            <a:p>
              <a:pPr algn="just">
                <a:lnSpc>
                  <a:spcPct val="15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5" name="组合 714"/>
          <p:cNvGrpSpPr/>
          <p:nvPr/>
        </p:nvGrpSpPr>
        <p:grpSpPr>
          <a:xfrm>
            <a:off x="515121" y="4350164"/>
            <a:ext cx="2241765" cy="2159274"/>
            <a:chOff x="961052" y="4400162"/>
            <a:chExt cx="2241472" cy="2159775"/>
          </a:xfrm>
        </p:grpSpPr>
        <p:sp>
          <p:nvSpPr>
            <p:cNvPr id="716" name="文本框 161"/>
            <p:cNvSpPr txBox="1"/>
            <p:nvPr/>
          </p:nvSpPr>
          <p:spPr>
            <a:xfrm>
              <a:off x="1208217" y="4400162"/>
              <a:ext cx="1870494"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17" name="文本框 113"/>
            <p:cNvSpPr txBox="1"/>
            <p:nvPr/>
          </p:nvSpPr>
          <p:spPr>
            <a:xfrm>
              <a:off x="961052" y="4805204"/>
              <a:ext cx="2241472" cy="175473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a:t>
              </a:r>
            </a:p>
            <a:p>
              <a:pPr algn="just">
                <a:lnSpc>
                  <a:spcPct val="15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 fill="hold"/>
                                        <p:tgtEl>
                                          <p:spTgt spid="6"/>
                                        </p:tgtEl>
                                        <p:attrNameLst>
                                          <p:attrName>ppt_w</p:attrName>
                                        </p:attrNameLst>
                                      </p:cBhvr>
                                      <p:tavLst>
                                        <p:tav tm="0">
                                          <p:val>
                                            <p:fltVal val="0"/>
                                          </p:val>
                                        </p:tav>
                                        <p:tav tm="100000">
                                          <p:val>
                                            <p:strVal val="#ppt_w"/>
                                          </p:val>
                                        </p:tav>
                                      </p:tavLst>
                                    </p:anim>
                                    <p:anim calcmode="lin" valueType="num">
                                      <p:cBhvr>
                                        <p:cTn id="16" dur="100" fill="hold"/>
                                        <p:tgtEl>
                                          <p:spTgt spid="6"/>
                                        </p:tgtEl>
                                        <p:attrNameLst>
                                          <p:attrName>ppt_h</p:attrName>
                                        </p:attrNameLst>
                                      </p:cBhvr>
                                      <p:tavLst>
                                        <p:tav tm="0">
                                          <p:val>
                                            <p:fltVal val="0"/>
                                          </p:val>
                                        </p:tav>
                                        <p:tav tm="100000">
                                          <p:val>
                                            <p:strVal val="#ppt_h"/>
                                          </p:val>
                                        </p:tav>
                                      </p:tavLst>
                                    </p:anim>
                                    <p:animEffect transition="in" filter="fade">
                                      <p:cBhvr>
                                        <p:cTn id="17" dur="100"/>
                                        <p:tgtEl>
                                          <p:spTgt spid="6"/>
                                        </p:tgtEl>
                                      </p:cBhvr>
                                    </p:animEffect>
                                  </p:childTnLst>
                                </p:cTn>
                              </p:par>
                              <p:par>
                                <p:cTn id="18" presetID="6" presetClass="emph" presetSubtype="0" fill="hold" nodeType="withEffect">
                                  <p:stCondLst>
                                    <p:cond delay="100"/>
                                  </p:stCondLst>
                                  <p:childTnLst>
                                    <p:animScale>
                                      <p:cBhvr>
                                        <p:cTn id="19" dur="100" fill="hold"/>
                                        <p:tgtEl>
                                          <p:spTgt spid="6"/>
                                        </p:tgtEl>
                                      </p:cBhvr>
                                      <p:by x="110000" y="110000"/>
                                    </p:animScale>
                                  </p:childTnLst>
                                </p:cTn>
                              </p:par>
                              <p:par>
                                <p:cTn id="20" presetID="6" presetClass="emph" presetSubtype="0" fill="hold" nodeType="withEffect">
                                  <p:stCondLst>
                                    <p:cond delay="200"/>
                                  </p:stCondLst>
                                  <p:childTnLst>
                                    <p:animScale>
                                      <p:cBhvr>
                                        <p:cTn id="21" dur="200" fill="hold"/>
                                        <p:tgtEl>
                                          <p:spTgt spid="6"/>
                                        </p:tgtEl>
                                      </p:cBhvr>
                                      <p:by x="90000" y="90000"/>
                                    </p:animScale>
                                  </p:childTnLst>
                                </p:cTn>
                              </p:par>
                              <p:par>
                                <p:cTn id="22" presetID="6" presetClass="emph" presetSubtype="0" fill="hold" nodeType="withEffect">
                                  <p:stCondLst>
                                    <p:cond delay="400"/>
                                  </p:stCondLst>
                                  <p:childTnLst>
                                    <p:animScale>
                                      <p:cBhvr>
                                        <p:cTn id="23" dur="100" fill="hold"/>
                                        <p:tgtEl>
                                          <p:spTgt spid="6"/>
                                        </p:tgtEl>
                                      </p:cBhvr>
                                      <p:by x="105000" y="105000"/>
                                    </p:animScale>
                                  </p:childTnLst>
                                </p:cTn>
                              </p:par>
                              <p:par>
                                <p:cTn id="24" presetID="6" presetClass="emph" presetSubtype="0" fill="hold" nodeType="withEffect">
                                  <p:stCondLst>
                                    <p:cond delay="500"/>
                                  </p:stCondLst>
                                  <p:childTnLst>
                                    <p:animScale>
                                      <p:cBhvr>
                                        <p:cTn id="25" dur="200" fill="hold"/>
                                        <p:tgtEl>
                                          <p:spTgt spid="6"/>
                                        </p:tgtEl>
                                      </p:cBhvr>
                                      <p:by x="95000" y="95000"/>
                                    </p:animScale>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p:cTn id="29" dur="100" fill="hold"/>
                                        <p:tgtEl>
                                          <p:spTgt spid="184"/>
                                        </p:tgtEl>
                                        <p:attrNameLst>
                                          <p:attrName>ppt_w</p:attrName>
                                        </p:attrNameLst>
                                      </p:cBhvr>
                                      <p:tavLst>
                                        <p:tav tm="0">
                                          <p:val>
                                            <p:fltVal val="0"/>
                                          </p:val>
                                        </p:tav>
                                        <p:tav tm="100000">
                                          <p:val>
                                            <p:strVal val="#ppt_w"/>
                                          </p:val>
                                        </p:tav>
                                      </p:tavLst>
                                    </p:anim>
                                    <p:anim calcmode="lin" valueType="num">
                                      <p:cBhvr>
                                        <p:cTn id="30" dur="100" fill="hold"/>
                                        <p:tgtEl>
                                          <p:spTgt spid="184"/>
                                        </p:tgtEl>
                                        <p:attrNameLst>
                                          <p:attrName>ppt_h</p:attrName>
                                        </p:attrNameLst>
                                      </p:cBhvr>
                                      <p:tavLst>
                                        <p:tav tm="0">
                                          <p:val>
                                            <p:fltVal val="0"/>
                                          </p:val>
                                        </p:tav>
                                        <p:tav tm="100000">
                                          <p:val>
                                            <p:strVal val="#ppt_h"/>
                                          </p:val>
                                        </p:tav>
                                      </p:tavLst>
                                    </p:anim>
                                    <p:animEffect transition="in" filter="fade">
                                      <p:cBhvr>
                                        <p:cTn id="31" dur="100"/>
                                        <p:tgtEl>
                                          <p:spTgt spid="184"/>
                                        </p:tgtEl>
                                      </p:cBhvr>
                                    </p:animEffect>
                                  </p:childTnLst>
                                </p:cTn>
                              </p:par>
                              <p:par>
                                <p:cTn id="32" presetID="6" presetClass="emph" presetSubtype="0" fill="hold" nodeType="withEffect">
                                  <p:stCondLst>
                                    <p:cond delay="100"/>
                                  </p:stCondLst>
                                  <p:childTnLst>
                                    <p:animScale>
                                      <p:cBhvr>
                                        <p:cTn id="33" dur="100" fill="hold"/>
                                        <p:tgtEl>
                                          <p:spTgt spid="184"/>
                                        </p:tgtEl>
                                      </p:cBhvr>
                                      <p:by x="110000" y="110000"/>
                                    </p:animScale>
                                  </p:childTnLst>
                                </p:cTn>
                              </p:par>
                              <p:par>
                                <p:cTn id="34" presetID="6" presetClass="emph" presetSubtype="0" fill="hold" nodeType="withEffect">
                                  <p:stCondLst>
                                    <p:cond delay="200"/>
                                  </p:stCondLst>
                                  <p:childTnLst>
                                    <p:animScale>
                                      <p:cBhvr>
                                        <p:cTn id="35" dur="200" fill="hold"/>
                                        <p:tgtEl>
                                          <p:spTgt spid="184"/>
                                        </p:tgtEl>
                                      </p:cBhvr>
                                      <p:by x="90000" y="90000"/>
                                    </p:animScale>
                                  </p:childTnLst>
                                </p:cTn>
                              </p:par>
                              <p:par>
                                <p:cTn id="36" presetID="6" presetClass="emph" presetSubtype="0" fill="hold" nodeType="withEffect">
                                  <p:stCondLst>
                                    <p:cond delay="400"/>
                                  </p:stCondLst>
                                  <p:childTnLst>
                                    <p:animScale>
                                      <p:cBhvr>
                                        <p:cTn id="37" dur="100" fill="hold"/>
                                        <p:tgtEl>
                                          <p:spTgt spid="184"/>
                                        </p:tgtEl>
                                      </p:cBhvr>
                                      <p:by x="105000" y="105000"/>
                                    </p:animScale>
                                  </p:childTnLst>
                                </p:cTn>
                              </p:par>
                              <p:par>
                                <p:cTn id="38" presetID="6" presetClass="emph" presetSubtype="0" fill="hold" nodeType="withEffect">
                                  <p:stCondLst>
                                    <p:cond delay="500"/>
                                  </p:stCondLst>
                                  <p:childTnLst>
                                    <p:animScale>
                                      <p:cBhvr>
                                        <p:cTn id="39" dur="200" fill="hold"/>
                                        <p:tgtEl>
                                          <p:spTgt spid="184"/>
                                        </p:tgtEl>
                                      </p:cBhvr>
                                      <p:by x="95000" y="95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58"/>
                                        </p:tgtEl>
                                        <p:attrNameLst>
                                          <p:attrName>style.visibility</p:attrName>
                                        </p:attrNameLst>
                                      </p:cBhvr>
                                      <p:to>
                                        <p:strVal val="visible"/>
                                      </p:to>
                                    </p:set>
                                    <p:anim calcmode="lin" valueType="num">
                                      <p:cBhvr>
                                        <p:cTn id="43" dur="100" fill="hold"/>
                                        <p:tgtEl>
                                          <p:spTgt spid="358"/>
                                        </p:tgtEl>
                                        <p:attrNameLst>
                                          <p:attrName>ppt_w</p:attrName>
                                        </p:attrNameLst>
                                      </p:cBhvr>
                                      <p:tavLst>
                                        <p:tav tm="0">
                                          <p:val>
                                            <p:fltVal val="0"/>
                                          </p:val>
                                        </p:tav>
                                        <p:tav tm="100000">
                                          <p:val>
                                            <p:strVal val="#ppt_w"/>
                                          </p:val>
                                        </p:tav>
                                      </p:tavLst>
                                    </p:anim>
                                    <p:anim calcmode="lin" valueType="num">
                                      <p:cBhvr>
                                        <p:cTn id="44" dur="100" fill="hold"/>
                                        <p:tgtEl>
                                          <p:spTgt spid="358"/>
                                        </p:tgtEl>
                                        <p:attrNameLst>
                                          <p:attrName>ppt_h</p:attrName>
                                        </p:attrNameLst>
                                      </p:cBhvr>
                                      <p:tavLst>
                                        <p:tav tm="0">
                                          <p:val>
                                            <p:fltVal val="0"/>
                                          </p:val>
                                        </p:tav>
                                        <p:tav tm="100000">
                                          <p:val>
                                            <p:strVal val="#ppt_h"/>
                                          </p:val>
                                        </p:tav>
                                      </p:tavLst>
                                    </p:anim>
                                    <p:animEffect transition="in" filter="fade">
                                      <p:cBhvr>
                                        <p:cTn id="45" dur="100"/>
                                        <p:tgtEl>
                                          <p:spTgt spid="358"/>
                                        </p:tgtEl>
                                      </p:cBhvr>
                                    </p:animEffect>
                                  </p:childTnLst>
                                </p:cTn>
                              </p:par>
                              <p:par>
                                <p:cTn id="46" presetID="6" presetClass="emph" presetSubtype="0" fill="hold" nodeType="withEffect">
                                  <p:stCondLst>
                                    <p:cond delay="100"/>
                                  </p:stCondLst>
                                  <p:childTnLst>
                                    <p:animScale>
                                      <p:cBhvr>
                                        <p:cTn id="47" dur="100" fill="hold"/>
                                        <p:tgtEl>
                                          <p:spTgt spid="358"/>
                                        </p:tgtEl>
                                      </p:cBhvr>
                                      <p:by x="110000" y="110000"/>
                                    </p:animScale>
                                  </p:childTnLst>
                                </p:cTn>
                              </p:par>
                              <p:par>
                                <p:cTn id="48" presetID="6" presetClass="emph" presetSubtype="0" fill="hold" nodeType="withEffect">
                                  <p:stCondLst>
                                    <p:cond delay="200"/>
                                  </p:stCondLst>
                                  <p:childTnLst>
                                    <p:animScale>
                                      <p:cBhvr>
                                        <p:cTn id="49" dur="200" fill="hold"/>
                                        <p:tgtEl>
                                          <p:spTgt spid="358"/>
                                        </p:tgtEl>
                                      </p:cBhvr>
                                      <p:by x="90000" y="90000"/>
                                    </p:animScale>
                                  </p:childTnLst>
                                </p:cTn>
                              </p:par>
                              <p:par>
                                <p:cTn id="50" presetID="6" presetClass="emph" presetSubtype="0" fill="hold" nodeType="withEffect">
                                  <p:stCondLst>
                                    <p:cond delay="400"/>
                                  </p:stCondLst>
                                  <p:childTnLst>
                                    <p:animScale>
                                      <p:cBhvr>
                                        <p:cTn id="51" dur="100" fill="hold"/>
                                        <p:tgtEl>
                                          <p:spTgt spid="358"/>
                                        </p:tgtEl>
                                      </p:cBhvr>
                                      <p:by x="105000" y="105000"/>
                                    </p:animScale>
                                  </p:childTnLst>
                                </p:cTn>
                              </p:par>
                              <p:par>
                                <p:cTn id="52" presetID="6" presetClass="emph" presetSubtype="0" fill="hold" nodeType="withEffect">
                                  <p:stCondLst>
                                    <p:cond delay="500"/>
                                  </p:stCondLst>
                                  <p:childTnLst>
                                    <p:animScale>
                                      <p:cBhvr>
                                        <p:cTn id="53" dur="200" fill="hold"/>
                                        <p:tgtEl>
                                          <p:spTgt spid="358"/>
                                        </p:tgtEl>
                                      </p:cBhvr>
                                      <p:by x="95000" y="95000"/>
                                    </p:animScale>
                                  </p:childTnLst>
                                </p:cTn>
                              </p:par>
                            </p:childTnLst>
                          </p:cTn>
                        </p:par>
                        <p:par>
                          <p:cTn id="54" fill="hold">
                            <p:stCondLst>
                              <p:cond delay="3000"/>
                            </p:stCondLst>
                            <p:childTnLst>
                              <p:par>
                                <p:cTn id="55" presetID="53" presetClass="entr" presetSubtype="16" fill="hold" nodeType="afterEffect">
                                  <p:stCondLst>
                                    <p:cond delay="0"/>
                                  </p:stCondLst>
                                  <p:childTnLst>
                                    <p:set>
                                      <p:cBhvr>
                                        <p:cTn id="56" dur="1" fill="hold">
                                          <p:stCondLst>
                                            <p:cond delay="0"/>
                                          </p:stCondLst>
                                        </p:cTn>
                                        <p:tgtEl>
                                          <p:spTgt spid="532"/>
                                        </p:tgtEl>
                                        <p:attrNameLst>
                                          <p:attrName>style.visibility</p:attrName>
                                        </p:attrNameLst>
                                      </p:cBhvr>
                                      <p:to>
                                        <p:strVal val="visible"/>
                                      </p:to>
                                    </p:set>
                                    <p:anim calcmode="lin" valueType="num">
                                      <p:cBhvr>
                                        <p:cTn id="57" dur="100" fill="hold"/>
                                        <p:tgtEl>
                                          <p:spTgt spid="532"/>
                                        </p:tgtEl>
                                        <p:attrNameLst>
                                          <p:attrName>ppt_w</p:attrName>
                                        </p:attrNameLst>
                                      </p:cBhvr>
                                      <p:tavLst>
                                        <p:tav tm="0">
                                          <p:val>
                                            <p:fltVal val="0"/>
                                          </p:val>
                                        </p:tav>
                                        <p:tav tm="100000">
                                          <p:val>
                                            <p:strVal val="#ppt_w"/>
                                          </p:val>
                                        </p:tav>
                                      </p:tavLst>
                                    </p:anim>
                                    <p:anim calcmode="lin" valueType="num">
                                      <p:cBhvr>
                                        <p:cTn id="58" dur="100" fill="hold"/>
                                        <p:tgtEl>
                                          <p:spTgt spid="532"/>
                                        </p:tgtEl>
                                        <p:attrNameLst>
                                          <p:attrName>ppt_h</p:attrName>
                                        </p:attrNameLst>
                                      </p:cBhvr>
                                      <p:tavLst>
                                        <p:tav tm="0">
                                          <p:val>
                                            <p:fltVal val="0"/>
                                          </p:val>
                                        </p:tav>
                                        <p:tav tm="100000">
                                          <p:val>
                                            <p:strVal val="#ppt_h"/>
                                          </p:val>
                                        </p:tav>
                                      </p:tavLst>
                                    </p:anim>
                                    <p:animEffect transition="in" filter="fade">
                                      <p:cBhvr>
                                        <p:cTn id="59" dur="100"/>
                                        <p:tgtEl>
                                          <p:spTgt spid="532"/>
                                        </p:tgtEl>
                                      </p:cBhvr>
                                    </p:animEffect>
                                  </p:childTnLst>
                                </p:cTn>
                              </p:par>
                              <p:par>
                                <p:cTn id="60" presetID="6" presetClass="emph" presetSubtype="0" fill="hold" nodeType="withEffect">
                                  <p:stCondLst>
                                    <p:cond delay="100"/>
                                  </p:stCondLst>
                                  <p:childTnLst>
                                    <p:animScale>
                                      <p:cBhvr>
                                        <p:cTn id="61" dur="100" fill="hold"/>
                                        <p:tgtEl>
                                          <p:spTgt spid="532"/>
                                        </p:tgtEl>
                                      </p:cBhvr>
                                      <p:by x="110000" y="110000"/>
                                    </p:animScale>
                                  </p:childTnLst>
                                </p:cTn>
                              </p:par>
                              <p:par>
                                <p:cTn id="62" presetID="6" presetClass="emph" presetSubtype="0" fill="hold" nodeType="withEffect">
                                  <p:stCondLst>
                                    <p:cond delay="200"/>
                                  </p:stCondLst>
                                  <p:childTnLst>
                                    <p:animScale>
                                      <p:cBhvr>
                                        <p:cTn id="63" dur="200" fill="hold"/>
                                        <p:tgtEl>
                                          <p:spTgt spid="532"/>
                                        </p:tgtEl>
                                      </p:cBhvr>
                                      <p:by x="90000" y="90000"/>
                                    </p:animScale>
                                  </p:childTnLst>
                                </p:cTn>
                              </p:par>
                              <p:par>
                                <p:cTn id="64" presetID="6" presetClass="emph" presetSubtype="0" fill="hold" nodeType="withEffect">
                                  <p:stCondLst>
                                    <p:cond delay="400"/>
                                  </p:stCondLst>
                                  <p:childTnLst>
                                    <p:animScale>
                                      <p:cBhvr>
                                        <p:cTn id="65" dur="100" fill="hold"/>
                                        <p:tgtEl>
                                          <p:spTgt spid="532"/>
                                        </p:tgtEl>
                                      </p:cBhvr>
                                      <p:by x="105000" y="105000"/>
                                    </p:animScale>
                                  </p:childTnLst>
                                </p:cTn>
                              </p:par>
                              <p:par>
                                <p:cTn id="66" presetID="6" presetClass="emph" presetSubtype="0" fill="hold" nodeType="withEffect">
                                  <p:stCondLst>
                                    <p:cond delay="500"/>
                                  </p:stCondLst>
                                  <p:childTnLst>
                                    <p:animScale>
                                      <p:cBhvr>
                                        <p:cTn id="67" dur="200" fill="hold"/>
                                        <p:tgtEl>
                                          <p:spTgt spid="532"/>
                                        </p:tgtEl>
                                      </p:cBhvr>
                                      <p:by x="95000" y="95000"/>
                                    </p:animScale>
                                  </p:childTnLst>
                                </p:cTn>
                              </p:par>
                            </p:childTnLst>
                          </p:cTn>
                        </p:par>
                        <p:par>
                          <p:cTn id="68" fill="hold">
                            <p:stCondLst>
                              <p:cond delay="3500"/>
                            </p:stCondLst>
                            <p:childTnLst>
                              <p:par>
                                <p:cTn id="69" presetID="21" presetClass="entr" presetSubtype="1"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randombar(horizontal)">
                                      <p:cBhvr>
                                        <p:cTn id="75" dur="500"/>
                                        <p:tgtEl>
                                          <p:spTgt spid="9"/>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715"/>
                                        </p:tgtEl>
                                        <p:attrNameLst>
                                          <p:attrName>style.visibility</p:attrName>
                                        </p:attrNameLst>
                                      </p:cBhvr>
                                      <p:to>
                                        <p:strVal val="visible"/>
                                      </p:to>
                                    </p:set>
                                    <p:animEffect transition="in" filter="wipe(up)">
                                      <p:cBhvr>
                                        <p:cTn id="79" dur="500"/>
                                        <p:tgtEl>
                                          <p:spTgt spid="715"/>
                                        </p:tgtEl>
                                      </p:cBhvr>
                                    </p:animEffect>
                                  </p:childTnLst>
                                </p:cTn>
                              </p:par>
                            </p:childTnLst>
                          </p:cTn>
                        </p:par>
                        <p:par>
                          <p:cTn id="80" fill="hold">
                            <p:stCondLst>
                              <p:cond delay="5500"/>
                            </p:stCondLst>
                            <p:childTnLst>
                              <p:par>
                                <p:cTn id="81" presetID="21" presetClass="entr" presetSubtype="1" fill="hold" nodeType="afterEffect">
                                  <p:stCondLst>
                                    <p:cond delay="0"/>
                                  </p:stCondLst>
                                  <p:childTnLst>
                                    <p:set>
                                      <p:cBhvr>
                                        <p:cTn id="82" dur="1" fill="hold">
                                          <p:stCondLst>
                                            <p:cond delay="0"/>
                                          </p:stCondLst>
                                        </p:cTn>
                                        <p:tgtEl>
                                          <p:spTgt spid="188"/>
                                        </p:tgtEl>
                                        <p:attrNameLst>
                                          <p:attrName>style.visibility</p:attrName>
                                        </p:attrNameLst>
                                      </p:cBhvr>
                                      <p:to>
                                        <p:strVal val="visible"/>
                                      </p:to>
                                    </p:set>
                                    <p:animEffect transition="in" filter="wheel(1)">
                                      <p:cBhvr>
                                        <p:cTn id="83" dur="1000"/>
                                        <p:tgtEl>
                                          <p:spTgt spid="188"/>
                                        </p:tgtEl>
                                      </p:cBhvr>
                                    </p:animEffect>
                                  </p:childTnLst>
                                </p:cTn>
                              </p:par>
                            </p:childTnLst>
                          </p:cTn>
                        </p:par>
                        <p:par>
                          <p:cTn id="84" fill="hold">
                            <p:stCondLst>
                              <p:cond delay="6500"/>
                            </p:stCondLst>
                            <p:childTnLst>
                              <p:par>
                                <p:cTn id="85" presetID="14" presetClass="entr" presetSubtype="10" fill="hold" grpId="0" nodeType="afterEffect">
                                  <p:stCondLst>
                                    <p:cond delay="0"/>
                                  </p:stCondLst>
                                  <p:childTnLst>
                                    <p:set>
                                      <p:cBhvr>
                                        <p:cTn id="86" dur="1" fill="hold">
                                          <p:stCondLst>
                                            <p:cond delay="0"/>
                                          </p:stCondLst>
                                        </p:cTn>
                                        <p:tgtEl>
                                          <p:spTgt spid="187"/>
                                        </p:tgtEl>
                                        <p:attrNameLst>
                                          <p:attrName>style.visibility</p:attrName>
                                        </p:attrNameLst>
                                      </p:cBhvr>
                                      <p:to>
                                        <p:strVal val="visible"/>
                                      </p:to>
                                    </p:set>
                                    <p:animEffect transition="in" filter="randombar(horizontal)">
                                      <p:cBhvr>
                                        <p:cTn id="87" dur="500"/>
                                        <p:tgtEl>
                                          <p:spTgt spid="187"/>
                                        </p:tgtEl>
                                      </p:cBhvr>
                                    </p:animEffect>
                                  </p:childTnLst>
                                </p:cTn>
                              </p:par>
                            </p:childTnLst>
                          </p:cTn>
                        </p:par>
                        <p:par>
                          <p:cTn id="88" fill="hold">
                            <p:stCondLst>
                              <p:cond delay="7000"/>
                            </p:stCondLst>
                            <p:childTnLst>
                              <p:par>
                                <p:cTn id="89" presetID="22" presetClass="entr" presetSubtype="1" fill="hold" nodeType="afterEffect">
                                  <p:stCondLst>
                                    <p:cond delay="0"/>
                                  </p:stCondLst>
                                  <p:childTnLst>
                                    <p:set>
                                      <p:cBhvr>
                                        <p:cTn id="90" dur="1" fill="hold">
                                          <p:stCondLst>
                                            <p:cond delay="0"/>
                                          </p:stCondLst>
                                        </p:cTn>
                                        <p:tgtEl>
                                          <p:spTgt spid="709"/>
                                        </p:tgtEl>
                                        <p:attrNameLst>
                                          <p:attrName>style.visibility</p:attrName>
                                        </p:attrNameLst>
                                      </p:cBhvr>
                                      <p:to>
                                        <p:strVal val="visible"/>
                                      </p:to>
                                    </p:set>
                                    <p:animEffect transition="in" filter="wipe(up)">
                                      <p:cBhvr>
                                        <p:cTn id="91" dur="500"/>
                                        <p:tgtEl>
                                          <p:spTgt spid="709"/>
                                        </p:tgtEl>
                                      </p:cBhvr>
                                    </p:animEffect>
                                  </p:childTnLst>
                                </p:cTn>
                              </p:par>
                            </p:childTnLst>
                          </p:cTn>
                        </p:par>
                        <p:par>
                          <p:cTn id="92" fill="hold">
                            <p:stCondLst>
                              <p:cond delay="7500"/>
                            </p:stCondLst>
                            <p:childTnLst>
                              <p:par>
                                <p:cTn id="93" presetID="21" presetClass="entr" presetSubtype="1" fill="hold" nodeType="afterEffect">
                                  <p:stCondLst>
                                    <p:cond delay="0"/>
                                  </p:stCondLst>
                                  <p:childTnLst>
                                    <p:set>
                                      <p:cBhvr>
                                        <p:cTn id="94" dur="1" fill="hold">
                                          <p:stCondLst>
                                            <p:cond delay="0"/>
                                          </p:stCondLst>
                                        </p:cTn>
                                        <p:tgtEl>
                                          <p:spTgt spid="362"/>
                                        </p:tgtEl>
                                        <p:attrNameLst>
                                          <p:attrName>style.visibility</p:attrName>
                                        </p:attrNameLst>
                                      </p:cBhvr>
                                      <p:to>
                                        <p:strVal val="visible"/>
                                      </p:to>
                                    </p:set>
                                    <p:animEffect transition="in" filter="wheel(1)">
                                      <p:cBhvr>
                                        <p:cTn id="95" dur="1000"/>
                                        <p:tgtEl>
                                          <p:spTgt spid="362"/>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361"/>
                                        </p:tgtEl>
                                        <p:attrNameLst>
                                          <p:attrName>style.visibility</p:attrName>
                                        </p:attrNameLst>
                                      </p:cBhvr>
                                      <p:to>
                                        <p:strVal val="visible"/>
                                      </p:to>
                                    </p:set>
                                    <p:animEffect transition="in" filter="randombar(horizontal)">
                                      <p:cBhvr>
                                        <p:cTn id="99" dur="500"/>
                                        <p:tgtEl>
                                          <p:spTgt spid="361"/>
                                        </p:tgtEl>
                                      </p:cBhvr>
                                    </p:animEffect>
                                  </p:childTnLst>
                                </p:cTn>
                              </p:par>
                            </p:childTnLst>
                          </p:cTn>
                        </p:par>
                        <p:par>
                          <p:cTn id="100" fill="hold">
                            <p:stCondLst>
                              <p:cond delay="9000"/>
                            </p:stCondLst>
                            <p:childTnLst>
                              <p:par>
                                <p:cTn id="101" presetID="22" presetClass="entr" presetSubtype="1" fill="hold" nodeType="afterEffect">
                                  <p:stCondLst>
                                    <p:cond delay="0"/>
                                  </p:stCondLst>
                                  <p:childTnLst>
                                    <p:set>
                                      <p:cBhvr>
                                        <p:cTn id="102" dur="1" fill="hold">
                                          <p:stCondLst>
                                            <p:cond delay="0"/>
                                          </p:stCondLst>
                                        </p:cTn>
                                        <p:tgtEl>
                                          <p:spTgt spid="706"/>
                                        </p:tgtEl>
                                        <p:attrNameLst>
                                          <p:attrName>style.visibility</p:attrName>
                                        </p:attrNameLst>
                                      </p:cBhvr>
                                      <p:to>
                                        <p:strVal val="visible"/>
                                      </p:to>
                                    </p:set>
                                    <p:animEffect transition="in" filter="wipe(up)">
                                      <p:cBhvr>
                                        <p:cTn id="103" dur="500"/>
                                        <p:tgtEl>
                                          <p:spTgt spid="706"/>
                                        </p:tgtEl>
                                      </p:cBhvr>
                                    </p:animEffect>
                                  </p:childTnLst>
                                </p:cTn>
                              </p:par>
                            </p:childTnLst>
                          </p:cTn>
                        </p:par>
                        <p:par>
                          <p:cTn id="104" fill="hold">
                            <p:stCondLst>
                              <p:cond delay="9500"/>
                            </p:stCondLst>
                            <p:childTnLst>
                              <p:par>
                                <p:cTn id="105" presetID="21" presetClass="entr" presetSubtype="1" fill="hold" nodeType="afterEffect">
                                  <p:stCondLst>
                                    <p:cond delay="0"/>
                                  </p:stCondLst>
                                  <p:childTnLst>
                                    <p:set>
                                      <p:cBhvr>
                                        <p:cTn id="106" dur="1" fill="hold">
                                          <p:stCondLst>
                                            <p:cond delay="0"/>
                                          </p:stCondLst>
                                        </p:cTn>
                                        <p:tgtEl>
                                          <p:spTgt spid="536"/>
                                        </p:tgtEl>
                                        <p:attrNameLst>
                                          <p:attrName>style.visibility</p:attrName>
                                        </p:attrNameLst>
                                      </p:cBhvr>
                                      <p:to>
                                        <p:strVal val="visible"/>
                                      </p:to>
                                    </p:set>
                                    <p:animEffect transition="in" filter="wheel(1)">
                                      <p:cBhvr>
                                        <p:cTn id="107" dur="1000"/>
                                        <p:tgtEl>
                                          <p:spTgt spid="536"/>
                                        </p:tgtEl>
                                      </p:cBhvr>
                                    </p:animEffect>
                                  </p:childTnLst>
                                </p:cTn>
                              </p:par>
                            </p:childTnLst>
                          </p:cTn>
                        </p:par>
                        <p:par>
                          <p:cTn id="108" fill="hold">
                            <p:stCondLst>
                              <p:cond delay="10500"/>
                            </p:stCondLst>
                            <p:childTnLst>
                              <p:par>
                                <p:cTn id="109" presetID="14" presetClass="entr" presetSubtype="10" fill="hold" grpId="0" nodeType="afterEffect">
                                  <p:stCondLst>
                                    <p:cond delay="0"/>
                                  </p:stCondLst>
                                  <p:childTnLst>
                                    <p:set>
                                      <p:cBhvr>
                                        <p:cTn id="110" dur="1" fill="hold">
                                          <p:stCondLst>
                                            <p:cond delay="0"/>
                                          </p:stCondLst>
                                        </p:cTn>
                                        <p:tgtEl>
                                          <p:spTgt spid="535"/>
                                        </p:tgtEl>
                                        <p:attrNameLst>
                                          <p:attrName>style.visibility</p:attrName>
                                        </p:attrNameLst>
                                      </p:cBhvr>
                                      <p:to>
                                        <p:strVal val="visible"/>
                                      </p:to>
                                    </p:set>
                                    <p:animEffect transition="in" filter="randombar(horizontal)">
                                      <p:cBhvr>
                                        <p:cTn id="111" dur="500"/>
                                        <p:tgtEl>
                                          <p:spTgt spid="535"/>
                                        </p:tgtEl>
                                      </p:cBhvr>
                                    </p:animEffect>
                                  </p:childTnLst>
                                </p:cTn>
                              </p:par>
                            </p:childTnLst>
                          </p:cTn>
                        </p:par>
                        <p:par>
                          <p:cTn id="112" fill="hold">
                            <p:stCondLst>
                              <p:cond delay="11000"/>
                            </p:stCondLst>
                            <p:childTnLst>
                              <p:par>
                                <p:cTn id="113" presetID="22" presetClass="entr" presetSubtype="1" fill="hold" nodeType="afterEffect">
                                  <p:stCondLst>
                                    <p:cond delay="0"/>
                                  </p:stCondLst>
                                  <p:childTnLst>
                                    <p:set>
                                      <p:cBhvr>
                                        <p:cTn id="114" dur="1" fill="hold">
                                          <p:stCondLst>
                                            <p:cond delay="0"/>
                                          </p:stCondLst>
                                        </p:cTn>
                                        <p:tgtEl>
                                          <p:spTgt spid="712"/>
                                        </p:tgtEl>
                                        <p:attrNameLst>
                                          <p:attrName>style.visibility</p:attrName>
                                        </p:attrNameLst>
                                      </p:cBhvr>
                                      <p:to>
                                        <p:strVal val="visible"/>
                                      </p:to>
                                    </p:set>
                                    <p:animEffect transition="in" filter="wipe(up)">
                                      <p:cBhvr>
                                        <p:cTn id="115" dur="5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 grpId="0"/>
      <p:bldP spid="187" grpId="0"/>
      <p:bldP spid="361" grpId="0"/>
      <p:bldP spid="5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Freeform 975"/>
          <p:cNvSpPr>
            <a:spLocks noEditPoints="1"/>
          </p:cNvSpPr>
          <p:nvPr/>
        </p:nvSpPr>
        <p:spPr bwMode="auto">
          <a:xfrm>
            <a:off x="8210515" y="5442077"/>
            <a:ext cx="684652" cy="84521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accent4"/>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79"/>
          <p:cNvSpPr>
            <a:spLocks noEditPoints="1"/>
          </p:cNvSpPr>
          <p:nvPr/>
        </p:nvSpPr>
        <p:spPr bwMode="auto">
          <a:xfrm>
            <a:off x="5938029" y="1834971"/>
            <a:ext cx="941351" cy="841499"/>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accent2"/>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983"/>
          <p:cNvSpPr>
            <a:spLocks noEditPoints="1"/>
          </p:cNvSpPr>
          <p:nvPr/>
        </p:nvSpPr>
        <p:spPr bwMode="auto">
          <a:xfrm>
            <a:off x="2305885" y="1888882"/>
            <a:ext cx="791817" cy="812121"/>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accent1"/>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87"/>
          <p:cNvSpPr>
            <a:spLocks noEditPoints="1"/>
          </p:cNvSpPr>
          <p:nvPr/>
        </p:nvSpPr>
        <p:spPr bwMode="auto">
          <a:xfrm>
            <a:off x="3742901" y="5274469"/>
            <a:ext cx="653561" cy="105090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accent3"/>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连接符 9"/>
          <p:cNvCxnSpPr/>
          <p:nvPr/>
        </p:nvCxnSpPr>
        <p:spPr>
          <a:xfrm>
            <a:off x="4666371" y="5520821"/>
            <a:ext cx="0" cy="85089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148465" y="5444640"/>
            <a:ext cx="0" cy="85089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125272" y="1850945"/>
            <a:ext cx="0" cy="85089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37256" y="1850945"/>
            <a:ext cx="0" cy="85089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1626965" y="3076315"/>
            <a:ext cx="2401307" cy="1935060"/>
          </a:xfrm>
          <a:custGeom>
            <a:avLst/>
            <a:gdLst>
              <a:gd name="connsiteX0" fmla="*/ 0 w 1706497"/>
              <a:gd name="connsiteY0" fmla="*/ 0 h 1894723"/>
              <a:gd name="connsiteX1" fmla="*/ 759136 w 1706497"/>
              <a:gd name="connsiteY1" fmla="*/ 0 h 1894723"/>
              <a:gd name="connsiteX2" fmla="*/ 1706497 w 1706497"/>
              <a:gd name="connsiteY2" fmla="*/ 947362 h 1894723"/>
              <a:gd name="connsiteX3" fmla="*/ 759136 w 1706497"/>
              <a:gd name="connsiteY3" fmla="*/ 1894723 h 1894723"/>
              <a:gd name="connsiteX4" fmla="*/ 0 w 1706497"/>
              <a:gd name="connsiteY4" fmla="*/ 1894723 h 1894723"/>
              <a:gd name="connsiteX5" fmla="*/ 0 w 1706497"/>
              <a:gd name="connsiteY5" fmla="*/ 1640221 h 1894723"/>
              <a:gd name="connsiteX6" fmla="*/ 728608 w 1706497"/>
              <a:gd name="connsiteY6" fmla="*/ 1640221 h 1894723"/>
              <a:gd name="connsiteX7" fmla="*/ 1421466 w 1706497"/>
              <a:gd name="connsiteY7" fmla="*/ 947362 h 1894723"/>
              <a:gd name="connsiteX8" fmla="*/ 728608 w 1706497"/>
              <a:gd name="connsiteY8" fmla="*/ 254503 h 1894723"/>
              <a:gd name="connsiteX9" fmla="*/ 0 w 1706497"/>
              <a:gd name="connsiteY9" fmla="*/ 254503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6497" h="1894723">
                <a:moveTo>
                  <a:pt x="0" y="0"/>
                </a:moveTo>
                <a:lnTo>
                  <a:pt x="759136" y="0"/>
                </a:lnTo>
                <a:cubicBezTo>
                  <a:pt x="1282349" y="0"/>
                  <a:pt x="1706497" y="424148"/>
                  <a:pt x="1706497" y="947362"/>
                </a:cubicBezTo>
                <a:cubicBezTo>
                  <a:pt x="1706497" y="1470575"/>
                  <a:pt x="1282349" y="1894723"/>
                  <a:pt x="759136" y="1894723"/>
                </a:cubicBezTo>
                <a:lnTo>
                  <a:pt x="0" y="1894723"/>
                </a:lnTo>
                <a:lnTo>
                  <a:pt x="0" y="1640221"/>
                </a:lnTo>
                <a:lnTo>
                  <a:pt x="728608" y="1640221"/>
                </a:lnTo>
                <a:cubicBezTo>
                  <a:pt x="1111263" y="1640221"/>
                  <a:pt x="1421466" y="1330017"/>
                  <a:pt x="1421466" y="947362"/>
                </a:cubicBezTo>
                <a:cubicBezTo>
                  <a:pt x="1421466" y="564706"/>
                  <a:pt x="1111263" y="254503"/>
                  <a:pt x="728608" y="254503"/>
                </a:cubicBezTo>
                <a:lnTo>
                  <a:pt x="0" y="254503"/>
                </a:lnTo>
                <a:close/>
              </a:path>
            </a:pathLst>
          </a:custGeom>
          <a:solidFill>
            <a:schemeClr val="accent1"/>
          </a:solidFill>
          <a:ln w="19050">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1617902" y="3076315"/>
            <a:ext cx="4620917" cy="1935060"/>
          </a:xfrm>
          <a:custGeom>
            <a:avLst/>
            <a:gdLst>
              <a:gd name="connsiteX0" fmla="*/ 0 w 3283871"/>
              <a:gd name="connsiteY0" fmla="*/ 0 h 1894723"/>
              <a:gd name="connsiteX1" fmla="*/ 2336510 w 3283871"/>
              <a:gd name="connsiteY1" fmla="*/ 0 h 1894723"/>
              <a:gd name="connsiteX2" fmla="*/ 3283871 w 3283871"/>
              <a:gd name="connsiteY2" fmla="*/ 947362 h 1894723"/>
              <a:gd name="connsiteX3" fmla="*/ 2336510 w 3283871"/>
              <a:gd name="connsiteY3" fmla="*/ 1894723 h 1894723"/>
              <a:gd name="connsiteX4" fmla="*/ 0 w 3283871"/>
              <a:gd name="connsiteY4" fmla="*/ 1894723 h 1894723"/>
              <a:gd name="connsiteX5" fmla="*/ 0 w 3283871"/>
              <a:gd name="connsiteY5" fmla="*/ 1640221 h 1894723"/>
              <a:gd name="connsiteX6" fmla="*/ 2305982 w 3283871"/>
              <a:gd name="connsiteY6" fmla="*/ 1640221 h 1894723"/>
              <a:gd name="connsiteX7" fmla="*/ 2998840 w 3283871"/>
              <a:gd name="connsiteY7" fmla="*/ 947362 h 1894723"/>
              <a:gd name="connsiteX8" fmla="*/ 2305982 w 3283871"/>
              <a:gd name="connsiteY8" fmla="*/ 254503 h 1894723"/>
              <a:gd name="connsiteX9" fmla="*/ 1403841 w 3283871"/>
              <a:gd name="connsiteY9" fmla="*/ 254503 h 1894723"/>
              <a:gd name="connsiteX10" fmla="*/ 1396120 w 3283871"/>
              <a:gd name="connsiteY10" fmla="*/ 246109 h 1894723"/>
              <a:gd name="connsiteX11" fmla="*/ 759136 w 3283871"/>
              <a:gd name="connsiteY11" fmla="*/ 1 h 1894723"/>
              <a:gd name="connsiteX12" fmla="*/ 0 w 3283871"/>
              <a:gd name="connsiteY12" fmla="*/ 1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3871" h="1894723">
                <a:moveTo>
                  <a:pt x="0" y="0"/>
                </a:moveTo>
                <a:lnTo>
                  <a:pt x="2336510" y="0"/>
                </a:lnTo>
                <a:cubicBezTo>
                  <a:pt x="2859723" y="0"/>
                  <a:pt x="3283871" y="424148"/>
                  <a:pt x="3283871" y="947362"/>
                </a:cubicBezTo>
                <a:cubicBezTo>
                  <a:pt x="3283871" y="1470575"/>
                  <a:pt x="2859723" y="1894723"/>
                  <a:pt x="2336510" y="1894723"/>
                </a:cubicBezTo>
                <a:lnTo>
                  <a:pt x="0" y="1894723"/>
                </a:lnTo>
                <a:lnTo>
                  <a:pt x="0" y="1640221"/>
                </a:lnTo>
                <a:lnTo>
                  <a:pt x="2305982" y="1640221"/>
                </a:lnTo>
                <a:cubicBezTo>
                  <a:pt x="2688637" y="1640221"/>
                  <a:pt x="2998840" y="1330017"/>
                  <a:pt x="2998840" y="947362"/>
                </a:cubicBezTo>
                <a:cubicBezTo>
                  <a:pt x="2998840" y="564706"/>
                  <a:pt x="2688637" y="254503"/>
                  <a:pt x="2305982" y="254503"/>
                </a:cubicBezTo>
                <a:lnTo>
                  <a:pt x="1403841" y="254503"/>
                </a:lnTo>
                <a:lnTo>
                  <a:pt x="1396120" y="246109"/>
                </a:lnTo>
                <a:cubicBezTo>
                  <a:pt x="1227881" y="93198"/>
                  <a:pt x="1004392" y="1"/>
                  <a:pt x="759136" y="1"/>
                </a:cubicBezTo>
                <a:lnTo>
                  <a:pt x="0" y="1"/>
                </a:lnTo>
                <a:close/>
              </a:path>
            </a:pathLst>
          </a:custGeom>
          <a:solidFill>
            <a:schemeClr val="accent2"/>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flipV="1">
            <a:off x="1623245" y="3076315"/>
            <a:ext cx="6844409" cy="1935060"/>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chemeClr val="accent3"/>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nvSpPr>
        <p:spPr>
          <a:xfrm>
            <a:off x="3839182" y="3076315"/>
            <a:ext cx="6844409" cy="1935060"/>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chemeClr val="accent4"/>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962"/>
          <p:cNvSpPr txBox="1"/>
          <p:nvPr/>
        </p:nvSpPr>
        <p:spPr>
          <a:xfrm>
            <a:off x="2054819" y="3792044"/>
            <a:ext cx="1164531" cy="46166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第一步</a:t>
            </a:r>
          </a:p>
        </p:txBody>
      </p:sp>
      <p:sp>
        <p:nvSpPr>
          <p:cNvPr id="19" name="文本框 1054"/>
          <p:cNvSpPr txBox="1"/>
          <p:nvPr/>
        </p:nvSpPr>
        <p:spPr>
          <a:xfrm>
            <a:off x="4273879" y="3792044"/>
            <a:ext cx="1164531" cy="46166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第二步</a:t>
            </a:r>
          </a:p>
        </p:txBody>
      </p:sp>
      <p:sp>
        <p:nvSpPr>
          <p:cNvPr id="20" name="文本框 1055"/>
          <p:cNvSpPr txBox="1"/>
          <p:nvPr/>
        </p:nvSpPr>
        <p:spPr>
          <a:xfrm>
            <a:off x="6464013" y="3792044"/>
            <a:ext cx="1164531" cy="46166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第三步</a:t>
            </a:r>
          </a:p>
        </p:txBody>
      </p:sp>
      <p:sp>
        <p:nvSpPr>
          <p:cNvPr id="21" name="文本框 1056"/>
          <p:cNvSpPr txBox="1"/>
          <p:nvPr/>
        </p:nvSpPr>
        <p:spPr>
          <a:xfrm>
            <a:off x="8703433" y="3792044"/>
            <a:ext cx="1164531" cy="461665"/>
          </a:xfrm>
          <a:prstGeom prst="rect">
            <a:avLst/>
          </a:prstGeom>
          <a:noFill/>
        </p:spPr>
        <p:txBody>
          <a:bodyPr wrap="square" rtlCol="0">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第四步</a:t>
            </a:r>
          </a:p>
        </p:txBody>
      </p:sp>
      <p:pic>
        <p:nvPicPr>
          <p:cNvPr id="22" name="图片 21"/>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5400000">
            <a:off x="-196329" y="3853937"/>
            <a:ext cx="4025679" cy="401644"/>
          </a:xfrm>
          <a:prstGeom prst="rect">
            <a:avLst/>
          </a:prstGeom>
        </p:spPr>
      </p:pic>
      <p:grpSp>
        <p:nvGrpSpPr>
          <p:cNvPr id="23" name="组合 22"/>
          <p:cNvGrpSpPr/>
          <p:nvPr/>
        </p:nvGrpSpPr>
        <p:grpSpPr>
          <a:xfrm>
            <a:off x="4818791" y="5427489"/>
            <a:ext cx="1803772" cy="937468"/>
            <a:chOff x="4818163" y="4966723"/>
            <a:chExt cx="1803537" cy="937685"/>
          </a:xfrm>
        </p:grpSpPr>
        <p:sp>
          <p:nvSpPr>
            <p:cNvPr id="24" name="文本框 1073"/>
            <p:cNvSpPr txBox="1"/>
            <p:nvPr/>
          </p:nvSpPr>
          <p:spPr>
            <a:xfrm>
              <a:off x="4818163" y="4966723"/>
              <a:ext cx="1653625"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5" name="TextBox 57"/>
            <p:cNvSpPr txBox="1"/>
            <p:nvPr/>
          </p:nvSpPr>
          <p:spPr>
            <a:xfrm>
              <a:off x="4844340" y="5290893"/>
              <a:ext cx="1777360" cy="613515"/>
            </a:xfrm>
            <a:prstGeom prst="rect">
              <a:avLst/>
            </a:prstGeom>
            <a:noFill/>
          </p:spPr>
          <p:txBody>
            <a:bodyPr wrap="square" rtlCol="0">
              <a:spAutoFit/>
            </a:bodyPr>
            <a:lstStyle/>
            <a:p>
              <a:pPr>
                <a:lnSpc>
                  <a:spcPct val="150000"/>
                </a:lnSpc>
                <a:defRPr/>
              </a:pPr>
              <a:r>
                <a:rPr lang="zh-CN" altLang="en-US" sz="12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2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3431133" y="1795703"/>
            <a:ext cx="1819596" cy="931831"/>
            <a:chOff x="3430688" y="1334096"/>
            <a:chExt cx="1819358" cy="932046"/>
          </a:xfrm>
        </p:grpSpPr>
        <p:sp>
          <p:nvSpPr>
            <p:cNvPr id="27" name="文本框 1083"/>
            <p:cNvSpPr txBox="1"/>
            <p:nvPr/>
          </p:nvSpPr>
          <p:spPr>
            <a:xfrm>
              <a:off x="3431216" y="1334096"/>
              <a:ext cx="1653625"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8" name="TextBox 60"/>
            <p:cNvSpPr txBox="1"/>
            <p:nvPr/>
          </p:nvSpPr>
          <p:spPr>
            <a:xfrm>
              <a:off x="3430688" y="1652627"/>
              <a:ext cx="1819358" cy="613515"/>
            </a:xfrm>
            <a:prstGeom prst="rect">
              <a:avLst/>
            </a:prstGeom>
            <a:noFill/>
          </p:spPr>
          <p:txBody>
            <a:bodyPr wrap="square" rtlCol="0">
              <a:spAutoFit/>
            </a:bodyPr>
            <a:lstStyle/>
            <a:p>
              <a:pPr>
                <a:lnSpc>
                  <a:spcPct val="150000"/>
                </a:lnSpc>
                <a:defRPr/>
              </a:pPr>
              <a:r>
                <a:rPr lang="zh-CN" altLang="en-US" sz="12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2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7245084" y="1757611"/>
            <a:ext cx="1793879" cy="982620"/>
            <a:chOff x="7244139" y="1295996"/>
            <a:chExt cx="1793645" cy="982847"/>
          </a:xfrm>
        </p:grpSpPr>
        <p:sp>
          <p:nvSpPr>
            <p:cNvPr id="30" name="文本框 1080"/>
            <p:cNvSpPr txBox="1"/>
            <p:nvPr/>
          </p:nvSpPr>
          <p:spPr>
            <a:xfrm>
              <a:off x="7244139" y="1295996"/>
              <a:ext cx="1653625" cy="400202"/>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1" name="TextBox 63"/>
            <p:cNvSpPr txBox="1"/>
            <p:nvPr/>
          </p:nvSpPr>
          <p:spPr>
            <a:xfrm>
              <a:off x="7260440" y="1665328"/>
              <a:ext cx="1777344" cy="613515"/>
            </a:xfrm>
            <a:prstGeom prst="rect">
              <a:avLst/>
            </a:prstGeom>
            <a:noFill/>
          </p:spPr>
          <p:txBody>
            <a:bodyPr wrap="square" rtlCol="0">
              <a:spAutoFit/>
            </a:bodyPr>
            <a:lstStyle/>
            <a:p>
              <a:pPr>
                <a:lnSpc>
                  <a:spcPct val="150000"/>
                </a:lnSpc>
                <a:defRPr/>
              </a:pPr>
              <a:r>
                <a:rPr lang="zh-CN" altLang="en-US" sz="12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2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9298398" y="5338614"/>
            <a:ext cx="1778097" cy="979615"/>
            <a:chOff x="9297188" y="4877823"/>
            <a:chExt cx="1777864" cy="979841"/>
          </a:xfrm>
        </p:grpSpPr>
        <p:sp>
          <p:nvSpPr>
            <p:cNvPr id="33" name="文本框 1075"/>
            <p:cNvSpPr txBox="1"/>
            <p:nvPr/>
          </p:nvSpPr>
          <p:spPr>
            <a:xfrm>
              <a:off x="9305168" y="4877823"/>
              <a:ext cx="1653625" cy="400203"/>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4" name="TextBox 66"/>
            <p:cNvSpPr txBox="1"/>
            <p:nvPr/>
          </p:nvSpPr>
          <p:spPr>
            <a:xfrm>
              <a:off x="9297188" y="5244149"/>
              <a:ext cx="1777864" cy="613515"/>
            </a:xfrm>
            <a:prstGeom prst="rect">
              <a:avLst/>
            </a:prstGeom>
            <a:noFill/>
          </p:spPr>
          <p:txBody>
            <a:bodyPr wrap="square" rtlCol="0">
              <a:spAutoFit/>
            </a:bodyPr>
            <a:lstStyle/>
            <a:p>
              <a:pPr>
                <a:lnSpc>
                  <a:spcPct val="150000"/>
                </a:lnSpc>
                <a:defRPr/>
              </a:pPr>
              <a:r>
                <a:rPr lang="zh-CN" altLang="en-US" sz="12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200" kern="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4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0-#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0-#ppt_w/2"/>
                                          </p:val>
                                        </p:tav>
                                        <p:tav tm="100000">
                                          <p:val>
                                            <p:strVal val="#ppt_x"/>
                                          </p:val>
                                        </p:tav>
                                      </p:tavLst>
                                    </p:anim>
                                    <p:anim calcmode="lin" valueType="num">
                                      <p:cBhvr additive="base">
                                        <p:cTn id="50" dur="10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6" presetClass="entr" presetSubtype="4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Horizontal)">
                                      <p:cBhvr>
                                        <p:cTn id="54" dur="500"/>
                                        <p:tgtEl>
                                          <p:spTgt spid="13"/>
                                        </p:tgtEl>
                                      </p:cBhvr>
                                    </p:animEffect>
                                  </p:childTnLst>
                                </p:cTn>
                              </p:par>
                              <p:par>
                                <p:cTn id="55" presetID="16" presetClass="entr" presetSubtype="42"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par>
                                <p:cTn id="58" presetID="16" presetClass="entr" presetSubtype="42"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Horizontal)">
                                      <p:cBhvr>
                                        <p:cTn id="60" dur="500"/>
                                        <p:tgtEl>
                                          <p:spTgt spid="10"/>
                                        </p:tgtEl>
                                      </p:cBhvr>
                                    </p:animEffect>
                                  </p:childTnLst>
                                </p:cTn>
                              </p:par>
                              <p:par>
                                <p:cTn id="61" presetID="16" presetClass="entr" presetSubtype="42"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outHorizontal)">
                                      <p:cBhvr>
                                        <p:cTn id="63" dur="500"/>
                                        <p:tgtEl>
                                          <p:spTgt spid="11"/>
                                        </p:tgtEl>
                                      </p:cBhvr>
                                    </p:animEffect>
                                  </p:childTnLst>
                                </p:cTn>
                              </p:par>
                            </p:childTnLst>
                          </p:cTn>
                        </p:par>
                        <p:par>
                          <p:cTn id="64" fill="hold">
                            <p:stCondLst>
                              <p:cond delay="6000"/>
                            </p:stCondLst>
                            <p:childTnLst>
                              <p:par>
                                <p:cTn id="65" presetID="12" presetClass="entr" presetSubtype="2"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p:tgtEl>
                                          <p:spTgt spid="8"/>
                                        </p:tgtEl>
                                        <p:attrNameLst>
                                          <p:attrName>ppt_x</p:attrName>
                                        </p:attrNameLst>
                                      </p:cBhvr>
                                      <p:tavLst>
                                        <p:tav tm="0">
                                          <p:val>
                                            <p:strVal val="#ppt_x+#ppt_w*1.125000"/>
                                          </p:val>
                                        </p:tav>
                                        <p:tav tm="100000">
                                          <p:val>
                                            <p:strVal val="#ppt_x"/>
                                          </p:val>
                                        </p:tav>
                                      </p:tavLst>
                                    </p:anim>
                                    <p:animEffect transition="in" filter="wipe(left)">
                                      <p:cBhvr>
                                        <p:cTn id="68" dur="500"/>
                                        <p:tgtEl>
                                          <p:spTgt spid="8"/>
                                        </p:tgtEl>
                                      </p:cBhvr>
                                    </p:animEffect>
                                  </p:childTnLst>
                                </p:cTn>
                              </p:par>
                              <p:par>
                                <p:cTn id="69" presetID="12" presetClass="entr" presetSubtype="8"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ppt_x</p:attrName>
                                        </p:attrNameLst>
                                      </p:cBhvr>
                                      <p:tavLst>
                                        <p:tav tm="0">
                                          <p:val>
                                            <p:strVal val="#ppt_x-#ppt_w*1.125000"/>
                                          </p:val>
                                        </p:tav>
                                        <p:tav tm="100000">
                                          <p:val>
                                            <p:strVal val="#ppt_x"/>
                                          </p:val>
                                        </p:tav>
                                      </p:tavLst>
                                    </p:anim>
                                    <p:animEffect transition="in" filter="wipe(right)">
                                      <p:cBhvr>
                                        <p:cTn id="72" dur="500"/>
                                        <p:tgtEl>
                                          <p:spTgt spid="2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p:tgtEl>
                                          <p:spTgt spid="7"/>
                                        </p:tgtEl>
                                        <p:attrNameLst>
                                          <p:attrName>ppt_x</p:attrName>
                                        </p:attrNameLst>
                                      </p:cBhvr>
                                      <p:tavLst>
                                        <p:tav tm="0">
                                          <p:val>
                                            <p:strVal val="#ppt_x+#ppt_w*1.125000"/>
                                          </p:val>
                                        </p:tav>
                                        <p:tav tm="100000">
                                          <p:val>
                                            <p:strVal val="#ppt_x"/>
                                          </p:val>
                                        </p:tav>
                                      </p:tavLst>
                                    </p:anim>
                                    <p:animEffect transition="in" filter="wipe(left)">
                                      <p:cBhvr>
                                        <p:cTn id="76" dur="500"/>
                                        <p:tgtEl>
                                          <p:spTgt spid="7"/>
                                        </p:tgtEl>
                                      </p:cBhvr>
                                    </p:animEffect>
                                  </p:childTnLst>
                                </p:cTn>
                              </p:par>
                              <p:par>
                                <p:cTn id="77" presetID="12" presetClass="entr" presetSubtype="8"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p:tgtEl>
                                          <p:spTgt spid="29"/>
                                        </p:tgtEl>
                                        <p:attrNameLst>
                                          <p:attrName>ppt_x</p:attrName>
                                        </p:attrNameLst>
                                      </p:cBhvr>
                                      <p:tavLst>
                                        <p:tav tm="0">
                                          <p:val>
                                            <p:strVal val="#ppt_x-#ppt_w*1.125000"/>
                                          </p:val>
                                        </p:tav>
                                        <p:tav tm="100000">
                                          <p:val>
                                            <p:strVal val="#ppt_x"/>
                                          </p:val>
                                        </p:tav>
                                      </p:tavLst>
                                    </p:anim>
                                    <p:animEffect transition="in" filter="wipe(right)">
                                      <p:cBhvr>
                                        <p:cTn id="80" dur="500"/>
                                        <p:tgtEl>
                                          <p:spTgt spid="29"/>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p:tgtEl>
                                          <p:spTgt spid="9"/>
                                        </p:tgtEl>
                                        <p:attrNameLst>
                                          <p:attrName>ppt_x</p:attrName>
                                        </p:attrNameLst>
                                      </p:cBhvr>
                                      <p:tavLst>
                                        <p:tav tm="0">
                                          <p:val>
                                            <p:strVal val="#ppt_x+#ppt_w*1.125000"/>
                                          </p:val>
                                        </p:tav>
                                        <p:tav tm="100000">
                                          <p:val>
                                            <p:strVal val="#ppt_x"/>
                                          </p:val>
                                        </p:tav>
                                      </p:tavLst>
                                    </p:anim>
                                    <p:animEffect transition="in" filter="wipe(left)">
                                      <p:cBhvr>
                                        <p:cTn id="84" dur="500"/>
                                        <p:tgtEl>
                                          <p:spTgt spid="9"/>
                                        </p:tgtEl>
                                      </p:cBhvr>
                                    </p:animEffect>
                                  </p:childTnLst>
                                </p:cTn>
                              </p:par>
                              <p:par>
                                <p:cTn id="85" presetID="12" presetClass="entr" presetSubtype="8"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p:tgtEl>
                                          <p:spTgt spid="23"/>
                                        </p:tgtEl>
                                        <p:attrNameLst>
                                          <p:attrName>ppt_x</p:attrName>
                                        </p:attrNameLst>
                                      </p:cBhvr>
                                      <p:tavLst>
                                        <p:tav tm="0">
                                          <p:val>
                                            <p:strVal val="#ppt_x-#ppt_w*1.125000"/>
                                          </p:val>
                                        </p:tav>
                                        <p:tav tm="100000">
                                          <p:val>
                                            <p:strVal val="#ppt_x"/>
                                          </p:val>
                                        </p:tav>
                                      </p:tavLst>
                                    </p:anim>
                                    <p:animEffect transition="in" filter="wipe(right)">
                                      <p:cBhvr>
                                        <p:cTn id="88" dur="500"/>
                                        <p:tgtEl>
                                          <p:spTgt spid="23"/>
                                        </p:tgtEl>
                                      </p:cBhvr>
                                    </p:animEffect>
                                  </p:childTnLst>
                                </p:cTn>
                              </p:par>
                              <p:par>
                                <p:cTn id="89" presetID="12" presetClass="entr" presetSubtype="2"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p:tgtEl>
                                          <p:spTgt spid="6"/>
                                        </p:tgtEl>
                                        <p:attrNameLst>
                                          <p:attrName>ppt_x</p:attrName>
                                        </p:attrNameLst>
                                      </p:cBhvr>
                                      <p:tavLst>
                                        <p:tav tm="0">
                                          <p:val>
                                            <p:strVal val="#ppt_x+#ppt_w*1.125000"/>
                                          </p:val>
                                        </p:tav>
                                        <p:tav tm="100000">
                                          <p:val>
                                            <p:strVal val="#ppt_x"/>
                                          </p:val>
                                        </p:tav>
                                      </p:tavLst>
                                    </p:anim>
                                    <p:animEffect transition="in" filter="wipe(left)">
                                      <p:cBhvr>
                                        <p:cTn id="92" dur="500"/>
                                        <p:tgtEl>
                                          <p:spTgt spid="6"/>
                                        </p:tgtEl>
                                      </p:cBhvr>
                                    </p:animEffect>
                                  </p:childTnLst>
                                </p:cTn>
                              </p:par>
                              <p:par>
                                <p:cTn id="93" presetID="1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p:tgtEl>
                                          <p:spTgt spid="32"/>
                                        </p:tgtEl>
                                        <p:attrNameLst>
                                          <p:attrName>ppt_x</p:attrName>
                                        </p:attrNameLst>
                                      </p:cBhvr>
                                      <p:tavLst>
                                        <p:tav tm="0">
                                          <p:val>
                                            <p:strVal val="#ppt_x-#ppt_w*1.125000"/>
                                          </p:val>
                                        </p:tav>
                                        <p:tav tm="100000">
                                          <p:val>
                                            <p:strVal val="#ppt_x"/>
                                          </p:val>
                                        </p:tav>
                                      </p:tavLst>
                                    </p:anim>
                                    <p:animEffect transition="in" filter="wipe(righ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9110" y="1634971"/>
            <a:ext cx="3216426" cy="4213927"/>
            <a:chOff x="1189110" y="1634971"/>
            <a:chExt cx="3216426" cy="4213927"/>
          </a:xfrm>
        </p:grpSpPr>
        <p:sp>
          <p:nvSpPr>
            <p:cNvPr id="3" name="Freeform 170"/>
            <p:cNvSpPr/>
            <p:nvPr/>
          </p:nvSpPr>
          <p:spPr bwMode="auto">
            <a:xfrm rot="762162">
              <a:off x="1239225" y="1780533"/>
              <a:ext cx="3166311" cy="3665396"/>
            </a:xfrm>
            <a:custGeom>
              <a:avLst/>
              <a:gdLst>
                <a:gd name="T0" fmla="*/ 121 w 121"/>
                <a:gd name="T1" fmla="*/ 118 h 142"/>
                <a:gd name="T2" fmla="*/ 121 w 121"/>
                <a:gd name="T3" fmla="*/ 120 h 142"/>
                <a:gd name="T4" fmla="*/ 118 w 121"/>
                <a:gd name="T5" fmla="*/ 122 h 142"/>
                <a:gd name="T6" fmla="*/ 30 w 121"/>
                <a:gd name="T7" fmla="*/ 142 h 142"/>
                <a:gd name="T8" fmla="*/ 27 w 121"/>
                <a:gd name="T9" fmla="*/ 141 h 142"/>
                <a:gd name="T10" fmla="*/ 26 w 121"/>
                <a:gd name="T11" fmla="*/ 139 h 142"/>
                <a:gd name="T12" fmla="*/ 0 w 121"/>
                <a:gd name="T13" fmla="*/ 25 h 142"/>
                <a:gd name="T14" fmla="*/ 0 w 121"/>
                <a:gd name="T15" fmla="*/ 22 h 142"/>
                <a:gd name="T16" fmla="*/ 3 w 121"/>
                <a:gd name="T17" fmla="*/ 20 h 142"/>
                <a:gd name="T18" fmla="*/ 91 w 121"/>
                <a:gd name="T19" fmla="*/ 0 h 142"/>
                <a:gd name="T20" fmla="*/ 94 w 121"/>
                <a:gd name="T21" fmla="*/ 1 h 142"/>
                <a:gd name="T22" fmla="*/ 95 w 121"/>
                <a:gd name="T23" fmla="*/ 3 h 142"/>
                <a:gd name="T24" fmla="*/ 121 w 121"/>
                <a:gd name="T2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2">
                  <a:moveTo>
                    <a:pt x="121" y="118"/>
                  </a:moveTo>
                  <a:cubicBezTo>
                    <a:pt x="121" y="119"/>
                    <a:pt x="121" y="120"/>
                    <a:pt x="121" y="120"/>
                  </a:cubicBezTo>
                  <a:cubicBezTo>
                    <a:pt x="120" y="121"/>
                    <a:pt x="119" y="122"/>
                    <a:pt x="118" y="122"/>
                  </a:cubicBezTo>
                  <a:cubicBezTo>
                    <a:pt x="30" y="142"/>
                    <a:pt x="30" y="142"/>
                    <a:pt x="30" y="142"/>
                  </a:cubicBezTo>
                  <a:cubicBezTo>
                    <a:pt x="29" y="142"/>
                    <a:pt x="28" y="142"/>
                    <a:pt x="27" y="141"/>
                  </a:cubicBezTo>
                  <a:cubicBezTo>
                    <a:pt x="26" y="141"/>
                    <a:pt x="26" y="140"/>
                    <a:pt x="26" y="139"/>
                  </a:cubicBezTo>
                  <a:cubicBezTo>
                    <a:pt x="0" y="25"/>
                    <a:pt x="0" y="25"/>
                    <a:pt x="0" y="25"/>
                  </a:cubicBezTo>
                  <a:cubicBezTo>
                    <a:pt x="0" y="24"/>
                    <a:pt x="0" y="23"/>
                    <a:pt x="0" y="22"/>
                  </a:cubicBezTo>
                  <a:cubicBezTo>
                    <a:pt x="1" y="21"/>
                    <a:pt x="2" y="20"/>
                    <a:pt x="3" y="20"/>
                  </a:cubicBezTo>
                  <a:cubicBezTo>
                    <a:pt x="91" y="0"/>
                    <a:pt x="91" y="0"/>
                    <a:pt x="91" y="0"/>
                  </a:cubicBezTo>
                  <a:cubicBezTo>
                    <a:pt x="92" y="0"/>
                    <a:pt x="93" y="0"/>
                    <a:pt x="94" y="1"/>
                  </a:cubicBezTo>
                  <a:cubicBezTo>
                    <a:pt x="95" y="1"/>
                    <a:pt x="95" y="2"/>
                    <a:pt x="95" y="3"/>
                  </a:cubicBezTo>
                  <a:lnTo>
                    <a:pt x="121"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189110" y="1634971"/>
              <a:ext cx="3006177" cy="4213927"/>
              <a:chOff x="1189110" y="1634971"/>
              <a:chExt cx="3006177" cy="4213927"/>
            </a:xfrm>
          </p:grpSpPr>
          <p:sp>
            <p:nvSpPr>
              <p:cNvPr id="5" name="Freeform 171"/>
              <p:cNvSpPr/>
              <p:nvPr/>
            </p:nvSpPr>
            <p:spPr bwMode="auto">
              <a:xfrm rot="762162">
                <a:off x="1370212" y="1901531"/>
                <a:ext cx="2825075" cy="3405536"/>
              </a:xfrm>
              <a:custGeom>
                <a:avLst/>
                <a:gdLst>
                  <a:gd name="T0" fmla="*/ 958 w 1217"/>
                  <a:gd name="T1" fmla="*/ 0 h 1494"/>
                  <a:gd name="T2" fmla="*/ 0 w 1217"/>
                  <a:gd name="T3" fmla="*/ 215 h 1494"/>
                  <a:gd name="T4" fmla="*/ 282 w 1217"/>
                  <a:gd name="T5" fmla="*/ 1494 h 1494"/>
                  <a:gd name="T6" fmla="*/ 1116 w 1217"/>
                  <a:gd name="T7" fmla="*/ 1302 h 1494"/>
                  <a:gd name="T8" fmla="*/ 1217 w 1217"/>
                  <a:gd name="T9" fmla="*/ 1155 h 1494"/>
                  <a:gd name="T10" fmla="*/ 958 w 1217"/>
                  <a:gd name="T11" fmla="*/ 0 h 1494"/>
                </a:gdLst>
                <a:ahLst/>
                <a:cxnLst>
                  <a:cxn ang="0">
                    <a:pos x="T0" y="T1"/>
                  </a:cxn>
                  <a:cxn ang="0">
                    <a:pos x="T2" y="T3"/>
                  </a:cxn>
                  <a:cxn ang="0">
                    <a:pos x="T4" y="T5"/>
                  </a:cxn>
                  <a:cxn ang="0">
                    <a:pos x="T6" y="T7"/>
                  </a:cxn>
                  <a:cxn ang="0">
                    <a:pos x="T8" y="T9"/>
                  </a:cxn>
                  <a:cxn ang="0">
                    <a:pos x="T10" y="T11"/>
                  </a:cxn>
                </a:cxnLst>
                <a:rect l="0" t="0" r="r" b="b"/>
                <a:pathLst>
                  <a:path w="1217" h="1494">
                    <a:moveTo>
                      <a:pt x="958" y="0"/>
                    </a:moveTo>
                    <a:lnTo>
                      <a:pt x="0" y="215"/>
                    </a:lnTo>
                    <a:lnTo>
                      <a:pt x="282" y="1494"/>
                    </a:lnTo>
                    <a:lnTo>
                      <a:pt x="1116" y="1302"/>
                    </a:lnTo>
                    <a:lnTo>
                      <a:pt x="1217" y="1155"/>
                    </a:lnTo>
                    <a:lnTo>
                      <a:pt x="9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2"/>
              <p:cNvSpPr/>
              <p:nvPr/>
            </p:nvSpPr>
            <p:spPr bwMode="auto">
              <a:xfrm rot="762162">
                <a:off x="3635042" y="4786418"/>
                <a:ext cx="287847" cy="335083"/>
              </a:xfrm>
              <a:custGeom>
                <a:avLst/>
                <a:gdLst>
                  <a:gd name="T0" fmla="*/ 23 w 124"/>
                  <a:gd name="T1" fmla="*/ 147 h 147"/>
                  <a:gd name="T2" fmla="*/ 124 w 124"/>
                  <a:gd name="T3" fmla="*/ 0 h 147"/>
                  <a:gd name="T4" fmla="*/ 0 w 124"/>
                  <a:gd name="T5" fmla="*/ 22 h 147"/>
                  <a:gd name="T6" fmla="*/ 23 w 124"/>
                  <a:gd name="T7" fmla="*/ 147 h 147"/>
                </a:gdLst>
                <a:ahLst/>
                <a:cxnLst>
                  <a:cxn ang="0">
                    <a:pos x="T0" y="T1"/>
                  </a:cxn>
                  <a:cxn ang="0">
                    <a:pos x="T2" y="T3"/>
                  </a:cxn>
                  <a:cxn ang="0">
                    <a:pos x="T4" y="T5"/>
                  </a:cxn>
                  <a:cxn ang="0">
                    <a:pos x="T6" y="T7"/>
                  </a:cxn>
                </a:cxnLst>
                <a:rect l="0" t="0" r="r" b="b"/>
                <a:pathLst>
                  <a:path w="124" h="147">
                    <a:moveTo>
                      <a:pt x="23" y="147"/>
                    </a:moveTo>
                    <a:lnTo>
                      <a:pt x="124" y="0"/>
                    </a:lnTo>
                    <a:lnTo>
                      <a:pt x="0" y="22"/>
                    </a:lnTo>
                    <a:lnTo>
                      <a:pt x="23" y="147"/>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3"/>
              <p:cNvSpPr/>
              <p:nvPr/>
            </p:nvSpPr>
            <p:spPr bwMode="auto">
              <a:xfrm rot="762162">
                <a:off x="2254007" y="1872003"/>
                <a:ext cx="1125852" cy="437659"/>
              </a:xfrm>
              <a:custGeom>
                <a:avLst/>
                <a:gdLst>
                  <a:gd name="T0" fmla="*/ 485 w 485"/>
                  <a:gd name="T1" fmla="*/ 91 h 192"/>
                  <a:gd name="T2" fmla="*/ 23 w 485"/>
                  <a:gd name="T3" fmla="*/ 192 h 192"/>
                  <a:gd name="T4" fmla="*/ 0 w 485"/>
                  <a:gd name="T5" fmla="*/ 102 h 192"/>
                  <a:gd name="T6" fmla="*/ 462 w 485"/>
                  <a:gd name="T7" fmla="*/ 0 h 192"/>
                  <a:gd name="T8" fmla="*/ 485 w 485"/>
                  <a:gd name="T9" fmla="*/ 91 h 192"/>
                </a:gdLst>
                <a:ahLst/>
                <a:cxnLst>
                  <a:cxn ang="0">
                    <a:pos x="T0" y="T1"/>
                  </a:cxn>
                  <a:cxn ang="0">
                    <a:pos x="T2" y="T3"/>
                  </a:cxn>
                  <a:cxn ang="0">
                    <a:pos x="T4" y="T5"/>
                  </a:cxn>
                  <a:cxn ang="0">
                    <a:pos x="T6" y="T7"/>
                  </a:cxn>
                  <a:cxn ang="0">
                    <a:pos x="T8" y="T9"/>
                  </a:cxn>
                </a:cxnLst>
                <a:rect l="0" t="0" r="r" b="b"/>
                <a:pathLst>
                  <a:path w="485" h="192">
                    <a:moveTo>
                      <a:pt x="485" y="91"/>
                    </a:moveTo>
                    <a:lnTo>
                      <a:pt x="23" y="192"/>
                    </a:lnTo>
                    <a:lnTo>
                      <a:pt x="0" y="102"/>
                    </a:lnTo>
                    <a:lnTo>
                      <a:pt x="462" y="0"/>
                    </a:lnTo>
                    <a:lnTo>
                      <a:pt x="485" y="9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4"/>
              <p:cNvSpPr/>
              <p:nvPr/>
            </p:nvSpPr>
            <p:spPr bwMode="auto">
              <a:xfrm rot="762162">
                <a:off x="2240830" y="1811119"/>
                <a:ext cx="392308" cy="362439"/>
              </a:xfrm>
              <a:custGeom>
                <a:avLst/>
                <a:gdLst>
                  <a:gd name="T0" fmla="*/ 14 w 15"/>
                  <a:gd name="T1" fmla="*/ 5 h 14"/>
                  <a:gd name="T2" fmla="*/ 9 w 15"/>
                  <a:gd name="T3" fmla="*/ 13 h 14"/>
                  <a:gd name="T4" fmla="*/ 1 w 15"/>
                  <a:gd name="T5" fmla="*/ 8 h 14"/>
                  <a:gd name="T6" fmla="*/ 6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3" y="12"/>
                      <a:pt x="9" y="13"/>
                    </a:cubicBezTo>
                    <a:cubicBezTo>
                      <a:pt x="6" y="14"/>
                      <a:pt x="2" y="12"/>
                      <a:pt x="1" y="8"/>
                    </a:cubicBezTo>
                    <a:cubicBezTo>
                      <a:pt x="0" y="5"/>
                      <a:pt x="3" y="1"/>
                      <a:pt x="6" y="0"/>
                    </a:cubicBezTo>
                    <a:cubicBezTo>
                      <a:pt x="10" y="0"/>
                      <a:pt x="13" y="2"/>
                      <a:pt x="14" y="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5"/>
              <p:cNvSpPr/>
              <p:nvPr/>
            </p:nvSpPr>
            <p:spPr bwMode="auto">
              <a:xfrm rot="762162">
                <a:off x="2990998" y="1795930"/>
                <a:ext cx="392308" cy="387510"/>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10"/>
                      <a:pt x="13" y="13"/>
                      <a:pt x="9" y="14"/>
                    </a:cubicBezTo>
                    <a:cubicBezTo>
                      <a:pt x="5" y="15"/>
                      <a:pt x="2" y="13"/>
                      <a:pt x="1" y="9"/>
                    </a:cubicBezTo>
                    <a:cubicBezTo>
                      <a:pt x="0" y="5"/>
                      <a:pt x="3" y="2"/>
                      <a:pt x="6" y="1"/>
                    </a:cubicBezTo>
                    <a:cubicBezTo>
                      <a:pt x="10" y="0"/>
                      <a:pt x="13" y="3"/>
                      <a:pt x="14" y="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6"/>
              <p:cNvSpPr/>
              <p:nvPr/>
            </p:nvSpPr>
            <p:spPr bwMode="auto">
              <a:xfrm rot="762162">
                <a:off x="2529054" y="1634971"/>
                <a:ext cx="575692" cy="542515"/>
              </a:xfrm>
              <a:custGeom>
                <a:avLst/>
                <a:gdLst>
                  <a:gd name="T0" fmla="*/ 21 w 22"/>
                  <a:gd name="T1" fmla="*/ 8 h 21"/>
                  <a:gd name="T2" fmla="*/ 13 w 22"/>
                  <a:gd name="T3" fmla="*/ 20 h 21"/>
                  <a:gd name="T4" fmla="*/ 1 w 22"/>
                  <a:gd name="T5" fmla="*/ 13 h 21"/>
                  <a:gd name="T6" fmla="*/ 9 w 22"/>
                  <a:gd name="T7" fmla="*/ 1 h 21"/>
                  <a:gd name="T8" fmla="*/ 21 w 22"/>
                  <a:gd name="T9" fmla="*/ 8 h 21"/>
                </a:gdLst>
                <a:ahLst/>
                <a:cxnLst>
                  <a:cxn ang="0">
                    <a:pos x="T0" y="T1"/>
                  </a:cxn>
                  <a:cxn ang="0">
                    <a:pos x="T2" y="T3"/>
                  </a:cxn>
                  <a:cxn ang="0">
                    <a:pos x="T4" y="T5"/>
                  </a:cxn>
                  <a:cxn ang="0">
                    <a:pos x="T6" y="T7"/>
                  </a:cxn>
                  <a:cxn ang="0">
                    <a:pos x="T8" y="T9"/>
                  </a:cxn>
                </a:cxnLst>
                <a:rect l="0" t="0" r="r" b="b"/>
                <a:pathLst>
                  <a:path w="22" h="21">
                    <a:moveTo>
                      <a:pt x="21" y="8"/>
                    </a:moveTo>
                    <a:cubicBezTo>
                      <a:pt x="22" y="14"/>
                      <a:pt x="18" y="19"/>
                      <a:pt x="13" y="20"/>
                    </a:cubicBezTo>
                    <a:cubicBezTo>
                      <a:pt x="8" y="21"/>
                      <a:pt x="3" y="18"/>
                      <a:pt x="1" y="13"/>
                    </a:cubicBezTo>
                    <a:cubicBezTo>
                      <a:pt x="0" y="7"/>
                      <a:pt x="3" y="2"/>
                      <a:pt x="9" y="1"/>
                    </a:cubicBezTo>
                    <a:cubicBezTo>
                      <a:pt x="14" y="0"/>
                      <a:pt x="19" y="3"/>
                      <a:pt x="21"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7"/>
              <p:cNvSpPr/>
              <p:nvPr/>
            </p:nvSpPr>
            <p:spPr bwMode="auto">
              <a:xfrm rot="762162">
                <a:off x="2712440" y="1789974"/>
                <a:ext cx="208920" cy="232507"/>
              </a:xfrm>
              <a:custGeom>
                <a:avLst/>
                <a:gdLst>
                  <a:gd name="T0" fmla="*/ 8 w 8"/>
                  <a:gd name="T1" fmla="*/ 4 h 9"/>
                  <a:gd name="T2" fmla="*/ 5 w 8"/>
                  <a:gd name="T3" fmla="*/ 8 h 9"/>
                  <a:gd name="T4" fmla="*/ 0 w 8"/>
                  <a:gd name="T5" fmla="*/ 5 h 9"/>
                  <a:gd name="T6" fmla="*/ 3 w 8"/>
                  <a:gd name="T7" fmla="*/ 1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8"/>
                      <a:pt x="5" y="8"/>
                    </a:cubicBezTo>
                    <a:cubicBezTo>
                      <a:pt x="3" y="9"/>
                      <a:pt x="0" y="8"/>
                      <a:pt x="0" y="5"/>
                    </a:cubicBezTo>
                    <a:cubicBezTo>
                      <a:pt x="0" y="3"/>
                      <a:pt x="1" y="1"/>
                      <a:pt x="3" y="1"/>
                    </a:cubicBezTo>
                    <a:cubicBezTo>
                      <a:pt x="5" y="0"/>
                      <a:pt x="7" y="1"/>
                      <a:pt x="8" y="4"/>
                    </a:cubicBez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8"/>
              <p:cNvSpPr/>
              <p:nvPr/>
            </p:nvSpPr>
            <p:spPr bwMode="auto">
              <a:xfrm rot="762162">
                <a:off x="2264942" y="2003149"/>
                <a:ext cx="1100316" cy="307729"/>
              </a:xfrm>
              <a:custGeom>
                <a:avLst/>
                <a:gdLst>
                  <a:gd name="T0" fmla="*/ 474 w 474"/>
                  <a:gd name="T1" fmla="*/ 34 h 135"/>
                  <a:gd name="T2" fmla="*/ 12 w 474"/>
                  <a:gd name="T3" fmla="*/ 135 h 135"/>
                  <a:gd name="T4" fmla="*/ 0 w 474"/>
                  <a:gd name="T5" fmla="*/ 113 h 135"/>
                  <a:gd name="T6" fmla="*/ 462 w 474"/>
                  <a:gd name="T7" fmla="*/ 0 h 135"/>
                  <a:gd name="T8" fmla="*/ 474 w 474"/>
                  <a:gd name="T9" fmla="*/ 34 h 135"/>
                </a:gdLst>
                <a:ahLst/>
                <a:cxnLst>
                  <a:cxn ang="0">
                    <a:pos x="T0" y="T1"/>
                  </a:cxn>
                  <a:cxn ang="0">
                    <a:pos x="T2" y="T3"/>
                  </a:cxn>
                  <a:cxn ang="0">
                    <a:pos x="T4" y="T5"/>
                  </a:cxn>
                  <a:cxn ang="0">
                    <a:pos x="T6" y="T7"/>
                  </a:cxn>
                  <a:cxn ang="0">
                    <a:pos x="T8" y="T9"/>
                  </a:cxn>
                </a:cxnLst>
                <a:rect l="0" t="0" r="r" b="b"/>
                <a:pathLst>
                  <a:path w="474" h="135">
                    <a:moveTo>
                      <a:pt x="474" y="34"/>
                    </a:moveTo>
                    <a:lnTo>
                      <a:pt x="12" y="135"/>
                    </a:lnTo>
                    <a:lnTo>
                      <a:pt x="0" y="113"/>
                    </a:lnTo>
                    <a:lnTo>
                      <a:pt x="462" y="0"/>
                    </a:lnTo>
                    <a:lnTo>
                      <a:pt x="474" y="34"/>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9"/>
              <p:cNvSpPr/>
              <p:nvPr/>
            </p:nvSpPr>
            <p:spPr bwMode="auto">
              <a:xfrm>
                <a:off x="2002783" y="2366179"/>
                <a:ext cx="1673689" cy="127133"/>
              </a:xfrm>
              <a:prstGeom prst="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81"/>
              <p:cNvSpPr/>
              <p:nvPr/>
            </p:nvSpPr>
            <p:spPr bwMode="auto">
              <a:xfrm rot="762162">
                <a:off x="1980654" y="2564249"/>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2"/>
              <p:cNvSpPr/>
              <p:nvPr/>
            </p:nvSpPr>
            <p:spPr bwMode="auto">
              <a:xfrm rot="762162">
                <a:off x="1976992" y="2696617"/>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8"/>
              <p:cNvSpPr/>
              <p:nvPr/>
            </p:nvSpPr>
            <p:spPr bwMode="auto">
              <a:xfrm rot="762162">
                <a:off x="1980811" y="4434632"/>
                <a:ext cx="1648153" cy="412586"/>
              </a:xfrm>
              <a:custGeom>
                <a:avLst/>
                <a:gdLst>
                  <a:gd name="T0" fmla="*/ 710 w 710"/>
                  <a:gd name="T1" fmla="*/ 23 h 181"/>
                  <a:gd name="T2" fmla="*/ 11 w 710"/>
                  <a:gd name="T3" fmla="*/ 181 h 181"/>
                  <a:gd name="T4" fmla="*/ 0 w 710"/>
                  <a:gd name="T5" fmla="*/ 158 h 181"/>
                  <a:gd name="T6" fmla="*/ 699 w 710"/>
                  <a:gd name="T7" fmla="*/ 0 h 181"/>
                  <a:gd name="T8" fmla="*/ 710 w 710"/>
                  <a:gd name="T9" fmla="*/ 23 h 181"/>
                </a:gdLst>
                <a:ahLst/>
                <a:cxnLst>
                  <a:cxn ang="0">
                    <a:pos x="T0" y="T1"/>
                  </a:cxn>
                  <a:cxn ang="0">
                    <a:pos x="T2" y="T3"/>
                  </a:cxn>
                  <a:cxn ang="0">
                    <a:pos x="T4" y="T5"/>
                  </a:cxn>
                  <a:cxn ang="0">
                    <a:pos x="T6" y="T7"/>
                  </a:cxn>
                  <a:cxn ang="0">
                    <a:pos x="T8" y="T9"/>
                  </a:cxn>
                </a:cxnLst>
                <a:rect l="0" t="0" r="r" b="b"/>
                <a:pathLst>
                  <a:path w="710" h="181">
                    <a:moveTo>
                      <a:pt x="710" y="23"/>
                    </a:moveTo>
                    <a:lnTo>
                      <a:pt x="11" y="181"/>
                    </a:lnTo>
                    <a:lnTo>
                      <a:pt x="0" y="158"/>
                    </a:lnTo>
                    <a:lnTo>
                      <a:pt x="699" y="0"/>
                    </a:lnTo>
                    <a:lnTo>
                      <a:pt x="710"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9"/>
              <p:cNvSpPr/>
              <p:nvPr/>
            </p:nvSpPr>
            <p:spPr bwMode="auto">
              <a:xfrm rot="762162">
                <a:off x="1973429" y="4600417"/>
                <a:ext cx="1255845" cy="335083"/>
              </a:xfrm>
              <a:custGeom>
                <a:avLst/>
                <a:gdLst>
                  <a:gd name="T0" fmla="*/ 541 w 541"/>
                  <a:gd name="T1" fmla="*/ 34 h 147"/>
                  <a:gd name="T2" fmla="*/ 12 w 541"/>
                  <a:gd name="T3" fmla="*/ 147 h 147"/>
                  <a:gd name="T4" fmla="*/ 0 w 541"/>
                  <a:gd name="T5" fmla="*/ 124 h 147"/>
                  <a:gd name="T6" fmla="*/ 541 w 541"/>
                  <a:gd name="T7" fmla="*/ 0 h 147"/>
                  <a:gd name="T8" fmla="*/ 541 w 541"/>
                  <a:gd name="T9" fmla="*/ 34 h 147"/>
                </a:gdLst>
                <a:ahLst/>
                <a:cxnLst>
                  <a:cxn ang="0">
                    <a:pos x="T0" y="T1"/>
                  </a:cxn>
                  <a:cxn ang="0">
                    <a:pos x="T2" y="T3"/>
                  </a:cxn>
                  <a:cxn ang="0">
                    <a:pos x="T4" y="T5"/>
                  </a:cxn>
                  <a:cxn ang="0">
                    <a:pos x="T6" y="T7"/>
                  </a:cxn>
                  <a:cxn ang="0">
                    <a:pos x="T8" y="T9"/>
                  </a:cxn>
                </a:cxnLst>
                <a:rect l="0" t="0" r="r" b="b"/>
                <a:pathLst>
                  <a:path w="541" h="147">
                    <a:moveTo>
                      <a:pt x="541" y="34"/>
                    </a:moveTo>
                    <a:lnTo>
                      <a:pt x="12" y="147"/>
                    </a:lnTo>
                    <a:lnTo>
                      <a:pt x="0" y="124"/>
                    </a:lnTo>
                    <a:lnTo>
                      <a:pt x="541" y="0"/>
                    </a:lnTo>
                    <a:lnTo>
                      <a:pt x="541"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0"/>
              <p:cNvSpPr/>
              <p:nvPr/>
            </p:nvSpPr>
            <p:spPr bwMode="auto">
              <a:xfrm rot="762162">
                <a:off x="1973834" y="2826755"/>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98"/>
              <p:cNvSpPr/>
              <p:nvPr/>
            </p:nvSpPr>
            <p:spPr bwMode="auto">
              <a:xfrm rot="762162">
                <a:off x="1931903" y="3031669"/>
                <a:ext cx="835684" cy="592663"/>
              </a:xfrm>
              <a:custGeom>
                <a:avLst/>
                <a:gdLst>
                  <a:gd name="T0" fmla="*/ 360 w 360"/>
                  <a:gd name="T1" fmla="*/ 181 h 260"/>
                  <a:gd name="T2" fmla="*/ 45 w 360"/>
                  <a:gd name="T3" fmla="*/ 260 h 260"/>
                  <a:gd name="T4" fmla="*/ 0 w 360"/>
                  <a:gd name="T5" fmla="*/ 79 h 260"/>
                  <a:gd name="T6" fmla="*/ 327 w 360"/>
                  <a:gd name="T7" fmla="*/ 0 h 260"/>
                  <a:gd name="T8" fmla="*/ 360 w 360"/>
                  <a:gd name="T9" fmla="*/ 181 h 260"/>
                </a:gdLst>
                <a:ahLst/>
                <a:cxnLst>
                  <a:cxn ang="0">
                    <a:pos x="T0" y="T1"/>
                  </a:cxn>
                  <a:cxn ang="0">
                    <a:pos x="T2" y="T3"/>
                  </a:cxn>
                  <a:cxn ang="0">
                    <a:pos x="T4" y="T5"/>
                  </a:cxn>
                  <a:cxn ang="0">
                    <a:pos x="T6" y="T7"/>
                  </a:cxn>
                  <a:cxn ang="0">
                    <a:pos x="T8" y="T9"/>
                  </a:cxn>
                </a:cxnLst>
                <a:rect l="0" t="0" r="r" b="b"/>
                <a:pathLst>
                  <a:path w="360" h="260">
                    <a:moveTo>
                      <a:pt x="360" y="181"/>
                    </a:moveTo>
                    <a:lnTo>
                      <a:pt x="45" y="260"/>
                    </a:lnTo>
                    <a:lnTo>
                      <a:pt x="0" y="79"/>
                    </a:lnTo>
                    <a:lnTo>
                      <a:pt x="327" y="0"/>
                    </a:lnTo>
                    <a:lnTo>
                      <a:pt x="360" y="1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0" name="Line 200"/>
              <p:cNvSpPr>
                <a:spLocks noChangeShapeType="1"/>
              </p:cNvSpPr>
              <p:nvPr/>
            </p:nvSpPr>
            <p:spPr bwMode="auto">
              <a:xfrm rot="762162">
                <a:off x="1931896" y="3211745"/>
                <a:ext cx="835682" cy="232507"/>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1" name="Line 201"/>
              <p:cNvSpPr>
                <a:spLocks noChangeShapeType="1"/>
              </p:cNvSpPr>
              <p:nvPr/>
            </p:nvSpPr>
            <p:spPr bwMode="auto">
              <a:xfrm rot="762162" flipV="1">
                <a:off x="2036015" y="3034730"/>
                <a:ext cx="654618" cy="592663"/>
              </a:xfrm>
              <a:prstGeom prst="line">
                <a:avLst/>
              </a:prstGeom>
              <a:solidFill>
                <a:schemeClr val="accent2"/>
              </a:solidFill>
              <a:ln w="17463" cap="flat">
                <a:solidFill>
                  <a:srgbClr val="FFFFFF"/>
                </a:solidFill>
                <a:prstDash val="solid"/>
                <a:miter lim="800000"/>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Line 202"/>
              <p:cNvSpPr>
                <a:spLocks noChangeShapeType="1"/>
              </p:cNvSpPr>
              <p:nvPr/>
            </p:nvSpPr>
            <p:spPr bwMode="auto">
              <a:xfrm rot="762162">
                <a:off x="2189878" y="3959778"/>
                <a:ext cx="78925" cy="282655"/>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3" name="Line 203"/>
              <p:cNvSpPr>
                <a:spLocks noChangeShapeType="1"/>
              </p:cNvSpPr>
              <p:nvPr/>
            </p:nvSpPr>
            <p:spPr bwMode="auto">
              <a:xfrm rot="762162">
                <a:off x="2460143" y="3938458"/>
                <a:ext cx="51070" cy="310008"/>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1189110" y="4510836"/>
                <a:ext cx="962096" cy="1338062"/>
                <a:chOff x="603991" y="4054474"/>
                <a:chExt cx="717367" cy="997698"/>
              </a:xfrm>
            </p:grpSpPr>
            <p:sp>
              <p:nvSpPr>
                <p:cNvPr id="28" name="Freeform 214"/>
                <p:cNvSpPr/>
                <p:nvPr/>
              </p:nvSpPr>
              <p:spPr bwMode="auto">
                <a:xfrm rot="762162">
                  <a:off x="688458" y="4129265"/>
                  <a:ext cx="488102" cy="922907"/>
                </a:xfrm>
                <a:custGeom>
                  <a:avLst/>
                  <a:gdLst>
                    <a:gd name="T0" fmla="*/ 56 w 282"/>
                    <a:gd name="T1" fmla="*/ 543 h 543"/>
                    <a:gd name="T2" fmla="*/ 0 w 282"/>
                    <a:gd name="T3" fmla="*/ 521 h 543"/>
                    <a:gd name="T4" fmla="*/ 225 w 282"/>
                    <a:gd name="T5" fmla="*/ 0 h 543"/>
                    <a:gd name="T6" fmla="*/ 282 w 282"/>
                    <a:gd name="T7" fmla="*/ 23 h 543"/>
                    <a:gd name="T8" fmla="*/ 56 w 282"/>
                    <a:gd name="T9" fmla="*/ 543 h 543"/>
                  </a:gdLst>
                  <a:ahLst/>
                  <a:cxnLst>
                    <a:cxn ang="0">
                      <a:pos x="T0" y="T1"/>
                    </a:cxn>
                    <a:cxn ang="0">
                      <a:pos x="T2" y="T3"/>
                    </a:cxn>
                    <a:cxn ang="0">
                      <a:pos x="T4" y="T5"/>
                    </a:cxn>
                    <a:cxn ang="0">
                      <a:pos x="T6" y="T7"/>
                    </a:cxn>
                    <a:cxn ang="0">
                      <a:pos x="T8" y="T9"/>
                    </a:cxn>
                  </a:cxnLst>
                  <a:rect l="0" t="0" r="r" b="b"/>
                  <a:pathLst>
                    <a:path w="282" h="543">
                      <a:moveTo>
                        <a:pt x="56" y="543"/>
                      </a:moveTo>
                      <a:lnTo>
                        <a:pt x="0" y="521"/>
                      </a:lnTo>
                      <a:lnTo>
                        <a:pt x="225" y="0"/>
                      </a:lnTo>
                      <a:lnTo>
                        <a:pt x="282" y="23"/>
                      </a:lnTo>
                      <a:lnTo>
                        <a:pt x="56" y="5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5"/>
                <p:cNvSpPr/>
                <p:nvPr/>
              </p:nvSpPr>
              <p:spPr bwMode="auto">
                <a:xfrm rot="762162">
                  <a:off x="603991" y="4888085"/>
                  <a:ext cx="136739" cy="115576"/>
                </a:xfrm>
                <a:custGeom>
                  <a:avLst/>
                  <a:gdLst>
                    <a:gd name="T0" fmla="*/ 56 w 79"/>
                    <a:gd name="T1" fmla="*/ 68 h 68"/>
                    <a:gd name="T2" fmla="*/ 0 w 79"/>
                    <a:gd name="T3" fmla="*/ 46 h 68"/>
                    <a:gd name="T4" fmla="*/ 22 w 79"/>
                    <a:gd name="T5" fmla="*/ 0 h 68"/>
                    <a:gd name="T6" fmla="*/ 79 w 79"/>
                    <a:gd name="T7" fmla="*/ 34 h 68"/>
                    <a:gd name="T8" fmla="*/ 56 w 79"/>
                    <a:gd name="T9" fmla="*/ 68 h 68"/>
                  </a:gdLst>
                  <a:ahLst/>
                  <a:cxnLst>
                    <a:cxn ang="0">
                      <a:pos x="T0" y="T1"/>
                    </a:cxn>
                    <a:cxn ang="0">
                      <a:pos x="T2" y="T3"/>
                    </a:cxn>
                    <a:cxn ang="0">
                      <a:pos x="T4" y="T5"/>
                    </a:cxn>
                    <a:cxn ang="0">
                      <a:pos x="T6" y="T7"/>
                    </a:cxn>
                    <a:cxn ang="0">
                      <a:pos x="T8" y="T9"/>
                    </a:cxn>
                  </a:cxnLst>
                  <a:rect l="0" t="0" r="r" b="b"/>
                  <a:pathLst>
                    <a:path w="79" h="68">
                      <a:moveTo>
                        <a:pt x="56" y="68"/>
                      </a:moveTo>
                      <a:lnTo>
                        <a:pt x="0" y="46"/>
                      </a:lnTo>
                      <a:lnTo>
                        <a:pt x="22" y="0"/>
                      </a:lnTo>
                      <a:lnTo>
                        <a:pt x="79" y="34"/>
                      </a:lnTo>
                      <a:lnTo>
                        <a:pt x="5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6"/>
                <p:cNvSpPr/>
                <p:nvPr/>
              </p:nvSpPr>
              <p:spPr bwMode="auto">
                <a:xfrm rot="762162">
                  <a:off x="1184619" y="4054474"/>
                  <a:ext cx="136739" cy="173364"/>
                </a:xfrm>
                <a:custGeom>
                  <a:avLst/>
                  <a:gdLst>
                    <a:gd name="T0" fmla="*/ 79 w 79"/>
                    <a:gd name="T1" fmla="*/ 0 h 102"/>
                    <a:gd name="T2" fmla="*/ 0 w 79"/>
                    <a:gd name="T3" fmla="*/ 79 h 102"/>
                    <a:gd name="T4" fmla="*/ 57 w 79"/>
                    <a:gd name="T5" fmla="*/ 102 h 102"/>
                    <a:gd name="T6" fmla="*/ 79 w 79"/>
                    <a:gd name="T7" fmla="*/ 0 h 102"/>
                  </a:gdLst>
                  <a:ahLst/>
                  <a:cxnLst>
                    <a:cxn ang="0">
                      <a:pos x="T0" y="T1"/>
                    </a:cxn>
                    <a:cxn ang="0">
                      <a:pos x="T2" y="T3"/>
                    </a:cxn>
                    <a:cxn ang="0">
                      <a:pos x="T4" y="T5"/>
                    </a:cxn>
                    <a:cxn ang="0">
                      <a:pos x="T6" y="T7"/>
                    </a:cxn>
                  </a:cxnLst>
                  <a:rect l="0" t="0" r="r" b="b"/>
                  <a:pathLst>
                    <a:path w="79" h="102">
                      <a:moveTo>
                        <a:pt x="79" y="0"/>
                      </a:moveTo>
                      <a:lnTo>
                        <a:pt x="0" y="79"/>
                      </a:lnTo>
                      <a:lnTo>
                        <a:pt x="57" y="102"/>
                      </a:lnTo>
                      <a:lnTo>
                        <a:pt x="79"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81"/>
              <p:cNvSpPr/>
              <p:nvPr/>
            </p:nvSpPr>
            <p:spPr bwMode="auto">
              <a:xfrm rot="762162">
                <a:off x="1995174" y="3635614"/>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2"/>
              <p:cNvSpPr/>
              <p:nvPr/>
            </p:nvSpPr>
            <p:spPr bwMode="auto">
              <a:xfrm rot="762162">
                <a:off x="1991513" y="3767980"/>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0"/>
              <p:cNvSpPr/>
              <p:nvPr/>
            </p:nvSpPr>
            <p:spPr bwMode="auto">
              <a:xfrm rot="762162">
                <a:off x="1988354" y="3898123"/>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46"/>
          <p:cNvSpPr txBox="1"/>
          <p:nvPr/>
        </p:nvSpPr>
        <p:spPr>
          <a:xfrm>
            <a:off x="2846443" y="2366027"/>
            <a:ext cx="1107996" cy="1971630"/>
          </a:xfrm>
          <a:prstGeom prst="rect">
            <a:avLst/>
          </a:prstGeom>
          <a:noFill/>
          <a:effectLst/>
        </p:spPr>
        <p:txBody>
          <a:bodyPr vert="eaVert" wrap="square" rtlCol="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cs typeface="方正光辉特粗简体" panose="03000509000000000000" pitchFamily="65" charset="-122"/>
                <a:sym typeface="Arial" panose="020B0604020202020204" pitchFamily="34" charset="0"/>
              </a:rPr>
              <a:t>目录</a:t>
            </a:r>
          </a:p>
        </p:txBody>
      </p:sp>
      <p:sp>
        <p:nvSpPr>
          <p:cNvPr id="48" name="矩形 47"/>
          <p:cNvSpPr/>
          <p:nvPr/>
        </p:nvSpPr>
        <p:spPr>
          <a:xfrm>
            <a:off x="1690964" y="4003848"/>
            <a:ext cx="2031325" cy="646331"/>
          </a:xfrm>
          <a:prstGeom prst="rect">
            <a:avLst/>
          </a:prstGeom>
          <a:effectLst/>
        </p:spPr>
        <p:txBody>
          <a:bodyPr vert="horz" wrap="none">
            <a:spAutoFit/>
          </a:bodyPr>
          <a:lstStyle/>
          <a:p>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982765" y="1477266"/>
            <a:ext cx="807798" cy="715948"/>
            <a:chOff x="5108263" y="1776968"/>
            <a:chExt cx="914318" cy="810354"/>
          </a:xfrm>
        </p:grpSpPr>
        <p:grpSp>
          <p:nvGrpSpPr>
            <p:cNvPr id="70" name="组合 69"/>
            <p:cNvGrpSpPr/>
            <p:nvPr/>
          </p:nvGrpSpPr>
          <p:grpSpPr>
            <a:xfrm rot="5400000" flipH="1">
              <a:off x="5160245" y="1724986"/>
              <a:ext cx="810354" cy="914318"/>
              <a:chOff x="8439634" y="3544648"/>
              <a:chExt cx="1611146" cy="1817848"/>
            </a:xfrm>
          </p:grpSpPr>
          <p:sp>
            <p:nvSpPr>
              <p:cNvPr id="7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01</a:t>
              </a:r>
            </a:p>
          </p:txBody>
        </p:sp>
      </p:grpSp>
      <p:grpSp>
        <p:nvGrpSpPr>
          <p:cNvPr id="50" name="组合 49"/>
          <p:cNvGrpSpPr/>
          <p:nvPr/>
        </p:nvGrpSpPr>
        <p:grpSpPr>
          <a:xfrm>
            <a:off x="4982764" y="2349492"/>
            <a:ext cx="807798" cy="715948"/>
            <a:chOff x="5108267" y="1776967"/>
            <a:chExt cx="914319" cy="810354"/>
          </a:xfrm>
        </p:grpSpPr>
        <p:grpSp>
          <p:nvGrpSpPr>
            <p:cNvPr id="66" name="组合 65"/>
            <p:cNvGrpSpPr/>
            <p:nvPr/>
          </p:nvGrpSpPr>
          <p:grpSpPr>
            <a:xfrm rot="5400000" flipH="1">
              <a:off x="5160250" y="1724984"/>
              <a:ext cx="810354" cy="914319"/>
              <a:chOff x="8439637" y="3544637"/>
              <a:chExt cx="1611146" cy="1817850"/>
            </a:xfrm>
          </p:grpSpPr>
          <p:sp>
            <p:nvSpPr>
              <p:cNvPr id="68" name="Freeform 5"/>
              <p:cNvSpPr/>
              <p:nvPr/>
            </p:nvSpPr>
            <p:spPr bwMode="auto">
              <a:xfrm rot="5400000" flipH="1">
                <a:off x="8336285" y="3647989"/>
                <a:ext cx="1817850"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5"/>
            <p:cNvSpPr txBox="1"/>
            <p:nvPr/>
          </p:nvSpPr>
          <p:spPr>
            <a:xfrm>
              <a:off x="5378495"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02</a:t>
              </a:r>
            </a:p>
          </p:txBody>
        </p:sp>
      </p:grpSp>
      <p:grpSp>
        <p:nvGrpSpPr>
          <p:cNvPr id="51" name="组合 50"/>
          <p:cNvGrpSpPr/>
          <p:nvPr/>
        </p:nvGrpSpPr>
        <p:grpSpPr>
          <a:xfrm>
            <a:off x="4982759" y="3222012"/>
            <a:ext cx="807798" cy="715948"/>
            <a:chOff x="5108263" y="1776968"/>
            <a:chExt cx="914318" cy="810354"/>
          </a:xfrm>
        </p:grpSpPr>
        <p:grpSp>
          <p:nvGrpSpPr>
            <p:cNvPr id="62" name="组合 61"/>
            <p:cNvGrpSpPr/>
            <p:nvPr/>
          </p:nvGrpSpPr>
          <p:grpSpPr>
            <a:xfrm rot="5400000" flipH="1">
              <a:off x="5160245" y="1724986"/>
              <a:ext cx="810354" cy="914318"/>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03</a:t>
              </a:r>
            </a:p>
          </p:txBody>
        </p:sp>
      </p:grpSp>
      <p:grpSp>
        <p:nvGrpSpPr>
          <p:cNvPr id="52" name="组合 51"/>
          <p:cNvGrpSpPr/>
          <p:nvPr/>
        </p:nvGrpSpPr>
        <p:grpSpPr>
          <a:xfrm>
            <a:off x="4982759" y="4093462"/>
            <a:ext cx="807798" cy="715948"/>
            <a:chOff x="5108263" y="1776968"/>
            <a:chExt cx="914318" cy="810354"/>
          </a:xfrm>
        </p:grpSpPr>
        <p:grpSp>
          <p:nvGrpSpPr>
            <p:cNvPr id="58" name="组合 57"/>
            <p:cNvGrpSpPr/>
            <p:nvPr/>
          </p:nvGrpSpPr>
          <p:grpSpPr>
            <a:xfrm rot="5400000" flipH="1">
              <a:off x="5160245" y="1724986"/>
              <a:ext cx="810354" cy="914318"/>
              <a:chOff x="8439634" y="3544648"/>
              <a:chExt cx="1611146" cy="1817848"/>
            </a:xfrm>
          </p:grpSpPr>
          <p:sp>
            <p:nvSpPr>
              <p:cNvPr id="6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04</a:t>
              </a:r>
            </a:p>
          </p:txBody>
        </p:sp>
      </p:grpSp>
      <p:grpSp>
        <p:nvGrpSpPr>
          <p:cNvPr id="53" name="组合 52"/>
          <p:cNvGrpSpPr/>
          <p:nvPr/>
        </p:nvGrpSpPr>
        <p:grpSpPr>
          <a:xfrm>
            <a:off x="4982758" y="4964912"/>
            <a:ext cx="807798" cy="715948"/>
            <a:chOff x="5108263" y="1776968"/>
            <a:chExt cx="914318" cy="810354"/>
          </a:xfrm>
        </p:grpSpPr>
        <p:grpSp>
          <p:nvGrpSpPr>
            <p:cNvPr id="54" name="组合 53"/>
            <p:cNvGrpSpPr/>
            <p:nvPr/>
          </p:nvGrpSpPr>
          <p:grpSpPr>
            <a:xfrm rot="5400000" flipH="1">
              <a:off x="5160245" y="1724986"/>
              <a:ext cx="810354" cy="914318"/>
              <a:chOff x="8439634" y="3544648"/>
              <a:chExt cx="1611146" cy="1817848"/>
            </a:xfrm>
          </p:grpSpPr>
          <p:sp>
            <p:nvSpPr>
              <p:cNvPr id="5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05</a:t>
              </a:r>
            </a:p>
          </p:txBody>
        </p:sp>
      </p:grpSp>
      <p:sp>
        <p:nvSpPr>
          <p:cNvPr id="74" name="TextBox 72"/>
          <p:cNvSpPr txBox="1"/>
          <p:nvPr/>
        </p:nvSpPr>
        <p:spPr>
          <a:xfrm>
            <a:off x="6003545" y="1484147"/>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5" name="TextBox 72"/>
          <p:cNvSpPr txBox="1"/>
          <p:nvPr/>
        </p:nvSpPr>
        <p:spPr>
          <a:xfrm>
            <a:off x="6003545" y="235909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6" name="TextBox 72"/>
          <p:cNvSpPr txBox="1"/>
          <p:nvPr/>
        </p:nvSpPr>
        <p:spPr>
          <a:xfrm>
            <a:off x="6003533" y="327295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7" name="TextBox 72"/>
          <p:cNvSpPr txBox="1"/>
          <p:nvPr/>
        </p:nvSpPr>
        <p:spPr>
          <a:xfrm>
            <a:off x="6003533" y="4159409"/>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8" name="TextBox 72"/>
          <p:cNvSpPr txBox="1"/>
          <p:nvPr/>
        </p:nvSpPr>
        <p:spPr>
          <a:xfrm>
            <a:off x="6003533" y="5045892"/>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9" name="左箭头 78"/>
          <p:cNvSpPr/>
          <p:nvPr/>
        </p:nvSpPr>
        <p:spPr>
          <a:xfrm>
            <a:off x="10334613" y="4331672"/>
            <a:ext cx="685800" cy="21108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up)">
                                      <p:cBhvr>
                                        <p:cTn id="16" dur="500"/>
                                        <p:tgtEl>
                                          <p:spTgt spid="47"/>
                                        </p:tgtEl>
                                      </p:cBhvr>
                                    </p:animEffect>
                                  </p:childTnLst>
                                </p:cTn>
                              </p:par>
                            </p:childTnLst>
                          </p:cTn>
                        </p:par>
                        <p:par>
                          <p:cTn id="17" fill="hold">
                            <p:stCondLst>
                              <p:cond delay="129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7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0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1+#ppt_w/2"/>
                                          </p:val>
                                        </p:tav>
                                        <p:tav tm="100000">
                                          <p:val>
                                            <p:strVal val="#ppt_x"/>
                                          </p:val>
                                        </p:tav>
                                      </p:tavLst>
                                    </p:anim>
                                    <p:anim calcmode="lin" valueType="num">
                                      <p:cBhvr additive="base">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1+#ppt_w/2"/>
                                          </p:val>
                                        </p:tav>
                                        <p:tav tm="100000">
                                          <p:val>
                                            <p:strVal val="#ppt_x"/>
                                          </p:val>
                                        </p:tav>
                                      </p:tavLst>
                                    </p:anim>
                                    <p:anim calcmode="lin" valueType="num">
                                      <p:cBhvr additive="base">
                                        <p:cTn id="51" dur="500" fill="hold"/>
                                        <p:tgtEl>
                                          <p:spTgt spid="7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1+#ppt_w/2"/>
                                          </p:val>
                                        </p:tav>
                                        <p:tav tm="100000">
                                          <p:val>
                                            <p:strVal val="#ppt_x"/>
                                          </p:val>
                                        </p:tav>
                                      </p:tavLst>
                                    </p:anim>
                                    <p:anim calcmode="lin" valueType="num">
                                      <p:cBhvr additive="base">
                                        <p:cTn id="55" dur="500" fill="hold"/>
                                        <p:tgtEl>
                                          <p:spTgt spid="7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1+#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31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3650"/>
                            </p:stCondLst>
                            <p:childTnLst>
                              <p:par>
                                <p:cTn id="69" presetID="10" presetClass="exit" presetSubtype="0" fill="hold" grpId="1" nodeType="afterEffect">
                                  <p:stCondLst>
                                    <p:cond delay="0"/>
                                  </p:stCondLst>
                                  <p:childTnLst>
                                    <p:animEffect transition="out" filter="fade">
                                      <p:cBhvr>
                                        <p:cTn id="70" dur="500"/>
                                        <p:tgtEl>
                                          <p:spTgt spid="79"/>
                                        </p:tgtEl>
                                      </p:cBhvr>
                                    </p:animEffect>
                                    <p:set>
                                      <p:cBhvr>
                                        <p:cTn id="71" dur="1" fill="hold">
                                          <p:stCondLst>
                                            <p:cond delay="499"/>
                                          </p:stCondLst>
                                        </p:cTn>
                                        <p:tgtEl>
                                          <p:spTgt spid="79"/>
                                        </p:tgtEl>
                                        <p:attrNameLst>
                                          <p:attrName>style.visibility</p:attrName>
                                        </p:attrNameLst>
                                      </p:cBhvr>
                                      <p:to>
                                        <p:strVal val="hidden"/>
                                      </p:to>
                                    </p:set>
                                  </p:childTnLst>
                                </p:cTn>
                              </p:par>
                            </p:childTnLst>
                          </p:cTn>
                        </p:par>
                        <p:par>
                          <p:cTn id="72" fill="hold">
                            <p:stCondLst>
                              <p:cond delay="4150"/>
                            </p:stCondLst>
                            <p:childTnLst>
                              <p:par>
                                <p:cTn id="73" presetID="2" presetClass="exit" presetSubtype="4" fill="hold" nodeType="afterEffect">
                                  <p:stCondLst>
                                    <p:cond delay="0"/>
                                  </p:stCondLst>
                                  <p:childTnLst>
                                    <p:anim calcmode="lin" valueType="num">
                                      <p:cBhvr additive="base">
                                        <p:cTn id="74" dur="500"/>
                                        <p:tgtEl>
                                          <p:spTgt spid="49"/>
                                        </p:tgtEl>
                                        <p:attrNameLst>
                                          <p:attrName>ppt_x</p:attrName>
                                        </p:attrNameLst>
                                      </p:cBhvr>
                                      <p:tavLst>
                                        <p:tav tm="0">
                                          <p:val>
                                            <p:strVal val="ppt_x"/>
                                          </p:val>
                                        </p:tav>
                                        <p:tav tm="100000">
                                          <p:val>
                                            <p:strVal val="ppt_x"/>
                                          </p:val>
                                        </p:tav>
                                      </p:tavLst>
                                    </p:anim>
                                    <p:anim calcmode="lin" valueType="num">
                                      <p:cBhvr additive="base">
                                        <p:cTn id="75" dur="500"/>
                                        <p:tgtEl>
                                          <p:spTgt spid="49"/>
                                        </p:tgtEl>
                                        <p:attrNameLst>
                                          <p:attrName>ppt_y</p:attrName>
                                        </p:attrNameLst>
                                      </p:cBhvr>
                                      <p:tavLst>
                                        <p:tav tm="0">
                                          <p:val>
                                            <p:strVal val="ppt_y"/>
                                          </p:val>
                                        </p:tav>
                                        <p:tav tm="100000">
                                          <p:val>
                                            <p:strVal val="1+ppt_h/2"/>
                                          </p:val>
                                        </p:tav>
                                      </p:tavLst>
                                    </p:anim>
                                    <p:set>
                                      <p:cBhvr>
                                        <p:cTn id="76" dur="1" fill="hold">
                                          <p:stCondLst>
                                            <p:cond delay="499"/>
                                          </p:stCondLst>
                                        </p:cTn>
                                        <p:tgtEl>
                                          <p:spTgt spid="49"/>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51"/>
                                        </p:tgtEl>
                                        <p:attrNameLst>
                                          <p:attrName>ppt_x</p:attrName>
                                        </p:attrNameLst>
                                      </p:cBhvr>
                                      <p:tavLst>
                                        <p:tav tm="0">
                                          <p:val>
                                            <p:strVal val="ppt_x"/>
                                          </p:val>
                                        </p:tav>
                                        <p:tav tm="100000">
                                          <p:val>
                                            <p:strVal val="ppt_x"/>
                                          </p:val>
                                        </p:tav>
                                      </p:tavLst>
                                    </p:anim>
                                    <p:anim calcmode="lin" valueType="num">
                                      <p:cBhvr additive="base">
                                        <p:cTn id="83" dur="500"/>
                                        <p:tgtEl>
                                          <p:spTgt spid="51"/>
                                        </p:tgtEl>
                                        <p:attrNameLst>
                                          <p:attrName>ppt_y</p:attrName>
                                        </p:attrNameLst>
                                      </p:cBhvr>
                                      <p:tavLst>
                                        <p:tav tm="0">
                                          <p:val>
                                            <p:strVal val="ppt_y"/>
                                          </p:val>
                                        </p:tav>
                                        <p:tav tm="100000">
                                          <p:val>
                                            <p:strVal val="1+ppt_h/2"/>
                                          </p:val>
                                        </p:tav>
                                      </p:tavLst>
                                    </p:anim>
                                    <p:set>
                                      <p:cBhvr>
                                        <p:cTn id="84" dur="1" fill="hold">
                                          <p:stCondLst>
                                            <p:cond delay="499"/>
                                          </p:stCondLst>
                                        </p:cTn>
                                        <p:tgtEl>
                                          <p:spTgt spid="51"/>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53"/>
                                        </p:tgtEl>
                                        <p:attrNameLst>
                                          <p:attrName>ppt_x</p:attrName>
                                        </p:attrNameLst>
                                      </p:cBhvr>
                                      <p:tavLst>
                                        <p:tav tm="0">
                                          <p:val>
                                            <p:strVal val="ppt_x"/>
                                          </p:val>
                                        </p:tav>
                                        <p:tav tm="100000">
                                          <p:val>
                                            <p:strVal val="ppt_x"/>
                                          </p:val>
                                        </p:tav>
                                      </p:tavLst>
                                    </p:anim>
                                    <p:anim calcmode="lin" valueType="num">
                                      <p:cBhvr additive="base">
                                        <p:cTn id="87" dur="500"/>
                                        <p:tgtEl>
                                          <p:spTgt spid="53"/>
                                        </p:tgtEl>
                                        <p:attrNameLst>
                                          <p:attrName>ppt_y</p:attrName>
                                        </p:attrNameLst>
                                      </p:cBhvr>
                                      <p:tavLst>
                                        <p:tav tm="0">
                                          <p:val>
                                            <p:strVal val="ppt_y"/>
                                          </p:val>
                                        </p:tav>
                                        <p:tav tm="100000">
                                          <p:val>
                                            <p:strVal val="1+ppt_h/2"/>
                                          </p:val>
                                        </p:tav>
                                      </p:tavLst>
                                    </p:anim>
                                    <p:set>
                                      <p:cBhvr>
                                        <p:cTn id="88" dur="1" fill="hold">
                                          <p:stCondLst>
                                            <p:cond delay="499"/>
                                          </p:stCondLst>
                                        </p:cTn>
                                        <p:tgtEl>
                                          <p:spTgt spid="53"/>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74"/>
                                        </p:tgtEl>
                                        <p:attrNameLst>
                                          <p:attrName>ppt_x</p:attrName>
                                        </p:attrNameLst>
                                      </p:cBhvr>
                                      <p:tavLst>
                                        <p:tav tm="0">
                                          <p:val>
                                            <p:strVal val="ppt_x"/>
                                          </p:val>
                                        </p:tav>
                                        <p:tav tm="100000">
                                          <p:val>
                                            <p:strVal val="ppt_x"/>
                                          </p:val>
                                        </p:tav>
                                      </p:tavLst>
                                    </p:anim>
                                    <p:anim calcmode="lin" valueType="num">
                                      <p:cBhvr additive="base">
                                        <p:cTn id="91" dur="500"/>
                                        <p:tgtEl>
                                          <p:spTgt spid="74"/>
                                        </p:tgtEl>
                                        <p:attrNameLst>
                                          <p:attrName>ppt_y</p:attrName>
                                        </p:attrNameLst>
                                      </p:cBhvr>
                                      <p:tavLst>
                                        <p:tav tm="0">
                                          <p:val>
                                            <p:strVal val="ppt_y"/>
                                          </p:val>
                                        </p:tav>
                                        <p:tav tm="100000">
                                          <p:val>
                                            <p:strVal val="1+ppt_h/2"/>
                                          </p:val>
                                        </p:tav>
                                      </p:tavLst>
                                    </p:anim>
                                    <p:set>
                                      <p:cBhvr>
                                        <p:cTn id="92" dur="1" fill="hold">
                                          <p:stCondLst>
                                            <p:cond delay="499"/>
                                          </p:stCondLst>
                                        </p:cTn>
                                        <p:tgtEl>
                                          <p:spTgt spid="74"/>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75"/>
                                        </p:tgtEl>
                                        <p:attrNameLst>
                                          <p:attrName>ppt_x</p:attrName>
                                        </p:attrNameLst>
                                      </p:cBhvr>
                                      <p:tavLst>
                                        <p:tav tm="0">
                                          <p:val>
                                            <p:strVal val="ppt_x"/>
                                          </p:val>
                                        </p:tav>
                                        <p:tav tm="100000">
                                          <p:val>
                                            <p:strVal val="ppt_x"/>
                                          </p:val>
                                        </p:tav>
                                      </p:tavLst>
                                    </p:anim>
                                    <p:anim calcmode="lin" valueType="num">
                                      <p:cBhvr additive="base">
                                        <p:cTn id="95" dur="500"/>
                                        <p:tgtEl>
                                          <p:spTgt spid="75"/>
                                        </p:tgtEl>
                                        <p:attrNameLst>
                                          <p:attrName>ppt_y</p:attrName>
                                        </p:attrNameLst>
                                      </p:cBhvr>
                                      <p:tavLst>
                                        <p:tav tm="0">
                                          <p:val>
                                            <p:strVal val="ppt_y"/>
                                          </p:val>
                                        </p:tav>
                                        <p:tav tm="100000">
                                          <p:val>
                                            <p:strVal val="1+ppt_h/2"/>
                                          </p:val>
                                        </p:tav>
                                      </p:tavLst>
                                    </p:anim>
                                    <p:set>
                                      <p:cBhvr>
                                        <p:cTn id="96" dur="1" fill="hold">
                                          <p:stCondLst>
                                            <p:cond delay="499"/>
                                          </p:stCondLst>
                                        </p:cTn>
                                        <p:tgtEl>
                                          <p:spTgt spid="75"/>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76"/>
                                        </p:tgtEl>
                                        <p:attrNameLst>
                                          <p:attrName>ppt_x</p:attrName>
                                        </p:attrNameLst>
                                      </p:cBhvr>
                                      <p:tavLst>
                                        <p:tav tm="0">
                                          <p:val>
                                            <p:strVal val="ppt_x"/>
                                          </p:val>
                                        </p:tav>
                                        <p:tav tm="100000">
                                          <p:val>
                                            <p:strVal val="ppt_x"/>
                                          </p:val>
                                        </p:tav>
                                      </p:tavLst>
                                    </p:anim>
                                    <p:anim calcmode="lin" valueType="num">
                                      <p:cBhvr additive="base">
                                        <p:cTn id="99" dur="500"/>
                                        <p:tgtEl>
                                          <p:spTgt spid="76"/>
                                        </p:tgtEl>
                                        <p:attrNameLst>
                                          <p:attrName>ppt_y</p:attrName>
                                        </p:attrNameLst>
                                      </p:cBhvr>
                                      <p:tavLst>
                                        <p:tav tm="0">
                                          <p:val>
                                            <p:strVal val="ppt_y"/>
                                          </p:val>
                                        </p:tav>
                                        <p:tav tm="100000">
                                          <p:val>
                                            <p:strVal val="1+ppt_h/2"/>
                                          </p:val>
                                        </p:tav>
                                      </p:tavLst>
                                    </p:anim>
                                    <p:set>
                                      <p:cBhvr>
                                        <p:cTn id="100" dur="1" fill="hold">
                                          <p:stCondLst>
                                            <p:cond delay="499"/>
                                          </p:stCondLst>
                                        </p:cTn>
                                        <p:tgtEl>
                                          <p:spTgt spid="76"/>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78"/>
                                        </p:tgtEl>
                                        <p:attrNameLst>
                                          <p:attrName>ppt_x</p:attrName>
                                        </p:attrNameLst>
                                      </p:cBhvr>
                                      <p:tavLst>
                                        <p:tav tm="0">
                                          <p:val>
                                            <p:strVal val="ppt_x"/>
                                          </p:val>
                                        </p:tav>
                                        <p:tav tm="100000">
                                          <p:val>
                                            <p:strVal val="ppt_x"/>
                                          </p:val>
                                        </p:tav>
                                      </p:tavLst>
                                    </p:anim>
                                    <p:anim calcmode="lin" valueType="num">
                                      <p:cBhvr additive="base">
                                        <p:cTn id="103" dur="500"/>
                                        <p:tgtEl>
                                          <p:spTgt spid="78"/>
                                        </p:tgtEl>
                                        <p:attrNameLst>
                                          <p:attrName>ppt_y</p:attrName>
                                        </p:attrNameLst>
                                      </p:cBhvr>
                                      <p:tavLst>
                                        <p:tav tm="0">
                                          <p:val>
                                            <p:strVal val="ppt_y"/>
                                          </p:val>
                                        </p:tav>
                                        <p:tav tm="100000">
                                          <p:val>
                                            <p:strVal val="1+ppt_h/2"/>
                                          </p:val>
                                        </p:tav>
                                      </p:tavLst>
                                    </p:anim>
                                    <p:set>
                                      <p:cBhvr>
                                        <p:cTn id="104" dur="1" fill="hold">
                                          <p:stCondLst>
                                            <p:cond delay="499"/>
                                          </p:stCondLst>
                                        </p:cTn>
                                        <p:tgtEl>
                                          <p:spTgt spid="7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64" presetClass="path" presetSubtype="0" accel="50000" decel="50000" fill="hold" nodeType="clickEffect">
                                  <p:stCondLst>
                                    <p:cond delay="0"/>
                                  </p:stCondLst>
                                  <p:childTnLst>
                                    <p:animMotion origin="layout" path="M 3.125E-6 -4.07407E-6 L 3.125E-6 -0.12685 " pathEditMode="relative" rAng="0" ptsTypes="AA">
                                      <p:cBhvr>
                                        <p:cTn id="108" dur="2000" fill="hold"/>
                                        <p:tgtEl>
                                          <p:spTgt spid="52"/>
                                        </p:tgtEl>
                                        <p:attrNameLst>
                                          <p:attrName>ppt_x</p:attrName>
                                          <p:attrName>ppt_y</p:attrName>
                                        </p:attrNameLst>
                                      </p:cBhvr>
                                      <p:rCtr x="0" y="-6343"/>
                                    </p:animMotion>
                                  </p:childTnLst>
                                </p:cTn>
                              </p:par>
                              <p:par>
                                <p:cTn id="109" presetID="64" presetClass="path" presetSubtype="0" accel="50000" decel="50000" fill="hold" grpId="2" nodeType="withEffect">
                                  <p:stCondLst>
                                    <p:cond delay="0"/>
                                  </p:stCondLst>
                                  <p:childTnLst>
                                    <p:animMotion origin="layout" path="M -4.58333E-6 4.07407E-6 L -4.58333E-6 -0.12662 " pathEditMode="relative" rAng="0" ptsTypes="AA">
                                      <p:cBhvr>
                                        <p:cTn id="110" dur="2000" fill="hold"/>
                                        <p:tgtEl>
                                          <p:spTgt spid="77"/>
                                        </p:tgtEl>
                                        <p:attrNameLst>
                                          <p:attrName>ppt_x</p:attrName>
                                          <p:attrName>ppt_y</p:attrName>
                                        </p:attrNameLst>
                                      </p:cBhvr>
                                      <p:rCtr x="0" y="-6343"/>
                                    </p:animMotion>
                                  </p:childTnLst>
                                </p:cTn>
                              </p:par>
                            </p:childTnLst>
                          </p:cTn>
                        </p:par>
                        <p:par>
                          <p:cTn id="111" fill="hold">
                            <p:stCondLst>
                              <p:cond delay="2000"/>
                            </p:stCondLst>
                            <p:childTnLst>
                              <p:par>
                                <p:cTn id="112" presetID="26" presetClass="emph" presetSubtype="0" fill="hold" nodeType="afterEffect">
                                  <p:stCondLst>
                                    <p:cond delay="0"/>
                                  </p:stCondLst>
                                  <p:childTnLst>
                                    <p:animEffect transition="out" filter="fade">
                                      <p:cBhvr>
                                        <p:cTn id="113" dur="500" tmFilter="0, 0; .2, .5; .8, .5; 1, 0"/>
                                        <p:tgtEl>
                                          <p:spTgt spid="52"/>
                                        </p:tgtEl>
                                      </p:cBhvr>
                                    </p:animEffect>
                                    <p:animScale>
                                      <p:cBhvr>
                                        <p:cTn id="114" dur="250" autoRev="1" fill="hold"/>
                                        <p:tgtEl>
                                          <p:spTgt spid="52"/>
                                        </p:tgtEl>
                                      </p:cBhvr>
                                      <p:by x="105000" y="105000"/>
                                    </p:animScale>
                                  </p:childTnLst>
                                </p:cTn>
                              </p:par>
                              <p:par>
                                <p:cTn id="115" presetID="26" presetClass="emph" presetSubtype="0" fill="hold" grpId="1" nodeType="withEffect">
                                  <p:stCondLst>
                                    <p:cond delay="0"/>
                                  </p:stCondLst>
                                  <p:childTnLst>
                                    <p:animEffect transition="out" filter="fade">
                                      <p:cBhvr>
                                        <p:cTn id="116" dur="500" tmFilter="0, 0; .2, .5; .8, .5; 1, 0"/>
                                        <p:tgtEl>
                                          <p:spTgt spid="77"/>
                                        </p:tgtEl>
                                      </p:cBhvr>
                                    </p:animEffect>
                                    <p:animScale>
                                      <p:cBhvr>
                                        <p:cTn id="117"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4" grpId="0"/>
      <p:bldP spid="74" grpId="1"/>
      <p:bldP spid="75" grpId="0"/>
      <p:bldP spid="75" grpId="1"/>
      <p:bldP spid="76" grpId="0"/>
      <p:bldP spid="76" grpId="1"/>
      <p:bldP spid="77" grpId="0"/>
      <p:bldP spid="77" grpId="1"/>
      <p:bldP spid="77" grpId="2"/>
      <p:bldP spid="78" grpId="0"/>
      <p:bldP spid="78" grpId="1"/>
      <p:bldP spid="79" grpId="0" animBg="1"/>
      <p:bldP spid="7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9110" y="1634971"/>
            <a:ext cx="3216426" cy="4213927"/>
            <a:chOff x="1189110" y="1634971"/>
            <a:chExt cx="3216426" cy="4213927"/>
          </a:xfrm>
        </p:grpSpPr>
        <p:sp>
          <p:nvSpPr>
            <p:cNvPr id="3" name="Freeform 170"/>
            <p:cNvSpPr/>
            <p:nvPr/>
          </p:nvSpPr>
          <p:spPr bwMode="auto">
            <a:xfrm rot="762162">
              <a:off x="1239225" y="1780533"/>
              <a:ext cx="3166311" cy="3665396"/>
            </a:xfrm>
            <a:custGeom>
              <a:avLst/>
              <a:gdLst>
                <a:gd name="T0" fmla="*/ 121 w 121"/>
                <a:gd name="T1" fmla="*/ 118 h 142"/>
                <a:gd name="T2" fmla="*/ 121 w 121"/>
                <a:gd name="T3" fmla="*/ 120 h 142"/>
                <a:gd name="T4" fmla="*/ 118 w 121"/>
                <a:gd name="T5" fmla="*/ 122 h 142"/>
                <a:gd name="T6" fmla="*/ 30 w 121"/>
                <a:gd name="T7" fmla="*/ 142 h 142"/>
                <a:gd name="T8" fmla="*/ 27 w 121"/>
                <a:gd name="T9" fmla="*/ 141 h 142"/>
                <a:gd name="T10" fmla="*/ 26 w 121"/>
                <a:gd name="T11" fmla="*/ 139 h 142"/>
                <a:gd name="T12" fmla="*/ 0 w 121"/>
                <a:gd name="T13" fmla="*/ 25 h 142"/>
                <a:gd name="T14" fmla="*/ 0 w 121"/>
                <a:gd name="T15" fmla="*/ 22 h 142"/>
                <a:gd name="T16" fmla="*/ 3 w 121"/>
                <a:gd name="T17" fmla="*/ 20 h 142"/>
                <a:gd name="T18" fmla="*/ 91 w 121"/>
                <a:gd name="T19" fmla="*/ 0 h 142"/>
                <a:gd name="T20" fmla="*/ 94 w 121"/>
                <a:gd name="T21" fmla="*/ 1 h 142"/>
                <a:gd name="T22" fmla="*/ 95 w 121"/>
                <a:gd name="T23" fmla="*/ 3 h 142"/>
                <a:gd name="T24" fmla="*/ 121 w 121"/>
                <a:gd name="T2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2">
                  <a:moveTo>
                    <a:pt x="121" y="118"/>
                  </a:moveTo>
                  <a:cubicBezTo>
                    <a:pt x="121" y="119"/>
                    <a:pt x="121" y="120"/>
                    <a:pt x="121" y="120"/>
                  </a:cubicBezTo>
                  <a:cubicBezTo>
                    <a:pt x="120" y="121"/>
                    <a:pt x="119" y="122"/>
                    <a:pt x="118" y="122"/>
                  </a:cubicBezTo>
                  <a:cubicBezTo>
                    <a:pt x="30" y="142"/>
                    <a:pt x="30" y="142"/>
                    <a:pt x="30" y="142"/>
                  </a:cubicBezTo>
                  <a:cubicBezTo>
                    <a:pt x="29" y="142"/>
                    <a:pt x="28" y="142"/>
                    <a:pt x="27" y="141"/>
                  </a:cubicBezTo>
                  <a:cubicBezTo>
                    <a:pt x="26" y="141"/>
                    <a:pt x="26" y="140"/>
                    <a:pt x="26" y="139"/>
                  </a:cubicBezTo>
                  <a:cubicBezTo>
                    <a:pt x="0" y="25"/>
                    <a:pt x="0" y="25"/>
                    <a:pt x="0" y="25"/>
                  </a:cubicBezTo>
                  <a:cubicBezTo>
                    <a:pt x="0" y="24"/>
                    <a:pt x="0" y="23"/>
                    <a:pt x="0" y="22"/>
                  </a:cubicBezTo>
                  <a:cubicBezTo>
                    <a:pt x="1" y="21"/>
                    <a:pt x="2" y="20"/>
                    <a:pt x="3" y="20"/>
                  </a:cubicBezTo>
                  <a:cubicBezTo>
                    <a:pt x="91" y="0"/>
                    <a:pt x="91" y="0"/>
                    <a:pt x="91" y="0"/>
                  </a:cubicBezTo>
                  <a:cubicBezTo>
                    <a:pt x="92" y="0"/>
                    <a:pt x="93" y="0"/>
                    <a:pt x="94" y="1"/>
                  </a:cubicBezTo>
                  <a:cubicBezTo>
                    <a:pt x="95" y="1"/>
                    <a:pt x="95" y="2"/>
                    <a:pt x="95" y="3"/>
                  </a:cubicBezTo>
                  <a:lnTo>
                    <a:pt x="121"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189110" y="1634971"/>
              <a:ext cx="3006177" cy="4213927"/>
              <a:chOff x="1189110" y="1634971"/>
              <a:chExt cx="3006177" cy="4213927"/>
            </a:xfrm>
          </p:grpSpPr>
          <p:sp>
            <p:nvSpPr>
              <p:cNvPr id="5" name="Freeform 171"/>
              <p:cNvSpPr/>
              <p:nvPr/>
            </p:nvSpPr>
            <p:spPr bwMode="auto">
              <a:xfrm rot="762162">
                <a:off x="1370212" y="1901531"/>
                <a:ext cx="2825075" cy="3405536"/>
              </a:xfrm>
              <a:custGeom>
                <a:avLst/>
                <a:gdLst>
                  <a:gd name="T0" fmla="*/ 958 w 1217"/>
                  <a:gd name="T1" fmla="*/ 0 h 1494"/>
                  <a:gd name="T2" fmla="*/ 0 w 1217"/>
                  <a:gd name="T3" fmla="*/ 215 h 1494"/>
                  <a:gd name="T4" fmla="*/ 282 w 1217"/>
                  <a:gd name="T5" fmla="*/ 1494 h 1494"/>
                  <a:gd name="T6" fmla="*/ 1116 w 1217"/>
                  <a:gd name="T7" fmla="*/ 1302 h 1494"/>
                  <a:gd name="T8" fmla="*/ 1217 w 1217"/>
                  <a:gd name="T9" fmla="*/ 1155 h 1494"/>
                  <a:gd name="T10" fmla="*/ 958 w 1217"/>
                  <a:gd name="T11" fmla="*/ 0 h 1494"/>
                </a:gdLst>
                <a:ahLst/>
                <a:cxnLst>
                  <a:cxn ang="0">
                    <a:pos x="T0" y="T1"/>
                  </a:cxn>
                  <a:cxn ang="0">
                    <a:pos x="T2" y="T3"/>
                  </a:cxn>
                  <a:cxn ang="0">
                    <a:pos x="T4" y="T5"/>
                  </a:cxn>
                  <a:cxn ang="0">
                    <a:pos x="T6" y="T7"/>
                  </a:cxn>
                  <a:cxn ang="0">
                    <a:pos x="T8" y="T9"/>
                  </a:cxn>
                  <a:cxn ang="0">
                    <a:pos x="T10" y="T11"/>
                  </a:cxn>
                </a:cxnLst>
                <a:rect l="0" t="0" r="r" b="b"/>
                <a:pathLst>
                  <a:path w="1217" h="1494">
                    <a:moveTo>
                      <a:pt x="958" y="0"/>
                    </a:moveTo>
                    <a:lnTo>
                      <a:pt x="0" y="215"/>
                    </a:lnTo>
                    <a:lnTo>
                      <a:pt x="282" y="1494"/>
                    </a:lnTo>
                    <a:lnTo>
                      <a:pt x="1116" y="1302"/>
                    </a:lnTo>
                    <a:lnTo>
                      <a:pt x="1217" y="1155"/>
                    </a:lnTo>
                    <a:lnTo>
                      <a:pt x="9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2"/>
              <p:cNvSpPr/>
              <p:nvPr/>
            </p:nvSpPr>
            <p:spPr bwMode="auto">
              <a:xfrm rot="762162">
                <a:off x="3635042" y="4786418"/>
                <a:ext cx="287847" cy="335083"/>
              </a:xfrm>
              <a:custGeom>
                <a:avLst/>
                <a:gdLst>
                  <a:gd name="T0" fmla="*/ 23 w 124"/>
                  <a:gd name="T1" fmla="*/ 147 h 147"/>
                  <a:gd name="T2" fmla="*/ 124 w 124"/>
                  <a:gd name="T3" fmla="*/ 0 h 147"/>
                  <a:gd name="T4" fmla="*/ 0 w 124"/>
                  <a:gd name="T5" fmla="*/ 22 h 147"/>
                  <a:gd name="T6" fmla="*/ 23 w 124"/>
                  <a:gd name="T7" fmla="*/ 147 h 147"/>
                </a:gdLst>
                <a:ahLst/>
                <a:cxnLst>
                  <a:cxn ang="0">
                    <a:pos x="T0" y="T1"/>
                  </a:cxn>
                  <a:cxn ang="0">
                    <a:pos x="T2" y="T3"/>
                  </a:cxn>
                  <a:cxn ang="0">
                    <a:pos x="T4" y="T5"/>
                  </a:cxn>
                  <a:cxn ang="0">
                    <a:pos x="T6" y="T7"/>
                  </a:cxn>
                </a:cxnLst>
                <a:rect l="0" t="0" r="r" b="b"/>
                <a:pathLst>
                  <a:path w="124" h="147">
                    <a:moveTo>
                      <a:pt x="23" y="147"/>
                    </a:moveTo>
                    <a:lnTo>
                      <a:pt x="124" y="0"/>
                    </a:lnTo>
                    <a:lnTo>
                      <a:pt x="0" y="22"/>
                    </a:lnTo>
                    <a:lnTo>
                      <a:pt x="23" y="147"/>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3"/>
              <p:cNvSpPr/>
              <p:nvPr/>
            </p:nvSpPr>
            <p:spPr bwMode="auto">
              <a:xfrm rot="762162">
                <a:off x="2254007" y="1872003"/>
                <a:ext cx="1125852" cy="437659"/>
              </a:xfrm>
              <a:custGeom>
                <a:avLst/>
                <a:gdLst>
                  <a:gd name="T0" fmla="*/ 485 w 485"/>
                  <a:gd name="T1" fmla="*/ 91 h 192"/>
                  <a:gd name="T2" fmla="*/ 23 w 485"/>
                  <a:gd name="T3" fmla="*/ 192 h 192"/>
                  <a:gd name="T4" fmla="*/ 0 w 485"/>
                  <a:gd name="T5" fmla="*/ 102 h 192"/>
                  <a:gd name="T6" fmla="*/ 462 w 485"/>
                  <a:gd name="T7" fmla="*/ 0 h 192"/>
                  <a:gd name="T8" fmla="*/ 485 w 485"/>
                  <a:gd name="T9" fmla="*/ 91 h 192"/>
                </a:gdLst>
                <a:ahLst/>
                <a:cxnLst>
                  <a:cxn ang="0">
                    <a:pos x="T0" y="T1"/>
                  </a:cxn>
                  <a:cxn ang="0">
                    <a:pos x="T2" y="T3"/>
                  </a:cxn>
                  <a:cxn ang="0">
                    <a:pos x="T4" y="T5"/>
                  </a:cxn>
                  <a:cxn ang="0">
                    <a:pos x="T6" y="T7"/>
                  </a:cxn>
                  <a:cxn ang="0">
                    <a:pos x="T8" y="T9"/>
                  </a:cxn>
                </a:cxnLst>
                <a:rect l="0" t="0" r="r" b="b"/>
                <a:pathLst>
                  <a:path w="485" h="192">
                    <a:moveTo>
                      <a:pt x="485" y="91"/>
                    </a:moveTo>
                    <a:lnTo>
                      <a:pt x="23" y="192"/>
                    </a:lnTo>
                    <a:lnTo>
                      <a:pt x="0" y="102"/>
                    </a:lnTo>
                    <a:lnTo>
                      <a:pt x="462" y="0"/>
                    </a:lnTo>
                    <a:lnTo>
                      <a:pt x="485" y="9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4"/>
              <p:cNvSpPr/>
              <p:nvPr/>
            </p:nvSpPr>
            <p:spPr bwMode="auto">
              <a:xfrm rot="762162">
                <a:off x="2240830" y="1811119"/>
                <a:ext cx="392308" cy="362439"/>
              </a:xfrm>
              <a:custGeom>
                <a:avLst/>
                <a:gdLst>
                  <a:gd name="T0" fmla="*/ 14 w 15"/>
                  <a:gd name="T1" fmla="*/ 5 h 14"/>
                  <a:gd name="T2" fmla="*/ 9 w 15"/>
                  <a:gd name="T3" fmla="*/ 13 h 14"/>
                  <a:gd name="T4" fmla="*/ 1 w 15"/>
                  <a:gd name="T5" fmla="*/ 8 h 14"/>
                  <a:gd name="T6" fmla="*/ 6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3" y="12"/>
                      <a:pt x="9" y="13"/>
                    </a:cubicBezTo>
                    <a:cubicBezTo>
                      <a:pt x="6" y="14"/>
                      <a:pt x="2" y="12"/>
                      <a:pt x="1" y="8"/>
                    </a:cubicBezTo>
                    <a:cubicBezTo>
                      <a:pt x="0" y="5"/>
                      <a:pt x="3" y="1"/>
                      <a:pt x="6" y="0"/>
                    </a:cubicBezTo>
                    <a:cubicBezTo>
                      <a:pt x="10" y="0"/>
                      <a:pt x="13" y="2"/>
                      <a:pt x="14" y="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5"/>
              <p:cNvSpPr/>
              <p:nvPr/>
            </p:nvSpPr>
            <p:spPr bwMode="auto">
              <a:xfrm rot="762162">
                <a:off x="2990998" y="1795930"/>
                <a:ext cx="392308" cy="387510"/>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10"/>
                      <a:pt x="13" y="13"/>
                      <a:pt x="9" y="14"/>
                    </a:cubicBezTo>
                    <a:cubicBezTo>
                      <a:pt x="5" y="15"/>
                      <a:pt x="2" y="13"/>
                      <a:pt x="1" y="9"/>
                    </a:cubicBezTo>
                    <a:cubicBezTo>
                      <a:pt x="0" y="5"/>
                      <a:pt x="3" y="2"/>
                      <a:pt x="6" y="1"/>
                    </a:cubicBezTo>
                    <a:cubicBezTo>
                      <a:pt x="10" y="0"/>
                      <a:pt x="13" y="3"/>
                      <a:pt x="14" y="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6"/>
              <p:cNvSpPr/>
              <p:nvPr/>
            </p:nvSpPr>
            <p:spPr bwMode="auto">
              <a:xfrm rot="762162">
                <a:off x="2529054" y="1634971"/>
                <a:ext cx="575692" cy="542515"/>
              </a:xfrm>
              <a:custGeom>
                <a:avLst/>
                <a:gdLst>
                  <a:gd name="T0" fmla="*/ 21 w 22"/>
                  <a:gd name="T1" fmla="*/ 8 h 21"/>
                  <a:gd name="T2" fmla="*/ 13 w 22"/>
                  <a:gd name="T3" fmla="*/ 20 h 21"/>
                  <a:gd name="T4" fmla="*/ 1 w 22"/>
                  <a:gd name="T5" fmla="*/ 13 h 21"/>
                  <a:gd name="T6" fmla="*/ 9 w 22"/>
                  <a:gd name="T7" fmla="*/ 1 h 21"/>
                  <a:gd name="T8" fmla="*/ 21 w 22"/>
                  <a:gd name="T9" fmla="*/ 8 h 21"/>
                </a:gdLst>
                <a:ahLst/>
                <a:cxnLst>
                  <a:cxn ang="0">
                    <a:pos x="T0" y="T1"/>
                  </a:cxn>
                  <a:cxn ang="0">
                    <a:pos x="T2" y="T3"/>
                  </a:cxn>
                  <a:cxn ang="0">
                    <a:pos x="T4" y="T5"/>
                  </a:cxn>
                  <a:cxn ang="0">
                    <a:pos x="T6" y="T7"/>
                  </a:cxn>
                  <a:cxn ang="0">
                    <a:pos x="T8" y="T9"/>
                  </a:cxn>
                </a:cxnLst>
                <a:rect l="0" t="0" r="r" b="b"/>
                <a:pathLst>
                  <a:path w="22" h="21">
                    <a:moveTo>
                      <a:pt x="21" y="8"/>
                    </a:moveTo>
                    <a:cubicBezTo>
                      <a:pt x="22" y="14"/>
                      <a:pt x="18" y="19"/>
                      <a:pt x="13" y="20"/>
                    </a:cubicBezTo>
                    <a:cubicBezTo>
                      <a:pt x="8" y="21"/>
                      <a:pt x="3" y="18"/>
                      <a:pt x="1" y="13"/>
                    </a:cubicBezTo>
                    <a:cubicBezTo>
                      <a:pt x="0" y="7"/>
                      <a:pt x="3" y="2"/>
                      <a:pt x="9" y="1"/>
                    </a:cubicBezTo>
                    <a:cubicBezTo>
                      <a:pt x="14" y="0"/>
                      <a:pt x="19" y="3"/>
                      <a:pt x="21"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7"/>
              <p:cNvSpPr/>
              <p:nvPr/>
            </p:nvSpPr>
            <p:spPr bwMode="auto">
              <a:xfrm rot="762162">
                <a:off x="2712440" y="1789974"/>
                <a:ext cx="208920" cy="232507"/>
              </a:xfrm>
              <a:custGeom>
                <a:avLst/>
                <a:gdLst>
                  <a:gd name="T0" fmla="*/ 8 w 8"/>
                  <a:gd name="T1" fmla="*/ 4 h 9"/>
                  <a:gd name="T2" fmla="*/ 5 w 8"/>
                  <a:gd name="T3" fmla="*/ 8 h 9"/>
                  <a:gd name="T4" fmla="*/ 0 w 8"/>
                  <a:gd name="T5" fmla="*/ 5 h 9"/>
                  <a:gd name="T6" fmla="*/ 3 w 8"/>
                  <a:gd name="T7" fmla="*/ 1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8"/>
                      <a:pt x="5" y="8"/>
                    </a:cubicBezTo>
                    <a:cubicBezTo>
                      <a:pt x="3" y="9"/>
                      <a:pt x="0" y="8"/>
                      <a:pt x="0" y="5"/>
                    </a:cubicBezTo>
                    <a:cubicBezTo>
                      <a:pt x="0" y="3"/>
                      <a:pt x="1" y="1"/>
                      <a:pt x="3" y="1"/>
                    </a:cubicBezTo>
                    <a:cubicBezTo>
                      <a:pt x="5" y="0"/>
                      <a:pt x="7" y="1"/>
                      <a:pt x="8" y="4"/>
                    </a:cubicBez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8"/>
              <p:cNvSpPr/>
              <p:nvPr/>
            </p:nvSpPr>
            <p:spPr bwMode="auto">
              <a:xfrm rot="762162">
                <a:off x="2264942" y="2003149"/>
                <a:ext cx="1100316" cy="307729"/>
              </a:xfrm>
              <a:custGeom>
                <a:avLst/>
                <a:gdLst>
                  <a:gd name="T0" fmla="*/ 474 w 474"/>
                  <a:gd name="T1" fmla="*/ 34 h 135"/>
                  <a:gd name="T2" fmla="*/ 12 w 474"/>
                  <a:gd name="T3" fmla="*/ 135 h 135"/>
                  <a:gd name="T4" fmla="*/ 0 w 474"/>
                  <a:gd name="T5" fmla="*/ 113 h 135"/>
                  <a:gd name="T6" fmla="*/ 462 w 474"/>
                  <a:gd name="T7" fmla="*/ 0 h 135"/>
                  <a:gd name="T8" fmla="*/ 474 w 474"/>
                  <a:gd name="T9" fmla="*/ 34 h 135"/>
                </a:gdLst>
                <a:ahLst/>
                <a:cxnLst>
                  <a:cxn ang="0">
                    <a:pos x="T0" y="T1"/>
                  </a:cxn>
                  <a:cxn ang="0">
                    <a:pos x="T2" y="T3"/>
                  </a:cxn>
                  <a:cxn ang="0">
                    <a:pos x="T4" y="T5"/>
                  </a:cxn>
                  <a:cxn ang="0">
                    <a:pos x="T6" y="T7"/>
                  </a:cxn>
                  <a:cxn ang="0">
                    <a:pos x="T8" y="T9"/>
                  </a:cxn>
                </a:cxnLst>
                <a:rect l="0" t="0" r="r" b="b"/>
                <a:pathLst>
                  <a:path w="474" h="135">
                    <a:moveTo>
                      <a:pt x="474" y="34"/>
                    </a:moveTo>
                    <a:lnTo>
                      <a:pt x="12" y="135"/>
                    </a:lnTo>
                    <a:lnTo>
                      <a:pt x="0" y="113"/>
                    </a:lnTo>
                    <a:lnTo>
                      <a:pt x="462" y="0"/>
                    </a:lnTo>
                    <a:lnTo>
                      <a:pt x="474" y="34"/>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9"/>
              <p:cNvSpPr/>
              <p:nvPr/>
            </p:nvSpPr>
            <p:spPr bwMode="auto">
              <a:xfrm>
                <a:off x="2002783" y="2366179"/>
                <a:ext cx="1673689" cy="127133"/>
              </a:xfrm>
              <a:prstGeom prst="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81"/>
              <p:cNvSpPr/>
              <p:nvPr/>
            </p:nvSpPr>
            <p:spPr bwMode="auto">
              <a:xfrm rot="762162">
                <a:off x="1980654" y="2564249"/>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2"/>
              <p:cNvSpPr/>
              <p:nvPr/>
            </p:nvSpPr>
            <p:spPr bwMode="auto">
              <a:xfrm rot="762162">
                <a:off x="1976992" y="2696617"/>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8"/>
              <p:cNvSpPr/>
              <p:nvPr/>
            </p:nvSpPr>
            <p:spPr bwMode="auto">
              <a:xfrm rot="762162">
                <a:off x="1980811" y="4434632"/>
                <a:ext cx="1648153" cy="412586"/>
              </a:xfrm>
              <a:custGeom>
                <a:avLst/>
                <a:gdLst>
                  <a:gd name="T0" fmla="*/ 710 w 710"/>
                  <a:gd name="T1" fmla="*/ 23 h 181"/>
                  <a:gd name="T2" fmla="*/ 11 w 710"/>
                  <a:gd name="T3" fmla="*/ 181 h 181"/>
                  <a:gd name="T4" fmla="*/ 0 w 710"/>
                  <a:gd name="T5" fmla="*/ 158 h 181"/>
                  <a:gd name="T6" fmla="*/ 699 w 710"/>
                  <a:gd name="T7" fmla="*/ 0 h 181"/>
                  <a:gd name="T8" fmla="*/ 710 w 710"/>
                  <a:gd name="T9" fmla="*/ 23 h 181"/>
                </a:gdLst>
                <a:ahLst/>
                <a:cxnLst>
                  <a:cxn ang="0">
                    <a:pos x="T0" y="T1"/>
                  </a:cxn>
                  <a:cxn ang="0">
                    <a:pos x="T2" y="T3"/>
                  </a:cxn>
                  <a:cxn ang="0">
                    <a:pos x="T4" y="T5"/>
                  </a:cxn>
                  <a:cxn ang="0">
                    <a:pos x="T6" y="T7"/>
                  </a:cxn>
                  <a:cxn ang="0">
                    <a:pos x="T8" y="T9"/>
                  </a:cxn>
                </a:cxnLst>
                <a:rect l="0" t="0" r="r" b="b"/>
                <a:pathLst>
                  <a:path w="710" h="181">
                    <a:moveTo>
                      <a:pt x="710" y="23"/>
                    </a:moveTo>
                    <a:lnTo>
                      <a:pt x="11" y="181"/>
                    </a:lnTo>
                    <a:lnTo>
                      <a:pt x="0" y="158"/>
                    </a:lnTo>
                    <a:lnTo>
                      <a:pt x="699" y="0"/>
                    </a:lnTo>
                    <a:lnTo>
                      <a:pt x="710"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9"/>
              <p:cNvSpPr/>
              <p:nvPr/>
            </p:nvSpPr>
            <p:spPr bwMode="auto">
              <a:xfrm rot="762162">
                <a:off x="1973429" y="4600417"/>
                <a:ext cx="1255845" cy="335083"/>
              </a:xfrm>
              <a:custGeom>
                <a:avLst/>
                <a:gdLst>
                  <a:gd name="T0" fmla="*/ 541 w 541"/>
                  <a:gd name="T1" fmla="*/ 34 h 147"/>
                  <a:gd name="T2" fmla="*/ 12 w 541"/>
                  <a:gd name="T3" fmla="*/ 147 h 147"/>
                  <a:gd name="T4" fmla="*/ 0 w 541"/>
                  <a:gd name="T5" fmla="*/ 124 h 147"/>
                  <a:gd name="T6" fmla="*/ 541 w 541"/>
                  <a:gd name="T7" fmla="*/ 0 h 147"/>
                  <a:gd name="T8" fmla="*/ 541 w 541"/>
                  <a:gd name="T9" fmla="*/ 34 h 147"/>
                </a:gdLst>
                <a:ahLst/>
                <a:cxnLst>
                  <a:cxn ang="0">
                    <a:pos x="T0" y="T1"/>
                  </a:cxn>
                  <a:cxn ang="0">
                    <a:pos x="T2" y="T3"/>
                  </a:cxn>
                  <a:cxn ang="0">
                    <a:pos x="T4" y="T5"/>
                  </a:cxn>
                  <a:cxn ang="0">
                    <a:pos x="T6" y="T7"/>
                  </a:cxn>
                  <a:cxn ang="0">
                    <a:pos x="T8" y="T9"/>
                  </a:cxn>
                </a:cxnLst>
                <a:rect l="0" t="0" r="r" b="b"/>
                <a:pathLst>
                  <a:path w="541" h="147">
                    <a:moveTo>
                      <a:pt x="541" y="34"/>
                    </a:moveTo>
                    <a:lnTo>
                      <a:pt x="12" y="147"/>
                    </a:lnTo>
                    <a:lnTo>
                      <a:pt x="0" y="124"/>
                    </a:lnTo>
                    <a:lnTo>
                      <a:pt x="541" y="0"/>
                    </a:lnTo>
                    <a:lnTo>
                      <a:pt x="541"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0"/>
              <p:cNvSpPr/>
              <p:nvPr/>
            </p:nvSpPr>
            <p:spPr bwMode="auto">
              <a:xfrm rot="762162">
                <a:off x="1973834" y="2826755"/>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98"/>
              <p:cNvSpPr/>
              <p:nvPr/>
            </p:nvSpPr>
            <p:spPr bwMode="auto">
              <a:xfrm rot="762162">
                <a:off x="1931903" y="3031669"/>
                <a:ext cx="835684" cy="592663"/>
              </a:xfrm>
              <a:custGeom>
                <a:avLst/>
                <a:gdLst>
                  <a:gd name="T0" fmla="*/ 360 w 360"/>
                  <a:gd name="T1" fmla="*/ 181 h 260"/>
                  <a:gd name="T2" fmla="*/ 45 w 360"/>
                  <a:gd name="T3" fmla="*/ 260 h 260"/>
                  <a:gd name="T4" fmla="*/ 0 w 360"/>
                  <a:gd name="T5" fmla="*/ 79 h 260"/>
                  <a:gd name="T6" fmla="*/ 327 w 360"/>
                  <a:gd name="T7" fmla="*/ 0 h 260"/>
                  <a:gd name="T8" fmla="*/ 360 w 360"/>
                  <a:gd name="T9" fmla="*/ 181 h 260"/>
                </a:gdLst>
                <a:ahLst/>
                <a:cxnLst>
                  <a:cxn ang="0">
                    <a:pos x="T0" y="T1"/>
                  </a:cxn>
                  <a:cxn ang="0">
                    <a:pos x="T2" y="T3"/>
                  </a:cxn>
                  <a:cxn ang="0">
                    <a:pos x="T4" y="T5"/>
                  </a:cxn>
                  <a:cxn ang="0">
                    <a:pos x="T6" y="T7"/>
                  </a:cxn>
                  <a:cxn ang="0">
                    <a:pos x="T8" y="T9"/>
                  </a:cxn>
                </a:cxnLst>
                <a:rect l="0" t="0" r="r" b="b"/>
                <a:pathLst>
                  <a:path w="360" h="260">
                    <a:moveTo>
                      <a:pt x="360" y="181"/>
                    </a:moveTo>
                    <a:lnTo>
                      <a:pt x="45" y="260"/>
                    </a:lnTo>
                    <a:lnTo>
                      <a:pt x="0" y="79"/>
                    </a:lnTo>
                    <a:lnTo>
                      <a:pt x="327" y="0"/>
                    </a:lnTo>
                    <a:lnTo>
                      <a:pt x="360" y="1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0" name="Line 200"/>
              <p:cNvSpPr>
                <a:spLocks noChangeShapeType="1"/>
              </p:cNvSpPr>
              <p:nvPr/>
            </p:nvSpPr>
            <p:spPr bwMode="auto">
              <a:xfrm rot="762162">
                <a:off x="1931896" y="3211745"/>
                <a:ext cx="835682" cy="232507"/>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1" name="Line 201"/>
              <p:cNvSpPr>
                <a:spLocks noChangeShapeType="1"/>
              </p:cNvSpPr>
              <p:nvPr/>
            </p:nvSpPr>
            <p:spPr bwMode="auto">
              <a:xfrm rot="762162" flipV="1">
                <a:off x="2036015" y="3034730"/>
                <a:ext cx="654618" cy="592663"/>
              </a:xfrm>
              <a:prstGeom prst="line">
                <a:avLst/>
              </a:prstGeom>
              <a:solidFill>
                <a:schemeClr val="accent2"/>
              </a:solidFill>
              <a:ln w="17463" cap="flat">
                <a:solidFill>
                  <a:srgbClr val="FFFFFF"/>
                </a:solidFill>
                <a:prstDash val="solid"/>
                <a:miter lim="800000"/>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Line 202"/>
              <p:cNvSpPr>
                <a:spLocks noChangeShapeType="1"/>
              </p:cNvSpPr>
              <p:nvPr/>
            </p:nvSpPr>
            <p:spPr bwMode="auto">
              <a:xfrm rot="762162">
                <a:off x="2189878" y="3959778"/>
                <a:ext cx="78925" cy="282655"/>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3" name="Line 203"/>
              <p:cNvSpPr>
                <a:spLocks noChangeShapeType="1"/>
              </p:cNvSpPr>
              <p:nvPr/>
            </p:nvSpPr>
            <p:spPr bwMode="auto">
              <a:xfrm rot="762162">
                <a:off x="2460143" y="3938458"/>
                <a:ext cx="51070" cy="310008"/>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1189110" y="4510836"/>
                <a:ext cx="962096" cy="1338062"/>
                <a:chOff x="603991" y="4054474"/>
                <a:chExt cx="717367" cy="997698"/>
              </a:xfrm>
            </p:grpSpPr>
            <p:sp>
              <p:nvSpPr>
                <p:cNvPr id="28" name="Freeform 214"/>
                <p:cNvSpPr/>
                <p:nvPr/>
              </p:nvSpPr>
              <p:spPr bwMode="auto">
                <a:xfrm rot="762162">
                  <a:off x="688458" y="4129265"/>
                  <a:ext cx="488102" cy="922907"/>
                </a:xfrm>
                <a:custGeom>
                  <a:avLst/>
                  <a:gdLst>
                    <a:gd name="T0" fmla="*/ 56 w 282"/>
                    <a:gd name="T1" fmla="*/ 543 h 543"/>
                    <a:gd name="T2" fmla="*/ 0 w 282"/>
                    <a:gd name="T3" fmla="*/ 521 h 543"/>
                    <a:gd name="T4" fmla="*/ 225 w 282"/>
                    <a:gd name="T5" fmla="*/ 0 h 543"/>
                    <a:gd name="T6" fmla="*/ 282 w 282"/>
                    <a:gd name="T7" fmla="*/ 23 h 543"/>
                    <a:gd name="T8" fmla="*/ 56 w 282"/>
                    <a:gd name="T9" fmla="*/ 543 h 543"/>
                  </a:gdLst>
                  <a:ahLst/>
                  <a:cxnLst>
                    <a:cxn ang="0">
                      <a:pos x="T0" y="T1"/>
                    </a:cxn>
                    <a:cxn ang="0">
                      <a:pos x="T2" y="T3"/>
                    </a:cxn>
                    <a:cxn ang="0">
                      <a:pos x="T4" y="T5"/>
                    </a:cxn>
                    <a:cxn ang="0">
                      <a:pos x="T6" y="T7"/>
                    </a:cxn>
                    <a:cxn ang="0">
                      <a:pos x="T8" y="T9"/>
                    </a:cxn>
                  </a:cxnLst>
                  <a:rect l="0" t="0" r="r" b="b"/>
                  <a:pathLst>
                    <a:path w="282" h="543">
                      <a:moveTo>
                        <a:pt x="56" y="543"/>
                      </a:moveTo>
                      <a:lnTo>
                        <a:pt x="0" y="521"/>
                      </a:lnTo>
                      <a:lnTo>
                        <a:pt x="225" y="0"/>
                      </a:lnTo>
                      <a:lnTo>
                        <a:pt x="282" y="23"/>
                      </a:lnTo>
                      <a:lnTo>
                        <a:pt x="56" y="5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5"/>
                <p:cNvSpPr/>
                <p:nvPr/>
              </p:nvSpPr>
              <p:spPr bwMode="auto">
                <a:xfrm rot="762162">
                  <a:off x="603991" y="4888085"/>
                  <a:ext cx="136739" cy="115576"/>
                </a:xfrm>
                <a:custGeom>
                  <a:avLst/>
                  <a:gdLst>
                    <a:gd name="T0" fmla="*/ 56 w 79"/>
                    <a:gd name="T1" fmla="*/ 68 h 68"/>
                    <a:gd name="T2" fmla="*/ 0 w 79"/>
                    <a:gd name="T3" fmla="*/ 46 h 68"/>
                    <a:gd name="T4" fmla="*/ 22 w 79"/>
                    <a:gd name="T5" fmla="*/ 0 h 68"/>
                    <a:gd name="T6" fmla="*/ 79 w 79"/>
                    <a:gd name="T7" fmla="*/ 34 h 68"/>
                    <a:gd name="T8" fmla="*/ 56 w 79"/>
                    <a:gd name="T9" fmla="*/ 68 h 68"/>
                  </a:gdLst>
                  <a:ahLst/>
                  <a:cxnLst>
                    <a:cxn ang="0">
                      <a:pos x="T0" y="T1"/>
                    </a:cxn>
                    <a:cxn ang="0">
                      <a:pos x="T2" y="T3"/>
                    </a:cxn>
                    <a:cxn ang="0">
                      <a:pos x="T4" y="T5"/>
                    </a:cxn>
                    <a:cxn ang="0">
                      <a:pos x="T6" y="T7"/>
                    </a:cxn>
                    <a:cxn ang="0">
                      <a:pos x="T8" y="T9"/>
                    </a:cxn>
                  </a:cxnLst>
                  <a:rect l="0" t="0" r="r" b="b"/>
                  <a:pathLst>
                    <a:path w="79" h="68">
                      <a:moveTo>
                        <a:pt x="56" y="68"/>
                      </a:moveTo>
                      <a:lnTo>
                        <a:pt x="0" y="46"/>
                      </a:lnTo>
                      <a:lnTo>
                        <a:pt x="22" y="0"/>
                      </a:lnTo>
                      <a:lnTo>
                        <a:pt x="79" y="34"/>
                      </a:lnTo>
                      <a:lnTo>
                        <a:pt x="5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6"/>
                <p:cNvSpPr/>
                <p:nvPr/>
              </p:nvSpPr>
              <p:spPr bwMode="auto">
                <a:xfrm rot="762162">
                  <a:off x="1184619" y="4054474"/>
                  <a:ext cx="136739" cy="173364"/>
                </a:xfrm>
                <a:custGeom>
                  <a:avLst/>
                  <a:gdLst>
                    <a:gd name="T0" fmla="*/ 79 w 79"/>
                    <a:gd name="T1" fmla="*/ 0 h 102"/>
                    <a:gd name="T2" fmla="*/ 0 w 79"/>
                    <a:gd name="T3" fmla="*/ 79 h 102"/>
                    <a:gd name="T4" fmla="*/ 57 w 79"/>
                    <a:gd name="T5" fmla="*/ 102 h 102"/>
                    <a:gd name="T6" fmla="*/ 79 w 79"/>
                    <a:gd name="T7" fmla="*/ 0 h 102"/>
                  </a:gdLst>
                  <a:ahLst/>
                  <a:cxnLst>
                    <a:cxn ang="0">
                      <a:pos x="T0" y="T1"/>
                    </a:cxn>
                    <a:cxn ang="0">
                      <a:pos x="T2" y="T3"/>
                    </a:cxn>
                    <a:cxn ang="0">
                      <a:pos x="T4" y="T5"/>
                    </a:cxn>
                    <a:cxn ang="0">
                      <a:pos x="T6" y="T7"/>
                    </a:cxn>
                  </a:cxnLst>
                  <a:rect l="0" t="0" r="r" b="b"/>
                  <a:pathLst>
                    <a:path w="79" h="102">
                      <a:moveTo>
                        <a:pt x="79" y="0"/>
                      </a:moveTo>
                      <a:lnTo>
                        <a:pt x="0" y="79"/>
                      </a:lnTo>
                      <a:lnTo>
                        <a:pt x="57" y="102"/>
                      </a:lnTo>
                      <a:lnTo>
                        <a:pt x="79"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81"/>
              <p:cNvSpPr/>
              <p:nvPr/>
            </p:nvSpPr>
            <p:spPr bwMode="auto">
              <a:xfrm rot="762162">
                <a:off x="1995174" y="3635614"/>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2"/>
              <p:cNvSpPr/>
              <p:nvPr/>
            </p:nvSpPr>
            <p:spPr bwMode="auto">
              <a:xfrm rot="762162">
                <a:off x="1991513" y="3767980"/>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0"/>
              <p:cNvSpPr/>
              <p:nvPr/>
            </p:nvSpPr>
            <p:spPr bwMode="auto">
              <a:xfrm rot="762162">
                <a:off x="1988354" y="3898123"/>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46"/>
          <p:cNvSpPr txBox="1"/>
          <p:nvPr/>
        </p:nvSpPr>
        <p:spPr>
          <a:xfrm>
            <a:off x="2846443" y="2366027"/>
            <a:ext cx="1107996" cy="1971630"/>
          </a:xfrm>
          <a:prstGeom prst="rect">
            <a:avLst/>
          </a:prstGeom>
          <a:noFill/>
          <a:effectLst/>
        </p:spPr>
        <p:txBody>
          <a:bodyPr vert="eaVert" wrap="square" rtlCol="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cs typeface="方正光辉特粗简体" panose="03000509000000000000" pitchFamily="65" charset="-122"/>
                <a:sym typeface="Arial" panose="020B0604020202020204" pitchFamily="34" charset="0"/>
              </a:rPr>
              <a:t>目录</a:t>
            </a:r>
          </a:p>
        </p:txBody>
      </p:sp>
      <p:sp>
        <p:nvSpPr>
          <p:cNvPr id="48" name="矩形 47"/>
          <p:cNvSpPr/>
          <p:nvPr/>
        </p:nvSpPr>
        <p:spPr>
          <a:xfrm>
            <a:off x="1690964" y="4003848"/>
            <a:ext cx="2031325" cy="646331"/>
          </a:xfrm>
          <a:prstGeom prst="rect">
            <a:avLst/>
          </a:prstGeom>
          <a:effectLst/>
        </p:spPr>
        <p:txBody>
          <a:bodyPr vert="horz" wrap="none">
            <a:spAutoFit/>
          </a:bodyPr>
          <a:lstStyle/>
          <a:p>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982765" y="1477266"/>
            <a:ext cx="807798" cy="715948"/>
            <a:chOff x="5108263" y="1776968"/>
            <a:chExt cx="914318" cy="810354"/>
          </a:xfrm>
        </p:grpSpPr>
        <p:grpSp>
          <p:nvGrpSpPr>
            <p:cNvPr id="70" name="组合 69"/>
            <p:cNvGrpSpPr/>
            <p:nvPr/>
          </p:nvGrpSpPr>
          <p:grpSpPr>
            <a:xfrm rot="5400000" flipH="1">
              <a:off x="5160245" y="1724986"/>
              <a:ext cx="810354" cy="914318"/>
              <a:chOff x="8439634" y="3544648"/>
              <a:chExt cx="1611146" cy="1817848"/>
            </a:xfrm>
          </p:grpSpPr>
          <p:sp>
            <p:nvSpPr>
              <p:cNvPr id="7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01</a:t>
              </a:r>
            </a:p>
          </p:txBody>
        </p:sp>
      </p:grpSp>
      <p:grpSp>
        <p:nvGrpSpPr>
          <p:cNvPr id="50" name="组合 49"/>
          <p:cNvGrpSpPr/>
          <p:nvPr/>
        </p:nvGrpSpPr>
        <p:grpSpPr>
          <a:xfrm>
            <a:off x="4982764" y="2349492"/>
            <a:ext cx="807798" cy="715948"/>
            <a:chOff x="5108267" y="1776967"/>
            <a:chExt cx="914319" cy="810354"/>
          </a:xfrm>
        </p:grpSpPr>
        <p:grpSp>
          <p:nvGrpSpPr>
            <p:cNvPr id="66" name="组合 65"/>
            <p:cNvGrpSpPr/>
            <p:nvPr/>
          </p:nvGrpSpPr>
          <p:grpSpPr>
            <a:xfrm rot="5400000" flipH="1">
              <a:off x="5160250" y="1724984"/>
              <a:ext cx="810354" cy="914319"/>
              <a:chOff x="8439637" y="3544637"/>
              <a:chExt cx="1611146" cy="1817850"/>
            </a:xfrm>
          </p:grpSpPr>
          <p:sp>
            <p:nvSpPr>
              <p:cNvPr id="68" name="Freeform 5"/>
              <p:cNvSpPr/>
              <p:nvPr/>
            </p:nvSpPr>
            <p:spPr bwMode="auto">
              <a:xfrm rot="5400000" flipH="1">
                <a:off x="8336285" y="3647989"/>
                <a:ext cx="1817850"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5"/>
            <p:cNvSpPr txBox="1"/>
            <p:nvPr/>
          </p:nvSpPr>
          <p:spPr>
            <a:xfrm>
              <a:off x="5378495"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02</a:t>
              </a:r>
            </a:p>
          </p:txBody>
        </p:sp>
      </p:grpSp>
      <p:grpSp>
        <p:nvGrpSpPr>
          <p:cNvPr id="51" name="组合 50"/>
          <p:cNvGrpSpPr/>
          <p:nvPr/>
        </p:nvGrpSpPr>
        <p:grpSpPr>
          <a:xfrm>
            <a:off x="4982759" y="3222012"/>
            <a:ext cx="807798" cy="715948"/>
            <a:chOff x="5108263" y="1776968"/>
            <a:chExt cx="914318" cy="810354"/>
          </a:xfrm>
        </p:grpSpPr>
        <p:grpSp>
          <p:nvGrpSpPr>
            <p:cNvPr id="62" name="组合 61"/>
            <p:cNvGrpSpPr/>
            <p:nvPr/>
          </p:nvGrpSpPr>
          <p:grpSpPr>
            <a:xfrm rot="5400000" flipH="1">
              <a:off x="5160245" y="1724986"/>
              <a:ext cx="810354" cy="914318"/>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03</a:t>
              </a:r>
            </a:p>
          </p:txBody>
        </p:sp>
      </p:grpSp>
      <p:grpSp>
        <p:nvGrpSpPr>
          <p:cNvPr id="52" name="组合 51"/>
          <p:cNvGrpSpPr/>
          <p:nvPr/>
        </p:nvGrpSpPr>
        <p:grpSpPr>
          <a:xfrm>
            <a:off x="4982759" y="4093462"/>
            <a:ext cx="807798" cy="715948"/>
            <a:chOff x="5108263" y="1776968"/>
            <a:chExt cx="914318" cy="810354"/>
          </a:xfrm>
        </p:grpSpPr>
        <p:grpSp>
          <p:nvGrpSpPr>
            <p:cNvPr id="58" name="组合 57"/>
            <p:cNvGrpSpPr/>
            <p:nvPr/>
          </p:nvGrpSpPr>
          <p:grpSpPr>
            <a:xfrm rot="5400000" flipH="1">
              <a:off x="5160245" y="1724986"/>
              <a:ext cx="810354" cy="914318"/>
              <a:chOff x="8439634" y="3544648"/>
              <a:chExt cx="1611146" cy="1817848"/>
            </a:xfrm>
          </p:grpSpPr>
          <p:sp>
            <p:nvSpPr>
              <p:cNvPr id="6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04</a:t>
              </a:r>
            </a:p>
          </p:txBody>
        </p:sp>
      </p:grpSp>
      <p:grpSp>
        <p:nvGrpSpPr>
          <p:cNvPr id="53" name="组合 52"/>
          <p:cNvGrpSpPr/>
          <p:nvPr/>
        </p:nvGrpSpPr>
        <p:grpSpPr>
          <a:xfrm>
            <a:off x="4982758" y="4964912"/>
            <a:ext cx="807798" cy="715948"/>
            <a:chOff x="5108263" y="1776968"/>
            <a:chExt cx="914318" cy="810354"/>
          </a:xfrm>
        </p:grpSpPr>
        <p:grpSp>
          <p:nvGrpSpPr>
            <p:cNvPr id="54" name="组合 53"/>
            <p:cNvGrpSpPr/>
            <p:nvPr/>
          </p:nvGrpSpPr>
          <p:grpSpPr>
            <a:xfrm rot="5400000" flipH="1">
              <a:off x="5160245" y="1724986"/>
              <a:ext cx="810354" cy="914318"/>
              <a:chOff x="8439634" y="3544648"/>
              <a:chExt cx="1611146" cy="1817848"/>
            </a:xfrm>
          </p:grpSpPr>
          <p:sp>
            <p:nvSpPr>
              <p:cNvPr id="5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05</a:t>
              </a:r>
            </a:p>
          </p:txBody>
        </p:sp>
      </p:grpSp>
      <p:sp>
        <p:nvSpPr>
          <p:cNvPr id="74" name="TextBox 72"/>
          <p:cNvSpPr txBox="1"/>
          <p:nvPr/>
        </p:nvSpPr>
        <p:spPr>
          <a:xfrm>
            <a:off x="6003545" y="1484147"/>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5" name="TextBox 72"/>
          <p:cNvSpPr txBox="1"/>
          <p:nvPr/>
        </p:nvSpPr>
        <p:spPr>
          <a:xfrm>
            <a:off x="6003545" y="235909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6" name="TextBox 72"/>
          <p:cNvSpPr txBox="1"/>
          <p:nvPr/>
        </p:nvSpPr>
        <p:spPr>
          <a:xfrm>
            <a:off x="6003533" y="3272953"/>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7" name="TextBox 72"/>
          <p:cNvSpPr txBox="1"/>
          <p:nvPr/>
        </p:nvSpPr>
        <p:spPr>
          <a:xfrm>
            <a:off x="6003533" y="4159409"/>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8" name="TextBox 72"/>
          <p:cNvSpPr txBox="1"/>
          <p:nvPr/>
        </p:nvSpPr>
        <p:spPr>
          <a:xfrm>
            <a:off x="6003533" y="5045892"/>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33" name="左箭头 32"/>
          <p:cNvSpPr/>
          <p:nvPr/>
        </p:nvSpPr>
        <p:spPr>
          <a:xfrm>
            <a:off x="10401300" y="1691599"/>
            <a:ext cx="685800" cy="21108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up)">
                                      <p:cBhvr>
                                        <p:cTn id="16" dur="500"/>
                                        <p:tgtEl>
                                          <p:spTgt spid="47"/>
                                        </p:tgtEl>
                                      </p:cBhvr>
                                    </p:animEffect>
                                  </p:childTnLst>
                                </p:cTn>
                              </p:par>
                            </p:childTnLst>
                          </p:cTn>
                        </p:par>
                        <p:par>
                          <p:cTn id="17" fill="hold">
                            <p:stCondLst>
                              <p:cond delay="129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7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0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1+#ppt_w/2"/>
                                          </p:val>
                                        </p:tav>
                                        <p:tav tm="100000">
                                          <p:val>
                                            <p:strVal val="#ppt_x"/>
                                          </p:val>
                                        </p:tav>
                                      </p:tavLst>
                                    </p:anim>
                                    <p:anim calcmode="lin" valueType="num">
                                      <p:cBhvr additive="base">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1+#ppt_w/2"/>
                                          </p:val>
                                        </p:tav>
                                        <p:tav tm="100000">
                                          <p:val>
                                            <p:strVal val="#ppt_x"/>
                                          </p:val>
                                        </p:tav>
                                      </p:tavLst>
                                    </p:anim>
                                    <p:anim calcmode="lin" valueType="num">
                                      <p:cBhvr additive="base">
                                        <p:cTn id="51" dur="500" fill="hold"/>
                                        <p:tgtEl>
                                          <p:spTgt spid="7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1+#ppt_w/2"/>
                                          </p:val>
                                        </p:tav>
                                        <p:tav tm="100000">
                                          <p:val>
                                            <p:strVal val="#ppt_x"/>
                                          </p:val>
                                        </p:tav>
                                      </p:tavLst>
                                    </p:anim>
                                    <p:anim calcmode="lin" valueType="num">
                                      <p:cBhvr additive="base">
                                        <p:cTn id="55" dur="500" fill="hold"/>
                                        <p:tgtEl>
                                          <p:spTgt spid="7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1+#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par>
                          <p:cTn id="74" fill="hold">
                            <p:stCondLst>
                              <p:cond delay="500"/>
                            </p:stCondLst>
                            <p:childTnLst>
                              <p:par>
                                <p:cTn id="75" presetID="2" presetClass="exit" presetSubtype="4" fill="hold" nodeType="afterEffect">
                                  <p:stCondLst>
                                    <p:cond delay="0"/>
                                  </p:stCondLst>
                                  <p:childTnLst>
                                    <p:anim calcmode="lin" valueType="num">
                                      <p:cBhvr additive="base">
                                        <p:cTn id="76" dur="500"/>
                                        <p:tgtEl>
                                          <p:spTgt spid="50"/>
                                        </p:tgtEl>
                                        <p:attrNameLst>
                                          <p:attrName>ppt_x</p:attrName>
                                        </p:attrNameLst>
                                      </p:cBhvr>
                                      <p:tavLst>
                                        <p:tav tm="0">
                                          <p:val>
                                            <p:strVal val="ppt_x"/>
                                          </p:val>
                                        </p:tav>
                                        <p:tav tm="100000">
                                          <p:val>
                                            <p:strVal val="ppt_x"/>
                                          </p:val>
                                        </p:tav>
                                      </p:tavLst>
                                    </p:anim>
                                    <p:anim calcmode="lin" valueType="num">
                                      <p:cBhvr additive="base">
                                        <p:cTn id="77" dur="500"/>
                                        <p:tgtEl>
                                          <p:spTgt spid="50"/>
                                        </p:tgtEl>
                                        <p:attrNameLst>
                                          <p:attrName>ppt_y</p:attrName>
                                        </p:attrNameLst>
                                      </p:cBhvr>
                                      <p:tavLst>
                                        <p:tav tm="0">
                                          <p:val>
                                            <p:strVal val="ppt_y"/>
                                          </p:val>
                                        </p:tav>
                                        <p:tav tm="100000">
                                          <p:val>
                                            <p:strVal val="1+ppt_h/2"/>
                                          </p:val>
                                        </p:tav>
                                      </p:tavLst>
                                    </p:anim>
                                    <p:set>
                                      <p:cBhvr>
                                        <p:cTn id="78" dur="1" fill="hold">
                                          <p:stCondLst>
                                            <p:cond delay="499"/>
                                          </p:stCondLst>
                                        </p:cTn>
                                        <p:tgtEl>
                                          <p:spTgt spid="50"/>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51"/>
                                        </p:tgtEl>
                                        <p:attrNameLst>
                                          <p:attrName>ppt_x</p:attrName>
                                        </p:attrNameLst>
                                      </p:cBhvr>
                                      <p:tavLst>
                                        <p:tav tm="0">
                                          <p:val>
                                            <p:strVal val="ppt_x"/>
                                          </p:val>
                                        </p:tav>
                                        <p:tav tm="100000">
                                          <p:val>
                                            <p:strVal val="ppt_x"/>
                                          </p:val>
                                        </p:tav>
                                      </p:tavLst>
                                    </p:anim>
                                    <p:anim calcmode="lin" valueType="num">
                                      <p:cBhvr additive="base">
                                        <p:cTn id="81" dur="500"/>
                                        <p:tgtEl>
                                          <p:spTgt spid="51"/>
                                        </p:tgtEl>
                                        <p:attrNameLst>
                                          <p:attrName>ppt_y</p:attrName>
                                        </p:attrNameLst>
                                      </p:cBhvr>
                                      <p:tavLst>
                                        <p:tav tm="0">
                                          <p:val>
                                            <p:strVal val="ppt_y"/>
                                          </p:val>
                                        </p:tav>
                                        <p:tav tm="100000">
                                          <p:val>
                                            <p:strVal val="1+ppt_h/2"/>
                                          </p:val>
                                        </p:tav>
                                      </p:tavLst>
                                    </p:anim>
                                    <p:set>
                                      <p:cBhvr>
                                        <p:cTn id="82" dur="1" fill="hold">
                                          <p:stCondLst>
                                            <p:cond delay="499"/>
                                          </p:stCondLst>
                                        </p:cTn>
                                        <p:tgtEl>
                                          <p:spTgt spid="51"/>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52"/>
                                        </p:tgtEl>
                                        <p:attrNameLst>
                                          <p:attrName>ppt_x</p:attrName>
                                        </p:attrNameLst>
                                      </p:cBhvr>
                                      <p:tavLst>
                                        <p:tav tm="0">
                                          <p:val>
                                            <p:strVal val="ppt_x"/>
                                          </p:val>
                                        </p:tav>
                                        <p:tav tm="100000">
                                          <p:val>
                                            <p:strVal val="ppt_x"/>
                                          </p:val>
                                        </p:tav>
                                      </p:tavLst>
                                    </p:anim>
                                    <p:anim calcmode="lin" valueType="num">
                                      <p:cBhvr additive="base">
                                        <p:cTn id="85" dur="500"/>
                                        <p:tgtEl>
                                          <p:spTgt spid="52"/>
                                        </p:tgtEl>
                                        <p:attrNameLst>
                                          <p:attrName>ppt_y</p:attrName>
                                        </p:attrNameLst>
                                      </p:cBhvr>
                                      <p:tavLst>
                                        <p:tav tm="0">
                                          <p:val>
                                            <p:strVal val="ppt_y"/>
                                          </p:val>
                                        </p:tav>
                                        <p:tav tm="100000">
                                          <p:val>
                                            <p:strVal val="1+ppt_h/2"/>
                                          </p:val>
                                        </p:tav>
                                      </p:tavLst>
                                    </p:anim>
                                    <p:set>
                                      <p:cBhvr>
                                        <p:cTn id="86" dur="1" fill="hold">
                                          <p:stCondLst>
                                            <p:cond delay="499"/>
                                          </p:stCondLst>
                                        </p:cTn>
                                        <p:tgtEl>
                                          <p:spTgt spid="52"/>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53"/>
                                        </p:tgtEl>
                                        <p:attrNameLst>
                                          <p:attrName>ppt_x</p:attrName>
                                        </p:attrNameLst>
                                      </p:cBhvr>
                                      <p:tavLst>
                                        <p:tav tm="0">
                                          <p:val>
                                            <p:strVal val="ppt_x"/>
                                          </p:val>
                                        </p:tav>
                                        <p:tav tm="100000">
                                          <p:val>
                                            <p:strVal val="ppt_x"/>
                                          </p:val>
                                        </p:tav>
                                      </p:tavLst>
                                    </p:anim>
                                    <p:anim calcmode="lin" valueType="num">
                                      <p:cBhvr additive="base">
                                        <p:cTn id="89" dur="500"/>
                                        <p:tgtEl>
                                          <p:spTgt spid="53"/>
                                        </p:tgtEl>
                                        <p:attrNameLst>
                                          <p:attrName>ppt_y</p:attrName>
                                        </p:attrNameLst>
                                      </p:cBhvr>
                                      <p:tavLst>
                                        <p:tav tm="0">
                                          <p:val>
                                            <p:strVal val="ppt_y"/>
                                          </p:val>
                                        </p:tav>
                                        <p:tav tm="100000">
                                          <p:val>
                                            <p:strVal val="1+ppt_h/2"/>
                                          </p:val>
                                        </p:tav>
                                      </p:tavLst>
                                    </p:anim>
                                    <p:set>
                                      <p:cBhvr>
                                        <p:cTn id="90" dur="1" fill="hold">
                                          <p:stCondLst>
                                            <p:cond delay="499"/>
                                          </p:stCondLst>
                                        </p:cTn>
                                        <p:tgtEl>
                                          <p:spTgt spid="5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5"/>
                                        </p:tgtEl>
                                        <p:attrNameLst>
                                          <p:attrName>ppt_x</p:attrName>
                                        </p:attrNameLst>
                                      </p:cBhvr>
                                      <p:tavLst>
                                        <p:tav tm="0">
                                          <p:val>
                                            <p:strVal val="ppt_x"/>
                                          </p:val>
                                        </p:tav>
                                        <p:tav tm="100000">
                                          <p:val>
                                            <p:strVal val="ppt_x"/>
                                          </p:val>
                                        </p:tav>
                                      </p:tavLst>
                                    </p:anim>
                                    <p:anim calcmode="lin" valueType="num">
                                      <p:cBhvr additive="base">
                                        <p:cTn id="93" dur="500"/>
                                        <p:tgtEl>
                                          <p:spTgt spid="75"/>
                                        </p:tgtEl>
                                        <p:attrNameLst>
                                          <p:attrName>ppt_y</p:attrName>
                                        </p:attrNameLst>
                                      </p:cBhvr>
                                      <p:tavLst>
                                        <p:tav tm="0">
                                          <p:val>
                                            <p:strVal val="ppt_y"/>
                                          </p:val>
                                        </p:tav>
                                        <p:tav tm="100000">
                                          <p:val>
                                            <p:strVal val="1+ppt_h/2"/>
                                          </p:val>
                                        </p:tav>
                                      </p:tavLst>
                                    </p:anim>
                                    <p:set>
                                      <p:cBhvr>
                                        <p:cTn id="94" dur="1" fill="hold">
                                          <p:stCondLst>
                                            <p:cond delay="499"/>
                                          </p:stCondLst>
                                        </p:cTn>
                                        <p:tgtEl>
                                          <p:spTgt spid="75"/>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76"/>
                                        </p:tgtEl>
                                        <p:attrNameLst>
                                          <p:attrName>ppt_x</p:attrName>
                                        </p:attrNameLst>
                                      </p:cBhvr>
                                      <p:tavLst>
                                        <p:tav tm="0">
                                          <p:val>
                                            <p:strVal val="ppt_x"/>
                                          </p:val>
                                        </p:tav>
                                        <p:tav tm="100000">
                                          <p:val>
                                            <p:strVal val="ppt_x"/>
                                          </p:val>
                                        </p:tav>
                                      </p:tavLst>
                                    </p:anim>
                                    <p:anim calcmode="lin" valueType="num">
                                      <p:cBhvr additive="base">
                                        <p:cTn id="97" dur="500"/>
                                        <p:tgtEl>
                                          <p:spTgt spid="76"/>
                                        </p:tgtEl>
                                        <p:attrNameLst>
                                          <p:attrName>ppt_y</p:attrName>
                                        </p:attrNameLst>
                                      </p:cBhvr>
                                      <p:tavLst>
                                        <p:tav tm="0">
                                          <p:val>
                                            <p:strVal val="ppt_y"/>
                                          </p:val>
                                        </p:tav>
                                        <p:tav tm="100000">
                                          <p:val>
                                            <p:strVal val="1+ppt_h/2"/>
                                          </p:val>
                                        </p:tav>
                                      </p:tavLst>
                                    </p:anim>
                                    <p:set>
                                      <p:cBhvr>
                                        <p:cTn id="98" dur="1" fill="hold">
                                          <p:stCondLst>
                                            <p:cond delay="499"/>
                                          </p:stCondLst>
                                        </p:cTn>
                                        <p:tgtEl>
                                          <p:spTgt spid="76"/>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77"/>
                                        </p:tgtEl>
                                        <p:attrNameLst>
                                          <p:attrName>ppt_x</p:attrName>
                                        </p:attrNameLst>
                                      </p:cBhvr>
                                      <p:tavLst>
                                        <p:tav tm="0">
                                          <p:val>
                                            <p:strVal val="ppt_x"/>
                                          </p:val>
                                        </p:tav>
                                        <p:tav tm="100000">
                                          <p:val>
                                            <p:strVal val="ppt_x"/>
                                          </p:val>
                                        </p:tav>
                                      </p:tavLst>
                                    </p:anim>
                                    <p:anim calcmode="lin" valueType="num">
                                      <p:cBhvr additive="base">
                                        <p:cTn id="101" dur="500"/>
                                        <p:tgtEl>
                                          <p:spTgt spid="77"/>
                                        </p:tgtEl>
                                        <p:attrNameLst>
                                          <p:attrName>ppt_y</p:attrName>
                                        </p:attrNameLst>
                                      </p:cBhvr>
                                      <p:tavLst>
                                        <p:tav tm="0">
                                          <p:val>
                                            <p:strVal val="ppt_y"/>
                                          </p:val>
                                        </p:tav>
                                        <p:tav tm="100000">
                                          <p:val>
                                            <p:strVal val="1+ppt_h/2"/>
                                          </p:val>
                                        </p:tav>
                                      </p:tavLst>
                                    </p:anim>
                                    <p:set>
                                      <p:cBhvr>
                                        <p:cTn id="102" dur="1" fill="hold">
                                          <p:stCondLst>
                                            <p:cond delay="499"/>
                                          </p:stCondLst>
                                        </p:cTn>
                                        <p:tgtEl>
                                          <p:spTgt spid="77"/>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78"/>
                                        </p:tgtEl>
                                        <p:attrNameLst>
                                          <p:attrName>ppt_x</p:attrName>
                                        </p:attrNameLst>
                                      </p:cBhvr>
                                      <p:tavLst>
                                        <p:tav tm="0">
                                          <p:val>
                                            <p:strVal val="ppt_x"/>
                                          </p:val>
                                        </p:tav>
                                        <p:tav tm="100000">
                                          <p:val>
                                            <p:strVal val="ppt_x"/>
                                          </p:val>
                                        </p:tav>
                                      </p:tavLst>
                                    </p:anim>
                                    <p:anim calcmode="lin" valueType="num">
                                      <p:cBhvr additive="base">
                                        <p:cTn id="105" dur="500"/>
                                        <p:tgtEl>
                                          <p:spTgt spid="78"/>
                                        </p:tgtEl>
                                        <p:attrNameLst>
                                          <p:attrName>ppt_y</p:attrName>
                                        </p:attrNameLst>
                                      </p:cBhvr>
                                      <p:tavLst>
                                        <p:tav tm="0">
                                          <p:val>
                                            <p:strVal val="ppt_y"/>
                                          </p:val>
                                        </p:tav>
                                        <p:tav tm="100000">
                                          <p:val>
                                            <p:strVal val="1+ppt_h/2"/>
                                          </p:val>
                                        </p:tav>
                                      </p:tavLst>
                                    </p:anim>
                                    <p:set>
                                      <p:cBhvr>
                                        <p:cTn id="106" dur="1" fill="hold">
                                          <p:stCondLst>
                                            <p:cond delay="499"/>
                                          </p:stCondLst>
                                        </p:cTn>
                                        <p:tgtEl>
                                          <p:spTgt spid="78"/>
                                        </p:tgtEl>
                                        <p:attrNameLst>
                                          <p:attrName>style.visibility</p:attrName>
                                        </p:attrNameLst>
                                      </p:cBhvr>
                                      <p:to>
                                        <p:strVal val="hidden"/>
                                      </p:to>
                                    </p:set>
                                  </p:childTnLst>
                                </p:cTn>
                              </p:par>
                            </p:childTnLst>
                          </p:cTn>
                        </p:par>
                        <p:par>
                          <p:cTn id="107" fill="hold">
                            <p:stCondLst>
                              <p:cond delay="1000"/>
                            </p:stCondLst>
                            <p:childTnLst>
                              <p:par>
                                <p:cTn id="108" presetID="42" presetClass="path" presetSubtype="0" accel="50000" decel="50000" fill="hold" nodeType="afterEffect">
                                  <p:stCondLst>
                                    <p:cond delay="0"/>
                                  </p:stCondLst>
                                  <p:childTnLst>
                                    <p:animMotion origin="layout" path="M 0 0 L 0 0.25 E" pathEditMode="relative" ptsTypes="">
                                      <p:cBhvr>
                                        <p:cTn id="109" dur="2000" fill="hold"/>
                                        <p:tgtEl>
                                          <p:spTgt spid="49"/>
                                        </p:tgtEl>
                                        <p:attrNameLst>
                                          <p:attrName>ppt_x</p:attrName>
                                          <p:attrName>ppt_y</p:attrName>
                                        </p:attrNameLst>
                                      </p:cBhvr>
                                    </p:animMotion>
                                  </p:childTnLst>
                                </p:cTn>
                              </p:par>
                              <p:par>
                                <p:cTn id="110" presetID="42" presetClass="path" presetSubtype="0" accel="50000" decel="50000" fill="hold" grpId="1" nodeType="withEffect">
                                  <p:stCondLst>
                                    <p:cond delay="0"/>
                                  </p:stCondLst>
                                  <p:childTnLst>
                                    <p:animMotion origin="layout" path="M -4.58333E-6 1.85185E-6 L -4.58333E-6 0.25 " pathEditMode="relative" rAng="0" ptsTypes="AA">
                                      <p:cBhvr>
                                        <p:cTn id="111" dur="2000" fill="hold"/>
                                        <p:tgtEl>
                                          <p:spTgt spid="74"/>
                                        </p:tgtEl>
                                        <p:attrNameLst>
                                          <p:attrName>ppt_x</p:attrName>
                                          <p:attrName>ppt_y</p:attrName>
                                        </p:attrNameLst>
                                      </p:cBhvr>
                                      <p:rCtr x="0" y="12500"/>
                                    </p:animMotion>
                                  </p:childTnLst>
                                </p:cTn>
                              </p:par>
                            </p:childTnLst>
                          </p:cTn>
                        </p:par>
                        <p:par>
                          <p:cTn id="112" fill="hold">
                            <p:stCondLst>
                              <p:cond delay="3000"/>
                            </p:stCondLst>
                            <p:childTnLst>
                              <p:par>
                                <p:cTn id="113" presetID="26" presetClass="emph" presetSubtype="0" fill="hold" nodeType="afterEffect">
                                  <p:stCondLst>
                                    <p:cond delay="0"/>
                                  </p:stCondLst>
                                  <p:childTnLst>
                                    <p:animEffect transition="out" filter="fade">
                                      <p:cBhvr>
                                        <p:cTn id="114" dur="500" tmFilter="0, 0; .2, .5; .8, .5; 1, 0"/>
                                        <p:tgtEl>
                                          <p:spTgt spid="49"/>
                                        </p:tgtEl>
                                      </p:cBhvr>
                                    </p:animEffect>
                                    <p:animScale>
                                      <p:cBhvr>
                                        <p:cTn id="115" dur="250" autoRev="1" fill="hold"/>
                                        <p:tgtEl>
                                          <p:spTgt spid="49"/>
                                        </p:tgtEl>
                                      </p:cBhvr>
                                      <p:by x="105000" y="105000"/>
                                    </p:animScale>
                                  </p:childTnLst>
                                </p:cTn>
                              </p:par>
                              <p:par>
                                <p:cTn id="116" presetID="26" presetClass="emph" presetSubtype="0" fill="hold" grpId="2" nodeType="withEffect">
                                  <p:stCondLst>
                                    <p:cond delay="0"/>
                                  </p:stCondLst>
                                  <p:childTnLst>
                                    <p:animEffect transition="out" filter="fade">
                                      <p:cBhvr>
                                        <p:cTn id="117" dur="500" tmFilter="0, 0; .2, .5; .8, .5; 1, 0"/>
                                        <p:tgtEl>
                                          <p:spTgt spid="74"/>
                                        </p:tgtEl>
                                      </p:cBhvr>
                                    </p:animEffect>
                                    <p:animScale>
                                      <p:cBhvr>
                                        <p:cTn id="118" dur="250" autoRev="1" fill="hold"/>
                                        <p:tgtEl>
                                          <p:spTgt spid="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4" grpId="0"/>
      <p:bldP spid="74" grpId="1"/>
      <p:bldP spid="74" grpId="2"/>
      <p:bldP spid="75" grpId="0"/>
      <p:bldP spid="75" grpId="1"/>
      <p:bldP spid="76" grpId="0"/>
      <p:bldP spid="76" grpId="1"/>
      <p:bldP spid="77" grpId="0"/>
      <p:bldP spid="77" grpId="1"/>
      <p:bldP spid="78" grpId="0"/>
      <p:bldP spid="78" grpId="1"/>
      <p:bldP spid="33" grpId="0" animBg="1"/>
      <p:bldP spid="3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椭圆 5"/>
          <p:cNvSpPr/>
          <p:nvPr/>
        </p:nvSpPr>
        <p:spPr>
          <a:xfrm>
            <a:off x="1313407" y="2955275"/>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1405281" y="3024304"/>
            <a:ext cx="1069003" cy="1069003"/>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2875507" y="2720534"/>
            <a:ext cx="1689468" cy="168946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963728" y="2802292"/>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flipH="1">
            <a:off x="9629605" y="2955275"/>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9714337" y="3024304"/>
            <a:ext cx="1069003" cy="1069003"/>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flipH="1">
            <a:off x="7623647" y="2720534"/>
            <a:ext cx="1689468" cy="168946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7711869" y="2802292"/>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4982375" y="2444164"/>
            <a:ext cx="2227648" cy="2227648"/>
            <a:chOff x="4982374" y="2208496"/>
            <a:chExt cx="2227648" cy="2227648"/>
          </a:xfrm>
          <a:effectLst>
            <a:outerShdw blurRad="101600" dist="50800" dir="2700000" algn="tl" rotWithShape="0">
              <a:prstClr val="black">
                <a:alpha val="40000"/>
              </a:prstClr>
            </a:outerShdw>
          </a:effectLst>
        </p:grpSpPr>
        <p:sp>
          <p:nvSpPr>
            <p:cNvPr id="15" name="椭圆 14"/>
            <p:cNvSpPr/>
            <p:nvPr/>
          </p:nvSpPr>
          <p:spPr>
            <a:xfrm>
              <a:off x="4982374" y="2208496"/>
              <a:ext cx="2227648" cy="2227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35"/>
            <p:cNvGrpSpPr>
              <a:grpSpLocks noChangeAspect="1"/>
            </p:cNvGrpSpPr>
            <p:nvPr/>
          </p:nvGrpSpPr>
          <p:grpSpPr bwMode="auto">
            <a:xfrm>
              <a:off x="5112459" y="2218471"/>
              <a:ext cx="2016983" cy="1955861"/>
              <a:chOff x="3477" y="1809"/>
              <a:chExt cx="726" cy="704"/>
            </a:xfrm>
            <a:noFill/>
          </p:grpSpPr>
          <p:sp>
            <p:nvSpPr>
              <p:cNvPr id="17"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 name="Group 8"/>
          <p:cNvGrpSpPr>
            <a:grpSpLocks noChangeAspect="1"/>
          </p:cNvGrpSpPr>
          <p:nvPr/>
        </p:nvGrpSpPr>
        <p:grpSpPr bwMode="auto">
          <a:xfrm>
            <a:off x="1713255" y="3297703"/>
            <a:ext cx="453055" cy="496424"/>
            <a:chOff x="3437" y="2282"/>
            <a:chExt cx="679" cy="744"/>
          </a:xfrm>
          <a:solidFill>
            <a:schemeClr val="accent4"/>
          </a:solidFill>
        </p:grpSpPr>
        <p:sp>
          <p:nvSpPr>
            <p:cNvPr id="2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3"/>
          <p:cNvGrpSpPr>
            <a:grpSpLocks noChangeAspect="1"/>
          </p:cNvGrpSpPr>
          <p:nvPr/>
        </p:nvGrpSpPr>
        <p:grpSpPr bwMode="auto">
          <a:xfrm>
            <a:off x="3445869" y="3317319"/>
            <a:ext cx="548745" cy="555223"/>
            <a:chOff x="2426" y="2781"/>
            <a:chExt cx="593" cy="600"/>
          </a:xfrm>
          <a:solidFill>
            <a:schemeClr val="accent2"/>
          </a:solidFill>
        </p:grpSpPr>
        <p:sp>
          <p:nvSpPr>
            <p:cNvPr id="3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18"/>
          <p:cNvGrpSpPr>
            <a:grpSpLocks noChangeAspect="1"/>
          </p:cNvGrpSpPr>
          <p:nvPr/>
        </p:nvGrpSpPr>
        <p:grpSpPr bwMode="auto">
          <a:xfrm>
            <a:off x="8210366" y="3316594"/>
            <a:ext cx="480351" cy="447599"/>
            <a:chOff x="3802" y="2858"/>
            <a:chExt cx="616" cy="574"/>
          </a:xfrm>
          <a:solidFill>
            <a:schemeClr val="accent2"/>
          </a:solidFill>
        </p:grpSpPr>
        <p:sp>
          <p:nvSpPr>
            <p:cNvPr id="3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26"/>
          <p:cNvGrpSpPr>
            <a:grpSpLocks noChangeAspect="1"/>
          </p:cNvGrpSpPr>
          <p:nvPr/>
        </p:nvGrpSpPr>
        <p:grpSpPr bwMode="auto">
          <a:xfrm>
            <a:off x="9894739" y="3371549"/>
            <a:ext cx="752143" cy="372881"/>
            <a:chOff x="5676" y="2597"/>
            <a:chExt cx="1061" cy="526"/>
          </a:xfrm>
          <a:solidFill>
            <a:schemeClr val="accent4"/>
          </a:solidFill>
        </p:grpSpPr>
        <p:sp>
          <p:nvSpPr>
            <p:cNvPr id="40"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2528345" y="3527532"/>
            <a:ext cx="375275" cy="60915"/>
            <a:chOff x="2490242" y="3398543"/>
            <a:chExt cx="375275" cy="60914"/>
          </a:xfrm>
        </p:grpSpPr>
        <p:sp>
          <p:nvSpPr>
            <p:cNvPr id="59" name="椭圆 5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1" name="直接连接符 60"/>
            <p:cNvCxnSpPr>
              <a:stCxn id="59" idx="6"/>
              <a:endCxn id="6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4543037" y="3527532"/>
            <a:ext cx="375275" cy="60915"/>
            <a:chOff x="2490242" y="3398543"/>
            <a:chExt cx="375275" cy="60914"/>
          </a:xfrm>
        </p:grpSpPr>
        <p:sp>
          <p:nvSpPr>
            <p:cNvPr id="63" name="椭圆 6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5" name="直接连接符 64"/>
            <p:cNvCxnSpPr>
              <a:stCxn id="63" idx="6"/>
              <a:endCxn id="6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7272729" y="3527532"/>
            <a:ext cx="375275" cy="60915"/>
            <a:chOff x="2490242" y="3398543"/>
            <a:chExt cx="375275" cy="60914"/>
          </a:xfrm>
        </p:grpSpPr>
        <p:sp>
          <p:nvSpPr>
            <p:cNvPr id="67" name="椭圆 6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直接连接符 68"/>
            <p:cNvCxnSpPr>
              <a:stCxn id="67" idx="6"/>
              <a:endCxn id="6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9287305" y="3527532"/>
            <a:ext cx="375275" cy="60915"/>
            <a:chOff x="2490242" y="3398543"/>
            <a:chExt cx="375275" cy="60914"/>
          </a:xfrm>
        </p:grpSpPr>
        <p:sp>
          <p:nvSpPr>
            <p:cNvPr id="71" name="椭圆 7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3" name="直接连接符 72"/>
            <p:cNvCxnSpPr>
              <a:stCxn id="71" idx="6"/>
              <a:endCxn id="7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2371022" y="3530062"/>
            <a:ext cx="686879" cy="1873713"/>
            <a:chOff x="2371020" y="3294392"/>
            <a:chExt cx="686878" cy="1873713"/>
          </a:xfrm>
        </p:grpSpPr>
        <p:sp>
          <p:nvSpPr>
            <p:cNvPr id="75" name="椭圆 74"/>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75"/>
            <p:cNvGrpSpPr/>
            <p:nvPr/>
          </p:nvGrpSpPr>
          <p:grpSpPr>
            <a:xfrm>
              <a:off x="2371020" y="3355306"/>
              <a:ext cx="686878" cy="1812799"/>
              <a:chOff x="2371020" y="3355306"/>
              <a:chExt cx="686878" cy="1812799"/>
            </a:xfrm>
          </p:grpSpPr>
          <p:cxnSp>
            <p:nvCxnSpPr>
              <p:cNvPr id="77" name="直接连接符 76"/>
              <p:cNvCxnSpPr>
                <a:stCxn id="75" idx="4"/>
              </p:cNvCxnSpPr>
              <p:nvPr/>
            </p:nvCxnSpPr>
            <p:spPr>
              <a:xfrm>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0" name="组合 79"/>
          <p:cNvGrpSpPr/>
          <p:nvPr/>
        </p:nvGrpSpPr>
        <p:grpSpPr>
          <a:xfrm>
            <a:off x="9125626" y="3530062"/>
            <a:ext cx="686879" cy="1873713"/>
            <a:chOff x="9125624" y="3294392"/>
            <a:chExt cx="686878" cy="1873713"/>
          </a:xfrm>
        </p:grpSpPr>
        <p:sp>
          <p:nvSpPr>
            <p:cNvPr id="81" name="椭圆 80"/>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2" name="直接连接符 81"/>
            <p:cNvCxnSpPr>
              <a:stCxn id="81" idx="4"/>
            </p:cNvCxnSpPr>
            <p:nvPr/>
          </p:nvCxnSpPr>
          <p:spPr>
            <a:xfrm>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椭圆 83"/>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3044786" y="4745825"/>
            <a:ext cx="2067673" cy="789957"/>
            <a:chOff x="3439753" y="3890565"/>
            <a:chExt cx="2067673" cy="789957"/>
          </a:xfrm>
        </p:grpSpPr>
        <p:sp>
          <p:nvSpPr>
            <p:cNvPr id="86" name="文本框 85"/>
            <p:cNvSpPr txBox="1"/>
            <p:nvPr/>
          </p:nvSpPr>
          <p:spPr>
            <a:xfrm>
              <a:off x="3451161" y="3890565"/>
              <a:ext cx="1725052"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7" name="文本框 86"/>
            <p:cNvSpPr txBox="1"/>
            <p:nvPr/>
          </p:nvSpPr>
          <p:spPr>
            <a:xfrm>
              <a:off x="3439753" y="4218857"/>
              <a:ext cx="2067673" cy="461665"/>
            </a:xfrm>
            <a:prstGeom prst="rect">
              <a:avLst/>
            </a:prstGeom>
            <a:noFill/>
          </p:spPr>
          <p:txBody>
            <a:bodyPr wrap="square" rtlCol="0">
              <a:spAutoFit/>
            </a:bodyPr>
            <a:lstStyle/>
            <a:p>
              <a:pPr algn="just"/>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单击添加标题文本单击添加标题文本单击添加标题文本。</a:t>
              </a:r>
            </a:p>
          </p:txBody>
        </p:sp>
      </p:grpSp>
      <p:grpSp>
        <p:nvGrpSpPr>
          <p:cNvPr id="88" name="组合 87"/>
          <p:cNvGrpSpPr/>
          <p:nvPr/>
        </p:nvGrpSpPr>
        <p:grpSpPr>
          <a:xfrm>
            <a:off x="7179228" y="4745825"/>
            <a:ext cx="1971729" cy="1059098"/>
            <a:chOff x="3475945" y="3890565"/>
            <a:chExt cx="1971729" cy="1059098"/>
          </a:xfrm>
        </p:grpSpPr>
        <p:sp>
          <p:nvSpPr>
            <p:cNvPr id="89" name="文本框 88"/>
            <p:cNvSpPr txBox="1"/>
            <p:nvPr/>
          </p:nvSpPr>
          <p:spPr>
            <a:xfrm>
              <a:off x="3692462" y="3890565"/>
              <a:ext cx="1725052" cy="400110"/>
            </a:xfrm>
            <a:prstGeom prst="rect">
              <a:avLst/>
            </a:prstGeom>
            <a:noFill/>
          </p:spPr>
          <p:txBody>
            <a:bodyPr wrap="square" rtlCol="0">
              <a:spAutoFit/>
            </a:bodyPr>
            <a:lstStyle/>
            <a:p>
              <a:pPr algn="r"/>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0" name="文本框 89"/>
            <p:cNvSpPr txBox="1"/>
            <p:nvPr/>
          </p:nvSpPr>
          <p:spPr>
            <a:xfrm>
              <a:off x="3475945" y="4303332"/>
              <a:ext cx="1971729" cy="646331"/>
            </a:xfrm>
            <a:prstGeom prst="rect">
              <a:avLst/>
            </a:prstGeom>
            <a:noFill/>
          </p:spPr>
          <p:txBody>
            <a:bodyPr wrap="square" rtlCol="0">
              <a:spAutoFit/>
            </a:bodyPr>
            <a:lstStyle/>
            <a:p>
              <a:pPr algn="just"/>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单击添加标题文本单击添加标题文本单击添加标题文本。</a:t>
              </a:r>
            </a:p>
          </p:txBody>
        </p:sp>
      </p:grpSp>
      <p:grpSp>
        <p:nvGrpSpPr>
          <p:cNvPr id="91" name="组合 90"/>
          <p:cNvGrpSpPr/>
          <p:nvPr/>
        </p:nvGrpSpPr>
        <p:grpSpPr>
          <a:xfrm>
            <a:off x="2416853" y="4754959"/>
            <a:ext cx="594320" cy="589490"/>
            <a:chOff x="2416853" y="4519292"/>
            <a:chExt cx="594320" cy="589490"/>
          </a:xfrm>
        </p:grpSpPr>
        <p:sp>
          <p:nvSpPr>
            <p:cNvPr id="92" name="椭圆 91"/>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文本框 92"/>
            <p:cNvSpPr txBox="1"/>
            <p:nvPr/>
          </p:nvSpPr>
          <p:spPr>
            <a:xfrm>
              <a:off x="2416853" y="4595660"/>
              <a:ext cx="580087" cy="461665"/>
            </a:xfrm>
            <a:prstGeom prst="rect">
              <a:avLst/>
            </a:prstGeom>
            <a:noFill/>
          </p:spPr>
          <p:txBody>
            <a:bodyPr wrap="square" rtlCol="0">
              <a:spAutoFit/>
            </a:bodyPr>
            <a:lstStyle/>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9176288" y="4754959"/>
            <a:ext cx="589491" cy="589490"/>
            <a:chOff x="9176287" y="4519292"/>
            <a:chExt cx="589490" cy="589490"/>
          </a:xfrm>
        </p:grpSpPr>
        <p:sp>
          <p:nvSpPr>
            <p:cNvPr id="95" name="椭圆 94"/>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95"/>
            <p:cNvSpPr txBox="1"/>
            <p:nvPr/>
          </p:nvSpPr>
          <p:spPr>
            <a:xfrm>
              <a:off x="9183619" y="4595660"/>
              <a:ext cx="580087" cy="461665"/>
            </a:xfrm>
            <a:prstGeom prst="rect">
              <a:avLst/>
            </a:prstGeom>
            <a:noFill/>
          </p:spPr>
          <p:txBody>
            <a:bodyPr wrap="square" rtlCol="0">
              <a:spAutoFit/>
            </a:bodyPr>
            <a:lstStyle/>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弧形 96"/>
          <p:cNvSpPr/>
          <p:nvPr/>
        </p:nvSpPr>
        <p:spPr>
          <a:xfrm>
            <a:off x="4883373" y="2353396"/>
            <a:ext cx="2416139" cy="2409184"/>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组合 97"/>
          <p:cNvGrpSpPr/>
          <p:nvPr/>
        </p:nvGrpSpPr>
        <p:grpSpPr>
          <a:xfrm>
            <a:off x="6096911" y="2031851"/>
            <a:ext cx="2230255" cy="686879"/>
            <a:chOff x="6096908" y="1796181"/>
            <a:chExt cx="2230255" cy="686878"/>
          </a:xfrm>
        </p:grpSpPr>
        <p:sp>
          <p:nvSpPr>
            <p:cNvPr id="99" name="椭圆 98"/>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0" name="组合 99"/>
            <p:cNvGrpSpPr/>
            <p:nvPr/>
          </p:nvGrpSpPr>
          <p:grpSpPr>
            <a:xfrm>
              <a:off x="6096908" y="2092328"/>
              <a:ext cx="1566681" cy="261080"/>
              <a:chOff x="6096908" y="2092328"/>
              <a:chExt cx="1566681" cy="261080"/>
            </a:xfrm>
          </p:grpSpPr>
          <p:cxnSp>
            <p:nvCxnSpPr>
              <p:cNvPr id="101" name="直接连接符 100"/>
              <p:cNvCxnSpPr>
                <a:stCxn id="97" idx="2"/>
              </p:cNvCxnSpPr>
              <p:nvPr/>
            </p:nvCxnSpPr>
            <p:spPr>
              <a:xfrm flipV="1">
                <a:off x="6096908" y="2353396"/>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3" name="组合 102"/>
          <p:cNvGrpSpPr/>
          <p:nvPr/>
        </p:nvGrpSpPr>
        <p:grpSpPr>
          <a:xfrm>
            <a:off x="7690951" y="2069918"/>
            <a:ext cx="593127" cy="589491"/>
            <a:chOff x="7690948" y="1834246"/>
            <a:chExt cx="593127" cy="589490"/>
          </a:xfrm>
        </p:grpSpPr>
        <p:sp>
          <p:nvSpPr>
            <p:cNvPr id="104" name="椭圆 103"/>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文本框 104"/>
            <p:cNvSpPr txBox="1"/>
            <p:nvPr/>
          </p:nvSpPr>
          <p:spPr>
            <a:xfrm>
              <a:off x="7703988" y="1899151"/>
              <a:ext cx="580087" cy="461665"/>
            </a:xfrm>
            <a:prstGeom prst="rect">
              <a:avLst/>
            </a:prstGeom>
            <a:noFill/>
          </p:spPr>
          <p:txBody>
            <a:bodyPr wrap="square" rtlCol="0">
              <a:spAutoFit/>
            </a:bodyPr>
            <a:lstStyle/>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8360829" y="1808988"/>
            <a:ext cx="2095436" cy="857605"/>
            <a:chOff x="3451161" y="3890565"/>
            <a:chExt cx="2095436" cy="857605"/>
          </a:xfrm>
        </p:grpSpPr>
        <p:sp>
          <p:nvSpPr>
            <p:cNvPr id="107" name="文本框 106"/>
            <p:cNvSpPr txBox="1"/>
            <p:nvPr/>
          </p:nvSpPr>
          <p:spPr>
            <a:xfrm>
              <a:off x="3451161" y="3890565"/>
              <a:ext cx="1725052" cy="400110"/>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8" name="文本框 107"/>
            <p:cNvSpPr txBox="1"/>
            <p:nvPr/>
          </p:nvSpPr>
          <p:spPr>
            <a:xfrm>
              <a:off x="3457190" y="4286505"/>
              <a:ext cx="2089407" cy="461665"/>
            </a:xfrm>
            <a:prstGeom prst="rect">
              <a:avLst/>
            </a:prstGeom>
            <a:noFill/>
          </p:spPr>
          <p:txBody>
            <a:bodyPr wrap="square" rtlCol="0">
              <a:spAutoFit/>
            </a:bodyPr>
            <a:lstStyle/>
            <a:p>
              <a:pPr algn="just"/>
              <a:r>
                <a:rPr lang="zh-CN" altLang="en-US" sz="1200" dirty="0">
                  <a:latin typeface="Arial" panose="020B0604020202020204" pitchFamily="34" charset="0"/>
                  <a:ea typeface="微软雅黑" panose="020B0503020204020204" pitchFamily="34" charset="-122"/>
                  <a:sym typeface="Arial" panose="020B0604020202020204" pitchFamily="34" charset="0"/>
                </a:rPr>
                <a:t>单击添加标题文本单击添加标题文本单击添加标题文本。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 presetClass="entr" presetSubtype="4" accel="70000" fill="hold" grpId="0" nodeType="withEffect" p14:presetBounceEnd="4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40000">
                                          <p:cBhvr additive="base">
                                            <p:cTn id="14"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accel="70000" fill="hold" grpId="0" nodeType="withEffect" p14:presetBounceEnd="40000">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14:bounceEnd="40000">
                                          <p:cBhvr additive="base">
                                            <p:cTn id="18"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accel="70000" fill="hold" grpId="0" nodeType="withEffect" p14:presetBounceEnd="40000">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14:bounceEnd="40000">
                                          <p:cBhvr additive="base">
                                            <p:cTn id="22"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14:presetBounceEnd="40000">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14:bounceEnd="40000">
                                          <p:cBhvr additive="base">
                                            <p:cTn id="26"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par>
                              <p:cTn id="48" fill="hold">
                                <p:stCondLst>
                                  <p:cond delay="2500"/>
                                </p:stCondLst>
                                <p:childTnLst>
                                  <p:par>
                                    <p:cTn id="49" presetID="16" presetClass="entr" presetSubtype="21"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arn(inVertical)">
                                          <p:cBhvr>
                                            <p:cTn id="51" dur="500"/>
                                            <p:tgtEl>
                                              <p:spTgt spid="58"/>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91"/>
                                            </p:tgtEl>
                                          </p:cBhvr>
                                        </p:animEffect>
                                        <p:animScale>
                                          <p:cBhvr>
                                            <p:cTn id="62" dur="250" autoRev="1" fill="hold"/>
                                            <p:tgtEl>
                                              <p:spTgt spid="91"/>
                                            </p:tgtEl>
                                          </p:cBhvr>
                                          <p:by x="105000" y="105000"/>
                                        </p:animScale>
                                      </p:childTnLst>
                                    </p:cTn>
                                  </p:par>
                                </p:childTnLst>
                              </p:cTn>
                            </p:par>
                            <p:par>
                              <p:cTn id="63" fill="hold">
                                <p:stCondLst>
                                  <p:cond delay="4000"/>
                                </p:stCondLst>
                                <p:childTnLst>
                                  <p:par>
                                    <p:cTn id="64" presetID="16" presetClass="entr" presetSubtype="37"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barn(outVertical)">
                                          <p:cBhvr>
                                            <p:cTn id="66" dur="500"/>
                                            <p:tgtEl>
                                              <p:spTgt spid="85"/>
                                            </p:tgtEl>
                                          </p:cBhvr>
                                        </p:animEffect>
                                      </p:childTnLst>
                                    </p:cTn>
                                  </p:par>
                                </p:childTnLst>
                              </p:cTn>
                            </p:par>
                            <p:par>
                              <p:cTn id="67" fill="hold">
                                <p:stCondLst>
                                  <p:cond delay="4500"/>
                                </p:stCondLst>
                                <p:childTnLst>
                                  <p:par>
                                    <p:cTn id="68" presetID="1" presetClass="entr" presetSubtype="0"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par>
                              <p:cTn id="70" fill="hold">
                                <p:stCondLst>
                                  <p:cond delay="4500"/>
                                </p:stCondLst>
                                <p:childTnLst>
                                  <p:par>
                                    <p:cTn id="71" presetID="1"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par>
                              <p:cTn id="73" fill="hold">
                                <p:stCondLst>
                                  <p:cond delay="4500"/>
                                </p:stCondLst>
                                <p:childTnLst>
                                  <p:par>
                                    <p:cTn id="74" presetID="26" presetClass="emph" presetSubtype="0" fill="hold" nodeType="afterEffect">
                                      <p:stCondLst>
                                        <p:cond delay="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39"/>
                                            </p:tgtEl>
                                          </p:cBhvr>
                                        </p:animEffect>
                                        <p:animScale>
                                          <p:cBhvr>
                                            <p:cTn id="79" dur="250" autoRev="1" fill="hold"/>
                                            <p:tgtEl>
                                              <p:spTgt spid="39"/>
                                            </p:tgtEl>
                                          </p:cBhvr>
                                          <p:by x="105000" y="105000"/>
                                        </p:animScale>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right)">
                                          <p:cBhvr>
                                            <p:cTn id="86" dur="500"/>
                                            <p:tgtEl>
                                              <p:spTgt spid="10"/>
                                            </p:tgtEl>
                                          </p:cBhvr>
                                        </p:animEffect>
                                      </p:childTnLst>
                                    </p:cTn>
                                  </p:par>
                                </p:childTnLst>
                              </p:cTn>
                            </p:par>
                            <p:par>
                              <p:cTn id="87" fill="hold">
                                <p:stCondLst>
                                  <p:cond delay="5500"/>
                                </p:stCondLst>
                                <p:childTnLst>
                                  <p:par>
                                    <p:cTn id="88" presetID="16" presetClass="entr" presetSubtype="21"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arn(inVertical)">
                                          <p:cBhvr>
                                            <p:cTn id="90" dur="500"/>
                                            <p:tgtEl>
                                              <p:spTgt spid="70"/>
                                            </p:tgtEl>
                                          </p:cBhvr>
                                        </p:animEffect>
                                      </p:childTnLst>
                                    </p:cTn>
                                  </p:par>
                                </p:childTnLst>
                              </p:cTn>
                            </p:par>
                            <p:par>
                              <p:cTn id="91" fill="hold">
                                <p:stCondLst>
                                  <p:cond delay="6000"/>
                                </p:stCondLst>
                                <p:childTnLst>
                                  <p:par>
                                    <p:cTn id="92" presetID="22" presetClass="entr" presetSubtype="1"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up)">
                                          <p:cBhvr>
                                            <p:cTn id="94" dur="500"/>
                                            <p:tgtEl>
                                              <p:spTgt spid="80"/>
                                            </p:tgtEl>
                                          </p:cBhvr>
                                        </p:animEffect>
                                      </p:childTnLst>
                                    </p:cTn>
                                  </p:par>
                                </p:childTnLst>
                              </p:cTn>
                            </p:par>
                            <p:par>
                              <p:cTn id="95" fill="hold">
                                <p:stCondLst>
                                  <p:cond delay="6500"/>
                                </p:stCondLst>
                                <p:childTnLst>
                                  <p:par>
                                    <p:cTn id="96" presetID="1" presetClass="entr" presetSubtype="0" fill="hold" nodeType="afterEffect">
                                      <p:stCondLst>
                                        <p:cond delay="0"/>
                                      </p:stCondLst>
                                      <p:childTnLst>
                                        <p:set>
                                          <p:cBhvr>
                                            <p:cTn id="97" dur="1" fill="hold">
                                              <p:stCondLst>
                                                <p:cond delay="0"/>
                                              </p:stCondLst>
                                            </p:cTn>
                                            <p:tgtEl>
                                              <p:spTgt spid="94"/>
                                            </p:tgtEl>
                                            <p:attrNameLst>
                                              <p:attrName>style.visibility</p:attrName>
                                            </p:attrNameLst>
                                          </p:cBhvr>
                                          <p:to>
                                            <p:strVal val="visible"/>
                                          </p:to>
                                        </p:set>
                                      </p:childTnLst>
                                    </p:cTn>
                                  </p:par>
                                </p:childTnLst>
                              </p:cTn>
                            </p:par>
                            <p:par>
                              <p:cTn id="98" fill="hold">
                                <p:stCondLst>
                                  <p:cond delay="6500"/>
                                </p:stCondLst>
                                <p:childTnLst>
                                  <p:par>
                                    <p:cTn id="99" presetID="26" presetClass="emph" presetSubtype="0" fill="hold" nodeType="afterEffect">
                                      <p:stCondLst>
                                        <p:cond delay="0"/>
                                      </p:stCondLst>
                                      <p:childTnLst>
                                        <p:animEffect transition="out" filter="fade">
                                          <p:cBhvr>
                                            <p:cTn id="100" dur="500" tmFilter="0, 0; .2, .5; .8, .5; 1, 0"/>
                                            <p:tgtEl>
                                              <p:spTgt spid="94"/>
                                            </p:tgtEl>
                                          </p:cBhvr>
                                        </p:animEffect>
                                        <p:animScale>
                                          <p:cBhvr>
                                            <p:cTn id="101" dur="250" autoRev="1" fill="hold"/>
                                            <p:tgtEl>
                                              <p:spTgt spid="94"/>
                                            </p:tgtEl>
                                          </p:cBhvr>
                                          <p:by x="105000" y="105000"/>
                                        </p:animScale>
                                      </p:childTnLst>
                                    </p:cTn>
                                  </p:par>
                                </p:childTnLst>
                              </p:cTn>
                            </p:par>
                            <p:par>
                              <p:cTn id="102" fill="hold">
                                <p:stCondLst>
                                  <p:cond delay="7000"/>
                                </p:stCondLst>
                                <p:childTnLst>
                                  <p:par>
                                    <p:cTn id="103" presetID="16" presetClass="entr" presetSubtype="37" fill="hold" nodeType="after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barn(outVertical)">
                                          <p:cBhvr>
                                            <p:cTn id="105" dur="500"/>
                                            <p:tgtEl>
                                              <p:spTgt spid="88"/>
                                            </p:tgtEl>
                                          </p:cBhvr>
                                        </p:animEffect>
                                      </p:childTnLst>
                                    </p:cTn>
                                  </p:par>
                                </p:childTnLst>
                              </p:cTn>
                            </p:par>
                            <p:par>
                              <p:cTn id="106" fill="hold">
                                <p:stCondLst>
                                  <p:cond delay="7500"/>
                                </p:stCondLst>
                                <p:childTnLst>
                                  <p:par>
                                    <p:cTn id="107" presetID="2" presetClass="entr" presetSubtype="4" accel="70000" fill="hold" nodeType="afterEffect" p14:presetBounceEnd="40000">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14:bounceEnd="40000">
                                          <p:cBhvr additive="base">
                                            <p:cTn id="109"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par>
                              <p:cTn id="111" fill="hold">
                                <p:stCondLst>
                                  <p:cond delay="8000"/>
                                </p:stCondLst>
                                <p:childTnLst>
                                  <p:par>
                                    <p:cTn id="112" presetID="22" presetClass="entr" presetSubtype="8" fill="hold"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wipe(left)">
                                          <p:cBhvr>
                                            <p:cTn id="114" dur="500"/>
                                            <p:tgtEl>
                                              <p:spTgt spid="62"/>
                                            </p:tgtEl>
                                          </p:cBhvr>
                                        </p:animEffect>
                                      </p:childTnLst>
                                    </p:cTn>
                                  </p:par>
                                  <p:par>
                                    <p:cTn id="115" presetID="22" presetClass="entr" presetSubtype="2"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right)">
                                          <p:cBhvr>
                                            <p:cTn id="117" dur="500"/>
                                            <p:tgtEl>
                                              <p:spTgt spid="66"/>
                                            </p:tgtEl>
                                          </p:cBhvr>
                                        </p:animEffect>
                                      </p:childTnLst>
                                    </p:cTn>
                                  </p:par>
                                </p:childTnLst>
                              </p:cTn>
                            </p:par>
                            <p:par>
                              <p:cTn id="118" fill="hold">
                                <p:stCondLst>
                                  <p:cond delay="8500"/>
                                </p:stCondLst>
                                <p:childTnLst>
                                  <p:par>
                                    <p:cTn id="119" presetID="21" presetClass="entr" presetSubtype="1"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heel(1)">
                                          <p:cBhvr>
                                            <p:cTn id="121" dur="1000"/>
                                            <p:tgtEl>
                                              <p:spTgt spid="97"/>
                                            </p:tgtEl>
                                          </p:cBhvr>
                                        </p:animEffect>
                                      </p:childTnLst>
                                    </p:cTn>
                                  </p:par>
                                </p:childTnLst>
                              </p:cTn>
                            </p:par>
                            <p:par>
                              <p:cTn id="122" fill="hold">
                                <p:stCondLst>
                                  <p:cond delay="9500"/>
                                </p:stCondLst>
                                <p:childTnLst>
                                  <p:par>
                                    <p:cTn id="123" presetID="22" presetClass="entr" presetSubtype="8" fill="hold" nodeType="afterEffect">
                                      <p:stCondLst>
                                        <p:cond delay="0"/>
                                      </p:stCondLst>
                                      <p:childTnLst>
                                        <p:set>
                                          <p:cBhvr>
                                            <p:cTn id="124" dur="1" fill="hold">
                                              <p:stCondLst>
                                                <p:cond delay="0"/>
                                              </p:stCondLst>
                                            </p:cTn>
                                            <p:tgtEl>
                                              <p:spTgt spid="98"/>
                                            </p:tgtEl>
                                            <p:attrNameLst>
                                              <p:attrName>style.visibility</p:attrName>
                                            </p:attrNameLst>
                                          </p:cBhvr>
                                          <p:to>
                                            <p:strVal val="visible"/>
                                          </p:to>
                                        </p:set>
                                        <p:animEffect transition="in" filter="wipe(left)">
                                          <p:cBhvr>
                                            <p:cTn id="125" dur="500"/>
                                            <p:tgtEl>
                                              <p:spTgt spid="98"/>
                                            </p:tgtEl>
                                          </p:cBhvr>
                                        </p:animEffect>
                                      </p:childTnLst>
                                    </p:cTn>
                                  </p:par>
                                </p:childTnLst>
                              </p:cTn>
                            </p:par>
                            <p:par>
                              <p:cTn id="126" fill="hold">
                                <p:stCondLst>
                                  <p:cond delay="10000"/>
                                </p:stCondLst>
                                <p:childTnLst>
                                  <p:par>
                                    <p:cTn id="127" presetID="1" presetClass="entr" presetSubtype="0" fill="hold" nodeType="after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childTnLst>
                              </p:cTn>
                            </p:par>
                            <p:par>
                              <p:cTn id="129" fill="hold">
                                <p:stCondLst>
                                  <p:cond delay="10000"/>
                                </p:stCondLst>
                                <p:childTnLst>
                                  <p:par>
                                    <p:cTn id="130" presetID="26" presetClass="emph" presetSubtype="0" fill="hold" nodeType="afterEffect">
                                      <p:stCondLst>
                                        <p:cond delay="0"/>
                                      </p:stCondLst>
                                      <p:childTnLst>
                                        <p:animEffect transition="out" filter="fade">
                                          <p:cBhvr>
                                            <p:cTn id="131" dur="500" tmFilter="0, 0; .2, .5; .8, .5; 1, 0"/>
                                            <p:tgtEl>
                                              <p:spTgt spid="103"/>
                                            </p:tgtEl>
                                          </p:cBhvr>
                                        </p:animEffect>
                                        <p:animScale>
                                          <p:cBhvr>
                                            <p:cTn id="132" dur="250" autoRev="1" fill="hold"/>
                                            <p:tgtEl>
                                              <p:spTgt spid="103"/>
                                            </p:tgtEl>
                                          </p:cBhvr>
                                          <p:by x="105000" y="105000"/>
                                        </p:animScale>
                                      </p:childTnLst>
                                    </p:cTn>
                                  </p:par>
                                </p:childTnLst>
                              </p:cTn>
                            </p:par>
                            <p:par>
                              <p:cTn id="133" fill="hold">
                                <p:stCondLst>
                                  <p:cond delay="10500"/>
                                </p:stCondLst>
                                <p:childTnLst>
                                  <p:par>
                                    <p:cTn id="134" presetID="16" presetClass="entr" presetSubtype="37" fill="hold" nodeType="after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barn(outVertical)">
                                          <p:cBhvr>
                                            <p:cTn id="13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8" grpId="0" animBg="1"/>
          <p:bldP spid="9" grpId="0" animBg="1"/>
          <p:bldP spid="10" grpId="0" animBg="1"/>
          <p:bldP spid="11" grpId="0" animBg="1"/>
          <p:bldP spid="12" grpId="0" animBg="1"/>
          <p:bldP spid="13" grpId="0" animBg="1"/>
          <p:bldP spid="9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 presetClass="entr" presetSubtype="4" accel="7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accel="70000" fill="hold" grpId="0"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accel="70000" fill="hold" grpId="0"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par>
                              <p:cTn id="48" fill="hold">
                                <p:stCondLst>
                                  <p:cond delay="2500"/>
                                </p:stCondLst>
                                <p:childTnLst>
                                  <p:par>
                                    <p:cTn id="49" presetID="16" presetClass="entr" presetSubtype="21"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arn(inVertical)">
                                          <p:cBhvr>
                                            <p:cTn id="51" dur="500"/>
                                            <p:tgtEl>
                                              <p:spTgt spid="58"/>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91"/>
                                            </p:tgtEl>
                                          </p:cBhvr>
                                        </p:animEffect>
                                        <p:animScale>
                                          <p:cBhvr>
                                            <p:cTn id="62" dur="250" autoRev="1" fill="hold"/>
                                            <p:tgtEl>
                                              <p:spTgt spid="91"/>
                                            </p:tgtEl>
                                          </p:cBhvr>
                                          <p:by x="105000" y="105000"/>
                                        </p:animScale>
                                      </p:childTnLst>
                                    </p:cTn>
                                  </p:par>
                                </p:childTnLst>
                              </p:cTn>
                            </p:par>
                            <p:par>
                              <p:cTn id="63" fill="hold">
                                <p:stCondLst>
                                  <p:cond delay="4000"/>
                                </p:stCondLst>
                                <p:childTnLst>
                                  <p:par>
                                    <p:cTn id="64" presetID="16" presetClass="entr" presetSubtype="37"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barn(outVertical)">
                                          <p:cBhvr>
                                            <p:cTn id="66" dur="500"/>
                                            <p:tgtEl>
                                              <p:spTgt spid="85"/>
                                            </p:tgtEl>
                                          </p:cBhvr>
                                        </p:animEffect>
                                      </p:childTnLst>
                                    </p:cTn>
                                  </p:par>
                                </p:childTnLst>
                              </p:cTn>
                            </p:par>
                            <p:par>
                              <p:cTn id="67" fill="hold">
                                <p:stCondLst>
                                  <p:cond delay="4500"/>
                                </p:stCondLst>
                                <p:childTnLst>
                                  <p:par>
                                    <p:cTn id="68" presetID="1" presetClass="entr" presetSubtype="0"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par>
                              <p:cTn id="70" fill="hold">
                                <p:stCondLst>
                                  <p:cond delay="4500"/>
                                </p:stCondLst>
                                <p:childTnLst>
                                  <p:par>
                                    <p:cTn id="71" presetID="1"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par>
                              <p:cTn id="73" fill="hold">
                                <p:stCondLst>
                                  <p:cond delay="4500"/>
                                </p:stCondLst>
                                <p:childTnLst>
                                  <p:par>
                                    <p:cTn id="74" presetID="26" presetClass="emph" presetSubtype="0" fill="hold" nodeType="afterEffect">
                                      <p:stCondLst>
                                        <p:cond delay="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39"/>
                                            </p:tgtEl>
                                          </p:cBhvr>
                                        </p:animEffect>
                                        <p:animScale>
                                          <p:cBhvr>
                                            <p:cTn id="79" dur="250" autoRev="1" fill="hold"/>
                                            <p:tgtEl>
                                              <p:spTgt spid="39"/>
                                            </p:tgtEl>
                                          </p:cBhvr>
                                          <p:by x="105000" y="105000"/>
                                        </p:animScale>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right)">
                                          <p:cBhvr>
                                            <p:cTn id="86" dur="500"/>
                                            <p:tgtEl>
                                              <p:spTgt spid="10"/>
                                            </p:tgtEl>
                                          </p:cBhvr>
                                        </p:animEffect>
                                      </p:childTnLst>
                                    </p:cTn>
                                  </p:par>
                                </p:childTnLst>
                              </p:cTn>
                            </p:par>
                            <p:par>
                              <p:cTn id="87" fill="hold">
                                <p:stCondLst>
                                  <p:cond delay="5500"/>
                                </p:stCondLst>
                                <p:childTnLst>
                                  <p:par>
                                    <p:cTn id="88" presetID="16" presetClass="entr" presetSubtype="21"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arn(inVertical)">
                                          <p:cBhvr>
                                            <p:cTn id="90" dur="500"/>
                                            <p:tgtEl>
                                              <p:spTgt spid="70"/>
                                            </p:tgtEl>
                                          </p:cBhvr>
                                        </p:animEffect>
                                      </p:childTnLst>
                                    </p:cTn>
                                  </p:par>
                                </p:childTnLst>
                              </p:cTn>
                            </p:par>
                            <p:par>
                              <p:cTn id="91" fill="hold">
                                <p:stCondLst>
                                  <p:cond delay="6000"/>
                                </p:stCondLst>
                                <p:childTnLst>
                                  <p:par>
                                    <p:cTn id="92" presetID="22" presetClass="entr" presetSubtype="1"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up)">
                                          <p:cBhvr>
                                            <p:cTn id="94" dur="500"/>
                                            <p:tgtEl>
                                              <p:spTgt spid="80"/>
                                            </p:tgtEl>
                                          </p:cBhvr>
                                        </p:animEffect>
                                      </p:childTnLst>
                                    </p:cTn>
                                  </p:par>
                                </p:childTnLst>
                              </p:cTn>
                            </p:par>
                            <p:par>
                              <p:cTn id="95" fill="hold">
                                <p:stCondLst>
                                  <p:cond delay="6500"/>
                                </p:stCondLst>
                                <p:childTnLst>
                                  <p:par>
                                    <p:cTn id="96" presetID="1" presetClass="entr" presetSubtype="0" fill="hold" nodeType="afterEffect">
                                      <p:stCondLst>
                                        <p:cond delay="0"/>
                                      </p:stCondLst>
                                      <p:childTnLst>
                                        <p:set>
                                          <p:cBhvr>
                                            <p:cTn id="97" dur="1" fill="hold">
                                              <p:stCondLst>
                                                <p:cond delay="0"/>
                                              </p:stCondLst>
                                            </p:cTn>
                                            <p:tgtEl>
                                              <p:spTgt spid="94"/>
                                            </p:tgtEl>
                                            <p:attrNameLst>
                                              <p:attrName>style.visibility</p:attrName>
                                            </p:attrNameLst>
                                          </p:cBhvr>
                                          <p:to>
                                            <p:strVal val="visible"/>
                                          </p:to>
                                        </p:set>
                                      </p:childTnLst>
                                    </p:cTn>
                                  </p:par>
                                </p:childTnLst>
                              </p:cTn>
                            </p:par>
                            <p:par>
                              <p:cTn id="98" fill="hold">
                                <p:stCondLst>
                                  <p:cond delay="6500"/>
                                </p:stCondLst>
                                <p:childTnLst>
                                  <p:par>
                                    <p:cTn id="99" presetID="26" presetClass="emph" presetSubtype="0" fill="hold" nodeType="afterEffect">
                                      <p:stCondLst>
                                        <p:cond delay="0"/>
                                      </p:stCondLst>
                                      <p:childTnLst>
                                        <p:animEffect transition="out" filter="fade">
                                          <p:cBhvr>
                                            <p:cTn id="100" dur="500" tmFilter="0, 0; .2, .5; .8, .5; 1, 0"/>
                                            <p:tgtEl>
                                              <p:spTgt spid="94"/>
                                            </p:tgtEl>
                                          </p:cBhvr>
                                        </p:animEffect>
                                        <p:animScale>
                                          <p:cBhvr>
                                            <p:cTn id="101" dur="250" autoRev="1" fill="hold"/>
                                            <p:tgtEl>
                                              <p:spTgt spid="94"/>
                                            </p:tgtEl>
                                          </p:cBhvr>
                                          <p:by x="105000" y="105000"/>
                                        </p:animScale>
                                      </p:childTnLst>
                                    </p:cTn>
                                  </p:par>
                                </p:childTnLst>
                              </p:cTn>
                            </p:par>
                            <p:par>
                              <p:cTn id="102" fill="hold">
                                <p:stCondLst>
                                  <p:cond delay="7000"/>
                                </p:stCondLst>
                                <p:childTnLst>
                                  <p:par>
                                    <p:cTn id="103" presetID="16" presetClass="entr" presetSubtype="37" fill="hold" nodeType="after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barn(outVertical)">
                                          <p:cBhvr>
                                            <p:cTn id="105" dur="500"/>
                                            <p:tgtEl>
                                              <p:spTgt spid="88"/>
                                            </p:tgtEl>
                                          </p:cBhvr>
                                        </p:animEffect>
                                      </p:childTnLst>
                                    </p:cTn>
                                  </p:par>
                                </p:childTnLst>
                              </p:cTn>
                            </p:par>
                            <p:par>
                              <p:cTn id="106" fill="hold">
                                <p:stCondLst>
                                  <p:cond delay="7500"/>
                                </p:stCondLst>
                                <p:childTnLst>
                                  <p:par>
                                    <p:cTn id="107" presetID="2" presetClass="entr" presetSubtype="4" accel="70000" fill="hold"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par>
                              <p:cTn id="111" fill="hold">
                                <p:stCondLst>
                                  <p:cond delay="8000"/>
                                </p:stCondLst>
                                <p:childTnLst>
                                  <p:par>
                                    <p:cTn id="112" presetID="22" presetClass="entr" presetSubtype="8" fill="hold"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wipe(left)">
                                          <p:cBhvr>
                                            <p:cTn id="114" dur="500"/>
                                            <p:tgtEl>
                                              <p:spTgt spid="62"/>
                                            </p:tgtEl>
                                          </p:cBhvr>
                                        </p:animEffect>
                                      </p:childTnLst>
                                    </p:cTn>
                                  </p:par>
                                  <p:par>
                                    <p:cTn id="115" presetID="22" presetClass="entr" presetSubtype="2"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right)">
                                          <p:cBhvr>
                                            <p:cTn id="117" dur="500"/>
                                            <p:tgtEl>
                                              <p:spTgt spid="66"/>
                                            </p:tgtEl>
                                          </p:cBhvr>
                                        </p:animEffect>
                                      </p:childTnLst>
                                    </p:cTn>
                                  </p:par>
                                </p:childTnLst>
                              </p:cTn>
                            </p:par>
                            <p:par>
                              <p:cTn id="118" fill="hold">
                                <p:stCondLst>
                                  <p:cond delay="8500"/>
                                </p:stCondLst>
                                <p:childTnLst>
                                  <p:par>
                                    <p:cTn id="119" presetID="21" presetClass="entr" presetSubtype="1"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heel(1)">
                                          <p:cBhvr>
                                            <p:cTn id="121" dur="1000"/>
                                            <p:tgtEl>
                                              <p:spTgt spid="97"/>
                                            </p:tgtEl>
                                          </p:cBhvr>
                                        </p:animEffect>
                                      </p:childTnLst>
                                    </p:cTn>
                                  </p:par>
                                </p:childTnLst>
                              </p:cTn>
                            </p:par>
                            <p:par>
                              <p:cTn id="122" fill="hold">
                                <p:stCondLst>
                                  <p:cond delay="9500"/>
                                </p:stCondLst>
                                <p:childTnLst>
                                  <p:par>
                                    <p:cTn id="123" presetID="22" presetClass="entr" presetSubtype="8" fill="hold" nodeType="afterEffect">
                                      <p:stCondLst>
                                        <p:cond delay="0"/>
                                      </p:stCondLst>
                                      <p:childTnLst>
                                        <p:set>
                                          <p:cBhvr>
                                            <p:cTn id="124" dur="1" fill="hold">
                                              <p:stCondLst>
                                                <p:cond delay="0"/>
                                              </p:stCondLst>
                                            </p:cTn>
                                            <p:tgtEl>
                                              <p:spTgt spid="98"/>
                                            </p:tgtEl>
                                            <p:attrNameLst>
                                              <p:attrName>style.visibility</p:attrName>
                                            </p:attrNameLst>
                                          </p:cBhvr>
                                          <p:to>
                                            <p:strVal val="visible"/>
                                          </p:to>
                                        </p:set>
                                        <p:animEffect transition="in" filter="wipe(left)">
                                          <p:cBhvr>
                                            <p:cTn id="125" dur="500"/>
                                            <p:tgtEl>
                                              <p:spTgt spid="98"/>
                                            </p:tgtEl>
                                          </p:cBhvr>
                                        </p:animEffect>
                                      </p:childTnLst>
                                    </p:cTn>
                                  </p:par>
                                </p:childTnLst>
                              </p:cTn>
                            </p:par>
                            <p:par>
                              <p:cTn id="126" fill="hold">
                                <p:stCondLst>
                                  <p:cond delay="10000"/>
                                </p:stCondLst>
                                <p:childTnLst>
                                  <p:par>
                                    <p:cTn id="127" presetID="1" presetClass="entr" presetSubtype="0" fill="hold" nodeType="after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childTnLst>
                              </p:cTn>
                            </p:par>
                            <p:par>
                              <p:cTn id="129" fill="hold">
                                <p:stCondLst>
                                  <p:cond delay="10000"/>
                                </p:stCondLst>
                                <p:childTnLst>
                                  <p:par>
                                    <p:cTn id="130" presetID="26" presetClass="emph" presetSubtype="0" fill="hold" nodeType="afterEffect">
                                      <p:stCondLst>
                                        <p:cond delay="0"/>
                                      </p:stCondLst>
                                      <p:childTnLst>
                                        <p:animEffect transition="out" filter="fade">
                                          <p:cBhvr>
                                            <p:cTn id="131" dur="500" tmFilter="0, 0; .2, .5; .8, .5; 1, 0"/>
                                            <p:tgtEl>
                                              <p:spTgt spid="103"/>
                                            </p:tgtEl>
                                          </p:cBhvr>
                                        </p:animEffect>
                                        <p:animScale>
                                          <p:cBhvr>
                                            <p:cTn id="132" dur="250" autoRev="1" fill="hold"/>
                                            <p:tgtEl>
                                              <p:spTgt spid="103"/>
                                            </p:tgtEl>
                                          </p:cBhvr>
                                          <p:by x="105000" y="105000"/>
                                        </p:animScale>
                                      </p:childTnLst>
                                    </p:cTn>
                                  </p:par>
                                </p:childTnLst>
                              </p:cTn>
                            </p:par>
                            <p:par>
                              <p:cTn id="133" fill="hold">
                                <p:stCondLst>
                                  <p:cond delay="10500"/>
                                </p:stCondLst>
                                <p:childTnLst>
                                  <p:par>
                                    <p:cTn id="134" presetID="16" presetClass="entr" presetSubtype="37" fill="hold" nodeType="after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barn(outVertical)">
                                          <p:cBhvr>
                                            <p:cTn id="13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7" grpId="0" animBg="1"/>
          <p:bldP spid="8" grpId="0" animBg="1"/>
          <p:bldP spid="9" grpId="0" animBg="1"/>
          <p:bldP spid="10" grpId="0" animBg="1"/>
          <p:bldP spid="11" grpId="0" animBg="1"/>
          <p:bldP spid="12" grpId="0" animBg="1"/>
          <p:bldP spid="13" grpId="0" animBg="1"/>
          <p:bldP spid="97"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7251475" y="2136683"/>
            <a:ext cx="4426539" cy="845007"/>
            <a:chOff x="5463099" y="1210626"/>
            <a:chExt cx="3319904" cy="633755"/>
          </a:xfrm>
        </p:grpSpPr>
        <p:grpSp>
          <p:nvGrpSpPr>
            <p:cNvPr id="7" name="Group 4"/>
            <p:cNvGrpSpPr/>
            <p:nvPr/>
          </p:nvGrpSpPr>
          <p:grpSpPr>
            <a:xfrm>
              <a:off x="5463099" y="1300172"/>
              <a:ext cx="671917" cy="454663"/>
              <a:chOff x="750278" y="1571840"/>
              <a:chExt cx="895890" cy="606217"/>
            </a:xfrm>
          </p:grpSpPr>
          <p:sp>
            <p:nvSpPr>
              <p:cNvPr id="11" name="Arrow: Pentagon 76"/>
              <p:cNvSpPr/>
              <p:nvPr/>
            </p:nvSpPr>
            <p:spPr>
              <a:xfrm>
                <a:off x="750278" y="1571840"/>
                <a:ext cx="895890"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85"/>
              <p:cNvSpPr/>
              <p:nvPr/>
            </p:nvSpPr>
            <p:spPr bwMode="auto">
              <a:xfrm>
                <a:off x="845332" y="1654506"/>
                <a:ext cx="454895" cy="45489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0"/>
            <p:cNvGrpSpPr/>
            <p:nvPr/>
          </p:nvGrpSpPr>
          <p:grpSpPr>
            <a:xfrm>
              <a:off x="6135016" y="1210626"/>
              <a:ext cx="2647987" cy="633755"/>
              <a:chOff x="6832871" y="1856672"/>
              <a:chExt cx="4560847" cy="845007"/>
            </a:xfrm>
          </p:grpSpPr>
          <p:sp>
            <p:nvSpPr>
              <p:cNvPr id="9" name="TextBox 64"/>
              <p:cNvSpPr txBox="1"/>
              <p:nvPr/>
            </p:nvSpPr>
            <p:spPr bwMode="auto">
              <a:xfrm>
                <a:off x="6832871" y="1856672"/>
                <a:ext cx="4560846" cy="322898"/>
              </a:xfrm>
              <a:prstGeom prst="rect">
                <a:avLst/>
              </a:prstGeom>
              <a:noFill/>
              <a:ln w="9525">
                <a:noFill/>
                <a:miter lim="800000"/>
              </a:ln>
            </p:spPr>
            <p:txBody>
              <a:bodyPr wrap="none" lIns="480000" tIns="0" rIns="0" bIns="0" anchor="ctr" anchorCtr="0">
                <a:normAutofit/>
                <a:scene3d>
                  <a:camera prst="orthographicFront"/>
                  <a:lightRig rig="threePt" dir="t"/>
                </a:scene3d>
                <a:sp3d>
                  <a:bevelT w="0" h="0"/>
                </a:sp3d>
              </a:bodyPr>
              <a:lstStyle/>
              <a:p>
                <a:pPr algn="l">
                  <a:buClr>
                    <a:prstClr val="white"/>
                  </a:buClr>
                  <a:defRPr/>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sp>
            <p:nvSpPr>
              <p:cNvPr id="10" name="TextBox 88"/>
              <p:cNvSpPr txBox="1"/>
              <p:nvPr/>
            </p:nvSpPr>
            <p:spPr bwMode="auto">
              <a:xfrm>
                <a:off x="6832872" y="2179571"/>
                <a:ext cx="4560846" cy="522108"/>
              </a:xfrm>
              <a:prstGeom prst="rect">
                <a:avLst/>
              </a:prstGeom>
              <a:noFill/>
              <a:ln w="9525">
                <a:noFill/>
                <a:miter lim="800000"/>
              </a:ln>
            </p:spPr>
            <p:txBody>
              <a:bodyPr wrap="square" lIns="480000" tIns="0" rIns="0" bIns="0" anchor="t" anchorCtr="0">
                <a:normAutofit/>
                <a:scene3d>
                  <a:camera prst="orthographicFront"/>
                  <a:lightRig rig="threePt" dir="t"/>
                </a:scene3d>
                <a:sp3d>
                  <a:bevelT w="0" h="0"/>
                </a:sp3d>
              </a:bodyPr>
              <a:lstStyle/>
              <a:p>
                <a:pPr algn="l">
                  <a:lnSpc>
                    <a:spcPct val="120000"/>
                  </a:lnSpc>
                  <a:defRPr/>
                </a:pPr>
                <a: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此部分内容作为文字排版占位显示 </a:t>
                </a:r>
                <a:b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（建议使用主题字体）</a:t>
                </a:r>
              </a:p>
            </p:txBody>
          </p:sp>
        </p:grpSp>
      </p:grpSp>
      <p:grpSp>
        <p:nvGrpSpPr>
          <p:cNvPr id="13" name="组合 12"/>
          <p:cNvGrpSpPr/>
          <p:nvPr/>
        </p:nvGrpSpPr>
        <p:grpSpPr>
          <a:xfrm>
            <a:off x="7257297" y="3246789"/>
            <a:ext cx="4420717" cy="845007"/>
            <a:chOff x="5467465" y="2043206"/>
            <a:chExt cx="3315538" cy="633755"/>
          </a:xfrm>
        </p:grpSpPr>
        <p:grpSp>
          <p:nvGrpSpPr>
            <p:cNvPr id="14" name="Group 3"/>
            <p:cNvGrpSpPr/>
            <p:nvPr/>
          </p:nvGrpSpPr>
          <p:grpSpPr>
            <a:xfrm>
              <a:off x="5467465" y="2132752"/>
              <a:ext cx="671917" cy="454663"/>
              <a:chOff x="756099" y="2643991"/>
              <a:chExt cx="895890" cy="606217"/>
            </a:xfrm>
          </p:grpSpPr>
          <p:sp>
            <p:nvSpPr>
              <p:cNvPr id="18" name="Arrow: Pentagon 81"/>
              <p:cNvSpPr/>
              <p:nvPr/>
            </p:nvSpPr>
            <p:spPr>
              <a:xfrm>
                <a:off x="756099" y="2643991"/>
                <a:ext cx="895890"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86"/>
              <p:cNvSpPr/>
              <p:nvPr/>
            </p:nvSpPr>
            <p:spPr bwMode="auto">
              <a:xfrm>
                <a:off x="845332" y="2727678"/>
                <a:ext cx="454895" cy="454895"/>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89"/>
            <p:cNvGrpSpPr/>
            <p:nvPr/>
          </p:nvGrpSpPr>
          <p:grpSpPr>
            <a:xfrm>
              <a:off x="6135016" y="2043206"/>
              <a:ext cx="2647987" cy="633755"/>
              <a:chOff x="6832871" y="1856672"/>
              <a:chExt cx="4560847" cy="845007"/>
            </a:xfrm>
          </p:grpSpPr>
          <p:sp>
            <p:nvSpPr>
              <p:cNvPr id="16" name="TextBox 90"/>
              <p:cNvSpPr txBox="1"/>
              <p:nvPr/>
            </p:nvSpPr>
            <p:spPr bwMode="auto">
              <a:xfrm>
                <a:off x="6832871" y="1856672"/>
                <a:ext cx="4560846" cy="322898"/>
              </a:xfrm>
              <a:prstGeom prst="rect">
                <a:avLst/>
              </a:prstGeom>
              <a:noFill/>
              <a:ln w="9525">
                <a:noFill/>
                <a:miter lim="800000"/>
              </a:ln>
            </p:spPr>
            <p:txBody>
              <a:bodyPr wrap="none" lIns="480000" tIns="0" rIns="0" bIns="0" anchor="ctr" anchorCtr="0">
                <a:noAutofit/>
                <a:scene3d>
                  <a:camera prst="orthographicFront"/>
                  <a:lightRig rig="threePt" dir="t"/>
                </a:scene3d>
                <a:sp3d>
                  <a:bevelT w="0" h="0"/>
                </a:sp3d>
              </a:bodyPr>
              <a:lstStyle/>
              <a:p>
                <a:pPr algn="l">
                  <a:buClr>
                    <a:prstClr val="white"/>
                  </a:buClr>
                  <a:defRPr/>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sp>
            <p:nvSpPr>
              <p:cNvPr id="17" name="TextBox 91"/>
              <p:cNvSpPr txBox="1"/>
              <p:nvPr/>
            </p:nvSpPr>
            <p:spPr bwMode="auto">
              <a:xfrm>
                <a:off x="6832872" y="2179571"/>
                <a:ext cx="4560846" cy="522108"/>
              </a:xfrm>
              <a:prstGeom prst="rect">
                <a:avLst/>
              </a:prstGeom>
              <a:noFill/>
              <a:ln w="9525">
                <a:noFill/>
                <a:miter lim="800000"/>
              </a:ln>
            </p:spPr>
            <p:txBody>
              <a:bodyPr wrap="square" lIns="480000" tIns="0" rIns="0" bIns="0" anchor="t" anchorCtr="0">
                <a:normAutofit/>
                <a:scene3d>
                  <a:camera prst="orthographicFront"/>
                  <a:lightRig rig="threePt" dir="t"/>
                </a:scene3d>
                <a:sp3d>
                  <a:bevelT w="0" h="0"/>
                </a:sp3d>
              </a:bodyPr>
              <a:lstStyle/>
              <a:p>
                <a:pPr algn="l">
                  <a:lnSpc>
                    <a:spcPct val="120000"/>
                  </a:lnSpc>
                  <a:defRPr/>
                </a:pPr>
                <a:r>
                  <a:rPr lang="zh-CN" altLang="en-US" sz="140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此部分内容作为文字排版占位显示 </a:t>
                </a:r>
                <a:br>
                  <a:rPr lang="zh-CN" altLang="en-US" sz="140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40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（建议使用主题字体）</a:t>
                </a:r>
              </a:p>
            </p:txBody>
          </p:sp>
        </p:grpSp>
      </p:grpSp>
      <p:grpSp>
        <p:nvGrpSpPr>
          <p:cNvPr id="20" name="组合 19"/>
          <p:cNvGrpSpPr/>
          <p:nvPr/>
        </p:nvGrpSpPr>
        <p:grpSpPr>
          <a:xfrm>
            <a:off x="7257297" y="4356896"/>
            <a:ext cx="4420717" cy="845007"/>
            <a:chOff x="5467465" y="2875786"/>
            <a:chExt cx="3315538" cy="633755"/>
          </a:xfrm>
        </p:grpSpPr>
        <p:grpSp>
          <p:nvGrpSpPr>
            <p:cNvPr id="21" name="Group 2"/>
            <p:cNvGrpSpPr/>
            <p:nvPr/>
          </p:nvGrpSpPr>
          <p:grpSpPr>
            <a:xfrm>
              <a:off x="5467465" y="2965332"/>
              <a:ext cx="671917" cy="454663"/>
              <a:chOff x="756099" y="3797767"/>
              <a:chExt cx="895890" cy="606217"/>
            </a:xfrm>
          </p:grpSpPr>
          <p:sp>
            <p:nvSpPr>
              <p:cNvPr id="25" name="Arrow: Pentagon 84"/>
              <p:cNvSpPr/>
              <p:nvPr/>
            </p:nvSpPr>
            <p:spPr>
              <a:xfrm>
                <a:off x="756099" y="3797767"/>
                <a:ext cx="895890"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87"/>
              <p:cNvSpPr/>
              <p:nvPr/>
            </p:nvSpPr>
            <p:spPr bwMode="auto">
              <a:xfrm>
                <a:off x="845332" y="3866388"/>
                <a:ext cx="454895" cy="45489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92"/>
            <p:cNvGrpSpPr/>
            <p:nvPr/>
          </p:nvGrpSpPr>
          <p:grpSpPr>
            <a:xfrm>
              <a:off x="6135016" y="2875786"/>
              <a:ext cx="2647987" cy="633755"/>
              <a:chOff x="6832871" y="1856672"/>
              <a:chExt cx="4560847" cy="845007"/>
            </a:xfrm>
          </p:grpSpPr>
          <p:sp>
            <p:nvSpPr>
              <p:cNvPr id="23" name="TextBox 93"/>
              <p:cNvSpPr txBox="1"/>
              <p:nvPr/>
            </p:nvSpPr>
            <p:spPr bwMode="auto">
              <a:xfrm>
                <a:off x="6832871" y="1856672"/>
                <a:ext cx="4560846" cy="322898"/>
              </a:xfrm>
              <a:prstGeom prst="rect">
                <a:avLst/>
              </a:prstGeom>
              <a:noFill/>
              <a:ln w="9525">
                <a:noFill/>
                <a:miter lim="800000"/>
              </a:ln>
            </p:spPr>
            <p:txBody>
              <a:bodyPr wrap="none" lIns="480000" tIns="0" rIns="0" bIns="0" anchor="ctr" anchorCtr="0">
                <a:normAutofit/>
                <a:scene3d>
                  <a:camera prst="orthographicFront"/>
                  <a:lightRig rig="threePt" dir="t"/>
                </a:scene3d>
                <a:sp3d>
                  <a:bevelT w="0" h="0"/>
                </a:sp3d>
              </a:bodyPr>
              <a:lstStyle/>
              <a:p>
                <a:pPr algn="l">
                  <a:buClr>
                    <a:prstClr val="white"/>
                  </a:buClr>
                  <a:defRPr/>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sp>
            <p:nvSpPr>
              <p:cNvPr id="24" name="TextBox 94"/>
              <p:cNvSpPr txBox="1"/>
              <p:nvPr/>
            </p:nvSpPr>
            <p:spPr bwMode="auto">
              <a:xfrm>
                <a:off x="6832872" y="2179571"/>
                <a:ext cx="4560846" cy="522108"/>
              </a:xfrm>
              <a:prstGeom prst="rect">
                <a:avLst/>
              </a:prstGeom>
              <a:noFill/>
              <a:ln w="9525">
                <a:noFill/>
                <a:miter lim="800000"/>
              </a:ln>
            </p:spPr>
            <p:txBody>
              <a:bodyPr wrap="square" lIns="480000" tIns="0" rIns="0" bIns="0" anchor="t" anchorCtr="0">
                <a:normAutofit/>
                <a:scene3d>
                  <a:camera prst="orthographicFront"/>
                  <a:lightRig rig="threePt" dir="t"/>
                </a:scene3d>
                <a:sp3d>
                  <a:bevelT w="0" h="0"/>
                </a:sp3d>
              </a:bodyPr>
              <a:lstStyle/>
              <a:p>
                <a:pPr algn="l">
                  <a:lnSpc>
                    <a:spcPct val="120000"/>
                  </a:lnSpc>
                  <a:defRPr/>
                </a:pPr>
                <a: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此部分内容作为文字排版占位显示 </a:t>
                </a:r>
                <a:b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1400" dirty="0">
                    <a:solidFill>
                      <a:schemeClr val="dk1">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（建议使用主题字体）</a:t>
                </a:r>
              </a:p>
            </p:txBody>
          </p:sp>
        </p:grpSp>
      </p:grpSp>
      <p:grpSp>
        <p:nvGrpSpPr>
          <p:cNvPr id="27" name="Group 1"/>
          <p:cNvGrpSpPr/>
          <p:nvPr/>
        </p:nvGrpSpPr>
        <p:grpSpPr>
          <a:xfrm>
            <a:off x="1211380" y="2045573"/>
            <a:ext cx="5197319" cy="4341605"/>
            <a:chOff x="6200828" y="1719475"/>
            <a:chExt cx="5197319" cy="4341606"/>
          </a:xfrm>
        </p:grpSpPr>
        <p:sp>
          <p:nvSpPr>
            <p:cNvPr id="28" name="Arrow: Pentagon 40"/>
            <p:cNvSpPr/>
            <p:nvPr/>
          </p:nvSpPr>
          <p:spPr>
            <a:xfrm flipH="1">
              <a:off x="6564052" y="1909015"/>
              <a:ext cx="2136900"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41"/>
            <p:cNvSpPr txBox="1"/>
            <p:nvPr/>
          </p:nvSpPr>
          <p:spPr bwMode="auto">
            <a:xfrm>
              <a:off x="7507857" y="2124754"/>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r">
                <a:buClr>
                  <a:prstClr val="white"/>
                </a:buClr>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sp>
          <p:nvSpPr>
            <p:cNvPr id="30" name="TextBox 42"/>
            <p:cNvSpPr txBox="1"/>
            <p:nvPr/>
          </p:nvSpPr>
          <p:spPr bwMode="auto">
            <a:xfrm>
              <a:off x="6663579" y="2581077"/>
              <a:ext cx="2296836" cy="632290"/>
            </a:xfrm>
            <a:prstGeom prst="rect">
              <a:avLst/>
            </a:prstGeom>
          </p:spPr>
          <p:txBody>
            <a:bodyPr wrap="square" lIns="0" tIns="0" rIns="288000" bIns="0" anchor="ctr" anchorCtr="0">
              <a:normAutofit/>
              <a:scene3d>
                <a:camera prst="orthographicFront"/>
                <a:lightRig rig="threePt" dir="t"/>
              </a:scene3d>
              <a:sp3d>
                <a:bevelT w="0" h="0"/>
              </a:sp3d>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sp>
          <p:nvSpPr>
            <p:cNvPr id="31" name="TextBox 43"/>
            <p:cNvSpPr txBox="1"/>
            <p:nvPr/>
          </p:nvSpPr>
          <p:spPr bwMode="auto">
            <a:xfrm>
              <a:off x="6753487" y="1968417"/>
              <a:ext cx="484107" cy="470898"/>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ctr">
                <a:buClr>
                  <a:prstClr val="white"/>
                </a:buClr>
                <a:defRPr/>
              </a:pPr>
              <a:r>
                <a:rPr lang="en-US" altLang="ko-KR" sz="2800" b="1"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32" name="Arrow: Pentagon 44"/>
            <p:cNvSpPr/>
            <p:nvPr/>
          </p:nvSpPr>
          <p:spPr>
            <a:xfrm flipH="1">
              <a:off x="6200828" y="3250135"/>
              <a:ext cx="2500124"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45"/>
            <p:cNvSpPr txBox="1"/>
            <p:nvPr/>
          </p:nvSpPr>
          <p:spPr bwMode="auto">
            <a:xfrm>
              <a:off x="7425811" y="3465874"/>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r">
                <a:buClr>
                  <a:prstClr val="white"/>
                </a:buClr>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sp>
          <p:nvSpPr>
            <p:cNvPr id="34" name="TextBox 47"/>
            <p:cNvSpPr txBox="1"/>
            <p:nvPr/>
          </p:nvSpPr>
          <p:spPr bwMode="auto">
            <a:xfrm>
              <a:off x="6496669" y="3324512"/>
              <a:ext cx="484107" cy="470898"/>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ctr">
                <a:buClr>
                  <a:prstClr val="white"/>
                </a:buClr>
                <a:defRPr/>
              </a:pPr>
              <a:r>
                <a:rPr lang="en-US" altLang="ko-KR" sz="2800" b="1"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35" name="Arrow: Pentagon 48"/>
            <p:cNvSpPr/>
            <p:nvPr/>
          </p:nvSpPr>
          <p:spPr>
            <a:xfrm>
              <a:off x="8876724" y="2204864"/>
              <a:ext cx="2136900" cy="606217"/>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586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49"/>
            <p:cNvSpPr txBox="1"/>
            <p:nvPr/>
          </p:nvSpPr>
          <p:spPr bwMode="auto">
            <a:xfrm>
              <a:off x="10395418" y="2253887"/>
              <a:ext cx="484107" cy="470898"/>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ctr">
                <a:buClr>
                  <a:prstClr val="white"/>
                </a:buClr>
                <a:defRPr/>
              </a:pPr>
              <a:r>
                <a:rPr lang="en-US" altLang="ko-KR" sz="2800" b="1" dirty="0">
                  <a:latin typeface="Arial" panose="020B0604020202020204" pitchFamily="34" charset="0"/>
                  <a:ea typeface="微软雅黑" panose="020B0503020204020204" pitchFamily="34" charset="-122"/>
                  <a:cs typeface="+mn-ea"/>
                  <a:sym typeface="Arial" panose="020B0604020202020204" pitchFamily="34" charset="0"/>
                </a:rPr>
                <a:t>03</a:t>
              </a:r>
            </a:p>
          </p:txBody>
        </p:sp>
        <p:grpSp>
          <p:nvGrpSpPr>
            <p:cNvPr id="38" name="Group 51"/>
            <p:cNvGrpSpPr/>
            <p:nvPr/>
          </p:nvGrpSpPr>
          <p:grpSpPr>
            <a:xfrm>
              <a:off x="10474461" y="4284751"/>
              <a:ext cx="655421" cy="1563811"/>
              <a:chOff x="5310189" y="1930400"/>
              <a:chExt cx="995363" cy="2374900"/>
            </a:xfrm>
          </p:grpSpPr>
          <p:sp>
            <p:nvSpPr>
              <p:cNvPr id="60" name="Freeform: Shape 52"/>
              <p:cNvSpPr/>
              <p:nvPr/>
            </p:nvSpPr>
            <p:spPr bwMode="auto">
              <a:xfrm>
                <a:off x="5340350" y="1968500"/>
                <a:ext cx="933450" cy="2305050"/>
              </a:xfrm>
              <a:custGeom>
                <a:avLst/>
                <a:gdLst>
                  <a:gd name="T0" fmla="*/ 937 w 1176"/>
                  <a:gd name="T1" fmla="*/ 1835 h 2904"/>
                  <a:gd name="T2" fmla="*/ 1107 w 1176"/>
                  <a:gd name="T3" fmla="*/ 1699 h 2904"/>
                  <a:gd name="T4" fmla="*/ 1172 w 1176"/>
                  <a:gd name="T5" fmla="*/ 1536 h 2904"/>
                  <a:gd name="T6" fmla="*/ 1159 w 1176"/>
                  <a:gd name="T7" fmla="*/ 1398 h 2904"/>
                  <a:gd name="T8" fmla="*/ 1034 w 1176"/>
                  <a:gd name="T9" fmla="*/ 1223 h 2904"/>
                  <a:gd name="T10" fmla="*/ 860 w 1176"/>
                  <a:gd name="T11" fmla="*/ 1120 h 2904"/>
                  <a:gd name="T12" fmla="*/ 674 w 1176"/>
                  <a:gd name="T13" fmla="*/ 1034 h 2904"/>
                  <a:gd name="T14" fmla="*/ 965 w 1176"/>
                  <a:gd name="T15" fmla="*/ 948 h 2904"/>
                  <a:gd name="T16" fmla="*/ 1071 w 1176"/>
                  <a:gd name="T17" fmla="*/ 844 h 2904"/>
                  <a:gd name="T18" fmla="*/ 1135 w 1176"/>
                  <a:gd name="T19" fmla="*/ 695 h 2904"/>
                  <a:gd name="T20" fmla="*/ 1148 w 1176"/>
                  <a:gd name="T21" fmla="*/ 530 h 2904"/>
                  <a:gd name="T22" fmla="*/ 1107 w 1176"/>
                  <a:gd name="T23" fmla="*/ 344 h 2904"/>
                  <a:gd name="T24" fmla="*/ 1008 w 1176"/>
                  <a:gd name="T25" fmla="*/ 185 h 2904"/>
                  <a:gd name="T26" fmla="*/ 864 w 1176"/>
                  <a:gd name="T27" fmla="*/ 68 h 2904"/>
                  <a:gd name="T28" fmla="*/ 685 w 1176"/>
                  <a:gd name="T29" fmla="*/ 6 h 2904"/>
                  <a:gd name="T30" fmla="*/ 517 w 1176"/>
                  <a:gd name="T31" fmla="*/ 6 h 2904"/>
                  <a:gd name="T32" fmla="*/ 336 w 1176"/>
                  <a:gd name="T33" fmla="*/ 66 h 2904"/>
                  <a:gd name="T34" fmla="*/ 191 w 1176"/>
                  <a:gd name="T35" fmla="*/ 181 h 2904"/>
                  <a:gd name="T36" fmla="*/ 90 w 1176"/>
                  <a:gd name="T37" fmla="*/ 338 h 2904"/>
                  <a:gd name="T38" fmla="*/ 47 w 1176"/>
                  <a:gd name="T39" fmla="*/ 525 h 2904"/>
                  <a:gd name="T40" fmla="*/ 67 w 1176"/>
                  <a:gd name="T41" fmla="*/ 695 h 2904"/>
                  <a:gd name="T42" fmla="*/ 41 w 1176"/>
                  <a:gd name="T43" fmla="*/ 823 h 2904"/>
                  <a:gd name="T44" fmla="*/ 2 w 1176"/>
                  <a:gd name="T45" fmla="*/ 975 h 2904"/>
                  <a:gd name="T46" fmla="*/ 88 w 1176"/>
                  <a:gd name="T47" fmla="*/ 1122 h 2904"/>
                  <a:gd name="T48" fmla="*/ 11 w 1176"/>
                  <a:gd name="T49" fmla="*/ 1374 h 2904"/>
                  <a:gd name="T50" fmla="*/ 38 w 1176"/>
                  <a:gd name="T51" fmla="*/ 1497 h 2904"/>
                  <a:gd name="T52" fmla="*/ 138 w 1176"/>
                  <a:gd name="T53" fmla="*/ 1549 h 2904"/>
                  <a:gd name="T54" fmla="*/ 271 w 1176"/>
                  <a:gd name="T55" fmla="*/ 1518 h 2904"/>
                  <a:gd name="T56" fmla="*/ 293 w 1176"/>
                  <a:gd name="T57" fmla="*/ 1753 h 2904"/>
                  <a:gd name="T58" fmla="*/ 230 w 1176"/>
                  <a:gd name="T59" fmla="*/ 2606 h 2904"/>
                  <a:gd name="T60" fmla="*/ 82 w 1176"/>
                  <a:gd name="T61" fmla="*/ 2671 h 2904"/>
                  <a:gd name="T62" fmla="*/ 41 w 1176"/>
                  <a:gd name="T63" fmla="*/ 2757 h 2904"/>
                  <a:gd name="T64" fmla="*/ 56 w 1176"/>
                  <a:gd name="T65" fmla="*/ 2839 h 2904"/>
                  <a:gd name="T66" fmla="*/ 159 w 1176"/>
                  <a:gd name="T67" fmla="*/ 2891 h 2904"/>
                  <a:gd name="T68" fmla="*/ 375 w 1176"/>
                  <a:gd name="T69" fmla="*/ 2900 h 2904"/>
                  <a:gd name="T70" fmla="*/ 519 w 1176"/>
                  <a:gd name="T71" fmla="*/ 2835 h 2904"/>
                  <a:gd name="T72" fmla="*/ 588 w 1176"/>
                  <a:gd name="T73" fmla="*/ 2712 h 2904"/>
                  <a:gd name="T74" fmla="*/ 629 w 1176"/>
                  <a:gd name="T75" fmla="*/ 2824 h 2904"/>
                  <a:gd name="T76" fmla="*/ 732 w 1176"/>
                  <a:gd name="T77" fmla="*/ 2876 h 2904"/>
                  <a:gd name="T78" fmla="*/ 1032 w 1176"/>
                  <a:gd name="T79" fmla="*/ 2871 h 2904"/>
                  <a:gd name="T80" fmla="*/ 1099 w 1176"/>
                  <a:gd name="T81" fmla="*/ 2816 h 2904"/>
                  <a:gd name="T82" fmla="*/ 1084 w 1176"/>
                  <a:gd name="T83" fmla="*/ 2718 h 2904"/>
                  <a:gd name="T84" fmla="*/ 993 w 1176"/>
                  <a:gd name="T85" fmla="*/ 2621 h 2904"/>
                  <a:gd name="T86" fmla="*/ 330 w 1176"/>
                  <a:gd name="T87" fmla="*/ 1346 h 2904"/>
                  <a:gd name="T88" fmla="*/ 302 w 1176"/>
                  <a:gd name="T89" fmla="*/ 1139 h 2904"/>
                  <a:gd name="T90" fmla="*/ 474 w 1176"/>
                  <a:gd name="T91" fmla="*/ 1029 h 2904"/>
                  <a:gd name="T92" fmla="*/ 332 w 1176"/>
                  <a:gd name="T93" fmla="*/ 1396 h 2904"/>
                  <a:gd name="T94" fmla="*/ 502 w 1176"/>
                  <a:gd name="T95" fmla="*/ 2283 h 2904"/>
                  <a:gd name="T96" fmla="*/ 532 w 1176"/>
                  <a:gd name="T97" fmla="*/ 2040 h 2904"/>
                  <a:gd name="T98" fmla="*/ 573 w 1176"/>
                  <a:gd name="T99" fmla="*/ 2008 h 2904"/>
                  <a:gd name="T100" fmla="*/ 614 w 1176"/>
                  <a:gd name="T101" fmla="*/ 2152 h 2904"/>
                  <a:gd name="T102" fmla="*/ 601 w 1176"/>
                  <a:gd name="T103" fmla="*/ 2667 h 2904"/>
                  <a:gd name="T104" fmla="*/ 851 w 1176"/>
                  <a:gd name="T105" fmla="*/ 1372 h 2904"/>
                  <a:gd name="T106" fmla="*/ 926 w 1176"/>
                  <a:gd name="T107" fmla="*/ 1447 h 2904"/>
                  <a:gd name="T108" fmla="*/ 935 w 1176"/>
                  <a:gd name="T109" fmla="*/ 1516 h 2904"/>
                  <a:gd name="T110" fmla="*/ 844 w 1176"/>
                  <a:gd name="T111" fmla="*/ 1607 h 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6" h="2904">
                    <a:moveTo>
                      <a:pt x="834" y="2581"/>
                    </a:moveTo>
                    <a:lnTo>
                      <a:pt x="814" y="1883"/>
                    </a:lnTo>
                    <a:lnTo>
                      <a:pt x="814" y="1883"/>
                    </a:lnTo>
                    <a:lnTo>
                      <a:pt x="831" y="1878"/>
                    </a:lnTo>
                    <a:lnTo>
                      <a:pt x="875" y="1863"/>
                    </a:lnTo>
                    <a:lnTo>
                      <a:pt x="905" y="1850"/>
                    </a:lnTo>
                    <a:lnTo>
                      <a:pt x="937" y="1835"/>
                    </a:lnTo>
                    <a:lnTo>
                      <a:pt x="972" y="1816"/>
                    </a:lnTo>
                    <a:lnTo>
                      <a:pt x="1008" y="1792"/>
                    </a:lnTo>
                    <a:lnTo>
                      <a:pt x="1043" y="1766"/>
                    </a:lnTo>
                    <a:lnTo>
                      <a:pt x="1060" y="1751"/>
                    </a:lnTo>
                    <a:lnTo>
                      <a:pt x="1077" y="1734"/>
                    </a:lnTo>
                    <a:lnTo>
                      <a:pt x="1092" y="1717"/>
                    </a:lnTo>
                    <a:lnTo>
                      <a:pt x="1107" y="1699"/>
                    </a:lnTo>
                    <a:lnTo>
                      <a:pt x="1120" y="1680"/>
                    </a:lnTo>
                    <a:lnTo>
                      <a:pt x="1133" y="1659"/>
                    </a:lnTo>
                    <a:lnTo>
                      <a:pt x="1144" y="1637"/>
                    </a:lnTo>
                    <a:lnTo>
                      <a:pt x="1153" y="1613"/>
                    </a:lnTo>
                    <a:lnTo>
                      <a:pt x="1163" y="1589"/>
                    </a:lnTo>
                    <a:lnTo>
                      <a:pt x="1168" y="1564"/>
                    </a:lnTo>
                    <a:lnTo>
                      <a:pt x="1172" y="1536"/>
                    </a:lnTo>
                    <a:lnTo>
                      <a:pt x="1176" y="1508"/>
                    </a:lnTo>
                    <a:lnTo>
                      <a:pt x="1176" y="1478"/>
                    </a:lnTo>
                    <a:lnTo>
                      <a:pt x="1174" y="1447"/>
                    </a:lnTo>
                    <a:lnTo>
                      <a:pt x="1174" y="1447"/>
                    </a:lnTo>
                    <a:lnTo>
                      <a:pt x="1170" y="1434"/>
                    </a:lnTo>
                    <a:lnTo>
                      <a:pt x="1166" y="1419"/>
                    </a:lnTo>
                    <a:lnTo>
                      <a:pt x="1159" y="1398"/>
                    </a:lnTo>
                    <a:lnTo>
                      <a:pt x="1150" y="1376"/>
                    </a:lnTo>
                    <a:lnTo>
                      <a:pt x="1137" y="1348"/>
                    </a:lnTo>
                    <a:lnTo>
                      <a:pt x="1120" y="1318"/>
                    </a:lnTo>
                    <a:lnTo>
                      <a:pt x="1097" y="1288"/>
                    </a:lnTo>
                    <a:lnTo>
                      <a:pt x="1069" y="1254"/>
                    </a:lnTo>
                    <a:lnTo>
                      <a:pt x="1053" y="1240"/>
                    </a:lnTo>
                    <a:lnTo>
                      <a:pt x="1034" y="1223"/>
                    </a:lnTo>
                    <a:lnTo>
                      <a:pt x="1015" y="1208"/>
                    </a:lnTo>
                    <a:lnTo>
                      <a:pt x="995" y="1191"/>
                    </a:lnTo>
                    <a:lnTo>
                      <a:pt x="970" y="1176"/>
                    </a:lnTo>
                    <a:lnTo>
                      <a:pt x="946" y="1161"/>
                    </a:lnTo>
                    <a:lnTo>
                      <a:pt x="920" y="1146"/>
                    </a:lnTo>
                    <a:lnTo>
                      <a:pt x="892" y="1133"/>
                    </a:lnTo>
                    <a:lnTo>
                      <a:pt x="860" y="1120"/>
                    </a:lnTo>
                    <a:lnTo>
                      <a:pt x="827" y="1109"/>
                    </a:lnTo>
                    <a:lnTo>
                      <a:pt x="793" y="1098"/>
                    </a:lnTo>
                    <a:lnTo>
                      <a:pt x="756" y="1087"/>
                    </a:lnTo>
                    <a:lnTo>
                      <a:pt x="715" y="1077"/>
                    </a:lnTo>
                    <a:lnTo>
                      <a:pt x="674" y="1070"/>
                    </a:lnTo>
                    <a:lnTo>
                      <a:pt x="674" y="1034"/>
                    </a:lnTo>
                    <a:lnTo>
                      <a:pt x="674" y="1034"/>
                    </a:lnTo>
                    <a:lnTo>
                      <a:pt x="724" y="1029"/>
                    </a:lnTo>
                    <a:lnTo>
                      <a:pt x="773" y="1021"/>
                    </a:lnTo>
                    <a:lnTo>
                      <a:pt x="821" y="1012"/>
                    </a:lnTo>
                    <a:lnTo>
                      <a:pt x="864" y="997"/>
                    </a:lnTo>
                    <a:lnTo>
                      <a:pt x="907" y="980"/>
                    </a:lnTo>
                    <a:lnTo>
                      <a:pt x="946" y="960"/>
                    </a:lnTo>
                    <a:lnTo>
                      <a:pt x="965" y="948"/>
                    </a:lnTo>
                    <a:lnTo>
                      <a:pt x="982" y="935"/>
                    </a:lnTo>
                    <a:lnTo>
                      <a:pt x="998" y="922"/>
                    </a:lnTo>
                    <a:lnTo>
                      <a:pt x="1015" y="909"/>
                    </a:lnTo>
                    <a:lnTo>
                      <a:pt x="1030" y="894"/>
                    </a:lnTo>
                    <a:lnTo>
                      <a:pt x="1045" y="878"/>
                    </a:lnTo>
                    <a:lnTo>
                      <a:pt x="1058" y="861"/>
                    </a:lnTo>
                    <a:lnTo>
                      <a:pt x="1071" y="844"/>
                    </a:lnTo>
                    <a:lnTo>
                      <a:pt x="1084" y="825"/>
                    </a:lnTo>
                    <a:lnTo>
                      <a:pt x="1096" y="807"/>
                    </a:lnTo>
                    <a:lnTo>
                      <a:pt x="1105" y="786"/>
                    </a:lnTo>
                    <a:lnTo>
                      <a:pt x="1114" y="764"/>
                    </a:lnTo>
                    <a:lnTo>
                      <a:pt x="1122" y="741"/>
                    </a:lnTo>
                    <a:lnTo>
                      <a:pt x="1129" y="719"/>
                    </a:lnTo>
                    <a:lnTo>
                      <a:pt x="1135" y="695"/>
                    </a:lnTo>
                    <a:lnTo>
                      <a:pt x="1140" y="670"/>
                    </a:lnTo>
                    <a:lnTo>
                      <a:pt x="1144" y="644"/>
                    </a:lnTo>
                    <a:lnTo>
                      <a:pt x="1148" y="616"/>
                    </a:lnTo>
                    <a:lnTo>
                      <a:pt x="1150" y="588"/>
                    </a:lnTo>
                    <a:lnTo>
                      <a:pt x="1150" y="560"/>
                    </a:lnTo>
                    <a:lnTo>
                      <a:pt x="1150" y="560"/>
                    </a:lnTo>
                    <a:lnTo>
                      <a:pt x="1148" y="530"/>
                    </a:lnTo>
                    <a:lnTo>
                      <a:pt x="1146" y="502"/>
                    </a:lnTo>
                    <a:lnTo>
                      <a:pt x="1144" y="474"/>
                    </a:lnTo>
                    <a:lnTo>
                      <a:pt x="1138" y="448"/>
                    </a:lnTo>
                    <a:lnTo>
                      <a:pt x="1133" y="420"/>
                    </a:lnTo>
                    <a:lnTo>
                      <a:pt x="1125" y="394"/>
                    </a:lnTo>
                    <a:lnTo>
                      <a:pt x="1116" y="368"/>
                    </a:lnTo>
                    <a:lnTo>
                      <a:pt x="1107" y="344"/>
                    </a:lnTo>
                    <a:lnTo>
                      <a:pt x="1096" y="318"/>
                    </a:lnTo>
                    <a:lnTo>
                      <a:pt x="1084" y="293"/>
                    </a:lnTo>
                    <a:lnTo>
                      <a:pt x="1071" y="271"/>
                    </a:lnTo>
                    <a:lnTo>
                      <a:pt x="1056" y="249"/>
                    </a:lnTo>
                    <a:lnTo>
                      <a:pt x="1041" y="226"/>
                    </a:lnTo>
                    <a:lnTo>
                      <a:pt x="1025" y="204"/>
                    </a:lnTo>
                    <a:lnTo>
                      <a:pt x="1008" y="185"/>
                    </a:lnTo>
                    <a:lnTo>
                      <a:pt x="989" y="165"/>
                    </a:lnTo>
                    <a:lnTo>
                      <a:pt x="970" y="146"/>
                    </a:lnTo>
                    <a:lnTo>
                      <a:pt x="952" y="129"/>
                    </a:lnTo>
                    <a:lnTo>
                      <a:pt x="931" y="112"/>
                    </a:lnTo>
                    <a:lnTo>
                      <a:pt x="909" y="96"/>
                    </a:lnTo>
                    <a:lnTo>
                      <a:pt x="887" y="81"/>
                    </a:lnTo>
                    <a:lnTo>
                      <a:pt x="864" y="68"/>
                    </a:lnTo>
                    <a:lnTo>
                      <a:pt x="840" y="55"/>
                    </a:lnTo>
                    <a:lnTo>
                      <a:pt x="816" y="43"/>
                    </a:lnTo>
                    <a:lnTo>
                      <a:pt x="791" y="34"/>
                    </a:lnTo>
                    <a:lnTo>
                      <a:pt x="765" y="25"/>
                    </a:lnTo>
                    <a:lnTo>
                      <a:pt x="739" y="17"/>
                    </a:lnTo>
                    <a:lnTo>
                      <a:pt x="713" y="12"/>
                    </a:lnTo>
                    <a:lnTo>
                      <a:pt x="685" y="6"/>
                    </a:lnTo>
                    <a:lnTo>
                      <a:pt x="657" y="2"/>
                    </a:lnTo>
                    <a:lnTo>
                      <a:pt x="629" y="0"/>
                    </a:lnTo>
                    <a:lnTo>
                      <a:pt x="601" y="0"/>
                    </a:lnTo>
                    <a:lnTo>
                      <a:pt x="601" y="0"/>
                    </a:lnTo>
                    <a:lnTo>
                      <a:pt x="573" y="0"/>
                    </a:lnTo>
                    <a:lnTo>
                      <a:pt x="545" y="2"/>
                    </a:lnTo>
                    <a:lnTo>
                      <a:pt x="517" y="6"/>
                    </a:lnTo>
                    <a:lnTo>
                      <a:pt x="489" y="12"/>
                    </a:lnTo>
                    <a:lnTo>
                      <a:pt x="463" y="17"/>
                    </a:lnTo>
                    <a:lnTo>
                      <a:pt x="437" y="25"/>
                    </a:lnTo>
                    <a:lnTo>
                      <a:pt x="411" y="34"/>
                    </a:lnTo>
                    <a:lnTo>
                      <a:pt x="385" y="43"/>
                    </a:lnTo>
                    <a:lnTo>
                      <a:pt x="360" y="55"/>
                    </a:lnTo>
                    <a:lnTo>
                      <a:pt x="336" y="66"/>
                    </a:lnTo>
                    <a:lnTo>
                      <a:pt x="314" y="81"/>
                    </a:lnTo>
                    <a:lnTo>
                      <a:pt x="291" y="94"/>
                    </a:lnTo>
                    <a:lnTo>
                      <a:pt x="269" y="111"/>
                    </a:lnTo>
                    <a:lnTo>
                      <a:pt x="248" y="125"/>
                    </a:lnTo>
                    <a:lnTo>
                      <a:pt x="228" y="144"/>
                    </a:lnTo>
                    <a:lnTo>
                      <a:pt x="209" y="163"/>
                    </a:lnTo>
                    <a:lnTo>
                      <a:pt x="191" y="181"/>
                    </a:lnTo>
                    <a:lnTo>
                      <a:pt x="174" y="202"/>
                    </a:lnTo>
                    <a:lnTo>
                      <a:pt x="157" y="222"/>
                    </a:lnTo>
                    <a:lnTo>
                      <a:pt x="142" y="243"/>
                    </a:lnTo>
                    <a:lnTo>
                      <a:pt x="127" y="267"/>
                    </a:lnTo>
                    <a:lnTo>
                      <a:pt x="114" y="290"/>
                    </a:lnTo>
                    <a:lnTo>
                      <a:pt x="101" y="314"/>
                    </a:lnTo>
                    <a:lnTo>
                      <a:pt x="90" y="338"/>
                    </a:lnTo>
                    <a:lnTo>
                      <a:pt x="80" y="362"/>
                    </a:lnTo>
                    <a:lnTo>
                      <a:pt x="71" y="389"/>
                    </a:lnTo>
                    <a:lnTo>
                      <a:pt x="64" y="415"/>
                    </a:lnTo>
                    <a:lnTo>
                      <a:pt x="58" y="443"/>
                    </a:lnTo>
                    <a:lnTo>
                      <a:pt x="52" y="469"/>
                    </a:lnTo>
                    <a:lnTo>
                      <a:pt x="51" y="497"/>
                    </a:lnTo>
                    <a:lnTo>
                      <a:pt x="47" y="525"/>
                    </a:lnTo>
                    <a:lnTo>
                      <a:pt x="47" y="555"/>
                    </a:lnTo>
                    <a:lnTo>
                      <a:pt x="47" y="555"/>
                    </a:lnTo>
                    <a:lnTo>
                      <a:pt x="49" y="585"/>
                    </a:lnTo>
                    <a:lnTo>
                      <a:pt x="51" y="613"/>
                    </a:lnTo>
                    <a:lnTo>
                      <a:pt x="54" y="641"/>
                    </a:lnTo>
                    <a:lnTo>
                      <a:pt x="60" y="669"/>
                    </a:lnTo>
                    <a:lnTo>
                      <a:pt x="67" y="695"/>
                    </a:lnTo>
                    <a:lnTo>
                      <a:pt x="77" y="721"/>
                    </a:lnTo>
                    <a:lnTo>
                      <a:pt x="88" y="745"/>
                    </a:lnTo>
                    <a:lnTo>
                      <a:pt x="99" y="769"/>
                    </a:lnTo>
                    <a:lnTo>
                      <a:pt x="99" y="769"/>
                    </a:lnTo>
                    <a:lnTo>
                      <a:pt x="77" y="784"/>
                    </a:lnTo>
                    <a:lnTo>
                      <a:pt x="58" y="803"/>
                    </a:lnTo>
                    <a:lnTo>
                      <a:pt x="41" y="823"/>
                    </a:lnTo>
                    <a:lnTo>
                      <a:pt x="26" y="844"/>
                    </a:lnTo>
                    <a:lnTo>
                      <a:pt x="15" y="868"/>
                    </a:lnTo>
                    <a:lnTo>
                      <a:pt x="8" y="894"/>
                    </a:lnTo>
                    <a:lnTo>
                      <a:pt x="2" y="920"/>
                    </a:lnTo>
                    <a:lnTo>
                      <a:pt x="0" y="948"/>
                    </a:lnTo>
                    <a:lnTo>
                      <a:pt x="0" y="948"/>
                    </a:lnTo>
                    <a:lnTo>
                      <a:pt x="2" y="975"/>
                    </a:lnTo>
                    <a:lnTo>
                      <a:pt x="6" y="1001"/>
                    </a:lnTo>
                    <a:lnTo>
                      <a:pt x="13" y="1025"/>
                    </a:lnTo>
                    <a:lnTo>
                      <a:pt x="24" y="1047"/>
                    </a:lnTo>
                    <a:lnTo>
                      <a:pt x="38" y="1068"/>
                    </a:lnTo>
                    <a:lnTo>
                      <a:pt x="52" y="1088"/>
                    </a:lnTo>
                    <a:lnTo>
                      <a:pt x="69" y="1105"/>
                    </a:lnTo>
                    <a:lnTo>
                      <a:pt x="88" y="1122"/>
                    </a:lnTo>
                    <a:lnTo>
                      <a:pt x="88" y="1122"/>
                    </a:lnTo>
                    <a:lnTo>
                      <a:pt x="69" y="1176"/>
                    </a:lnTo>
                    <a:lnTo>
                      <a:pt x="49" y="1234"/>
                    </a:lnTo>
                    <a:lnTo>
                      <a:pt x="30" y="1292"/>
                    </a:lnTo>
                    <a:lnTo>
                      <a:pt x="23" y="1320"/>
                    </a:lnTo>
                    <a:lnTo>
                      <a:pt x="15" y="1348"/>
                    </a:lnTo>
                    <a:lnTo>
                      <a:pt x="11" y="1374"/>
                    </a:lnTo>
                    <a:lnTo>
                      <a:pt x="8" y="1400"/>
                    </a:lnTo>
                    <a:lnTo>
                      <a:pt x="8" y="1424"/>
                    </a:lnTo>
                    <a:lnTo>
                      <a:pt x="11" y="1449"/>
                    </a:lnTo>
                    <a:lnTo>
                      <a:pt x="19" y="1469"/>
                    </a:lnTo>
                    <a:lnTo>
                      <a:pt x="24" y="1478"/>
                    </a:lnTo>
                    <a:lnTo>
                      <a:pt x="30" y="1488"/>
                    </a:lnTo>
                    <a:lnTo>
                      <a:pt x="38" y="1497"/>
                    </a:lnTo>
                    <a:lnTo>
                      <a:pt x="45" y="1506"/>
                    </a:lnTo>
                    <a:lnTo>
                      <a:pt x="54" y="1514"/>
                    </a:lnTo>
                    <a:lnTo>
                      <a:pt x="66" y="1521"/>
                    </a:lnTo>
                    <a:lnTo>
                      <a:pt x="66" y="1521"/>
                    </a:lnTo>
                    <a:lnTo>
                      <a:pt x="90" y="1534"/>
                    </a:lnTo>
                    <a:lnTo>
                      <a:pt x="116" y="1544"/>
                    </a:lnTo>
                    <a:lnTo>
                      <a:pt x="138" y="1549"/>
                    </a:lnTo>
                    <a:lnTo>
                      <a:pt x="163" y="1551"/>
                    </a:lnTo>
                    <a:lnTo>
                      <a:pt x="183" y="1549"/>
                    </a:lnTo>
                    <a:lnTo>
                      <a:pt x="204" y="1546"/>
                    </a:lnTo>
                    <a:lnTo>
                      <a:pt x="224" y="1542"/>
                    </a:lnTo>
                    <a:lnTo>
                      <a:pt x="241" y="1534"/>
                    </a:lnTo>
                    <a:lnTo>
                      <a:pt x="258" y="1527"/>
                    </a:lnTo>
                    <a:lnTo>
                      <a:pt x="271" y="1518"/>
                    </a:lnTo>
                    <a:lnTo>
                      <a:pt x="295" y="1501"/>
                    </a:lnTo>
                    <a:lnTo>
                      <a:pt x="308" y="1488"/>
                    </a:lnTo>
                    <a:lnTo>
                      <a:pt x="314" y="1484"/>
                    </a:lnTo>
                    <a:lnTo>
                      <a:pt x="314" y="1484"/>
                    </a:lnTo>
                    <a:lnTo>
                      <a:pt x="308" y="1549"/>
                    </a:lnTo>
                    <a:lnTo>
                      <a:pt x="301" y="1633"/>
                    </a:lnTo>
                    <a:lnTo>
                      <a:pt x="293" y="1753"/>
                    </a:lnTo>
                    <a:lnTo>
                      <a:pt x="286" y="1908"/>
                    </a:lnTo>
                    <a:lnTo>
                      <a:pt x="280" y="2100"/>
                    </a:lnTo>
                    <a:lnTo>
                      <a:pt x="276" y="2329"/>
                    </a:lnTo>
                    <a:lnTo>
                      <a:pt x="274" y="2600"/>
                    </a:lnTo>
                    <a:lnTo>
                      <a:pt x="274" y="2600"/>
                    </a:lnTo>
                    <a:lnTo>
                      <a:pt x="261" y="2600"/>
                    </a:lnTo>
                    <a:lnTo>
                      <a:pt x="230" y="2606"/>
                    </a:lnTo>
                    <a:lnTo>
                      <a:pt x="209" y="2609"/>
                    </a:lnTo>
                    <a:lnTo>
                      <a:pt x="187" y="2615"/>
                    </a:lnTo>
                    <a:lnTo>
                      <a:pt x="163" y="2624"/>
                    </a:lnTo>
                    <a:lnTo>
                      <a:pt x="138" y="2634"/>
                    </a:lnTo>
                    <a:lnTo>
                      <a:pt x="114" y="2647"/>
                    </a:lnTo>
                    <a:lnTo>
                      <a:pt x="92" y="2662"/>
                    </a:lnTo>
                    <a:lnTo>
                      <a:pt x="82" y="2671"/>
                    </a:lnTo>
                    <a:lnTo>
                      <a:pt x="73" y="2680"/>
                    </a:lnTo>
                    <a:lnTo>
                      <a:pt x="66" y="2690"/>
                    </a:lnTo>
                    <a:lnTo>
                      <a:pt x="58" y="2701"/>
                    </a:lnTo>
                    <a:lnTo>
                      <a:pt x="51" y="2714"/>
                    </a:lnTo>
                    <a:lnTo>
                      <a:pt x="47" y="2727"/>
                    </a:lnTo>
                    <a:lnTo>
                      <a:pt x="43" y="2742"/>
                    </a:lnTo>
                    <a:lnTo>
                      <a:pt x="41" y="2757"/>
                    </a:lnTo>
                    <a:lnTo>
                      <a:pt x="41" y="2772"/>
                    </a:lnTo>
                    <a:lnTo>
                      <a:pt x="41" y="2788"/>
                    </a:lnTo>
                    <a:lnTo>
                      <a:pt x="45" y="2807"/>
                    </a:lnTo>
                    <a:lnTo>
                      <a:pt x="51" y="2826"/>
                    </a:lnTo>
                    <a:lnTo>
                      <a:pt x="51" y="2826"/>
                    </a:lnTo>
                    <a:lnTo>
                      <a:pt x="51" y="2830"/>
                    </a:lnTo>
                    <a:lnTo>
                      <a:pt x="56" y="2839"/>
                    </a:lnTo>
                    <a:lnTo>
                      <a:pt x="66" y="2850"/>
                    </a:lnTo>
                    <a:lnTo>
                      <a:pt x="75" y="2858"/>
                    </a:lnTo>
                    <a:lnTo>
                      <a:pt x="84" y="2865"/>
                    </a:lnTo>
                    <a:lnTo>
                      <a:pt x="99" y="2872"/>
                    </a:lnTo>
                    <a:lnTo>
                      <a:pt x="116" y="2880"/>
                    </a:lnTo>
                    <a:lnTo>
                      <a:pt x="135" y="2886"/>
                    </a:lnTo>
                    <a:lnTo>
                      <a:pt x="159" y="2891"/>
                    </a:lnTo>
                    <a:lnTo>
                      <a:pt x="187" y="2897"/>
                    </a:lnTo>
                    <a:lnTo>
                      <a:pt x="219" y="2900"/>
                    </a:lnTo>
                    <a:lnTo>
                      <a:pt x="256" y="2902"/>
                    </a:lnTo>
                    <a:lnTo>
                      <a:pt x="297" y="2904"/>
                    </a:lnTo>
                    <a:lnTo>
                      <a:pt x="297" y="2904"/>
                    </a:lnTo>
                    <a:lnTo>
                      <a:pt x="340" y="2902"/>
                    </a:lnTo>
                    <a:lnTo>
                      <a:pt x="375" y="2900"/>
                    </a:lnTo>
                    <a:lnTo>
                      <a:pt x="407" y="2895"/>
                    </a:lnTo>
                    <a:lnTo>
                      <a:pt x="435" y="2889"/>
                    </a:lnTo>
                    <a:lnTo>
                      <a:pt x="459" y="2880"/>
                    </a:lnTo>
                    <a:lnTo>
                      <a:pt x="478" y="2871"/>
                    </a:lnTo>
                    <a:lnTo>
                      <a:pt x="495" y="2861"/>
                    </a:lnTo>
                    <a:lnTo>
                      <a:pt x="508" y="2848"/>
                    </a:lnTo>
                    <a:lnTo>
                      <a:pt x="519" y="2835"/>
                    </a:lnTo>
                    <a:lnTo>
                      <a:pt x="528" y="2820"/>
                    </a:lnTo>
                    <a:lnTo>
                      <a:pt x="536" y="2805"/>
                    </a:lnTo>
                    <a:lnTo>
                      <a:pt x="541" y="2788"/>
                    </a:lnTo>
                    <a:lnTo>
                      <a:pt x="549" y="2751"/>
                    </a:lnTo>
                    <a:lnTo>
                      <a:pt x="556" y="2712"/>
                    </a:lnTo>
                    <a:lnTo>
                      <a:pt x="588" y="2712"/>
                    </a:lnTo>
                    <a:lnTo>
                      <a:pt x="588" y="2712"/>
                    </a:lnTo>
                    <a:lnTo>
                      <a:pt x="590" y="2719"/>
                    </a:lnTo>
                    <a:lnTo>
                      <a:pt x="592" y="2738"/>
                    </a:lnTo>
                    <a:lnTo>
                      <a:pt x="599" y="2764"/>
                    </a:lnTo>
                    <a:lnTo>
                      <a:pt x="605" y="2779"/>
                    </a:lnTo>
                    <a:lnTo>
                      <a:pt x="610" y="2794"/>
                    </a:lnTo>
                    <a:lnTo>
                      <a:pt x="620" y="2809"/>
                    </a:lnTo>
                    <a:lnTo>
                      <a:pt x="629" y="2824"/>
                    </a:lnTo>
                    <a:lnTo>
                      <a:pt x="640" y="2839"/>
                    </a:lnTo>
                    <a:lnTo>
                      <a:pt x="653" y="2850"/>
                    </a:lnTo>
                    <a:lnTo>
                      <a:pt x="670" y="2861"/>
                    </a:lnTo>
                    <a:lnTo>
                      <a:pt x="687" y="2871"/>
                    </a:lnTo>
                    <a:lnTo>
                      <a:pt x="707" y="2874"/>
                    </a:lnTo>
                    <a:lnTo>
                      <a:pt x="732" y="2876"/>
                    </a:lnTo>
                    <a:lnTo>
                      <a:pt x="732" y="2876"/>
                    </a:lnTo>
                    <a:lnTo>
                      <a:pt x="786" y="2878"/>
                    </a:lnTo>
                    <a:lnTo>
                      <a:pt x="847" y="2882"/>
                    </a:lnTo>
                    <a:lnTo>
                      <a:pt x="913" y="2884"/>
                    </a:lnTo>
                    <a:lnTo>
                      <a:pt x="944" y="2882"/>
                    </a:lnTo>
                    <a:lnTo>
                      <a:pt x="976" y="2880"/>
                    </a:lnTo>
                    <a:lnTo>
                      <a:pt x="1006" y="2876"/>
                    </a:lnTo>
                    <a:lnTo>
                      <a:pt x="1032" y="2871"/>
                    </a:lnTo>
                    <a:lnTo>
                      <a:pt x="1054" y="2861"/>
                    </a:lnTo>
                    <a:lnTo>
                      <a:pt x="1066" y="2856"/>
                    </a:lnTo>
                    <a:lnTo>
                      <a:pt x="1073" y="2850"/>
                    </a:lnTo>
                    <a:lnTo>
                      <a:pt x="1082" y="2843"/>
                    </a:lnTo>
                    <a:lnTo>
                      <a:pt x="1088" y="2835"/>
                    </a:lnTo>
                    <a:lnTo>
                      <a:pt x="1094" y="2826"/>
                    </a:lnTo>
                    <a:lnTo>
                      <a:pt x="1099" y="2816"/>
                    </a:lnTo>
                    <a:lnTo>
                      <a:pt x="1101" y="2805"/>
                    </a:lnTo>
                    <a:lnTo>
                      <a:pt x="1101" y="2794"/>
                    </a:lnTo>
                    <a:lnTo>
                      <a:pt x="1101" y="2781"/>
                    </a:lnTo>
                    <a:lnTo>
                      <a:pt x="1099" y="2768"/>
                    </a:lnTo>
                    <a:lnTo>
                      <a:pt x="1099" y="2768"/>
                    </a:lnTo>
                    <a:lnTo>
                      <a:pt x="1092" y="2740"/>
                    </a:lnTo>
                    <a:lnTo>
                      <a:pt x="1084" y="2718"/>
                    </a:lnTo>
                    <a:lnTo>
                      <a:pt x="1075" y="2697"/>
                    </a:lnTo>
                    <a:lnTo>
                      <a:pt x="1064" y="2678"/>
                    </a:lnTo>
                    <a:lnTo>
                      <a:pt x="1053" y="2663"/>
                    </a:lnTo>
                    <a:lnTo>
                      <a:pt x="1040" y="2650"/>
                    </a:lnTo>
                    <a:lnTo>
                      <a:pt x="1025" y="2639"/>
                    </a:lnTo>
                    <a:lnTo>
                      <a:pt x="1010" y="2630"/>
                    </a:lnTo>
                    <a:lnTo>
                      <a:pt x="993" y="2621"/>
                    </a:lnTo>
                    <a:lnTo>
                      <a:pt x="974" y="2615"/>
                    </a:lnTo>
                    <a:lnTo>
                      <a:pt x="933" y="2604"/>
                    </a:lnTo>
                    <a:lnTo>
                      <a:pt x="834" y="2581"/>
                    </a:lnTo>
                    <a:lnTo>
                      <a:pt x="834" y="2581"/>
                    </a:lnTo>
                    <a:close/>
                    <a:moveTo>
                      <a:pt x="332" y="1396"/>
                    </a:moveTo>
                    <a:lnTo>
                      <a:pt x="332" y="1396"/>
                    </a:lnTo>
                    <a:lnTo>
                      <a:pt x="330" y="1346"/>
                    </a:lnTo>
                    <a:lnTo>
                      <a:pt x="327" y="1299"/>
                    </a:lnTo>
                    <a:lnTo>
                      <a:pt x="321" y="1254"/>
                    </a:lnTo>
                    <a:lnTo>
                      <a:pt x="314" y="1217"/>
                    </a:lnTo>
                    <a:lnTo>
                      <a:pt x="301" y="1161"/>
                    </a:lnTo>
                    <a:lnTo>
                      <a:pt x="295" y="1141"/>
                    </a:lnTo>
                    <a:lnTo>
                      <a:pt x="295" y="1141"/>
                    </a:lnTo>
                    <a:lnTo>
                      <a:pt x="302" y="1139"/>
                    </a:lnTo>
                    <a:lnTo>
                      <a:pt x="314" y="1133"/>
                    </a:lnTo>
                    <a:lnTo>
                      <a:pt x="338" y="1120"/>
                    </a:lnTo>
                    <a:lnTo>
                      <a:pt x="368" y="1101"/>
                    </a:lnTo>
                    <a:lnTo>
                      <a:pt x="398" y="1081"/>
                    </a:lnTo>
                    <a:lnTo>
                      <a:pt x="452" y="1045"/>
                    </a:lnTo>
                    <a:lnTo>
                      <a:pt x="474" y="1029"/>
                    </a:lnTo>
                    <a:lnTo>
                      <a:pt x="474" y="1029"/>
                    </a:lnTo>
                    <a:lnTo>
                      <a:pt x="442" y="1096"/>
                    </a:lnTo>
                    <a:lnTo>
                      <a:pt x="414" y="1161"/>
                    </a:lnTo>
                    <a:lnTo>
                      <a:pt x="390" y="1223"/>
                    </a:lnTo>
                    <a:lnTo>
                      <a:pt x="370" y="1279"/>
                    </a:lnTo>
                    <a:lnTo>
                      <a:pt x="342" y="1365"/>
                    </a:lnTo>
                    <a:lnTo>
                      <a:pt x="332" y="1396"/>
                    </a:lnTo>
                    <a:lnTo>
                      <a:pt x="332" y="1396"/>
                    </a:lnTo>
                    <a:close/>
                    <a:moveTo>
                      <a:pt x="601" y="2667"/>
                    </a:moveTo>
                    <a:lnTo>
                      <a:pt x="521" y="2667"/>
                    </a:lnTo>
                    <a:lnTo>
                      <a:pt x="521" y="2667"/>
                    </a:lnTo>
                    <a:lnTo>
                      <a:pt x="513" y="2566"/>
                    </a:lnTo>
                    <a:lnTo>
                      <a:pt x="506" y="2462"/>
                    </a:lnTo>
                    <a:lnTo>
                      <a:pt x="502" y="2342"/>
                    </a:lnTo>
                    <a:lnTo>
                      <a:pt x="502" y="2283"/>
                    </a:lnTo>
                    <a:lnTo>
                      <a:pt x="504" y="2223"/>
                    </a:lnTo>
                    <a:lnTo>
                      <a:pt x="508" y="2167"/>
                    </a:lnTo>
                    <a:lnTo>
                      <a:pt x="513" y="2117"/>
                    </a:lnTo>
                    <a:lnTo>
                      <a:pt x="517" y="2094"/>
                    </a:lnTo>
                    <a:lnTo>
                      <a:pt x="521" y="2074"/>
                    </a:lnTo>
                    <a:lnTo>
                      <a:pt x="526" y="2055"/>
                    </a:lnTo>
                    <a:lnTo>
                      <a:pt x="532" y="2040"/>
                    </a:lnTo>
                    <a:lnTo>
                      <a:pt x="539" y="2027"/>
                    </a:lnTo>
                    <a:lnTo>
                      <a:pt x="547" y="2018"/>
                    </a:lnTo>
                    <a:lnTo>
                      <a:pt x="556" y="2010"/>
                    </a:lnTo>
                    <a:lnTo>
                      <a:pt x="566" y="2007"/>
                    </a:lnTo>
                    <a:lnTo>
                      <a:pt x="566" y="2007"/>
                    </a:lnTo>
                    <a:lnTo>
                      <a:pt x="569" y="2007"/>
                    </a:lnTo>
                    <a:lnTo>
                      <a:pt x="573" y="2008"/>
                    </a:lnTo>
                    <a:lnTo>
                      <a:pt x="579" y="2012"/>
                    </a:lnTo>
                    <a:lnTo>
                      <a:pt x="584" y="2020"/>
                    </a:lnTo>
                    <a:lnTo>
                      <a:pt x="592" y="2033"/>
                    </a:lnTo>
                    <a:lnTo>
                      <a:pt x="597" y="2049"/>
                    </a:lnTo>
                    <a:lnTo>
                      <a:pt x="603" y="2076"/>
                    </a:lnTo>
                    <a:lnTo>
                      <a:pt x="609" y="2109"/>
                    </a:lnTo>
                    <a:lnTo>
                      <a:pt x="614" y="2152"/>
                    </a:lnTo>
                    <a:lnTo>
                      <a:pt x="616" y="2204"/>
                    </a:lnTo>
                    <a:lnTo>
                      <a:pt x="618" y="2270"/>
                    </a:lnTo>
                    <a:lnTo>
                      <a:pt x="618" y="2346"/>
                    </a:lnTo>
                    <a:lnTo>
                      <a:pt x="614" y="2438"/>
                    </a:lnTo>
                    <a:lnTo>
                      <a:pt x="610" y="2544"/>
                    </a:lnTo>
                    <a:lnTo>
                      <a:pt x="601" y="2667"/>
                    </a:lnTo>
                    <a:lnTo>
                      <a:pt x="601" y="2667"/>
                    </a:lnTo>
                    <a:close/>
                    <a:moveTo>
                      <a:pt x="737" y="1335"/>
                    </a:moveTo>
                    <a:lnTo>
                      <a:pt x="737" y="1335"/>
                    </a:lnTo>
                    <a:lnTo>
                      <a:pt x="765" y="1340"/>
                    </a:lnTo>
                    <a:lnTo>
                      <a:pt x="791" y="1348"/>
                    </a:lnTo>
                    <a:lnTo>
                      <a:pt x="814" y="1355"/>
                    </a:lnTo>
                    <a:lnTo>
                      <a:pt x="834" y="1365"/>
                    </a:lnTo>
                    <a:lnTo>
                      <a:pt x="851" y="1372"/>
                    </a:lnTo>
                    <a:lnTo>
                      <a:pt x="868" y="1381"/>
                    </a:lnTo>
                    <a:lnTo>
                      <a:pt x="881" y="1393"/>
                    </a:lnTo>
                    <a:lnTo>
                      <a:pt x="892" y="1402"/>
                    </a:lnTo>
                    <a:lnTo>
                      <a:pt x="907" y="1419"/>
                    </a:lnTo>
                    <a:lnTo>
                      <a:pt x="918" y="1434"/>
                    </a:lnTo>
                    <a:lnTo>
                      <a:pt x="924" y="1443"/>
                    </a:lnTo>
                    <a:lnTo>
                      <a:pt x="926" y="1447"/>
                    </a:lnTo>
                    <a:lnTo>
                      <a:pt x="926" y="1447"/>
                    </a:lnTo>
                    <a:lnTo>
                      <a:pt x="929" y="1460"/>
                    </a:lnTo>
                    <a:lnTo>
                      <a:pt x="933" y="1473"/>
                    </a:lnTo>
                    <a:lnTo>
                      <a:pt x="935" y="1484"/>
                    </a:lnTo>
                    <a:lnTo>
                      <a:pt x="937" y="1495"/>
                    </a:lnTo>
                    <a:lnTo>
                      <a:pt x="935" y="1505"/>
                    </a:lnTo>
                    <a:lnTo>
                      <a:pt x="935" y="1516"/>
                    </a:lnTo>
                    <a:lnTo>
                      <a:pt x="928" y="1534"/>
                    </a:lnTo>
                    <a:lnTo>
                      <a:pt x="918" y="1551"/>
                    </a:lnTo>
                    <a:lnTo>
                      <a:pt x="907" y="1564"/>
                    </a:lnTo>
                    <a:lnTo>
                      <a:pt x="892" y="1577"/>
                    </a:lnTo>
                    <a:lnTo>
                      <a:pt x="877" y="1589"/>
                    </a:lnTo>
                    <a:lnTo>
                      <a:pt x="860" y="1598"/>
                    </a:lnTo>
                    <a:lnTo>
                      <a:pt x="844" y="1607"/>
                    </a:lnTo>
                    <a:lnTo>
                      <a:pt x="814" y="1618"/>
                    </a:lnTo>
                    <a:lnTo>
                      <a:pt x="793" y="1624"/>
                    </a:lnTo>
                    <a:lnTo>
                      <a:pt x="784" y="1628"/>
                    </a:lnTo>
                    <a:lnTo>
                      <a:pt x="737" y="1335"/>
                    </a:lnTo>
                    <a:close/>
                  </a:path>
                </a:pathLst>
              </a:custGeom>
              <a:solidFill>
                <a:schemeClr val="accent2"/>
              </a:solidFill>
              <a:ln w="9525">
                <a:solidFill>
                  <a:srgbClr val="000000"/>
                </a:solidFill>
                <a:round/>
              </a:ln>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Shape 53"/>
              <p:cNvSpPr/>
              <p:nvPr/>
            </p:nvSpPr>
            <p:spPr bwMode="auto">
              <a:xfrm>
                <a:off x="5310189" y="1930400"/>
                <a:ext cx="995363" cy="2374900"/>
              </a:xfrm>
              <a:custGeom>
                <a:avLst/>
                <a:gdLst>
                  <a:gd name="T0" fmla="*/ 1168 w 1256"/>
                  <a:gd name="T1" fmla="*/ 347 h 2991"/>
                  <a:gd name="T2" fmla="*/ 907 w 1256"/>
                  <a:gd name="T3" fmla="*/ 61 h 2991"/>
                  <a:gd name="T4" fmla="*/ 562 w 1256"/>
                  <a:gd name="T5" fmla="*/ 5 h 2991"/>
                  <a:gd name="T6" fmla="*/ 222 w 1256"/>
                  <a:gd name="T7" fmla="*/ 179 h 2991"/>
                  <a:gd name="T8" fmla="*/ 47 w 1256"/>
                  <a:gd name="T9" fmla="*/ 524 h 2991"/>
                  <a:gd name="T10" fmla="*/ 39 w 1256"/>
                  <a:gd name="T11" fmla="*/ 860 h 2991"/>
                  <a:gd name="T12" fmla="*/ 54 w 1256"/>
                  <a:gd name="T13" fmla="*/ 1151 h 2991"/>
                  <a:gd name="T14" fmla="*/ 15 w 1256"/>
                  <a:gd name="T15" fmla="*/ 1508 h 2991"/>
                  <a:gd name="T16" fmla="*/ 183 w 1256"/>
                  <a:gd name="T17" fmla="*/ 1638 h 2991"/>
                  <a:gd name="T18" fmla="*/ 295 w 1256"/>
                  <a:gd name="T19" fmla="*/ 1717 h 2991"/>
                  <a:gd name="T20" fmla="*/ 125 w 1256"/>
                  <a:gd name="T21" fmla="*/ 2661 h 2991"/>
                  <a:gd name="T22" fmla="*/ 47 w 1256"/>
                  <a:gd name="T23" fmla="*/ 2881 h 2991"/>
                  <a:gd name="T24" fmla="*/ 338 w 1256"/>
                  <a:gd name="T25" fmla="*/ 2991 h 2991"/>
                  <a:gd name="T26" fmla="*/ 605 w 1256"/>
                  <a:gd name="T27" fmla="*/ 2870 h 2991"/>
                  <a:gd name="T28" fmla="*/ 717 w 1256"/>
                  <a:gd name="T29" fmla="*/ 2960 h 2991"/>
                  <a:gd name="T30" fmla="*/ 1135 w 1256"/>
                  <a:gd name="T31" fmla="*/ 2948 h 2991"/>
                  <a:gd name="T32" fmla="*/ 1149 w 1256"/>
                  <a:gd name="T33" fmla="*/ 2715 h 2991"/>
                  <a:gd name="T34" fmla="*/ 896 w 1256"/>
                  <a:gd name="T35" fmla="*/ 1987 h 2991"/>
                  <a:gd name="T36" fmla="*/ 1148 w 1256"/>
                  <a:gd name="T37" fmla="*/ 1814 h 2991"/>
                  <a:gd name="T38" fmla="*/ 1256 w 1256"/>
                  <a:gd name="T39" fmla="*/ 1545 h 2991"/>
                  <a:gd name="T40" fmla="*/ 1034 w 1256"/>
                  <a:gd name="T41" fmla="*/ 1183 h 2991"/>
                  <a:gd name="T42" fmla="*/ 1082 w 1256"/>
                  <a:gd name="T43" fmla="*/ 995 h 2991"/>
                  <a:gd name="T44" fmla="*/ 1228 w 1256"/>
                  <a:gd name="T45" fmla="*/ 694 h 2991"/>
                  <a:gd name="T46" fmla="*/ 659 w 1256"/>
                  <a:gd name="T47" fmla="*/ 1077 h 2991"/>
                  <a:gd name="T48" fmla="*/ 692 w 1256"/>
                  <a:gd name="T49" fmla="*/ 1168 h 2991"/>
                  <a:gd name="T50" fmla="*/ 1036 w 1256"/>
                  <a:gd name="T51" fmla="*/ 1291 h 2991"/>
                  <a:gd name="T52" fmla="*/ 1170 w 1256"/>
                  <a:gd name="T53" fmla="*/ 1582 h 2991"/>
                  <a:gd name="T54" fmla="*/ 896 w 1256"/>
                  <a:gd name="T55" fmla="*/ 1868 h 2991"/>
                  <a:gd name="T56" fmla="*/ 812 w 1256"/>
                  <a:gd name="T57" fmla="*/ 1991 h 2991"/>
                  <a:gd name="T58" fmla="*/ 950 w 1256"/>
                  <a:gd name="T59" fmla="*/ 2683 h 2991"/>
                  <a:gd name="T60" fmla="*/ 1095 w 1256"/>
                  <a:gd name="T61" fmla="*/ 2838 h 2991"/>
                  <a:gd name="T62" fmla="*/ 789 w 1256"/>
                  <a:gd name="T63" fmla="*/ 2889 h 2991"/>
                  <a:gd name="T64" fmla="*/ 681 w 1256"/>
                  <a:gd name="T65" fmla="*/ 2726 h 2991"/>
                  <a:gd name="T66" fmla="*/ 677 w 1256"/>
                  <a:gd name="T67" fmla="*/ 2073 h 2991"/>
                  <a:gd name="T68" fmla="*/ 575 w 1256"/>
                  <a:gd name="T69" fmla="*/ 2000 h 2991"/>
                  <a:gd name="T70" fmla="*/ 498 w 1256"/>
                  <a:gd name="T71" fmla="*/ 2542 h 2991"/>
                  <a:gd name="T72" fmla="*/ 500 w 1256"/>
                  <a:gd name="T73" fmla="*/ 2892 h 2991"/>
                  <a:gd name="T74" fmla="*/ 131 w 1256"/>
                  <a:gd name="T75" fmla="*/ 2864 h 2991"/>
                  <a:gd name="T76" fmla="*/ 237 w 1256"/>
                  <a:gd name="T77" fmla="*/ 2708 h 2991"/>
                  <a:gd name="T78" fmla="*/ 360 w 1256"/>
                  <a:gd name="T79" fmla="*/ 2667 h 2991"/>
                  <a:gd name="T80" fmla="*/ 429 w 1256"/>
                  <a:gd name="T81" fmla="*/ 1403 h 2991"/>
                  <a:gd name="T82" fmla="*/ 567 w 1256"/>
                  <a:gd name="T83" fmla="*/ 1116 h 2991"/>
                  <a:gd name="T84" fmla="*/ 504 w 1256"/>
                  <a:gd name="T85" fmla="*/ 983 h 2991"/>
                  <a:gd name="T86" fmla="*/ 308 w 1256"/>
                  <a:gd name="T87" fmla="*/ 750 h 2991"/>
                  <a:gd name="T88" fmla="*/ 123 w 1256"/>
                  <a:gd name="T89" fmla="*/ 616 h 2991"/>
                  <a:gd name="T90" fmla="*/ 297 w 1256"/>
                  <a:gd name="T91" fmla="*/ 222 h 2991"/>
                  <a:gd name="T92" fmla="*/ 674 w 1256"/>
                  <a:gd name="T93" fmla="*/ 84 h 2991"/>
                  <a:gd name="T94" fmla="*/ 972 w 1256"/>
                  <a:gd name="T95" fmla="*/ 213 h 2991"/>
                  <a:gd name="T96" fmla="*/ 1133 w 1256"/>
                  <a:gd name="T97" fmla="*/ 506 h 2991"/>
                  <a:gd name="T98" fmla="*/ 1110 w 1256"/>
                  <a:gd name="T99" fmla="*/ 815 h 2991"/>
                  <a:gd name="T100" fmla="*/ 899 w 1256"/>
                  <a:gd name="T101" fmla="*/ 1004 h 2991"/>
                  <a:gd name="T102" fmla="*/ 282 w 1256"/>
                  <a:gd name="T103" fmla="*/ 1498 h 2991"/>
                  <a:gd name="T104" fmla="*/ 136 w 1256"/>
                  <a:gd name="T105" fmla="*/ 1538 h 2991"/>
                  <a:gd name="T106" fmla="*/ 105 w 1256"/>
                  <a:gd name="T107" fmla="*/ 1364 h 2991"/>
                  <a:gd name="T108" fmla="*/ 101 w 1256"/>
                  <a:gd name="T109" fmla="*/ 1073 h 2991"/>
                  <a:gd name="T110" fmla="*/ 134 w 1256"/>
                  <a:gd name="T111" fmla="*/ 875 h 2991"/>
                  <a:gd name="T112" fmla="*/ 308 w 1256"/>
                  <a:gd name="T113" fmla="*/ 838 h 2991"/>
                  <a:gd name="T114" fmla="*/ 418 w 1256"/>
                  <a:gd name="T115" fmla="*/ 1015 h 2991"/>
                  <a:gd name="T116" fmla="*/ 313 w 1256"/>
                  <a:gd name="T117" fmla="*/ 1153 h 2991"/>
                  <a:gd name="T118" fmla="*/ 427 w 1256"/>
                  <a:gd name="T119" fmla="*/ 1176 h 2991"/>
                  <a:gd name="T120" fmla="*/ 593 w 1256"/>
                  <a:gd name="T121" fmla="*/ 2670 h 2991"/>
                  <a:gd name="T122" fmla="*/ 610 w 1256"/>
                  <a:gd name="T123" fmla="*/ 2381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6" h="2991">
                    <a:moveTo>
                      <a:pt x="1228" y="694"/>
                    </a:moveTo>
                    <a:lnTo>
                      <a:pt x="1228" y="694"/>
                    </a:lnTo>
                    <a:lnTo>
                      <a:pt x="1230" y="664"/>
                    </a:lnTo>
                    <a:lnTo>
                      <a:pt x="1230" y="634"/>
                    </a:lnTo>
                    <a:lnTo>
                      <a:pt x="1230" y="605"/>
                    </a:lnTo>
                    <a:lnTo>
                      <a:pt x="1228" y="575"/>
                    </a:lnTo>
                    <a:lnTo>
                      <a:pt x="1226" y="547"/>
                    </a:lnTo>
                    <a:lnTo>
                      <a:pt x="1220" y="517"/>
                    </a:lnTo>
                    <a:lnTo>
                      <a:pt x="1215" y="487"/>
                    </a:lnTo>
                    <a:lnTo>
                      <a:pt x="1209" y="459"/>
                    </a:lnTo>
                    <a:lnTo>
                      <a:pt x="1200" y="431"/>
                    </a:lnTo>
                    <a:lnTo>
                      <a:pt x="1190" y="401"/>
                    </a:lnTo>
                    <a:lnTo>
                      <a:pt x="1181" y="375"/>
                    </a:lnTo>
                    <a:lnTo>
                      <a:pt x="1168" y="347"/>
                    </a:lnTo>
                    <a:lnTo>
                      <a:pt x="1155" y="321"/>
                    </a:lnTo>
                    <a:lnTo>
                      <a:pt x="1142" y="295"/>
                    </a:lnTo>
                    <a:lnTo>
                      <a:pt x="1127" y="269"/>
                    </a:lnTo>
                    <a:lnTo>
                      <a:pt x="1110" y="244"/>
                    </a:lnTo>
                    <a:lnTo>
                      <a:pt x="1110" y="244"/>
                    </a:lnTo>
                    <a:lnTo>
                      <a:pt x="1092" y="218"/>
                    </a:lnTo>
                    <a:lnTo>
                      <a:pt x="1071" y="194"/>
                    </a:lnTo>
                    <a:lnTo>
                      <a:pt x="1051" y="172"/>
                    </a:lnTo>
                    <a:lnTo>
                      <a:pt x="1030" y="149"/>
                    </a:lnTo>
                    <a:lnTo>
                      <a:pt x="1006" y="131"/>
                    </a:lnTo>
                    <a:lnTo>
                      <a:pt x="983" y="110"/>
                    </a:lnTo>
                    <a:lnTo>
                      <a:pt x="959" y="93"/>
                    </a:lnTo>
                    <a:lnTo>
                      <a:pt x="933" y="76"/>
                    </a:lnTo>
                    <a:lnTo>
                      <a:pt x="907" y="61"/>
                    </a:lnTo>
                    <a:lnTo>
                      <a:pt x="881" y="48"/>
                    </a:lnTo>
                    <a:lnTo>
                      <a:pt x="853" y="37"/>
                    </a:lnTo>
                    <a:lnTo>
                      <a:pt x="825" y="28"/>
                    </a:lnTo>
                    <a:lnTo>
                      <a:pt x="797" y="19"/>
                    </a:lnTo>
                    <a:lnTo>
                      <a:pt x="767" y="11"/>
                    </a:lnTo>
                    <a:lnTo>
                      <a:pt x="737" y="5"/>
                    </a:lnTo>
                    <a:lnTo>
                      <a:pt x="707" y="2"/>
                    </a:lnTo>
                    <a:lnTo>
                      <a:pt x="707" y="2"/>
                    </a:lnTo>
                    <a:lnTo>
                      <a:pt x="677" y="0"/>
                    </a:lnTo>
                    <a:lnTo>
                      <a:pt x="648" y="0"/>
                    </a:lnTo>
                    <a:lnTo>
                      <a:pt x="648" y="0"/>
                    </a:lnTo>
                    <a:lnTo>
                      <a:pt x="620" y="0"/>
                    </a:lnTo>
                    <a:lnTo>
                      <a:pt x="590" y="2"/>
                    </a:lnTo>
                    <a:lnTo>
                      <a:pt x="562" y="5"/>
                    </a:lnTo>
                    <a:lnTo>
                      <a:pt x="534" y="11"/>
                    </a:lnTo>
                    <a:lnTo>
                      <a:pt x="508" y="17"/>
                    </a:lnTo>
                    <a:lnTo>
                      <a:pt x="480" y="24"/>
                    </a:lnTo>
                    <a:lnTo>
                      <a:pt x="453" y="32"/>
                    </a:lnTo>
                    <a:lnTo>
                      <a:pt x="427" y="43"/>
                    </a:lnTo>
                    <a:lnTo>
                      <a:pt x="401" y="54"/>
                    </a:lnTo>
                    <a:lnTo>
                      <a:pt x="377" y="65"/>
                    </a:lnTo>
                    <a:lnTo>
                      <a:pt x="353" y="78"/>
                    </a:lnTo>
                    <a:lnTo>
                      <a:pt x="328" y="93"/>
                    </a:lnTo>
                    <a:lnTo>
                      <a:pt x="306" y="108"/>
                    </a:lnTo>
                    <a:lnTo>
                      <a:pt x="284" y="125"/>
                    </a:lnTo>
                    <a:lnTo>
                      <a:pt x="261" y="142"/>
                    </a:lnTo>
                    <a:lnTo>
                      <a:pt x="241" y="160"/>
                    </a:lnTo>
                    <a:lnTo>
                      <a:pt x="222" y="179"/>
                    </a:lnTo>
                    <a:lnTo>
                      <a:pt x="202" y="200"/>
                    </a:lnTo>
                    <a:lnTo>
                      <a:pt x="185" y="220"/>
                    </a:lnTo>
                    <a:lnTo>
                      <a:pt x="166" y="242"/>
                    </a:lnTo>
                    <a:lnTo>
                      <a:pt x="149" y="265"/>
                    </a:lnTo>
                    <a:lnTo>
                      <a:pt x="134" y="287"/>
                    </a:lnTo>
                    <a:lnTo>
                      <a:pt x="119" y="312"/>
                    </a:lnTo>
                    <a:lnTo>
                      <a:pt x="106" y="336"/>
                    </a:lnTo>
                    <a:lnTo>
                      <a:pt x="95" y="362"/>
                    </a:lnTo>
                    <a:lnTo>
                      <a:pt x="84" y="388"/>
                    </a:lnTo>
                    <a:lnTo>
                      <a:pt x="73" y="414"/>
                    </a:lnTo>
                    <a:lnTo>
                      <a:pt x="65" y="440"/>
                    </a:lnTo>
                    <a:lnTo>
                      <a:pt x="58" y="468"/>
                    </a:lnTo>
                    <a:lnTo>
                      <a:pt x="50" y="496"/>
                    </a:lnTo>
                    <a:lnTo>
                      <a:pt x="47" y="524"/>
                    </a:lnTo>
                    <a:lnTo>
                      <a:pt x="43" y="554"/>
                    </a:lnTo>
                    <a:lnTo>
                      <a:pt x="43" y="554"/>
                    </a:lnTo>
                    <a:lnTo>
                      <a:pt x="39" y="588"/>
                    </a:lnTo>
                    <a:lnTo>
                      <a:pt x="39" y="623"/>
                    </a:lnTo>
                    <a:lnTo>
                      <a:pt x="41" y="655"/>
                    </a:lnTo>
                    <a:lnTo>
                      <a:pt x="47" y="687"/>
                    </a:lnTo>
                    <a:lnTo>
                      <a:pt x="52" y="718"/>
                    </a:lnTo>
                    <a:lnTo>
                      <a:pt x="62" y="750"/>
                    </a:lnTo>
                    <a:lnTo>
                      <a:pt x="71" y="780"/>
                    </a:lnTo>
                    <a:lnTo>
                      <a:pt x="84" y="808"/>
                    </a:lnTo>
                    <a:lnTo>
                      <a:pt x="84" y="808"/>
                    </a:lnTo>
                    <a:lnTo>
                      <a:pt x="67" y="825"/>
                    </a:lnTo>
                    <a:lnTo>
                      <a:pt x="52" y="842"/>
                    </a:lnTo>
                    <a:lnTo>
                      <a:pt x="39" y="860"/>
                    </a:lnTo>
                    <a:lnTo>
                      <a:pt x="28" y="879"/>
                    </a:lnTo>
                    <a:lnTo>
                      <a:pt x="19" y="899"/>
                    </a:lnTo>
                    <a:lnTo>
                      <a:pt x="11" y="922"/>
                    </a:lnTo>
                    <a:lnTo>
                      <a:pt x="6" y="944"/>
                    </a:lnTo>
                    <a:lnTo>
                      <a:pt x="2" y="967"/>
                    </a:lnTo>
                    <a:lnTo>
                      <a:pt x="2" y="967"/>
                    </a:lnTo>
                    <a:lnTo>
                      <a:pt x="0" y="991"/>
                    </a:lnTo>
                    <a:lnTo>
                      <a:pt x="0" y="1017"/>
                    </a:lnTo>
                    <a:lnTo>
                      <a:pt x="4" y="1041"/>
                    </a:lnTo>
                    <a:lnTo>
                      <a:pt x="9" y="1064"/>
                    </a:lnTo>
                    <a:lnTo>
                      <a:pt x="17" y="1088"/>
                    </a:lnTo>
                    <a:lnTo>
                      <a:pt x="26" y="1110"/>
                    </a:lnTo>
                    <a:lnTo>
                      <a:pt x="39" y="1131"/>
                    </a:lnTo>
                    <a:lnTo>
                      <a:pt x="54" y="1151"/>
                    </a:lnTo>
                    <a:lnTo>
                      <a:pt x="54" y="1151"/>
                    </a:lnTo>
                    <a:lnTo>
                      <a:pt x="73" y="1174"/>
                    </a:lnTo>
                    <a:lnTo>
                      <a:pt x="73" y="1174"/>
                    </a:lnTo>
                    <a:lnTo>
                      <a:pt x="50" y="1248"/>
                    </a:lnTo>
                    <a:lnTo>
                      <a:pt x="50" y="1248"/>
                    </a:lnTo>
                    <a:lnTo>
                      <a:pt x="24" y="1340"/>
                    </a:lnTo>
                    <a:lnTo>
                      <a:pt x="24" y="1340"/>
                    </a:lnTo>
                    <a:lnTo>
                      <a:pt x="19" y="1357"/>
                    </a:lnTo>
                    <a:lnTo>
                      <a:pt x="13" y="1377"/>
                    </a:lnTo>
                    <a:lnTo>
                      <a:pt x="9" y="1403"/>
                    </a:lnTo>
                    <a:lnTo>
                      <a:pt x="7" y="1431"/>
                    </a:lnTo>
                    <a:lnTo>
                      <a:pt x="7" y="1461"/>
                    </a:lnTo>
                    <a:lnTo>
                      <a:pt x="11" y="1493"/>
                    </a:lnTo>
                    <a:lnTo>
                      <a:pt x="15" y="1508"/>
                    </a:lnTo>
                    <a:lnTo>
                      <a:pt x="21" y="1523"/>
                    </a:lnTo>
                    <a:lnTo>
                      <a:pt x="28" y="1539"/>
                    </a:lnTo>
                    <a:lnTo>
                      <a:pt x="35" y="1554"/>
                    </a:lnTo>
                    <a:lnTo>
                      <a:pt x="35" y="1554"/>
                    </a:lnTo>
                    <a:lnTo>
                      <a:pt x="47" y="1569"/>
                    </a:lnTo>
                    <a:lnTo>
                      <a:pt x="58" y="1584"/>
                    </a:lnTo>
                    <a:lnTo>
                      <a:pt x="73" y="1595"/>
                    </a:lnTo>
                    <a:lnTo>
                      <a:pt x="88" y="1607"/>
                    </a:lnTo>
                    <a:lnTo>
                      <a:pt x="105" y="1618"/>
                    </a:lnTo>
                    <a:lnTo>
                      <a:pt x="123" y="1625"/>
                    </a:lnTo>
                    <a:lnTo>
                      <a:pt x="142" y="1631"/>
                    </a:lnTo>
                    <a:lnTo>
                      <a:pt x="164" y="1637"/>
                    </a:lnTo>
                    <a:lnTo>
                      <a:pt x="164" y="1637"/>
                    </a:lnTo>
                    <a:lnTo>
                      <a:pt x="183" y="1638"/>
                    </a:lnTo>
                    <a:lnTo>
                      <a:pt x="202" y="1640"/>
                    </a:lnTo>
                    <a:lnTo>
                      <a:pt x="202" y="1640"/>
                    </a:lnTo>
                    <a:lnTo>
                      <a:pt x="202" y="1640"/>
                    </a:lnTo>
                    <a:lnTo>
                      <a:pt x="216" y="1640"/>
                    </a:lnTo>
                    <a:lnTo>
                      <a:pt x="231" y="1638"/>
                    </a:lnTo>
                    <a:lnTo>
                      <a:pt x="246" y="1635"/>
                    </a:lnTo>
                    <a:lnTo>
                      <a:pt x="259" y="1631"/>
                    </a:lnTo>
                    <a:lnTo>
                      <a:pt x="272" y="1625"/>
                    </a:lnTo>
                    <a:lnTo>
                      <a:pt x="286" y="1618"/>
                    </a:lnTo>
                    <a:lnTo>
                      <a:pt x="297" y="1610"/>
                    </a:lnTo>
                    <a:lnTo>
                      <a:pt x="308" y="1601"/>
                    </a:lnTo>
                    <a:lnTo>
                      <a:pt x="308" y="1601"/>
                    </a:lnTo>
                    <a:lnTo>
                      <a:pt x="300" y="1661"/>
                    </a:lnTo>
                    <a:lnTo>
                      <a:pt x="295" y="1717"/>
                    </a:lnTo>
                    <a:lnTo>
                      <a:pt x="289" y="1814"/>
                    </a:lnTo>
                    <a:lnTo>
                      <a:pt x="287" y="1883"/>
                    </a:lnTo>
                    <a:lnTo>
                      <a:pt x="286" y="1913"/>
                    </a:lnTo>
                    <a:lnTo>
                      <a:pt x="286" y="1913"/>
                    </a:lnTo>
                    <a:lnTo>
                      <a:pt x="282" y="2105"/>
                    </a:lnTo>
                    <a:lnTo>
                      <a:pt x="280" y="2308"/>
                    </a:lnTo>
                    <a:lnTo>
                      <a:pt x="276" y="2618"/>
                    </a:lnTo>
                    <a:lnTo>
                      <a:pt x="276" y="2618"/>
                    </a:lnTo>
                    <a:lnTo>
                      <a:pt x="250" y="2622"/>
                    </a:lnTo>
                    <a:lnTo>
                      <a:pt x="220" y="2626"/>
                    </a:lnTo>
                    <a:lnTo>
                      <a:pt x="187" y="2635"/>
                    </a:lnTo>
                    <a:lnTo>
                      <a:pt x="155" y="2646"/>
                    </a:lnTo>
                    <a:lnTo>
                      <a:pt x="140" y="2652"/>
                    </a:lnTo>
                    <a:lnTo>
                      <a:pt x="125" y="2661"/>
                    </a:lnTo>
                    <a:lnTo>
                      <a:pt x="110" y="2670"/>
                    </a:lnTo>
                    <a:lnTo>
                      <a:pt x="97" y="2680"/>
                    </a:lnTo>
                    <a:lnTo>
                      <a:pt x="84" y="2691"/>
                    </a:lnTo>
                    <a:lnTo>
                      <a:pt x="75" y="2704"/>
                    </a:lnTo>
                    <a:lnTo>
                      <a:pt x="65" y="2719"/>
                    </a:lnTo>
                    <a:lnTo>
                      <a:pt x="58" y="2734"/>
                    </a:lnTo>
                    <a:lnTo>
                      <a:pt x="58" y="2734"/>
                    </a:lnTo>
                    <a:lnTo>
                      <a:pt x="50" y="2754"/>
                    </a:lnTo>
                    <a:lnTo>
                      <a:pt x="45" y="2773"/>
                    </a:lnTo>
                    <a:lnTo>
                      <a:pt x="41" y="2790"/>
                    </a:lnTo>
                    <a:lnTo>
                      <a:pt x="39" y="2805"/>
                    </a:lnTo>
                    <a:lnTo>
                      <a:pt x="37" y="2835"/>
                    </a:lnTo>
                    <a:lnTo>
                      <a:pt x="41" y="2859"/>
                    </a:lnTo>
                    <a:lnTo>
                      <a:pt x="47" y="2881"/>
                    </a:lnTo>
                    <a:lnTo>
                      <a:pt x="54" y="2900"/>
                    </a:lnTo>
                    <a:lnTo>
                      <a:pt x="62" y="2917"/>
                    </a:lnTo>
                    <a:lnTo>
                      <a:pt x="71" y="2932"/>
                    </a:lnTo>
                    <a:lnTo>
                      <a:pt x="75" y="2937"/>
                    </a:lnTo>
                    <a:lnTo>
                      <a:pt x="75" y="2937"/>
                    </a:lnTo>
                    <a:lnTo>
                      <a:pt x="80" y="2945"/>
                    </a:lnTo>
                    <a:lnTo>
                      <a:pt x="88" y="2952"/>
                    </a:lnTo>
                    <a:lnTo>
                      <a:pt x="101" y="2962"/>
                    </a:lnTo>
                    <a:lnTo>
                      <a:pt x="123" y="2969"/>
                    </a:lnTo>
                    <a:lnTo>
                      <a:pt x="155" y="2978"/>
                    </a:lnTo>
                    <a:lnTo>
                      <a:pt x="202" y="2984"/>
                    </a:lnTo>
                    <a:lnTo>
                      <a:pt x="261" y="2990"/>
                    </a:lnTo>
                    <a:lnTo>
                      <a:pt x="338" y="2991"/>
                    </a:lnTo>
                    <a:lnTo>
                      <a:pt x="338" y="2991"/>
                    </a:lnTo>
                    <a:lnTo>
                      <a:pt x="379" y="2991"/>
                    </a:lnTo>
                    <a:lnTo>
                      <a:pt x="429" y="2988"/>
                    </a:lnTo>
                    <a:lnTo>
                      <a:pt x="457" y="2986"/>
                    </a:lnTo>
                    <a:lnTo>
                      <a:pt x="483" y="2982"/>
                    </a:lnTo>
                    <a:lnTo>
                      <a:pt x="508" y="2976"/>
                    </a:lnTo>
                    <a:lnTo>
                      <a:pt x="528" y="2971"/>
                    </a:lnTo>
                    <a:lnTo>
                      <a:pt x="528" y="2971"/>
                    </a:lnTo>
                    <a:lnTo>
                      <a:pt x="547" y="2963"/>
                    </a:lnTo>
                    <a:lnTo>
                      <a:pt x="562" y="2952"/>
                    </a:lnTo>
                    <a:lnTo>
                      <a:pt x="573" y="2939"/>
                    </a:lnTo>
                    <a:lnTo>
                      <a:pt x="584" y="2926"/>
                    </a:lnTo>
                    <a:lnTo>
                      <a:pt x="593" y="2909"/>
                    </a:lnTo>
                    <a:lnTo>
                      <a:pt x="599" y="2891"/>
                    </a:lnTo>
                    <a:lnTo>
                      <a:pt x="605" y="2870"/>
                    </a:lnTo>
                    <a:lnTo>
                      <a:pt x="608" y="2850"/>
                    </a:lnTo>
                    <a:lnTo>
                      <a:pt x="608" y="2850"/>
                    </a:lnTo>
                    <a:lnTo>
                      <a:pt x="612" y="2864"/>
                    </a:lnTo>
                    <a:lnTo>
                      <a:pt x="618" y="2879"/>
                    </a:lnTo>
                    <a:lnTo>
                      <a:pt x="625" y="2892"/>
                    </a:lnTo>
                    <a:lnTo>
                      <a:pt x="633" y="2906"/>
                    </a:lnTo>
                    <a:lnTo>
                      <a:pt x="633" y="2906"/>
                    </a:lnTo>
                    <a:lnTo>
                      <a:pt x="642" y="2917"/>
                    </a:lnTo>
                    <a:lnTo>
                      <a:pt x="653" y="2928"/>
                    </a:lnTo>
                    <a:lnTo>
                      <a:pt x="664" y="2937"/>
                    </a:lnTo>
                    <a:lnTo>
                      <a:pt x="675" y="2945"/>
                    </a:lnTo>
                    <a:lnTo>
                      <a:pt x="689" y="2950"/>
                    </a:lnTo>
                    <a:lnTo>
                      <a:pt x="702" y="2956"/>
                    </a:lnTo>
                    <a:lnTo>
                      <a:pt x="717" y="2960"/>
                    </a:lnTo>
                    <a:lnTo>
                      <a:pt x="731" y="2963"/>
                    </a:lnTo>
                    <a:lnTo>
                      <a:pt x="731" y="2963"/>
                    </a:lnTo>
                    <a:lnTo>
                      <a:pt x="780" y="2969"/>
                    </a:lnTo>
                    <a:lnTo>
                      <a:pt x="830" y="2973"/>
                    </a:lnTo>
                    <a:lnTo>
                      <a:pt x="883" y="2975"/>
                    </a:lnTo>
                    <a:lnTo>
                      <a:pt x="937" y="2976"/>
                    </a:lnTo>
                    <a:lnTo>
                      <a:pt x="937" y="2976"/>
                    </a:lnTo>
                    <a:lnTo>
                      <a:pt x="937" y="2976"/>
                    </a:lnTo>
                    <a:lnTo>
                      <a:pt x="991" y="2975"/>
                    </a:lnTo>
                    <a:lnTo>
                      <a:pt x="1047" y="2971"/>
                    </a:lnTo>
                    <a:lnTo>
                      <a:pt x="1073" y="2969"/>
                    </a:lnTo>
                    <a:lnTo>
                      <a:pt x="1097" y="2963"/>
                    </a:lnTo>
                    <a:lnTo>
                      <a:pt x="1118" y="2958"/>
                    </a:lnTo>
                    <a:lnTo>
                      <a:pt x="1135" y="2948"/>
                    </a:lnTo>
                    <a:lnTo>
                      <a:pt x="1135" y="2948"/>
                    </a:lnTo>
                    <a:lnTo>
                      <a:pt x="1142" y="2943"/>
                    </a:lnTo>
                    <a:lnTo>
                      <a:pt x="1148" y="2937"/>
                    </a:lnTo>
                    <a:lnTo>
                      <a:pt x="1155" y="2928"/>
                    </a:lnTo>
                    <a:lnTo>
                      <a:pt x="1161" y="2919"/>
                    </a:lnTo>
                    <a:lnTo>
                      <a:pt x="1170" y="2898"/>
                    </a:lnTo>
                    <a:lnTo>
                      <a:pt x="1176" y="2874"/>
                    </a:lnTo>
                    <a:lnTo>
                      <a:pt x="1179" y="2850"/>
                    </a:lnTo>
                    <a:lnTo>
                      <a:pt x="1179" y="2822"/>
                    </a:lnTo>
                    <a:lnTo>
                      <a:pt x="1177" y="2794"/>
                    </a:lnTo>
                    <a:lnTo>
                      <a:pt x="1170" y="2766"/>
                    </a:lnTo>
                    <a:lnTo>
                      <a:pt x="1170" y="2766"/>
                    </a:lnTo>
                    <a:lnTo>
                      <a:pt x="1162" y="2741"/>
                    </a:lnTo>
                    <a:lnTo>
                      <a:pt x="1149" y="2715"/>
                    </a:lnTo>
                    <a:lnTo>
                      <a:pt x="1140" y="2700"/>
                    </a:lnTo>
                    <a:lnTo>
                      <a:pt x="1131" y="2687"/>
                    </a:lnTo>
                    <a:lnTo>
                      <a:pt x="1118" y="2674"/>
                    </a:lnTo>
                    <a:lnTo>
                      <a:pt x="1105" y="2661"/>
                    </a:lnTo>
                    <a:lnTo>
                      <a:pt x="1090" y="2650"/>
                    </a:lnTo>
                    <a:lnTo>
                      <a:pt x="1071" y="2637"/>
                    </a:lnTo>
                    <a:lnTo>
                      <a:pt x="1052" y="2627"/>
                    </a:lnTo>
                    <a:lnTo>
                      <a:pt x="1030" y="2618"/>
                    </a:lnTo>
                    <a:lnTo>
                      <a:pt x="1006" y="2609"/>
                    </a:lnTo>
                    <a:lnTo>
                      <a:pt x="980" y="2601"/>
                    </a:lnTo>
                    <a:lnTo>
                      <a:pt x="950" y="2598"/>
                    </a:lnTo>
                    <a:lnTo>
                      <a:pt x="916" y="2594"/>
                    </a:lnTo>
                    <a:lnTo>
                      <a:pt x="916" y="2594"/>
                    </a:lnTo>
                    <a:lnTo>
                      <a:pt x="896" y="1987"/>
                    </a:lnTo>
                    <a:lnTo>
                      <a:pt x="896" y="1987"/>
                    </a:lnTo>
                    <a:lnTo>
                      <a:pt x="896" y="1954"/>
                    </a:lnTo>
                    <a:lnTo>
                      <a:pt x="896" y="1954"/>
                    </a:lnTo>
                    <a:lnTo>
                      <a:pt x="924" y="1946"/>
                    </a:lnTo>
                    <a:lnTo>
                      <a:pt x="954" y="1937"/>
                    </a:lnTo>
                    <a:lnTo>
                      <a:pt x="983" y="1926"/>
                    </a:lnTo>
                    <a:lnTo>
                      <a:pt x="1011" y="1913"/>
                    </a:lnTo>
                    <a:lnTo>
                      <a:pt x="1039" y="1898"/>
                    </a:lnTo>
                    <a:lnTo>
                      <a:pt x="1065" y="1881"/>
                    </a:lnTo>
                    <a:lnTo>
                      <a:pt x="1092" y="1862"/>
                    </a:lnTo>
                    <a:lnTo>
                      <a:pt x="1114" y="1844"/>
                    </a:lnTo>
                    <a:lnTo>
                      <a:pt x="1114" y="1844"/>
                    </a:lnTo>
                    <a:lnTo>
                      <a:pt x="1131" y="1829"/>
                    </a:lnTo>
                    <a:lnTo>
                      <a:pt x="1148" y="1814"/>
                    </a:lnTo>
                    <a:lnTo>
                      <a:pt x="1162" y="1797"/>
                    </a:lnTo>
                    <a:lnTo>
                      <a:pt x="1176" y="1780"/>
                    </a:lnTo>
                    <a:lnTo>
                      <a:pt x="1189" y="1763"/>
                    </a:lnTo>
                    <a:lnTo>
                      <a:pt x="1200" y="1745"/>
                    </a:lnTo>
                    <a:lnTo>
                      <a:pt x="1211" y="1728"/>
                    </a:lnTo>
                    <a:lnTo>
                      <a:pt x="1220" y="1709"/>
                    </a:lnTo>
                    <a:lnTo>
                      <a:pt x="1228" y="1689"/>
                    </a:lnTo>
                    <a:lnTo>
                      <a:pt x="1235" y="1670"/>
                    </a:lnTo>
                    <a:lnTo>
                      <a:pt x="1241" y="1650"/>
                    </a:lnTo>
                    <a:lnTo>
                      <a:pt x="1246" y="1629"/>
                    </a:lnTo>
                    <a:lnTo>
                      <a:pt x="1250" y="1609"/>
                    </a:lnTo>
                    <a:lnTo>
                      <a:pt x="1254" y="1588"/>
                    </a:lnTo>
                    <a:lnTo>
                      <a:pt x="1254" y="1566"/>
                    </a:lnTo>
                    <a:lnTo>
                      <a:pt x="1256" y="1545"/>
                    </a:lnTo>
                    <a:lnTo>
                      <a:pt x="1256" y="1545"/>
                    </a:lnTo>
                    <a:lnTo>
                      <a:pt x="1254" y="1523"/>
                    </a:lnTo>
                    <a:lnTo>
                      <a:pt x="1252" y="1502"/>
                    </a:lnTo>
                    <a:lnTo>
                      <a:pt x="1250" y="1484"/>
                    </a:lnTo>
                    <a:lnTo>
                      <a:pt x="1245" y="1463"/>
                    </a:lnTo>
                    <a:lnTo>
                      <a:pt x="1233" y="1426"/>
                    </a:lnTo>
                    <a:lnTo>
                      <a:pt x="1218" y="1388"/>
                    </a:lnTo>
                    <a:lnTo>
                      <a:pt x="1200" y="1353"/>
                    </a:lnTo>
                    <a:lnTo>
                      <a:pt x="1179" y="1319"/>
                    </a:lnTo>
                    <a:lnTo>
                      <a:pt x="1153" y="1288"/>
                    </a:lnTo>
                    <a:lnTo>
                      <a:pt x="1127" y="1260"/>
                    </a:lnTo>
                    <a:lnTo>
                      <a:pt x="1097" y="1232"/>
                    </a:lnTo>
                    <a:lnTo>
                      <a:pt x="1065" y="1205"/>
                    </a:lnTo>
                    <a:lnTo>
                      <a:pt x="1034" y="1183"/>
                    </a:lnTo>
                    <a:lnTo>
                      <a:pt x="1000" y="1163"/>
                    </a:lnTo>
                    <a:lnTo>
                      <a:pt x="965" y="1144"/>
                    </a:lnTo>
                    <a:lnTo>
                      <a:pt x="929" y="1127"/>
                    </a:lnTo>
                    <a:lnTo>
                      <a:pt x="894" y="1112"/>
                    </a:lnTo>
                    <a:lnTo>
                      <a:pt x="858" y="1101"/>
                    </a:lnTo>
                    <a:lnTo>
                      <a:pt x="858" y="1101"/>
                    </a:lnTo>
                    <a:lnTo>
                      <a:pt x="903" y="1090"/>
                    </a:lnTo>
                    <a:lnTo>
                      <a:pt x="944" y="1077"/>
                    </a:lnTo>
                    <a:lnTo>
                      <a:pt x="983" y="1060"/>
                    </a:lnTo>
                    <a:lnTo>
                      <a:pt x="1021" y="1039"/>
                    </a:lnTo>
                    <a:lnTo>
                      <a:pt x="1021" y="1039"/>
                    </a:lnTo>
                    <a:lnTo>
                      <a:pt x="1041" y="1026"/>
                    </a:lnTo>
                    <a:lnTo>
                      <a:pt x="1062" y="1011"/>
                    </a:lnTo>
                    <a:lnTo>
                      <a:pt x="1082" y="995"/>
                    </a:lnTo>
                    <a:lnTo>
                      <a:pt x="1101" y="978"/>
                    </a:lnTo>
                    <a:lnTo>
                      <a:pt x="1118" y="959"/>
                    </a:lnTo>
                    <a:lnTo>
                      <a:pt x="1133" y="940"/>
                    </a:lnTo>
                    <a:lnTo>
                      <a:pt x="1148" y="920"/>
                    </a:lnTo>
                    <a:lnTo>
                      <a:pt x="1162" y="898"/>
                    </a:lnTo>
                    <a:lnTo>
                      <a:pt x="1176" y="875"/>
                    </a:lnTo>
                    <a:lnTo>
                      <a:pt x="1187" y="851"/>
                    </a:lnTo>
                    <a:lnTo>
                      <a:pt x="1196" y="827"/>
                    </a:lnTo>
                    <a:lnTo>
                      <a:pt x="1205" y="802"/>
                    </a:lnTo>
                    <a:lnTo>
                      <a:pt x="1213" y="776"/>
                    </a:lnTo>
                    <a:lnTo>
                      <a:pt x="1218" y="750"/>
                    </a:lnTo>
                    <a:lnTo>
                      <a:pt x="1224" y="722"/>
                    </a:lnTo>
                    <a:lnTo>
                      <a:pt x="1228" y="694"/>
                    </a:lnTo>
                    <a:lnTo>
                      <a:pt x="1228" y="694"/>
                    </a:lnTo>
                    <a:close/>
                    <a:moveTo>
                      <a:pt x="810" y="1024"/>
                    </a:moveTo>
                    <a:lnTo>
                      <a:pt x="810" y="1024"/>
                    </a:lnTo>
                    <a:lnTo>
                      <a:pt x="797" y="1026"/>
                    </a:lnTo>
                    <a:lnTo>
                      <a:pt x="780" y="1026"/>
                    </a:lnTo>
                    <a:lnTo>
                      <a:pt x="780" y="1026"/>
                    </a:lnTo>
                    <a:lnTo>
                      <a:pt x="758" y="1026"/>
                    </a:lnTo>
                    <a:lnTo>
                      <a:pt x="733" y="1028"/>
                    </a:lnTo>
                    <a:lnTo>
                      <a:pt x="711" y="1034"/>
                    </a:lnTo>
                    <a:lnTo>
                      <a:pt x="702" y="1037"/>
                    </a:lnTo>
                    <a:lnTo>
                      <a:pt x="692" y="1043"/>
                    </a:lnTo>
                    <a:lnTo>
                      <a:pt x="692" y="1043"/>
                    </a:lnTo>
                    <a:lnTo>
                      <a:pt x="677" y="1054"/>
                    </a:lnTo>
                    <a:lnTo>
                      <a:pt x="666" y="1065"/>
                    </a:lnTo>
                    <a:lnTo>
                      <a:pt x="659" y="1077"/>
                    </a:lnTo>
                    <a:lnTo>
                      <a:pt x="655" y="1090"/>
                    </a:lnTo>
                    <a:lnTo>
                      <a:pt x="651" y="1101"/>
                    </a:lnTo>
                    <a:lnTo>
                      <a:pt x="651" y="1112"/>
                    </a:lnTo>
                    <a:lnTo>
                      <a:pt x="653" y="1129"/>
                    </a:lnTo>
                    <a:lnTo>
                      <a:pt x="653" y="1131"/>
                    </a:lnTo>
                    <a:lnTo>
                      <a:pt x="653" y="1131"/>
                    </a:lnTo>
                    <a:lnTo>
                      <a:pt x="655" y="1140"/>
                    </a:lnTo>
                    <a:lnTo>
                      <a:pt x="659" y="1148"/>
                    </a:lnTo>
                    <a:lnTo>
                      <a:pt x="664" y="1153"/>
                    </a:lnTo>
                    <a:lnTo>
                      <a:pt x="670" y="1161"/>
                    </a:lnTo>
                    <a:lnTo>
                      <a:pt x="670" y="1161"/>
                    </a:lnTo>
                    <a:lnTo>
                      <a:pt x="677" y="1164"/>
                    </a:lnTo>
                    <a:lnTo>
                      <a:pt x="685" y="1166"/>
                    </a:lnTo>
                    <a:lnTo>
                      <a:pt x="692" y="1168"/>
                    </a:lnTo>
                    <a:lnTo>
                      <a:pt x="702" y="1168"/>
                    </a:lnTo>
                    <a:lnTo>
                      <a:pt x="702" y="1168"/>
                    </a:lnTo>
                    <a:lnTo>
                      <a:pt x="730" y="1166"/>
                    </a:lnTo>
                    <a:lnTo>
                      <a:pt x="730" y="1166"/>
                    </a:lnTo>
                    <a:lnTo>
                      <a:pt x="763" y="1168"/>
                    </a:lnTo>
                    <a:lnTo>
                      <a:pt x="799" y="1174"/>
                    </a:lnTo>
                    <a:lnTo>
                      <a:pt x="834" y="1183"/>
                    </a:lnTo>
                    <a:lnTo>
                      <a:pt x="871" y="1194"/>
                    </a:lnTo>
                    <a:lnTo>
                      <a:pt x="909" y="1211"/>
                    </a:lnTo>
                    <a:lnTo>
                      <a:pt x="944" y="1228"/>
                    </a:lnTo>
                    <a:lnTo>
                      <a:pt x="980" y="1248"/>
                    </a:lnTo>
                    <a:lnTo>
                      <a:pt x="1013" y="1273"/>
                    </a:lnTo>
                    <a:lnTo>
                      <a:pt x="1013" y="1273"/>
                    </a:lnTo>
                    <a:lnTo>
                      <a:pt x="1036" y="1291"/>
                    </a:lnTo>
                    <a:lnTo>
                      <a:pt x="1062" y="1314"/>
                    </a:lnTo>
                    <a:lnTo>
                      <a:pt x="1088" y="1342"/>
                    </a:lnTo>
                    <a:lnTo>
                      <a:pt x="1114" y="1373"/>
                    </a:lnTo>
                    <a:lnTo>
                      <a:pt x="1125" y="1392"/>
                    </a:lnTo>
                    <a:lnTo>
                      <a:pt x="1136" y="1411"/>
                    </a:lnTo>
                    <a:lnTo>
                      <a:pt x="1146" y="1431"/>
                    </a:lnTo>
                    <a:lnTo>
                      <a:pt x="1155" y="1452"/>
                    </a:lnTo>
                    <a:lnTo>
                      <a:pt x="1161" y="1474"/>
                    </a:lnTo>
                    <a:lnTo>
                      <a:pt x="1166" y="1497"/>
                    </a:lnTo>
                    <a:lnTo>
                      <a:pt x="1170" y="1521"/>
                    </a:lnTo>
                    <a:lnTo>
                      <a:pt x="1172" y="1545"/>
                    </a:lnTo>
                    <a:lnTo>
                      <a:pt x="1172" y="1545"/>
                    </a:lnTo>
                    <a:lnTo>
                      <a:pt x="1170" y="1564"/>
                    </a:lnTo>
                    <a:lnTo>
                      <a:pt x="1170" y="1582"/>
                    </a:lnTo>
                    <a:lnTo>
                      <a:pt x="1166" y="1601"/>
                    </a:lnTo>
                    <a:lnTo>
                      <a:pt x="1162" y="1618"/>
                    </a:lnTo>
                    <a:lnTo>
                      <a:pt x="1153" y="1651"/>
                    </a:lnTo>
                    <a:lnTo>
                      <a:pt x="1138" y="1683"/>
                    </a:lnTo>
                    <a:lnTo>
                      <a:pt x="1121" y="1711"/>
                    </a:lnTo>
                    <a:lnTo>
                      <a:pt x="1103" y="1737"/>
                    </a:lnTo>
                    <a:lnTo>
                      <a:pt x="1080" y="1762"/>
                    </a:lnTo>
                    <a:lnTo>
                      <a:pt x="1056" y="1782"/>
                    </a:lnTo>
                    <a:lnTo>
                      <a:pt x="1030" y="1803"/>
                    </a:lnTo>
                    <a:lnTo>
                      <a:pt x="1004" y="1819"/>
                    </a:lnTo>
                    <a:lnTo>
                      <a:pt x="978" y="1834"/>
                    </a:lnTo>
                    <a:lnTo>
                      <a:pt x="950" y="1847"/>
                    </a:lnTo>
                    <a:lnTo>
                      <a:pt x="922" y="1859"/>
                    </a:lnTo>
                    <a:lnTo>
                      <a:pt x="896" y="1868"/>
                    </a:lnTo>
                    <a:lnTo>
                      <a:pt x="870" y="1874"/>
                    </a:lnTo>
                    <a:lnTo>
                      <a:pt x="845" y="1879"/>
                    </a:lnTo>
                    <a:lnTo>
                      <a:pt x="845" y="1879"/>
                    </a:lnTo>
                    <a:lnTo>
                      <a:pt x="836" y="1881"/>
                    </a:lnTo>
                    <a:lnTo>
                      <a:pt x="828" y="1885"/>
                    </a:lnTo>
                    <a:lnTo>
                      <a:pt x="823" y="1888"/>
                    </a:lnTo>
                    <a:lnTo>
                      <a:pt x="817" y="1894"/>
                    </a:lnTo>
                    <a:lnTo>
                      <a:pt x="814" y="1900"/>
                    </a:lnTo>
                    <a:lnTo>
                      <a:pt x="810" y="1907"/>
                    </a:lnTo>
                    <a:lnTo>
                      <a:pt x="808" y="1915"/>
                    </a:lnTo>
                    <a:lnTo>
                      <a:pt x="808" y="1924"/>
                    </a:lnTo>
                    <a:lnTo>
                      <a:pt x="808" y="1924"/>
                    </a:lnTo>
                    <a:lnTo>
                      <a:pt x="812" y="1991"/>
                    </a:lnTo>
                    <a:lnTo>
                      <a:pt x="812" y="1991"/>
                    </a:lnTo>
                    <a:lnTo>
                      <a:pt x="827" y="2381"/>
                    </a:lnTo>
                    <a:lnTo>
                      <a:pt x="834" y="2637"/>
                    </a:lnTo>
                    <a:lnTo>
                      <a:pt x="834" y="2637"/>
                    </a:lnTo>
                    <a:lnTo>
                      <a:pt x="836" y="2644"/>
                    </a:lnTo>
                    <a:lnTo>
                      <a:pt x="838" y="2652"/>
                    </a:lnTo>
                    <a:lnTo>
                      <a:pt x="842" y="2659"/>
                    </a:lnTo>
                    <a:lnTo>
                      <a:pt x="847" y="2665"/>
                    </a:lnTo>
                    <a:lnTo>
                      <a:pt x="853" y="2670"/>
                    </a:lnTo>
                    <a:lnTo>
                      <a:pt x="860" y="2674"/>
                    </a:lnTo>
                    <a:lnTo>
                      <a:pt x="868" y="2676"/>
                    </a:lnTo>
                    <a:lnTo>
                      <a:pt x="877" y="2676"/>
                    </a:lnTo>
                    <a:lnTo>
                      <a:pt x="877" y="2676"/>
                    </a:lnTo>
                    <a:lnTo>
                      <a:pt x="914" y="2678"/>
                    </a:lnTo>
                    <a:lnTo>
                      <a:pt x="950" y="2683"/>
                    </a:lnTo>
                    <a:lnTo>
                      <a:pt x="980" y="2691"/>
                    </a:lnTo>
                    <a:lnTo>
                      <a:pt x="1008" y="2700"/>
                    </a:lnTo>
                    <a:lnTo>
                      <a:pt x="1032" y="2713"/>
                    </a:lnTo>
                    <a:lnTo>
                      <a:pt x="1043" y="2721"/>
                    </a:lnTo>
                    <a:lnTo>
                      <a:pt x="1052" y="2730"/>
                    </a:lnTo>
                    <a:lnTo>
                      <a:pt x="1062" y="2738"/>
                    </a:lnTo>
                    <a:lnTo>
                      <a:pt x="1069" y="2749"/>
                    </a:lnTo>
                    <a:lnTo>
                      <a:pt x="1077" y="2758"/>
                    </a:lnTo>
                    <a:lnTo>
                      <a:pt x="1082" y="2769"/>
                    </a:lnTo>
                    <a:lnTo>
                      <a:pt x="1082" y="2769"/>
                    </a:lnTo>
                    <a:lnTo>
                      <a:pt x="1090" y="2788"/>
                    </a:lnTo>
                    <a:lnTo>
                      <a:pt x="1093" y="2807"/>
                    </a:lnTo>
                    <a:lnTo>
                      <a:pt x="1095" y="2823"/>
                    </a:lnTo>
                    <a:lnTo>
                      <a:pt x="1095" y="2838"/>
                    </a:lnTo>
                    <a:lnTo>
                      <a:pt x="1095" y="2853"/>
                    </a:lnTo>
                    <a:lnTo>
                      <a:pt x="1092" y="2866"/>
                    </a:lnTo>
                    <a:lnTo>
                      <a:pt x="1090" y="2876"/>
                    </a:lnTo>
                    <a:lnTo>
                      <a:pt x="1086" y="2881"/>
                    </a:lnTo>
                    <a:lnTo>
                      <a:pt x="1086" y="2881"/>
                    </a:lnTo>
                    <a:lnTo>
                      <a:pt x="1069" y="2887"/>
                    </a:lnTo>
                    <a:lnTo>
                      <a:pt x="1037" y="2891"/>
                    </a:lnTo>
                    <a:lnTo>
                      <a:pt x="995" y="2894"/>
                    </a:lnTo>
                    <a:lnTo>
                      <a:pt x="937" y="2896"/>
                    </a:lnTo>
                    <a:lnTo>
                      <a:pt x="937" y="2896"/>
                    </a:lnTo>
                    <a:lnTo>
                      <a:pt x="937" y="2896"/>
                    </a:lnTo>
                    <a:lnTo>
                      <a:pt x="886" y="2894"/>
                    </a:lnTo>
                    <a:lnTo>
                      <a:pt x="838" y="2892"/>
                    </a:lnTo>
                    <a:lnTo>
                      <a:pt x="789" y="2889"/>
                    </a:lnTo>
                    <a:lnTo>
                      <a:pt x="745" y="2883"/>
                    </a:lnTo>
                    <a:lnTo>
                      <a:pt x="745" y="2883"/>
                    </a:lnTo>
                    <a:lnTo>
                      <a:pt x="731" y="2879"/>
                    </a:lnTo>
                    <a:lnTo>
                      <a:pt x="720" y="2874"/>
                    </a:lnTo>
                    <a:lnTo>
                      <a:pt x="711" y="2866"/>
                    </a:lnTo>
                    <a:lnTo>
                      <a:pt x="702" y="2857"/>
                    </a:lnTo>
                    <a:lnTo>
                      <a:pt x="702" y="2857"/>
                    </a:lnTo>
                    <a:lnTo>
                      <a:pt x="698" y="2848"/>
                    </a:lnTo>
                    <a:lnTo>
                      <a:pt x="692" y="2838"/>
                    </a:lnTo>
                    <a:lnTo>
                      <a:pt x="687" y="2816"/>
                    </a:lnTo>
                    <a:lnTo>
                      <a:pt x="681" y="2794"/>
                    </a:lnTo>
                    <a:lnTo>
                      <a:pt x="679" y="2769"/>
                    </a:lnTo>
                    <a:lnTo>
                      <a:pt x="679" y="2747"/>
                    </a:lnTo>
                    <a:lnTo>
                      <a:pt x="681" y="2726"/>
                    </a:lnTo>
                    <a:lnTo>
                      <a:pt x="685" y="2693"/>
                    </a:lnTo>
                    <a:lnTo>
                      <a:pt x="685" y="2693"/>
                    </a:lnTo>
                    <a:lnTo>
                      <a:pt x="687" y="2685"/>
                    </a:lnTo>
                    <a:lnTo>
                      <a:pt x="687" y="2685"/>
                    </a:lnTo>
                    <a:lnTo>
                      <a:pt x="689" y="2579"/>
                    </a:lnTo>
                    <a:lnTo>
                      <a:pt x="690" y="2471"/>
                    </a:lnTo>
                    <a:lnTo>
                      <a:pt x="690" y="2471"/>
                    </a:lnTo>
                    <a:lnTo>
                      <a:pt x="694" y="2370"/>
                    </a:lnTo>
                    <a:lnTo>
                      <a:pt x="696" y="2278"/>
                    </a:lnTo>
                    <a:lnTo>
                      <a:pt x="694" y="2196"/>
                    </a:lnTo>
                    <a:lnTo>
                      <a:pt x="692" y="2161"/>
                    </a:lnTo>
                    <a:lnTo>
                      <a:pt x="689" y="2129"/>
                    </a:lnTo>
                    <a:lnTo>
                      <a:pt x="683" y="2099"/>
                    </a:lnTo>
                    <a:lnTo>
                      <a:pt x="677" y="2073"/>
                    </a:lnTo>
                    <a:lnTo>
                      <a:pt x="668" y="2051"/>
                    </a:lnTo>
                    <a:lnTo>
                      <a:pt x="659" y="2032"/>
                    </a:lnTo>
                    <a:lnTo>
                      <a:pt x="648" y="2017"/>
                    </a:lnTo>
                    <a:lnTo>
                      <a:pt x="640" y="2010"/>
                    </a:lnTo>
                    <a:lnTo>
                      <a:pt x="633" y="2006"/>
                    </a:lnTo>
                    <a:lnTo>
                      <a:pt x="625" y="2000"/>
                    </a:lnTo>
                    <a:lnTo>
                      <a:pt x="616" y="1999"/>
                    </a:lnTo>
                    <a:lnTo>
                      <a:pt x="606" y="1997"/>
                    </a:lnTo>
                    <a:lnTo>
                      <a:pt x="597" y="1995"/>
                    </a:lnTo>
                    <a:lnTo>
                      <a:pt x="597" y="1995"/>
                    </a:lnTo>
                    <a:lnTo>
                      <a:pt x="593" y="1995"/>
                    </a:lnTo>
                    <a:lnTo>
                      <a:pt x="593" y="1995"/>
                    </a:lnTo>
                    <a:lnTo>
                      <a:pt x="584" y="1997"/>
                    </a:lnTo>
                    <a:lnTo>
                      <a:pt x="575" y="2000"/>
                    </a:lnTo>
                    <a:lnTo>
                      <a:pt x="564" y="2006"/>
                    </a:lnTo>
                    <a:lnTo>
                      <a:pt x="552" y="2017"/>
                    </a:lnTo>
                    <a:lnTo>
                      <a:pt x="552" y="2017"/>
                    </a:lnTo>
                    <a:lnTo>
                      <a:pt x="547" y="2027"/>
                    </a:lnTo>
                    <a:lnTo>
                      <a:pt x="543" y="2038"/>
                    </a:lnTo>
                    <a:lnTo>
                      <a:pt x="534" y="2064"/>
                    </a:lnTo>
                    <a:lnTo>
                      <a:pt x="524" y="2097"/>
                    </a:lnTo>
                    <a:lnTo>
                      <a:pt x="519" y="2139"/>
                    </a:lnTo>
                    <a:lnTo>
                      <a:pt x="513" y="2183"/>
                    </a:lnTo>
                    <a:lnTo>
                      <a:pt x="508" y="2232"/>
                    </a:lnTo>
                    <a:lnTo>
                      <a:pt x="504" y="2282"/>
                    </a:lnTo>
                    <a:lnTo>
                      <a:pt x="500" y="2336"/>
                    </a:lnTo>
                    <a:lnTo>
                      <a:pt x="498" y="2443"/>
                    </a:lnTo>
                    <a:lnTo>
                      <a:pt x="498" y="2542"/>
                    </a:lnTo>
                    <a:lnTo>
                      <a:pt x="500" y="2586"/>
                    </a:lnTo>
                    <a:lnTo>
                      <a:pt x="504" y="2626"/>
                    </a:lnTo>
                    <a:lnTo>
                      <a:pt x="508" y="2661"/>
                    </a:lnTo>
                    <a:lnTo>
                      <a:pt x="511" y="2687"/>
                    </a:lnTo>
                    <a:lnTo>
                      <a:pt x="511" y="2687"/>
                    </a:lnTo>
                    <a:lnTo>
                      <a:pt x="519" y="2730"/>
                    </a:lnTo>
                    <a:lnTo>
                      <a:pt x="524" y="2769"/>
                    </a:lnTo>
                    <a:lnTo>
                      <a:pt x="526" y="2803"/>
                    </a:lnTo>
                    <a:lnTo>
                      <a:pt x="524" y="2833"/>
                    </a:lnTo>
                    <a:lnTo>
                      <a:pt x="521" y="2855"/>
                    </a:lnTo>
                    <a:lnTo>
                      <a:pt x="517" y="2874"/>
                    </a:lnTo>
                    <a:lnTo>
                      <a:pt x="509" y="2885"/>
                    </a:lnTo>
                    <a:lnTo>
                      <a:pt x="504" y="2891"/>
                    </a:lnTo>
                    <a:lnTo>
                      <a:pt x="500" y="2892"/>
                    </a:lnTo>
                    <a:lnTo>
                      <a:pt x="500" y="2892"/>
                    </a:lnTo>
                    <a:lnTo>
                      <a:pt x="474" y="2898"/>
                    </a:lnTo>
                    <a:lnTo>
                      <a:pt x="437" y="2904"/>
                    </a:lnTo>
                    <a:lnTo>
                      <a:pt x="392" y="2906"/>
                    </a:lnTo>
                    <a:lnTo>
                      <a:pt x="338" y="2907"/>
                    </a:lnTo>
                    <a:lnTo>
                      <a:pt x="338" y="2907"/>
                    </a:lnTo>
                    <a:lnTo>
                      <a:pt x="269" y="2906"/>
                    </a:lnTo>
                    <a:lnTo>
                      <a:pt x="211" y="2902"/>
                    </a:lnTo>
                    <a:lnTo>
                      <a:pt x="168" y="2894"/>
                    </a:lnTo>
                    <a:lnTo>
                      <a:pt x="153" y="2892"/>
                    </a:lnTo>
                    <a:lnTo>
                      <a:pt x="144" y="2889"/>
                    </a:lnTo>
                    <a:lnTo>
                      <a:pt x="144" y="2887"/>
                    </a:lnTo>
                    <a:lnTo>
                      <a:pt x="144" y="2887"/>
                    </a:lnTo>
                    <a:lnTo>
                      <a:pt x="131" y="2864"/>
                    </a:lnTo>
                    <a:lnTo>
                      <a:pt x="125" y="2853"/>
                    </a:lnTo>
                    <a:lnTo>
                      <a:pt x="123" y="2840"/>
                    </a:lnTo>
                    <a:lnTo>
                      <a:pt x="121" y="2825"/>
                    </a:lnTo>
                    <a:lnTo>
                      <a:pt x="123" y="2808"/>
                    </a:lnTo>
                    <a:lnTo>
                      <a:pt x="129" y="2788"/>
                    </a:lnTo>
                    <a:lnTo>
                      <a:pt x="136" y="2766"/>
                    </a:lnTo>
                    <a:lnTo>
                      <a:pt x="136" y="2766"/>
                    </a:lnTo>
                    <a:lnTo>
                      <a:pt x="140" y="2756"/>
                    </a:lnTo>
                    <a:lnTo>
                      <a:pt x="147" y="2749"/>
                    </a:lnTo>
                    <a:lnTo>
                      <a:pt x="155" y="2741"/>
                    </a:lnTo>
                    <a:lnTo>
                      <a:pt x="162" y="2734"/>
                    </a:lnTo>
                    <a:lnTo>
                      <a:pt x="185" y="2723"/>
                    </a:lnTo>
                    <a:lnTo>
                      <a:pt x="211" y="2715"/>
                    </a:lnTo>
                    <a:lnTo>
                      <a:pt x="237" y="2708"/>
                    </a:lnTo>
                    <a:lnTo>
                      <a:pt x="265" y="2704"/>
                    </a:lnTo>
                    <a:lnTo>
                      <a:pt x="293" y="2700"/>
                    </a:lnTo>
                    <a:lnTo>
                      <a:pt x="317" y="2700"/>
                    </a:lnTo>
                    <a:lnTo>
                      <a:pt x="317" y="2700"/>
                    </a:lnTo>
                    <a:lnTo>
                      <a:pt x="317" y="2700"/>
                    </a:lnTo>
                    <a:lnTo>
                      <a:pt x="317" y="2700"/>
                    </a:lnTo>
                    <a:lnTo>
                      <a:pt x="327" y="2700"/>
                    </a:lnTo>
                    <a:lnTo>
                      <a:pt x="334" y="2697"/>
                    </a:lnTo>
                    <a:lnTo>
                      <a:pt x="341" y="2693"/>
                    </a:lnTo>
                    <a:lnTo>
                      <a:pt x="347" y="2689"/>
                    </a:lnTo>
                    <a:lnTo>
                      <a:pt x="347" y="2689"/>
                    </a:lnTo>
                    <a:lnTo>
                      <a:pt x="353" y="2682"/>
                    </a:lnTo>
                    <a:lnTo>
                      <a:pt x="356" y="2674"/>
                    </a:lnTo>
                    <a:lnTo>
                      <a:pt x="360" y="2667"/>
                    </a:lnTo>
                    <a:lnTo>
                      <a:pt x="360" y="2659"/>
                    </a:lnTo>
                    <a:lnTo>
                      <a:pt x="360" y="2659"/>
                    </a:lnTo>
                    <a:lnTo>
                      <a:pt x="362" y="2390"/>
                    </a:lnTo>
                    <a:lnTo>
                      <a:pt x="366" y="2148"/>
                    </a:lnTo>
                    <a:lnTo>
                      <a:pt x="371" y="1915"/>
                    </a:lnTo>
                    <a:lnTo>
                      <a:pt x="371" y="1915"/>
                    </a:lnTo>
                    <a:lnTo>
                      <a:pt x="371" y="1887"/>
                    </a:lnTo>
                    <a:lnTo>
                      <a:pt x="373" y="1818"/>
                    </a:lnTo>
                    <a:lnTo>
                      <a:pt x="381" y="1717"/>
                    </a:lnTo>
                    <a:lnTo>
                      <a:pt x="386" y="1657"/>
                    </a:lnTo>
                    <a:lnTo>
                      <a:pt x="394" y="1595"/>
                    </a:lnTo>
                    <a:lnTo>
                      <a:pt x="403" y="1532"/>
                    </a:lnTo>
                    <a:lnTo>
                      <a:pt x="414" y="1467"/>
                    </a:lnTo>
                    <a:lnTo>
                      <a:pt x="429" y="1403"/>
                    </a:lnTo>
                    <a:lnTo>
                      <a:pt x="446" y="1344"/>
                    </a:lnTo>
                    <a:lnTo>
                      <a:pt x="457" y="1314"/>
                    </a:lnTo>
                    <a:lnTo>
                      <a:pt x="467" y="1286"/>
                    </a:lnTo>
                    <a:lnTo>
                      <a:pt x="478" y="1260"/>
                    </a:lnTo>
                    <a:lnTo>
                      <a:pt x="491" y="1233"/>
                    </a:lnTo>
                    <a:lnTo>
                      <a:pt x="504" y="1211"/>
                    </a:lnTo>
                    <a:lnTo>
                      <a:pt x="519" y="1189"/>
                    </a:lnTo>
                    <a:lnTo>
                      <a:pt x="534" y="1170"/>
                    </a:lnTo>
                    <a:lnTo>
                      <a:pt x="549" y="1153"/>
                    </a:lnTo>
                    <a:lnTo>
                      <a:pt x="549" y="1153"/>
                    </a:lnTo>
                    <a:lnTo>
                      <a:pt x="556" y="1146"/>
                    </a:lnTo>
                    <a:lnTo>
                      <a:pt x="560" y="1136"/>
                    </a:lnTo>
                    <a:lnTo>
                      <a:pt x="564" y="1127"/>
                    </a:lnTo>
                    <a:lnTo>
                      <a:pt x="567" y="1116"/>
                    </a:lnTo>
                    <a:lnTo>
                      <a:pt x="569" y="1097"/>
                    </a:lnTo>
                    <a:lnTo>
                      <a:pt x="571" y="1082"/>
                    </a:lnTo>
                    <a:lnTo>
                      <a:pt x="571" y="1082"/>
                    </a:lnTo>
                    <a:lnTo>
                      <a:pt x="569" y="1071"/>
                    </a:lnTo>
                    <a:lnTo>
                      <a:pt x="567" y="1062"/>
                    </a:lnTo>
                    <a:lnTo>
                      <a:pt x="562" y="1045"/>
                    </a:lnTo>
                    <a:lnTo>
                      <a:pt x="552" y="1034"/>
                    </a:lnTo>
                    <a:lnTo>
                      <a:pt x="545" y="1026"/>
                    </a:lnTo>
                    <a:lnTo>
                      <a:pt x="545" y="1026"/>
                    </a:lnTo>
                    <a:lnTo>
                      <a:pt x="536" y="1019"/>
                    </a:lnTo>
                    <a:lnTo>
                      <a:pt x="526" y="1015"/>
                    </a:lnTo>
                    <a:lnTo>
                      <a:pt x="504" y="1006"/>
                    </a:lnTo>
                    <a:lnTo>
                      <a:pt x="504" y="1006"/>
                    </a:lnTo>
                    <a:lnTo>
                      <a:pt x="504" y="983"/>
                    </a:lnTo>
                    <a:lnTo>
                      <a:pt x="502" y="961"/>
                    </a:lnTo>
                    <a:lnTo>
                      <a:pt x="496" y="940"/>
                    </a:lnTo>
                    <a:lnTo>
                      <a:pt x="491" y="918"/>
                    </a:lnTo>
                    <a:lnTo>
                      <a:pt x="483" y="898"/>
                    </a:lnTo>
                    <a:lnTo>
                      <a:pt x="474" y="877"/>
                    </a:lnTo>
                    <a:lnTo>
                      <a:pt x="463" y="858"/>
                    </a:lnTo>
                    <a:lnTo>
                      <a:pt x="450" y="840"/>
                    </a:lnTo>
                    <a:lnTo>
                      <a:pt x="450" y="840"/>
                    </a:lnTo>
                    <a:lnTo>
                      <a:pt x="431" y="817"/>
                    </a:lnTo>
                    <a:lnTo>
                      <a:pt x="409" y="799"/>
                    </a:lnTo>
                    <a:lnTo>
                      <a:pt x="386" y="782"/>
                    </a:lnTo>
                    <a:lnTo>
                      <a:pt x="362" y="769"/>
                    </a:lnTo>
                    <a:lnTo>
                      <a:pt x="336" y="758"/>
                    </a:lnTo>
                    <a:lnTo>
                      <a:pt x="308" y="750"/>
                    </a:lnTo>
                    <a:lnTo>
                      <a:pt x="280" y="746"/>
                    </a:lnTo>
                    <a:lnTo>
                      <a:pt x="252" y="744"/>
                    </a:lnTo>
                    <a:lnTo>
                      <a:pt x="252" y="744"/>
                    </a:lnTo>
                    <a:lnTo>
                      <a:pt x="226" y="744"/>
                    </a:lnTo>
                    <a:lnTo>
                      <a:pt x="202" y="748"/>
                    </a:lnTo>
                    <a:lnTo>
                      <a:pt x="179" y="754"/>
                    </a:lnTo>
                    <a:lnTo>
                      <a:pt x="155" y="763"/>
                    </a:lnTo>
                    <a:lnTo>
                      <a:pt x="155" y="763"/>
                    </a:lnTo>
                    <a:lnTo>
                      <a:pt x="146" y="741"/>
                    </a:lnTo>
                    <a:lnTo>
                      <a:pt x="138" y="717"/>
                    </a:lnTo>
                    <a:lnTo>
                      <a:pt x="133" y="692"/>
                    </a:lnTo>
                    <a:lnTo>
                      <a:pt x="129" y="668"/>
                    </a:lnTo>
                    <a:lnTo>
                      <a:pt x="125" y="642"/>
                    </a:lnTo>
                    <a:lnTo>
                      <a:pt x="123" y="616"/>
                    </a:lnTo>
                    <a:lnTo>
                      <a:pt x="123" y="590"/>
                    </a:lnTo>
                    <a:lnTo>
                      <a:pt x="125" y="563"/>
                    </a:lnTo>
                    <a:lnTo>
                      <a:pt x="125" y="563"/>
                    </a:lnTo>
                    <a:lnTo>
                      <a:pt x="129" y="537"/>
                    </a:lnTo>
                    <a:lnTo>
                      <a:pt x="133" y="513"/>
                    </a:lnTo>
                    <a:lnTo>
                      <a:pt x="138" y="489"/>
                    </a:lnTo>
                    <a:lnTo>
                      <a:pt x="146" y="465"/>
                    </a:lnTo>
                    <a:lnTo>
                      <a:pt x="153" y="442"/>
                    </a:lnTo>
                    <a:lnTo>
                      <a:pt x="162" y="418"/>
                    </a:lnTo>
                    <a:lnTo>
                      <a:pt x="181" y="375"/>
                    </a:lnTo>
                    <a:lnTo>
                      <a:pt x="205" y="332"/>
                    </a:lnTo>
                    <a:lnTo>
                      <a:pt x="233" y="293"/>
                    </a:lnTo>
                    <a:lnTo>
                      <a:pt x="263" y="256"/>
                    </a:lnTo>
                    <a:lnTo>
                      <a:pt x="297" y="222"/>
                    </a:lnTo>
                    <a:lnTo>
                      <a:pt x="334" y="192"/>
                    </a:lnTo>
                    <a:lnTo>
                      <a:pt x="373" y="164"/>
                    </a:lnTo>
                    <a:lnTo>
                      <a:pt x="414" y="140"/>
                    </a:lnTo>
                    <a:lnTo>
                      <a:pt x="457" y="121"/>
                    </a:lnTo>
                    <a:lnTo>
                      <a:pt x="480" y="112"/>
                    </a:lnTo>
                    <a:lnTo>
                      <a:pt x="504" y="104"/>
                    </a:lnTo>
                    <a:lnTo>
                      <a:pt x="526" y="99"/>
                    </a:lnTo>
                    <a:lnTo>
                      <a:pt x="550" y="93"/>
                    </a:lnTo>
                    <a:lnTo>
                      <a:pt x="575" y="89"/>
                    </a:lnTo>
                    <a:lnTo>
                      <a:pt x="599" y="86"/>
                    </a:lnTo>
                    <a:lnTo>
                      <a:pt x="623" y="84"/>
                    </a:lnTo>
                    <a:lnTo>
                      <a:pt x="648" y="84"/>
                    </a:lnTo>
                    <a:lnTo>
                      <a:pt x="648" y="84"/>
                    </a:lnTo>
                    <a:lnTo>
                      <a:pt x="674" y="84"/>
                    </a:lnTo>
                    <a:lnTo>
                      <a:pt x="700" y="86"/>
                    </a:lnTo>
                    <a:lnTo>
                      <a:pt x="700" y="86"/>
                    </a:lnTo>
                    <a:lnTo>
                      <a:pt x="724" y="89"/>
                    </a:lnTo>
                    <a:lnTo>
                      <a:pt x="750" y="93"/>
                    </a:lnTo>
                    <a:lnTo>
                      <a:pt x="774" y="101"/>
                    </a:lnTo>
                    <a:lnTo>
                      <a:pt x="799" y="108"/>
                    </a:lnTo>
                    <a:lnTo>
                      <a:pt x="823" y="116"/>
                    </a:lnTo>
                    <a:lnTo>
                      <a:pt x="845" y="127"/>
                    </a:lnTo>
                    <a:lnTo>
                      <a:pt x="868" y="138"/>
                    </a:lnTo>
                    <a:lnTo>
                      <a:pt x="890" y="149"/>
                    </a:lnTo>
                    <a:lnTo>
                      <a:pt x="912" y="164"/>
                    </a:lnTo>
                    <a:lnTo>
                      <a:pt x="933" y="179"/>
                    </a:lnTo>
                    <a:lnTo>
                      <a:pt x="954" y="194"/>
                    </a:lnTo>
                    <a:lnTo>
                      <a:pt x="972" y="213"/>
                    </a:lnTo>
                    <a:lnTo>
                      <a:pt x="991" y="229"/>
                    </a:lnTo>
                    <a:lnTo>
                      <a:pt x="1008" y="250"/>
                    </a:lnTo>
                    <a:lnTo>
                      <a:pt x="1026" y="270"/>
                    </a:lnTo>
                    <a:lnTo>
                      <a:pt x="1041" y="293"/>
                    </a:lnTo>
                    <a:lnTo>
                      <a:pt x="1041" y="293"/>
                    </a:lnTo>
                    <a:lnTo>
                      <a:pt x="1056" y="313"/>
                    </a:lnTo>
                    <a:lnTo>
                      <a:pt x="1069" y="336"/>
                    </a:lnTo>
                    <a:lnTo>
                      <a:pt x="1080" y="358"/>
                    </a:lnTo>
                    <a:lnTo>
                      <a:pt x="1093" y="382"/>
                    </a:lnTo>
                    <a:lnTo>
                      <a:pt x="1103" y="407"/>
                    </a:lnTo>
                    <a:lnTo>
                      <a:pt x="1112" y="431"/>
                    </a:lnTo>
                    <a:lnTo>
                      <a:pt x="1120" y="455"/>
                    </a:lnTo>
                    <a:lnTo>
                      <a:pt x="1127" y="479"/>
                    </a:lnTo>
                    <a:lnTo>
                      <a:pt x="1133" y="506"/>
                    </a:lnTo>
                    <a:lnTo>
                      <a:pt x="1138" y="530"/>
                    </a:lnTo>
                    <a:lnTo>
                      <a:pt x="1142" y="556"/>
                    </a:lnTo>
                    <a:lnTo>
                      <a:pt x="1144" y="582"/>
                    </a:lnTo>
                    <a:lnTo>
                      <a:pt x="1146" y="608"/>
                    </a:lnTo>
                    <a:lnTo>
                      <a:pt x="1146" y="634"/>
                    </a:lnTo>
                    <a:lnTo>
                      <a:pt x="1146" y="659"/>
                    </a:lnTo>
                    <a:lnTo>
                      <a:pt x="1144" y="685"/>
                    </a:lnTo>
                    <a:lnTo>
                      <a:pt x="1144" y="685"/>
                    </a:lnTo>
                    <a:lnTo>
                      <a:pt x="1140" y="709"/>
                    </a:lnTo>
                    <a:lnTo>
                      <a:pt x="1136" y="731"/>
                    </a:lnTo>
                    <a:lnTo>
                      <a:pt x="1131" y="754"/>
                    </a:lnTo>
                    <a:lnTo>
                      <a:pt x="1125" y="774"/>
                    </a:lnTo>
                    <a:lnTo>
                      <a:pt x="1118" y="795"/>
                    </a:lnTo>
                    <a:lnTo>
                      <a:pt x="1110" y="815"/>
                    </a:lnTo>
                    <a:lnTo>
                      <a:pt x="1101" y="834"/>
                    </a:lnTo>
                    <a:lnTo>
                      <a:pt x="1092" y="853"/>
                    </a:lnTo>
                    <a:lnTo>
                      <a:pt x="1080" y="870"/>
                    </a:lnTo>
                    <a:lnTo>
                      <a:pt x="1067" y="886"/>
                    </a:lnTo>
                    <a:lnTo>
                      <a:pt x="1054" y="903"/>
                    </a:lnTo>
                    <a:lnTo>
                      <a:pt x="1041" y="918"/>
                    </a:lnTo>
                    <a:lnTo>
                      <a:pt x="1026" y="931"/>
                    </a:lnTo>
                    <a:lnTo>
                      <a:pt x="1011" y="944"/>
                    </a:lnTo>
                    <a:lnTo>
                      <a:pt x="995" y="957"/>
                    </a:lnTo>
                    <a:lnTo>
                      <a:pt x="978" y="968"/>
                    </a:lnTo>
                    <a:lnTo>
                      <a:pt x="978" y="968"/>
                    </a:lnTo>
                    <a:lnTo>
                      <a:pt x="959" y="978"/>
                    </a:lnTo>
                    <a:lnTo>
                      <a:pt x="940" y="987"/>
                    </a:lnTo>
                    <a:lnTo>
                      <a:pt x="899" y="1004"/>
                    </a:lnTo>
                    <a:lnTo>
                      <a:pt x="856" y="1015"/>
                    </a:lnTo>
                    <a:lnTo>
                      <a:pt x="810" y="1024"/>
                    </a:lnTo>
                    <a:lnTo>
                      <a:pt x="810" y="1024"/>
                    </a:lnTo>
                    <a:close/>
                    <a:moveTo>
                      <a:pt x="297" y="1196"/>
                    </a:moveTo>
                    <a:lnTo>
                      <a:pt x="297" y="1196"/>
                    </a:lnTo>
                    <a:lnTo>
                      <a:pt x="304" y="1241"/>
                    </a:lnTo>
                    <a:lnTo>
                      <a:pt x="308" y="1288"/>
                    </a:lnTo>
                    <a:lnTo>
                      <a:pt x="310" y="1334"/>
                    </a:lnTo>
                    <a:lnTo>
                      <a:pt x="308" y="1381"/>
                    </a:lnTo>
                    <a:lnTo>
                      <a:pt x="304" y="1426"/>
                    </a:lnTo>
                    <a:lnTo>
                      <a:pt x="299" y="1444"/>
                    </a:lnTo>
                    <a:lnTo>
                      <a:pt x="295" y="1465"/>
                    </a:lnTo>
                    <a:lnTo>
                      <a:pt x="289" y="1482"/>
                    </a:lnTo>
                    <a:lnTo>
                      <a:pt x="282" y="1498"/>
                    </a:lnTo>
                    <a:lnTo>
                      <a:pt x="274" y="1513"/>
                    </a:lnTo>
                    <a:lnTo>
                      <a:pt x="265" y="1526"/>
                    </a:lnTo>
                    <a:lnTo>
                      <a:pt x="265" y="1526"/>
                    </a:lnTo>
                    <a:lnTo>
                      <a:pt x="252" y="1539"/>
                    </a:lnTo>
                    <a:lnTo>
                      <a:pt x="237" y="1549"/>
                    </a:lnTo>
                    <a:lnTo>
                      <a:pt x="220" y="1554"/>
                    </a:lnTo>
                    <a:lnTo>
                      <a:pt x="202" y="1556"/>
                    </a:lnTo>
                    <a:lnTo>
                      <a:pt x="202" y="1556"/>
                    </a:lnTo>
                    <a:lnTo>
                      <a:pt x="202" y="1556"/>
                    </a:lnTo>
                    <a:lnTo>
                      <a:pt x="179" y="1554"/>
                    </a:lnTo>
                    <a:lnTo>
                      <a:pt x="179" y="1554"/>
                    </a:lnTo>
                    <a:lnTo>
                      <a:pt x="155" y="1547"/>
                    </a:lnTo>
                    <a:lnTo>
                      <a:pt x="146" y="1543"/>
                    </a:lnTo>
                    <a:lnTo>
                      <a:pt x="136" y="1538"/>
                    </a:lnTo>
                    <a:lnTo>
                      <a:pt x="127" y="1532"/>
                    </a:lnTo>
                    <a:lnTo>
                      <a:pt x="119" y="1526"/>
                    </a:lnTo>
                    <a:lnTo>
                      <a:pt x="112" y="1519"/>
                    </a:lnTo>
                    <a:lnTo>
                      <a:pt x="106" y="1510"/>
                    </a:lnTo>
                    <a:lnTo>
                      <a:pt x="106" y="1510"/>
                    </a:lnTo>
                    <a:lnTo>
                      <a:pt x="99" y="1495"/>
                    </a:lnTo>
                    <a:lnTo>
                      <a:pt x="95" y="1476"/>
                    </a:lnTo>
                    <a:lnTo>
                      <a:pt x="91" y="1459"/>
                    </a:lnTo>
                    <a:lnTo>
                      <a:pt x="91" y="1439"/>
                    </a:lnTo>
                    <a:lnTo>
                      <a:pt x="93" y="1420"/>
                    </a:lnTo>
                    <a:lnTo>
                      <a:pt x="95" y="1400"/>
                    </a:lnTo>
                    <a:lnTo>
                      <a:pt x="99" y="1381"/>
                    </a:lnTo>
                    <a:lnTo>
                      <a:pt x="105" y="1364"/>
                    </a:lnTo>
                    <a:lnTo>
                      <a:pt x="105" y="1364"/>
                    </a:lnTo>
                    <a:lnTo>
                      <a:pt x="131" y="1273"/>
                    </a:lnTo>
                    <a:lnTo>
                      <a:pt x="131" y="1273"/>
                    </a:lnTo>
                    <a:lnTo>
                      <a:pt x="162" y="1174"/>
                    </a:lnTo>
                    <a:lnTo>
                      <a:pt x="162" y="1174"/>
                    </a:lnTo>
                    <a:lnTo>
                      <a:pt x="164" y="1161"/>
                    </a:lnTo>
                    <a:lnTo>
                      <a:pt x="162" y="1148"/>
                    </a:lnTo>
                    <a:lnTo>
                      <a:pt x="157" y="1136"/>
                    </a:lnTo>
                    <a:lnTo>
                      <a:pt x="147" y="1127"/>
                    </a:lnTo>
                    <a:lnTo>
                      <a:pt x="147" y="1127"/>
                    </a:lnTo>
                    <a:lnTo>
                      <a:pt x="133" y="1114"/>
                    </a:lnTo>
                    <a:lnTo>
                      <a:pt x="119" y="1099"/>
                    </a:lnTo>
                    <a:lnTo>
                      <a:pt x="119" y="1099"/>
                    </a:lnTo>
                    <a:lnTo>
                      <a:pt x="110" y="1086"/>
                    </a:lnTo>
                    <a:lnTo>
                      <a:pt x="101" y="1073"/>
                    </a:lnTo>
                    <a:lnTo>
                      <a:pt x="95" y="1058"/>
                    </a:lnTo>
                    <a:lnTo>
                      <a:pt x="90" y="1041"/>
                    </a:lnTo>
                    <a:lnTo>
                      <a:pt x="86" y="1026"/>
                    </a:lnTo>
                    <a:lnTo>
                      <a:pt x="84" y="1009"/>
                    </a:lnTo>
                    <a:lnTo>
                      <a:pt x="84" y="993"/>
                    </a:lnTo>
                    <a:lnTo>
                      <a:pt x="84" y="976"/>
                    </a:lnTo>
                    <a:lnTo>
                      <a:pt x="84" y="976"/>
                    </a:lnTo>
                    <a:lnTo>
                      <a:pt x="88" y="959"/>
                    </a:lnTo>
                    <a:lnTo>
                      <a:pt x="91" y="944"/>
                    </a:lnTo>
                    <a:lnTo>
                      <a:pt x="97" y="929"/>
                    </a:lnTo>
                    <a:lnTo>
                      <a:pt x="105" y="914"/>
                    </a:lnTo>
                    <a:lnTo>
                      <a:pt x="114" y="899"/>
                    </a:lnTo>
                    <a:lnTo>
                      <a:pt x="123" y="886"/>
                    </a:lnTo>
                    <a:lnTo>
                      <a:pt x="134" y="875"/>
                    </a:lnTo>
                    <a:lnTo>
                      <a:pt x="147" y="864"/>
                    </a:lnTo>
                    <a:lnTo>
                      <a:pt x="147" y="864"/>
                    </a:lnTo>
                    <a:lnTo>
                      <a:pt x="159" y="856"/>
                    </a:lnTo>
                    <a:lnTo>
                      <a:pt x="172" y="849"/>
                    </a:lnTo>
                    <a:lnTo>
                      <a:pt x="183" y="842"/>
                    </a:lnTo>
                    <a:lnTo>
                      <a:pt x="196" y="838"/>
                    </a:lnTo>
                    <a:lnTo>
                      <a:pt x="209" y="832"/>
                    </a:lnTo>
                    <a:lnTo>
                      <a:pt x="224" y="830"/>
                    </a:lnTo>
                    <a:lnTo>
                      <a:pt x="237" y="828"/>
                    </a:lnTo>
                    <a:lnTo>
                      <a:pt x="252" y="828"/>
                    </a:lnTo>
                    <a:lnTo>
                      <a:pt x="252" y="828"/>
                    </a:lnTo>
                    <a:lnTo>
                      <a:pt x="271" y="828"/>
                    </a:lnTo>
                    <a:lnTo>
                      <a:pt x="289" y="832"/>
                    </a:lnTo>
                    <a:lnTo>
                      <a:pt x="308" y="838"/>
                    </a:lnTo>
                    <a:lnTo>
                      <a:pt x="325" y="845"/>
                    </a:lnTo>
                    <a:lnTo>
                      <a:pt x="341" y="855"/>
                    </a:lnTo>
                    <a:lnTo>
                      <a:pt x="356" y="864"/>
                    </a:lnTo>
                    <a:lnTo>
                      <a:pt x="371" y="877"/>
                    </a:lnTo>
                    <a:lnTo>
                      <a:pt x="384" y="892"/>
                    </a:lnTo>
                    <a:lnTo>
                      <a:pt x="384" y="892"/>
                    </a:lnTo>
                    <a:lnTo>
                      <a:pt x="394" y="905"/>
                    </a:lnTo>
                    <a:lnTo>
                      <a:pt x="401" y="920"/>
                    </a:lnTo>
                    <a:lnTo>
                      <a:pt x="409" y="935"/>
                    </a:lnTo>
                    <a:lnTo>
                      <a:pt x="414" y="950"/>
                    </a:lnTo>
                    <a:lnTo>
                      <a:pt x="416" y="967"/>
                    </a:lnTo>
                    <a:lnTo>
                      <a:pt x="420" y="983"/>
                    </a:lnTo>
                    <a:lnTo>
                      <a:pt x="420" y="998"/>
                    </a:lnTo>
                    <a:lnTo>
                      <a:pt x="418" y="1015"/>
                    </a:lnTo>
                    <a:lnTo>
                      <a:pt x="418" y="1015"/>
                    </a:lnTo>
                    <a:lnTo>
                      <a:pt x="416" y="1032"/>
                    </a:lnTo>
                    <a:lnTo>
                      <a:pt x="411" y="1049"/>
                    </a:lnTo>
                    <a:lnTo>
                      <a:pt x="405" y="1064"/>
                    </a:lnTo>
                    <a:lnTo>
                      <a:pt x="397" y="1079"/>
                    </a:lnTo>
                    <a:lnTo>
                      <a:pt x="390" y="1092"/>
                    </a:lnTo>
                    <a:lnTo>
                      <a:pt x="379" y="1105"/>
                    </a:lnTo>
                    <a:lnTo>
                      <a:pt x="368" y="1118"/>
                    </a:lnTo>
                    <a:lnTo>
                      <a:pt x="356" y="1127"/>
                    </a:lnTo>
                    <a:lnTo>
                      <a:pt x="356" y="1127"/>
                    </a:lnTo>
                    <a:lnTo>
                      <a:pt x="340" y="1140"/>
                    </a:lnTo>
                    <a:lnTo>
                      <a:pt x="321" y="1149"/>
                    </a:lnTo>
                    <a:lnTo>
                      <a:pt x="321" y="1149"/>
                    </a:lnTo>
                    <a:lnTo>
                      <a:pt x="313" y="1153"/>
                    </a:lnTo>
                    <a:lnTo>
                      <a:pt x="308" y="1157"/>
                    </a:lnTo>
                    <a:lnTo>
                      <a:pt x="304" y="1163"/>
                    </a:lnTo>
                    <a:lnTo>
                      <a:pt x="300" y="1168"/>
                    </a:lnTo>
                    <a:lnTo>
                      <a:pt x="297" y="1176"/>
                    </a:lnTo>
                    <a:lnTo>
                      <a:pt x="297" y="1181"/>
                    </a:lnTo>
                    <a:lnTo>
                      <a:pt x="295" y="1189"/>
                    </a:lnTo>
                    <a:lnTo>
                      <a:pt x="297" y="1196"/>
                    </a:lnTo>
                    <a:lnTo>
                      <a:pt x="297" y="1196"/>
                    </a:lnTo>
                    <a:close/>
                    <a:moveTo>
                      <a:pt x="384" y="1211"/>
                    </a:moveTo>
                    <a:lnTo>
                      <a:pt x="384" y="1211"/>
                    </a:lnTo>
                    <a:lnTo>
                      <a:pt x="407" y="1194"/>
                    </a:lnTo>
                    <a:lnTo>
                      <a:pt x="407" y="1194"/>
                    </a:lnTo>
                    <a:lnTo>
                      <a:pt x="427" y="1176"/>
                    </a:lnTo>
                    <a:lnTo>
                      <a:pt x="427" y="1176"/>
                    </a:lnTo>
                    <a:lnTo>
                      <a:pt x="409" y="1215"/>
                    </a:lnTo>
                    <a:lnTo>
                      <a:pt x="390" y="1256"/>
                    </a:lnTo>
                    <a:lnTo>
                      <a:pt x="390" y="1256"/>
                    </a:lnTo>
                    <a:lnTo>
                      <a:pt x="384" y="1211"/>
                    </a:lnTo>
                    <a:lnTo>
                      <a:pt x="384" y="1211"/>
                    </a:lnTo>
                    <a:close/>
                    <a:moveTo>
                      <a:pt x="606" y="2469"/>
                    </a:moveTo>
                    <a:lnTo>
                      <a:pt x="606" y="2469"/>
                    </a:lnTo>
                    <a:lnTo>
                      <a:pt x="605" y="2575"/>
                    </a:lnTo>
                    <a:lnTo>
                      <a:pt x="603" y="2682"/>
                    </a:lnTo>
                    <a:lnTo>
                      <a:pt x="603" y="2682"/>
                    </a:lnTo>
                    <a:lnTo>
                      <a:pt x="599" y="2700"/>
                    </a:lnTo>
                    <a:lnTo>
                      <a:pt x="599" y="2700"/>
                    </a:lnTo>
                    <a:lnTo>
                      <a:pt x="593" y="2670"/>
                    </a:lnTo>
                    <a:lnTo>
                      <a:pt x="593" y="2670"/>
                    </a:lnTo>
                    <a:lnTo>
                      <a:pt x="590" y="2648"/>
                    </a:lnTo>
                    <a:lnTo>
                      <a:pt x="586" y="2620"/>
                    </a:lnTo>
                    <a:lnTo>
                      <a:pt x="582" y="2558"/>
                    </a:lnTo>
                    <a:lnTo>
                      <a:pt x="582" y="2488"/>
                    </a:lnTo>
                    <a:lnTo>
                      <a:pt x="582" y="2409"/>
                    </a:lnTo>
                    <a:lnTo>
                      <a:pt x="586" y="2331"/>
                    </a:lnTo>
                    <a:lnTo>
                      <a:pt x="590" y="2256"/>
                    </a:lnTo>
                    <a:lnTo>
                      <a:pt x="597" y="2187"/>
                    </a:lnTo>
                    <a:lnTo>
                      <a:pt x="605" y="2131"/>
                    </a:lnTo>
                    <a:lnTo>
                      <a:pt x="605" y="2131"/>
                    </a:lnTo>
                    <a:lnTo>
                      <a:pt x="608" y="2163"/>
                    </a:lnTo>
                    <a:lnTo>
                      <a:pt x="610" y="2202"/>
                    </a:lnTo>
                    <a:lnTo>
                      <a:pt x="610" y="2290"/>
                    </a:lnTo>
                    <a:lnTo>
                      <a:pt x="610" y="2381"/>
                    </a:lnTo>
                    <a:lnTo>
                      <a:pt x="606" y="2469"/>
                    </a:lnTo>
                    <a:lnTo>
                      <a:pt x="606" y="2469"/>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Shape 54"/>
              <p:cNvSpPr/>
              <p:nvPr/>
            </p:nvSpPr>
            <p:spPr bwMode="auto">
              <a:xfrm>
                <a:off x="5891213" y="2990850"/>
                <a:ext cx="222250" cy="309563"/>
              </a:xfrm>
              <a:custGeom>
                <a:avLst/>
                <a:gdLst>
                  <a:gd name="T0" fmla="*/ 6 w 280"/>
                  <a:gd name="T1" fmla="*/ 71 h 390"/>
                  <a:gd name="T2" fmla="*/ 6 w 280"/>
                  <a:gd name="T3" fmla="*/ 75 h 390"/>
                  <a:gd name="T4" fmla="*/ 30 w 280"/>
                  <a:gd name="T5" fmla="*/ 205 h 390"/>
                  <a:gd name="T6" fmla="*/ 53 w 280"/>
                  <a:gd name="T7" fmla="*/ 355 h 390"/>
                  <a:gd name="T8" fmla="*/ 54 w 280"/>
                  <a:gd name="T9" fmla="*/ 362 h 390"/>
                  <a:gd name="T10" fmla="*/ 64 w 280"/>
                  <a:gd name="T11" fmla="*/ 379 h 390"/>
                  <a:gd name="T12" fmla="*/ 71 w 280"/>
                  <a:gd name="T13" fmla="*/ 385 h 390"/>
                  <a:gd name="T14" fmla="*/ 94 w 280"/>
                  <a:gd name="T15" fmla="*/ 390 h 390"/>
                  <a:gd name="T16" fmla="*/ 107 w 280"/>
                  <a:gd name="T17" fmla="*/ 388 h 390"/>
                  <a:gd name="T18" fmla="*/ 133 w 280"/>
                  <a:gd name="T19" fmla="*/ 379 h 390"/>
                  <a:gd name="T20" fmla="*/ 176 w 280"/>
                  <a:gd name="T21" fmla="*/ 360 h 390"/>
                  <a:gd name="T22" fmla="*/ 211 w 280"/>
                  <a:gd name="T23" fmla="*/ 338 h 390"/>
                  <a:gd name="T24" fmla="*/ 237 w 280"/>
                  <a:gd name="T25" fmla="*/ 315 h 390"/>
                  <a:gd name="T26" fmla="*/ 256 w 280"/>
                  <a:gd name="T27" fmla="*/ 293 h 390"/>
                  <a:gd name="T28" fmla="*/ 269 w 280"/>
                  <a:gd name="T29" fmla="*/ 271 h 390"/>
                  <a:gd name="T30" fmla="*/ 278 w 280"/>
                  <a:gd name="T31" fmla="*/ 239 h 390"/>
                  <a:gd name="T32" fmla="*/ 280 w 280"/>
                  <a:gd name="T33" fmla="*/ 218 h 390"/>
                  <a:gd name="T34" fmla="*/ 275 w 280"/>
                  <a:gd name="T35" fmla="*/ 179 h 390"/>
                  <a:gd name="T36" fmla="*/ 263 w 280"/>
                  <a:gd name="T37" fmla="*/ 144 h 390"/>
                  <a:gd name="T38" fmla="*/ 245 w 280"/>
                  <a:gd name="T39" fmla="*/ 110 h 390"/>
                  <a:gd name="T40" fmla="*/ 219 w 280"/>
                  <a:gd name="T41" fmla="*/ 80 h 390"/>
                  <a:gd name="T42" fmla="*/ 187 w 280"/>
                  <a:gd name="T43" fmla="*/ 54 h 390"/>
                  <a:gd name="T44" fmla="*/ 148 w 280"/>
                  <a:gd name="T45" fmla="*/ 32 h 390"/>
                  <a:gd name="T46" fmla="*/ 103 w 280"/>
                  <a:gd name="T47" fmla="*/ 15 h 390"/>
                  <a:gd name="T48" fmla="*/ 51 w 280"/>
                  <a:gd name="T49" fmla="*/ 2 h 390"/>
                  <a:gd name="T50" fmla="*/ 41 w 280"/>
                  <a:gd name="T51" fmla="*/ 0 h 390"/>
                  <a:gd name="T52" fmla="*/ 21 w 280"/>
                  <a:gd name="T53" fmla="*/ 6 h 390"/>
                  <a:gd name="T54" fmla="*/ 13 w 280"/>
                  <a:gd name="T55" fmla="*/ 13 h 390"/>
                  <a:gd name="T56" fmla="*/ 2 w 280"/>
                  <a:gd name="T57" fmla="*/ 30 h 390"/>
                  <a:gd name="T58" fmla="*/ 2 w 280"/>
                  <a:gd name="T59" fmla="*/ 50 h 390"/>
                  <a:gd name="T60" fmla="*/ 6 w 280"/>
                  <a:gd name="T61" fmla="*/ 71 h 390"/>
                  <a:gd name="T62" fmla="*/ 129 w 280"/>
                  <a:gd name="T63" fmla="*/ 289 h 390"/>
                  <a:gd name="T64" fmla="*/ 114 w 280"/>
                  <a:gd name="T65" fmla="*/ 192 h 390"/>
                  <a:gd name="T66" fmla="*/ 97 w 280"/>
                  <a:gd name="T67" fmla="*/ 103 h 390"/>
                  <a:gd name="T68" fmla="*/ 140 w 280"/>
                  <a:gd name="T69" fmla="*/ 123 h 390"/>
                  <a:gd name="T70" fmla="*/ 170 w 280"/>
                  <a:gd name="T71" fmla="*/ 151 h 390"/>
                  <a:gd name="T72" fmla="*/ 189 w 280"/>
                  <a:gd name="T73" fmla="*/ 183 h 390"/>
                  <a:gd name="T74" fmla="*/ 196 w 280"/>
                  <a:gd name="T75" fmla="*/ 220 h 390"/>
                  <a:gd name="T76" fmla="*/ 194 w 280"/>
                  <a:gd name="T77" fmla="*/ 231 h 390"/>
                  <a:gd name="T78" fmla="*/ 183 w 280"/>
                  <a:gd name="T79" fmla="*/ 252 h 390"/>
                  <a:gd name="T80" fmla="*/ 165 w 280"/>
                  <a:gd name="T81" fmla="*/ 269 h 390"/>
                  <a:gd name="T82" fmla="*/ 129 w 280"/>
                  <a:gd name="T83" fmla="*/ 2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390">
                    <a:moveTo>
                      <a:pt x="6" y="71"/>
                    </a:moveTo>
                    <a:lnTo>
                      <a:pt x="6" y="71"/>
                    </a:lnTo>
                    <a:lnTo>
                      <a:pt x="6" y="75"/>
                    </a:lnTo>
                    <a:lnTo>
                      <a:pt x="6" y="75"/>
                    </a:lnTo>
                    <a:lnTo>
                      <a:pt x="19" y="136"/>
                    </a:lnTo>
                    <a:lnTo>
                      <a:pt x="30" y="205"/>
                    </a:lnTo>
                    <a:lnTo>
                      <a:pt x="41" y="276"/>
                    </a:lnTo>
                    <a:lnTo>
                      <a:pt x="53" y="355"/>
                    </a:lnTo>
                    <a:lnTo>
                      <a:pt x="53" y="355"/>
                    </a:lnTo>
                    <a:lnTo>
                      <a:pt x="54" y="362"/>
                    </a:lnTo>
                    <a:lnTo>
                      <a:pt x="58" y="371"/>
                    </a:lnTo>
                    <a:lnTo>
                      <a:pt x="64" y="379"/>
                    </a:lnTo>
                    <a:lnTo>
                      <a:pt x="71" y="385"/>
                    </a:lnTo>
                    <a:lnTo>
                      <a:pt x="71" y="385"/>
                    </a:lnTo>
                    <a:lnTo>
                      <a:pt x="82" y="388"/>
                    </a:lnTo>
                    <a:lnTo>
                      <a:pt x="94" y="390"/>
                    </a:lnTo>
                    <a:lnTo>
                      <a:pt x="94" y="390"/>
                    </a:lnTo>
                    <a:lnTo>
                      <a:pt x="107" y="388"/>
                    </a:lnTo>
                    <a:lnTo>
                      <a:pt x="107" y="388"/>
                    </a:lnTo>
                    <a:lnTo>
                      <a:pt x="133" y="379"/>
                    </a:lnTo>
                    <a:lnTo>
                      <a:pt x="155" y="370"/>
                    </a:lnTo>
                    <a:lnTo>
                      <a:pt x="176" y="360"/>
                    </a:lnTo>
                    <a:lnTo>
                      <a:pt x="194" y="349"/>
                    </a:lnTo>
                    <a:lnTo>
                      <a:pt x="211" y="338"/>
                    </a:lnTo>
                    <a:lnTo>
                      <a:pt x="226" y="327"/>
                    </a:lnTo>
                    <a:lnTo>
                      <a:pt x="237" y="315"/>
                    </a:lnTo>
                    <a:lnTo>
                      <a:pt x="249" y="304"/>
                    </a:lnTo>
                    <a:lnTo>
                      <a:pt x="256" y="293"/>
                    </a:lnTo>
                    <a:lnTo>
                      <a:pt x="263" y="282"/>
                    </a:lnTo>
                    <a:lnTo>
                      <a:pt x="269" y="271"/>
                    </a:lnTo>
                    <a:lnTo>
                      <a:pt x="273" y="259"/>
                    </a:lnTo>
                    <a:lnTo>
                      <a:pt x="278" y="239"/>
                    </a:lnTo>
                    <a:lnTo>
                      <a:pt x="280" y="218"/>
                    </a:lnTo>
                    <a:lnTo>
                      <a:pt x="280" y="218"/>
                    </a:lnTo>
                    <a:lnTo>
                      <a:pt x="278" y="200"/>
                    </a:lnTo>
                    <a:lnTo>
                      <a:pt x="275" y="179"/>
                    </a:lnTo>
                    <a:lnTo>
                      <a:pt x="271" y="161"/>
                    </a:lnTo>
                    <a:lnTo>
                      <a:pt x="263" y="144"/>
                    </a:lnTo>
                    <a:lnTo>
                      <a:pt x="254" y="125"/>
                    </a:lnTo>
                    <a:lnTo>
                      <a:pt x="245" y="110"/>
                    </a:lnTo>
                    <a:lnTo>
                      <a:pt x="234" y="95"/>
                    </a:lnTo>
                    <a:lnTo>
                      <a:pt x="219" y="80"/>
                    </a:lnTo>
                    <a:lnTo>
                      <a:pt x="204" y="67"/>
                    </a:lnTo>
                    <a:lnTo>
                      <a:pt x="187" y="54"/>
                    </a:lnTo>
                    <a:lnTo>
                      <a:pt x="168" y="43"/>
                    </a:lnTo>
                    <a:lnTo>
                      <a:pt x="148" y="32"/>
                    </a:lnTo>
                    <a:lnTo>
                      <a:pt x="125" y="22"/>
                    </a:lnTo>
                    <a:lnTo>
                      <a:pt x="103" y="15"/>
                    </a:lnTo>
                    <a:lnTo>
                      <a:pt x="79" y="8"/>
                    </a:lnTo>
                    <a:lnTo>
                      <a:pt x="51" y="2"/>
                    </a:lnTo>
                    <a:lnTo>
                      <a:pt x="51" y="2"/>
                    </a:lnTo>
                    <a:lnTo>
                      <a:pt x="41" y="0"/>
                    </a:lnTo>
                    <a:lnTo>
                      <a:pt x="30" y="2"/>
                    </a:lnTo>
                    <a:lnTo>
                      <a:pt x="21" y="6"/>
                    </a:lnTo>
                    <a:lnTo>
                      <a:pt x="13" y="13"/>
                    </a:lnTo>
                    <a:lnTo>
                      <a:pt x="13" y="13"/>
                    </a:lnTo>
                    <a:lnTo>
                      <a:pt x="8" y="21"/>
                    </a:lnTo>
                    <a:lnTo>
                      <a:pt x="2" y="30"/>
                    </a:lnTo>
                    <a:lnTo>
                      <a:pt x="0" y="39"/>
                    </a:lnTo>
                    <a:lnTo>
                      <a:pt x="2" y="50"/>
                    </a:lnTo>
                    <a:lnTo>
                      <a:pt x="2" y="50"/>
                    </a:lnTo>
                    <a:lnTo>
                      <a:pt x="6" y="71"/>
                    </a:lnTo>
                    <a:lnTo>
                      <a:pt x="6" y="71"/>
                    </a:lnTo>
                    <a:close/>
                    <a:moveTo>
                      <a:pt x="129" y="289"/>
                    </a:moveTo>
                    <a:lnTo>
                      <a:pt x="129" y="289"/>
                    </a:lnTo>
                    <a:lnTo>
                      <a:pt x="114" y="192"/>
                    </a:lnTo>
                    <a:lnTo>
                      <a:pt x="97" y="103"/>
                    </a:lnTo>
                    <a:lnTo>
                      <a:pt x="97" y="103"/>
                    </a:lnTo>
                    <a:lnTo>
                      <a:pt x="120" y="112"/>
                    </a:lnTo>
                    <a:lnTo>
                      <a:pt x="140" y="123"/>
                    </a:lnTo>
                    <a:lnTo>
                      <a:pt x="157" y="136"/>
                    </a:lnTo>
                    <a:lnTo>
                      <a:pt x="170" y="151"/>
                    </a:lnTo>
                    <a:lnTo>
                      <a:pt x="181" y="166"/>
                    </a:lnTo>
                    <a:lnTo>
                      <a:pt x="189" y="183"/>
                    </a:lnTo>
                    <a:lnTo>
                      <a:pt x="194" y="202"/>
                    </a:lnTo>
                    <a:lnTo>
                      <a:pt x="196" y="220"/>
                    </a:lnTo>
                    <a:lnTo>
                      <a:pt x="196" y="220"/>
                    </a:lnTo>
                    <a:lnTo>
                      <a:pt x="194" y="231"/>
                    </a:lnTo>
                    <a:lnTo>
                      <a:pt x="191" y="241"/>
                    </a:lnTo>
                    <a:lnTo>
                      <a:pt x="183" y="252"/>
                    </a:lnTo>
                    <a:lnTo>
                      <a:pt x="174" y="259"/>
                    </a:lnTo>
                    <a:lnTo>
                      <a:pt x="165" y="269"/>
                    </a:lnTo>
                    <a:lnTo>
                      <a:pt x="153" y="276"/>
                    </a:lnTo>
                    <a:lnTo>
                      <a:pt x="129" y="289"/>
                    </a:lnTo>
                    <a:lnTo>
                      <a:pt x="129" y="289"/>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Shape 55"/>
              <p:cNvSpPr/>
              <p:nvPr/>
            </p:nvSpPr>
            <p:spPr bwMode="auto">
              <a:xfrm>
                <a:off x="5487988" y="2235200"/>
                <a:ext cx="101600" cy="161925"/>
              </a:xfrm>
              <a:custGeom>
                <a:avLst/>
                <a:gdLst>
                  <a:gd name="T0" fmla="*/ 71 w 127"/>
                  <a:gd name="T1" fmla="*/ 0 h 204"/>
                  <a:gd name="T2" fmla="*/ 71 w 127"/>
                  <a:gd name="T3" fmla="*/ 0 h 204"/>
                  <a:gd name="T4" fmla="*/ 58 w 127"/>
                  <a:gd name="T5" fmla="*/ 0 h 204"/>
                  <a:gd name="T6" fmla="*/ 46 w 127"/>
                  <a:gd name="T7" fmla="*/ 4 h 204"/>
                  <a:gd name="T8" fmla="*/ 35 w 127"/>
                  <a:gd name="T9" fmla="*/ 10 h 204"/>
                  <a:gd name="T10" fmla="*/ 26 w 127"/>
                  <a:gd name="T11" fmla="*/ 15 h 204"/>
                  <a:gd name="T12" fmla="*/ 18 w 127"/>
                  <a:gd name="T13" fmla="*/ 25 h 204"/>
                  <a:gd name="T14" fmla="*/ 11 w 127"/>
                  <a:gd name="T15" fmla="*/ 34 h 204"/>
                  <a:gd name="T16" fmla="*/ 7 w 127"/>
                  <a:gd name="T17" fmla="*/ 47 h 204"/>
                  <a:gd name="T18" fmla="*/ 5 w 127"/>
                  <a:gd name="T19" fmla="*/ 58 h 204"/>
                  <a:gd name="T20" fmla="*/ 0 w 127"/>
                  <a:gd name="T21" fmla="*/ 137 h 204"/>
                  <a:gd name="T22" fmla="*/ 0 w 127"/>
                  <a:gd name="T23" fmla="*/ 137 h 204"/>
                  <a:gd name="T24" fmla="*/ 0 w 127"/>
                  <a:gd name="T25" fmla="*/ 150 h 204"/>
                  <a:gd name="T26" fmla="*/ 2 w 127"/>
                  <a:gd name="T27" fmla="*/ 161 h 204"/>
                  <a:gd name="T28" fmla="*/ 7 w 127"/>
                  <a:gd name="T29" fmla="*/ 172 h 204"/>
                  <a:gd name="T30" fmla="*/ 13 w 127"/>
                  <a:gd name="T31" fmla="*/ 181 h 204"/>
                  <a:gd name="T32" fmla="*/ 22 w 127"/>
                  <a:gd name="T33" fmla="*/ 191 h 204"/>
                  <a:gd name="T34" fmla="*/ 32 w 127"/>
                  <a:gd name="T35" fmla="*/ 196 h 204"/>
                  <a:gd name="T36" fmla="*/ 43 w 127"/>
                  <a:gd name="T37" fmla="*/ 202 h 204"/>
                  <a:gd name="T38" fmla="*/ 56 w 127"/>
                  <a:gd name="T39" fmla="*/ 204 h 204"/>
                  <a:gd name="T40" fmla="*/ 56 w 127"/>
                  <a:gd name="T41" fmla="*/ 204 h 204"/>
                  <a:gd name="T42" fmla="*/ 69 w 127"/>
                  <a:gd name="T43" fmla="*/ 204 h 204"/>
                  <a:gd name="T44" fmla="*/ 80 w 127"/>
                  <a:gd name="T45" fmla="*/ 200 h 204"/>
                  <a:gd name="T46" fmla="*/ 91 w 127"/>
                  <a:gd name="T47" fmla="*/ 194 h 204"/>
                  <a:gd name="T48" fmla="*/ 101 w 127"/>
                  <a:gd name="T49" fmla="*/ 189 h 204"/>
                  <a:gd name="T50" fmla="*/ 108 w 127"/>
                  <a:gd name="T51" fmla="*/ 179 h 204"/>
                  <a:gd name="T52" fmla="*/ 114 w 127"/>
                  <a:gd name="T53" fmla="*/ 170 h 204"/>
                  <a:gd name="T54" fmla="*/ 119 w 127"/>
                  <a:gd name="T55" fmla="*/ 157 h 204"/>
                  <a:gd name="T56" fmla="*/ 121 w 127"/>
                  <a:gd name="T57" fmla="*/ 146 h 204"/>
                  <a:gd name="T58" fmla="*/ 127 w 127"/>
                  <a:gd name="T59" fmla="*/ 68 h 204"/>
                  <a:gd name="T60" fmla="*/ 127 w 127"/>
                  <a:gd name="T61" fmla="*/ 68 h 204"/>
                  <a:gd name="T62" fmla="*/ 127 w 127"/>
                  <a:gd name="T63" fmla="*/ 54 h 204"/>
                  <a:gd name="T64" fmla="*/ 123 w 127"/>
                  <a:gd name="T65" fmla="*/ 43 h 204"/>
                  <a:gd name="T66" fmla="*/ 119 w 127"/>
                  <a:gd name="T67" fmla="*/ 32 h 204"/>
                  <a:gd name="T68" fmla="*/ 112 w 127"/>
                  <a:gd name="T69" fmla="*/ 23 h 204"/>
                  <a:gd name="T70" fmla="*/ 104 w 127"/>
                  <a:gd name="T71" fmla="*/ 13 h 204"/>
                  <a:gd name="T72" fmla="*/ 95 w 127"/>
                  <a:gd name="T73" fmla="*/ 8 h 204"/>
                  <a:gd name="T74" fmla="*/ 84 w 127"/>
                  <a:gd name="T75" fmla="*/ 2 h 204"/>
                  <a:gd name="T76" fmla="*/ 71 w 127"/>
                  <a:gd name="T77" fmla="*/ 0 h 204"/>
                  <a:gd name="T78" fmla="*/ 71 w 127"/>
                  <a:gd name="T7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04">
                    <a:moveTo>
                      <a:pt x="71" y="0"/>
                    </a:moveTo>
                    <a:lnTo>
                      <a:pt x="71" y="0"/>
                    </a:lnTo>
                    <a:lnTo>
                      <a:pt x="58" y="0"/>
                    </a:lnTo>
                    <a:lnTo>
                      <a:pt x="46" y="4"/>
                    </a:lnTo>
                    <a:lnTo>
                      <a:pt x="35" y="10"/>
                    </a:lnTo>
                    <a:lnTo>
                      <a:pt x="26" y="15"/>
                    </a:lnTo>
                    <a:lnTo>
                      <a:pt x="18" y="25"/>
                    </a:lnTo>
                    <a:lnTo>
                      <a:pt x="11" y="34"/>
                    </a:lnTo>
                    <a:lnTo>
                      <a:pt x="7" y="47"/>
                    </a:lnTo>
                    <a:lnTo>
                      <a:pt x="5" y="58"/>
                    </a:lnTo>
                    <a:lnTo>
                      <a:pt x="0" y="137"/>
                    </a:lnTo>
                    <a:lnTo>
                      <a:pt x="0" y="137"/>
                    </a:lnTo>
                    <a:lnTo>
                      <a:pt x="0" y="150"/>
                    </a:lnTo>
                    <a:lnTo>
                      <a:pt x="2" y="161"/>
                    </a:lnTo>
                    <a:lnTo>
                      <a:pt x="7" y="172"/>
                    </a:lnTo>
                    <a:lnTo>
                      <a:pt x="13" y="181"/>
                    </a:lnTo>
                    <a:lnTo>
                      <a:pt x="22" y="191"/>
                    </a:lnTo>
                    <a:lnTo>
                      <a:pt x="32" y="196"/>
                    </a:lnTo>
                    <a:lnTo>
                      <a:pt x="43" y="202"/>
                    </a:lnTo>
                    <a:lnTo>
                      <a:pt x="56" y="204"/>
                    </a:lnTo>
                    <a:lnTo>
                      <a:pt x="56" y="204"/>
                    </a:lnTo>
                    <a:lnTo>
                      <a:pt x="69" y="204"/>
                    </a:lnTo>
                    <a:lnTo>
                      <a:pt x="80" y="200"/>
                    </a:lnTo>
                    <a:lnTo>
                      <a:pt x="91" y="194"/>
                    </a:lnTo>
                    <a:lnTo>
                      <a:pt x="101" y="189"/>
                    </a:lnTo>
                    <a:lnTo>
                      <a:pt x="108" y="179"/>
                    </a:lnTo>
                    <a:lnTo>
                      <a:pt x="114" y="170"/>
                    </a:lnTo>
                    <a:lnTo>
                      <a:pt x="119" y="157"/>
                    </a:lnTo>
                    <a:lnTo>
                      <a:pt x="121" y="146"/>
                    </a:lnTo>
                    <a:lnTo>
                      <a:pt x="127" y="68"/>
                    </a:lnTo>
                    <a:lnTo>
                      <a:pt x="127" y="68"/>
                    </a:lnTo>
                    <a:lnTo>
                      <a:pt x="127" y="54"/>
                    </a:lnTo>
                    <a:lnTo>
                      <a:pt x="123" y="43"/>
                    </a:lnTo>
                    <a:lnTo>
                      <a:pt x="119" y="32"/>
                    </a:lnTo>
                    <a:lnTo>
                      <a:pt x="112" y="23"/>
                    </a:lnTo>
                    <a:lnTo>
                      <a:pt x="104" y="13"/>
                    </a:lnTo>
                    <a:lnTo>
                      <a:pt x="95" y="8"/>
                    </a:lnTo>
                    <a:lnTo>
                      <a:pt x="84" y="2"/>
                    </a:lnTo>
                    <a:lnTo>
                      <a:pt x="71" y="0"/>
                    </a:lnTo>
                    <a:lnTo>
                      <a:pt x="7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Shape 56"/>
              <p:cNvSpPr/>
              <p:nvPr/>
            </p:nvSpPr>
            <p:spPr bwMode="auto">
              <a:xfrm>
                <a:off x="5875338" y="2235200"/>
                <a:ext cx="100013" cy="161925"/>
              </a:xfrm>
              <a:custGeom>
                <a:avLst/>
                <a:gdLst>
                  <a:gd name="T0" fmla="*/ 56 w 127"/>
                  <a:gd name="T1" fmla="*/ 0 h 204"/>
                  <a:gd name="T2" fmla="*/ 56 w 127"/>
                  <a:gd name="T3" fmla="*/ 0 h 204"/>
                  <a:gd name="T4" fmla="*/ 43 w 127"/>
                  <a:gd name="T5" fmla="*/ 2 h 204"/>
                  <a:gd name="T6" fmla="*/ 32 w 127"/>
                  <a:gd name="T7" fmla="*/ 8 h 204"/>
                  <a:gd name="T8" fmla="*/ 22 w 127"/>
                  <a:gd name="T9" fmla="*/ 13 h 204"/>
                  <a:gd name="T10" fmla="*/ 13 w 127"/>
                  <a:gd name="T11" fmla="*/ 23 h 204"/>
                  <a:gd name="T12" fmla="*/ 7 w 127"/>
                  <a:gd name="T13" fmla="*/ 32 h 204"/>
                  <a:gd name="T14" fmla="*/ 4 w 127"/>
                  <a:gd name="T15" fmla="*/ 43 h 204"/>
                  <a:gd name="T16" fmla="*/ 0 w 127"/>
                  <a:gd name="T17" fmla="*/ 54 h 204"/>
                  <a:gd name="T18" fmla="*/ 0 w 127"/>
                  <a:gd name="T19" fmla="*/ 68 h 204"/>
                  <a:gd name="T20" fmla="*/ 5 w 127"/>
                  <a:gd name="T21" fmla="*/ 146 h 204"/>
                  <a:gd name="T22" fmla="*/ 5 w 127"/>
                  <a:gd name="T23" fmla="*/ 146 h 204"/>
                  <a:gd name="T24" fmla="*/ 7 w 127"/>
                  <a:gd name="T25" fmla="*/ 157 h 204"/>
                  <a:gd name="T26" fmla="*/ 13 w 127"/>
                  <a:gd name="T27" fmla="*/ 170 h 204"/>
                  <a:gd name="T28" fmla="*/ 18 w 127"/>
                  <a:gd name="T29" fmla="*/ 179 h 204"/>
                  <a:gd name="T30" fmla="*/ 26 w 127"/>
                  <a:gd name="T31" fmla="*/ 189 h 204"/>
                  <a:gd name="T32" fmla="*/ 35 w 127"/>
                  <a:gd name="T33" fmla="*/ 194 h 204"/>
                  <a:gd name="T34" fmla="*/ 46 w 127"/>
                  <a:gd name="T35" fmla="*/ 200 h 204"/>
                  <a:gd name="T36" fmla="*/ 58 w 127"/>
                  <a:gd name="T37" fmla="*/ 204 h 204"/>
                  <a:gd name="T38" fmla="*/ 71 w 127"/>
                  <a:gd name="T39" fmla="*/ 204 h 204"/>
                  <a:gd name="T40" fmla="*/ 71 w 127"/>
                  <a:gd name="T41" fmla="*/ 204 h 204"/>
                  <a:gd name="T42" fmla="*/ 84 w 127"/>
                  <a:gd name="T43" fmla="*/ 202 h 204"/>
                  <a:gd name="T44" fmla="*/ 95 w 127"/>
                  <a:gd name="T45" fmla="*/ 196 h 204"/>
                  <a:gd name="T46" fmla="*/ 104 w 127"/>
                  <a:gd name="T47" fmla="*/ 191 h 204"/>
                  <a:gd name="T48" fmla="*/ 114 w 127"/>
                  <a:gd name="T49" fmla="*/ 181 h 204"/>
                  <a:gd name="T50" fmla="*/ 119 w 127"/>
                  <a:gd name="T51" fmla="*/ 172 h 204"/>
                  <a:gd name="T52" fmla="*/ 125 w 127"/>
                  <a:gd name="T53" fmla="*/ 161 h 204"/>
                  <a:gd name="T54" fmla="*/ 127 w 127"/>
                  <a:gd name="T55" fmla="*/ 150 h 204"/>
                  <a:gd name="T56" fmla="*/ 127 w 127"/>
                  <a:gd name="T57" fmla="*/ 137 h 204"/>
                  <a:gd name="T58" fmla="*/ 121 w 127"/>
                  <a:gd name="T59" fmla="*/ 58 h 204"/>
                  <a:gd name="T60" fmla="*/ 121 w 127"/>
                  <a:gd name="T61" fmla="*/ 58 h 204"/>
                  <a:gd name="T62" fmla="*/ 119 w 127"/>
                  <a:gd name="T63" fmla="*/ 47 h 204"/>
                  <a:gd name="T64" fmla="*/ 114 w 127"/>
                  <a:gd name="T65" fmla="*/ 34 h 204"/>
                  <a:gd name="T66" fmla="*/ 108 w 127"/>
                  <a:gd name="T67" fmla="*/ 25 h 204"/>
                  <a:gd name="T68" fmla="*/ 101 w 127"/>
                  <a:gd name="T69" fmla="*/ 15 h 204"/>
                  <a:gd name="T70" fmla="*/ 91 w 127"/>
                  <a:gd name="T71" fmla="*/ 10 h 204"/>
                  <a:gd name="T72" fmla="*/ 80 w 127"/>
                  <a:gd name="T73" fmla="*/ 4 h 204"/>
                  <a:gd name="T74" fmla="*/ 69 w 127"/>
                  <a:gd name="T75" fmla="*/ 0 h 204"/>
                  <a:gd name="T76" fmla="*/ 56 w 127"/>
                  <a:gd name="T77" fmla="*/ 0 h 204"/>
                  <a:gd name="T78" fmla="*/ 56 w 127"/>
                  <a:gd name="T7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04">
                    <a:moveTo>
                      <a:pt x="56" y="0"/>
                    </a:moveTo>
                    <a:lnTo>
                      <a:pt x="56" y="0"/>
                    </a:lnTo>
                    <a:lnTo>
                      <a:pt x="43" y="2"/>
                    </a:lnTo>
                    <a:lnTo>
                      <a:pt x="32" y="8"/>
                    </a:lnTo>
                    <a:lnTo>
                      <a:pt x="22" y="13"/>
                    </a:lnTo>
                    <a:lnTo>
                      <a:pt x="13" y="23"/>
                    </a:lnTo>
                    <a:lnTo>
                      <a:pt x="7" y="32"/>
                    </a:lnTo>
                    <a:lnTo>
                      <a:pt x="4" y="43"/>
                    </a:lnTo>
                    <a:lnTo>
                      <a:pt x="0" y="54"/>
                    </a:lnTo>
                    <a:lnTo>
                      <a:pt x="0" y="68"/>
                    </a:lnTo>
                    <a:lnTo>
                      <a:pt x="5" y="146"/>
                    </a:lnTo>
                    <a:lnTo>
                      <a:pt x="5" y="146"/>
                    </a:lnTo>
                    <a:lnTo>
                      <a:pt x="7" y="157"/>
                    </a:lnTo>
                    <a:lnTo>
                      <a:pt x="13" y="170"/>
                    </a:lnTo>
                    <a:lnTo>
                      <a:pt x="18" y="179"/>
                    </a:lnTo>
                    <a:lnTo>
                      <a:pt x="26" y="189"/>
                    </a:lnTo>
                    <a:lnTo>
                      <a:pt x="35" y="194"/>
                    </a:lnTo>
                    <a:lnTo>
                      <a:pt x="46" y="200"/>
                    </a:lnTo>
                    <a:lnTo>
                      <a:pt x="58" y="204"/>
                    </a:lnTo>
                    <a:lnTo>
                      <a:pt x="71" y="204"/>
                    </a:lnTo>
                    <a:lnTo>
                      <a:pt x="71" y="204"/>
                    </a:lnTo>
                    <a:lnTo>
                      <a:pt x="84" y="202"/>
                    </a:lnTo>
                    <a:lnTo>
                      <a:pt x="95" y="196"/>
                    </a:lnTo>
                    <a:lnTo>
                      <a:pt x="104" y="191"/>
                    </a:lnTo>
                    <a:lnTo>
                      <a:pt x="114" y="181"/>
                    </a:lnTo>
                    <a:lnTo>
                      <a:pt x="119" y="172"/>
                    </a:lnTo>
                    <a:lnTo>
                      <a:pt x="125" y="161"/>
                    </a:lnTo>
                    <a:lnTo>
                      <a:pt x="127" y="150"/>
                    </a:lnTo>
                    <a:lnTo>
                      <a:pt x="127" y="137"/>
                    </a:lnTo>
                    <a:lnTo>
                      <a:pt x="121" y="58"/>
                    </a:lnTo>
                    <a:lnTo>
                      <a:pt x="121" y="58"/>
                    </a:lnTo>
                    <a:lnTo>
                      <a:pt x="119" y="47"/>
                    </a:lnTo>
                    <a:lnTo>
                      <a:pt x="114" y="34"/>
                    </a:lnTo>
                    <a:lnTo>
                      <a:pt x="108" y="25"/>
                    </a:lnTo>
                    <a:lnTo>
                      <a:pt x="101" y="15"/>
                    </a:lnTo>
                    <a:lnTo>
                      <a:pt x="91" y="10"/>
                    </a:lnTo>
                    <a:lnTo>
                      <a:pt x="80" y="4"/>
                    </a:lnTo>
                    <a:lnTo>
                      <a:pt x="69" y="0"/>
                    </a:lnTo>
                    <a:lnTo>
                      <a:pt x="56" y="0"/>
                    </a:lnTo>
                    <a:lnTo>
                      <a:pt x="56"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Freeform: Shape 57"/>
            <p:cNvSpPr/>
            <p:nvPr/>
          </p:nvSpPr>
          <p:spPr bwMode="auto">
            <a:xfrm>
              <a:off x="8674741" y="1719475"/>
              <a:ext cx="223473" cy="4109347"/>
            </a:xfrm>
            <a:custGeom>
              <a:avLst/>
              <a:gdLst>
                <a:gd name="T0" fmla="*/ 351 w 351"/>
                <a:gd name="T1" fmla="*/ 6436 h 6436"/>
                <a:gd name="T2" fmla="*/ 267 w 351"/>
                <a:gd name="T3" fmla="*/ 6436 h 6436"/>
                <a:gd name="T4" fmla="*/ 267 w 351"/>
                <a:gd name="T5" fmla="*/ 175 h 6436"/>
                <a:gd name="T6" fmla="*/ 267 w 351"/>
                <a:gd name="T7" fmla="*/ 175 h 6436"/>
                <a:gd name="T8" fmla="*/ 265 w 351"/>
                <a:gd name="T9" fmla="*/ 157 h 6436"/>
                <a:gd name="T10" fmla="*/ 259 w 351"/>
                <a:gd name="T11" fmla="*/ 140 h 6436"/>
                <a:gd name="T12" fmla="*/ 252 w 351"/>
                <a:gd name="T13" fmla="*/ 123 h 6436"/>
                <a:gd name="T14" fmla="*/ 241 w 351"/>
                <a:gd name="T15" fmla="*/ 110 h 6436"/>
                <a:gd name="T16" fmla="*/ 226 w 351"/>
                <a:gd name="T17" fmla="*/ 99 h 6436"/>
                <a:gd name="T18" fmla="*/ 211 w 351"/>
                <a:gd name="T19" fmla="*/ 90 h 6436"/>
                <a:gd name="T20" fmla="*/ 194 w 351"/>
                <a:gd name="T21" fmla="*/ 86 h 6436"/>
                <a:gd name="T22" fmla="*/ 175 w 351"/>
                <a:gd name="T23" fmla="*/ 84 h 6436"/>
                <a:gd name="T24" fmla="*/ 175 w 351"/>
                <a:gd name="T25" fmla="*/ 84 h 6436"/>
                <a:gd name="T26" fmla="*/ 157 w 351"/>
                <a:gd name="T27" fmla="*/ 86 h 6436"/>
                <a:gd name="T28" fmla="*/ 140 w 351"/>
                <a:gd name="T29" fmla="*/ 90 h 6436"/>
                <a:gd name="T30" fmla="*/ 123 w 351"/>
                <a:gd name="T31" fmla="*/ 99 h 6436"/>
                <a:gd name="T32" fmla="*/ 110 w 351"/>
                <a:gd name="T33" fmla="*/ 110 h 6436"/>
                <a:gd name="T34" fmla="*/ 99 w 351"/>
                <a:gd name="T35" fmla="*/ 123 h 6436"/>
                <a:gd name="T36" fmla="*/ 89 w 351"/>
                <a:gd name="T37" fmla="*/ 140 h 6436"/>
                <a:gd name="T38" fmla="*/ 84 w 351"/>
                <a:gd name="T39" fmla="*/ 157 h 6436"/>
                <a:gd name="T40" fmla="*/ 82 w 351"/>
                <a:gd name="T41" fmla="*/ 175 h 6436"/>
                <a:gd name="T42" fmla="*/ 82 w 351"/>
                <a:gd name="T43" fmla="*/ 6436 h 6436"/>
                <a:gd name="T44" fmla="*/ 0 w 351"/>
                <a:gd name="T45" fmla="*/ 6436 h 6436"/>
                <a:gd name="T46" fmla="*/ 0 w 351"/>
                <a:gd name="T47" fmla="*/ 175 h 6436"/>
                <a:gd name="T48" fmla="*/ 0 w 351"/>
                <a:gd name="T49" fmla="*/ 175 h 6436"/>
                <a:gd name="T50" fmla="*/ 2 w 351"/>
                <a:gd name="T51" fmla="*/ 157 h 6436"/>
                <a:gd name="T52" fmla="*/ 4 w 351"/>
                <a:gd name="T53" fmla="*/ 140 h 6436"/>
                <a:gd name="T54" fmla="*/ 7 w 351"/>
                <a:gd name="T55" fmla="*/ 123 h 6436"/>
                <a:gd name="T56" fmla="*/ 13 w 351"/>
                <a:gd name="T57" fmla="*/ 108 h 6436"/>
                <a:gd name="T58" fmla="*/ 20 w 351"/>
                <a:gd name="T59" fmla="*/ 91 h 6436"/>
                <a:gd name="T60" fmla="*/ 30 w 351"/>
                <a:gd name="T61" fmla="*/ 78 h 6436"/>
                <a:gd name="T62" fmla="*/ 39 w 351"/>
                <a:gd name="T63" fmla="*/ 63 h 6436"/>
                <a:gd name="T64" fmla="*/ 52 w 351"/>
                <a:gd name="T65" fmla="*/ 52 h 6436"/>
                <a:gd name="T66" fmla="*/ 63 w 351"/>
                <a:gd name="T67" fmla="*/ 41 h 6436"/>
                <a:gd name="T68" fmla="*/ 76 w 351"/>
                <a:gd name="T69" fmla="*/ 30 h 6436"/>
                <a:gd name="T70" fmla="*/ 91 w 351"/>
                <a:gd name="T71" fmla="*/ 22 h 6436"/>
                <a:gd name="T72" fmla="*/ 106 w 351"/>
                <a:gd name="T73" fmla="*/ 15 h 6436"/>
                <a:gd name="T74" fmla="*/ 123 w 351"/>
                <a:gd name="T75" fmla="*/ 9 h 6436"/>
                <a:gd name="T76" fmla="*/ 140 w 351"/>
                <a:gd name="T77" fmla="*/ 4 h 6436"/>
                <a:gd name="T78" fmla="*/ 157 w 351"/>
                <a:gd name="T79" fmla="*/ 2 h 6436"/>
                <a:gd name="T80" fmla="*/ 175 w 351"/>
                <a:gd name="T81" fmla="*/ 0 h 6436"/>
                <a:gd name="T82" fmla="*/ 175 w 351"/>
                <a:gd name="T83" fmla="*/ 0 h 6436"/>
                <a:gd name="T84" fmla="*/ 192 w 351"/>
                <a:gd name="T85" fmla="*/ 2 h 6436"/>
                <a:gd name="T86" fmla="*/ 211 w 351"/>
                <a:gd name="T87" fmla="*/ 4 h 6436"/>
                <a:gd name="T88" fmla="*/ 228 w 351"/>
                <a:gd name="T89" fmla="*/ 9 h 6436"/>
                <a:gd name="T90" fmla="*/ 242 w 351"/>
                <a:gd name="T91" fmla="*/ 15 h 6436"/>
                <a:gd name="T92" fmla="*/ 257 w 351"/>
                <a:gd name="T93" fmla="*/ 22 h 6436"/>
                <a:gd name="T94" fmla="*/ 272 w 351"/>
                <a:gd name="T95" fmla="*/ 30 h 6436"/>
                <a:gd name="T96" fmla="*/ 285 w 351"/>
                <a:gd name="T97" fmla="*/ 41 h 6436"/>
                <a:gd name="T98" fmla="*/ 298 w 351"/>
                <a:gd name="T99" fmla="*/ 52 h 6436"/>
                <a:gd name="T100" fmla="*/ 310 w 351"/>
                <a:gd name="T101" fmla="*/ 63 h 6436"/>
                <a:gd name="T102" fmla="*/ 319 w 351"/>
                <a:gd name="T103" fmla="*/ 78 h 6436"/>
                <a:gd name="T104" fmla="*/ 328 w 351"/>
                <a:gd name="T105" fmla="*/ 91 h 6436"/>
                <a:gd name="T106" fmla="*/ 336 w 351"/>
                <a:gd name="T107" fmla="*/ 108 h 6436"/>
                <a:gd name="T108" fmla="*/ 341 w 351"/>
                <a:gd name="T109" fmla="*/ 123 h 6436"/>
                <a:gd name="T110" fmla="*/ 347 w 351"/>
                <a:gd name="T111" fmla="*/ 140 h 6436"/>
                <a:gd name="T112" fmla="*/ 349 w 351"/>
                <a:gd name="T113" fmla="*/ 157 h 6436"/>
                <a:gd name="T114" fmla="*/ 351 w 351"/>
                <a:gd name="T115" fmla="*/ 175 h 6436"/>
                <a:gd name="T116" fmla="*/ 351 w 351"/>
                <a:gd name="T117" fmla="*/ 6436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6436">
                  <a:moveTo>
                    <a:pt x="351" y="6436"/>
                  </a:moveTo>
                  <a:lnTo>
                    <a:pt x="267" y="6436"/>
                  </a:lnTo>
                  <a:lnTo>
                    <a:pt x="267" y="175"/>
                  </a:lnTo>
                  <a:lnTo>
                    <a:pt x="267" y="175"/>
                  </a:lnTo>
                  <a:lnTo>
                    <a:pt x="265" y="157"/>
                  </a:lnTo>
                  <a:lnTo>
                    <a:pt x="259" y="140"/>
                  </a:lnTo>
                  <a:lnTo>
                    <a:pt x="252" y="123"/>
                  </a:lnTo>
                  <a:lnTo>
                    <a:pt x="241" y="110"/>
                  </a:lnTo>
                  <a:lnTo>
                    <a:pt x="226" y="99"/>
                  </a:lnTo>
                  <a:lnTo>
                    <a:pt x="211" y="90"/>
                  </a:lnTo>
                  <a:lnTo>
                    <a:pt x="194" y="86"/>
                  </a:lnTo>
                  <a:lnTo>
                    <a:pt x="175" y="84"/>
                  </a:lnTo>
                  <a:lnTo>
                    <a:pt x="175" y="84"/>
                  </a:lnTo>
                  <a:lnTo>
                    <a:pt x="157" y="86"/>
                  </a:lnTo>
                  <a:lnTo>
                    <a:pt x="140" y="90"/>
                  </a:lnTo>
                  <a:lnTo>
                    <a:pt x="123" y="99"/>
                  </a:lnTo>
                  <a:lnTo>
                    <a:pt x="110" y="110"/>
                  </a:lnTo>
                  <a:lnTo>
                    <a:pt x="99" y="123"/>
                  </a:lnTo>
                  <a:lnTo>
                    <a:pt x="89" y="140"/>
                  </a:lnTo>
                  <a:lnTo>
                    <a:pt x="84" y="157"/>
                  </a:lnTo>
                  <a:lnTo>
                    <a:pt x="82" y="175"/>
                  </a:lnTo>
                  <a:lnTo>
                    <a:pt x="82" y="6436"/>
                  </a:lnTo>
                  <a:lnTo>
                    <a:pt x="0" y="6436"/>
                  </a:lnTo>
                  <a:lnTo>
                    <a:pt x="0" y="175"/>
                  </a:lnTo>
                  <a:lnTo>
                    <a:pt x="0" y="175"/>
                  </a:lnTo>
                  <a:lnTo>
                    <a:pt x="2" y="157"/>
                  </a:lnTo>
                  <a:lnTo>
                    <a:pt x="4" y="140"/>
                  </a:lnTo>
                  <a:lnTo>
                    <a:pt x="7" y="123"/>
                  </a:lnTo>
                  <a:lnTo>
                    <a:pt x="13" y="108"/>
                  </a:lnTo>
                  <a:lnTo>
                    <a:pt x="20" y="91"/>
                  </a:lnTo>
                  <a:lnTo>
                    <a:pt x="30" y="78"/>
                  </a:lnTo>
                  <a:lnTo>
                    <a:pt x="39" y="63"/>
                  </a:lnTo>
                  <a:lnTo>
                    <a:pt x="52" y="52"/>
                  </a:lnTo>
                  <a:lnTo>
                    <a:pt x="63" y="41"/>
                  </a:lnTo>
                  <a:lnTo>
                    <a:pt x="76" y="30"/>
                  </a:lnTo>
                  <a:lnTo>
                    <a:pt x="91" y="22"/>
                  </a:lnTo>
                  <a:lnTo>
                    <a:pt x="106" y="15"/>
                  </a:lnTo>
                  <a:lnTo>
                    <a:pt x="123" y="9"/>
                  </a:lnTo>
                  <a:lnTo>
                    <a:pt x="140" y="4"/>
                  </a:lnTo>
                  <a:lnTo>
                    <a:pt x="157" y="2"/>
                  </a:lnTo>
                  <a:lnTo>
                    <a:pt x="175" y="0"/>
                  </a:lnTo>
                  <a:lnTo>
                    <a:pt x="175" y="0"/>
                  </a:lnTo>
                  <a:lnTo>
                    <a:pt x="192" y="2"/>
                  </a:lnTo>
                  <a:lnTo>
                    <a:pt x="211" y="4"/>
                  </a:lnTo>
                  <a:lnTo>
                    <a:pt x="228" y="9"/>
                  </a:lnTo>
                  <a:lnTo>
                    <a:pt x="242" y="15"/>
                  </a:lnTo>
                  <a:lnTo>
                    <a:pt x="257" y="22"/>
                  </a:lnTo>
                  <a:lnTo>
                    <a:pt x="272" y="30"/>
                  </a:lnTo>
                  <a:lnTo>
                    <a:pt x="285" y="41"/>
                  </a:lnTo>
                  <a:lnTo>
                    <a:pt x="298" y="52"/>
                  </a:lnTo>
                  <a:lnTo>
                    <a:pt x="310" y="63"/>
                  </a:lnTo>
                  <a:lnTo>
                    <a:pt x="319" y="78"/>
                  </a:lnTo>
                  <a:lnTo>
                    <a:pt x="328" y="91"/>
                  </a:lnTo>
                  <a:lnTo>
                    <a:pt x="336" y="108"/>
                  </a:lnTo>
                  <a:lnTo>
                    <a:pt x="341" y="123"/>
                  </a:lnTo>
                  <a:lnTo>
                    <a:pt x="347" y="140"/>
                  </a:lnTo>
                  <a:lnTo>
                    <a:pt x="349" y="157"/>
                  </a:lnTo>
                  <a:lnTo>
                    <a:pt x="351" y="175"/>
                  </a:lnTo>
                  <a:lnTo>
                    <a:pt x="351" y="6436"/>
                  </a:lnTo>
                  <a:close/>
                </a:path>
              </a:pathLst>
            </a:custGeom>
            <a:solidFill>
              <a:schemeClr val="accent1"/>
            </a:solidFill>
            <a:ln w="9525">
              <a:noFill/>
              <a:round/>
            </a:ln>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0" name="Group 58"/>
            <p:cNvGrpSpPr/>
            <p:nvPr/>
          </p:nvGrpSpPr>
          <p:grpSpPr>
            <a:xfrm>
              <a:off x="10142528" y="3763585"/>
              <a:ext cx="548770" cy="474713"/>
              <a:chOff x="6620815" y="3930208"/>
              <a:chExt cx="548770" cy="474713"/>
            </a:xfrm>
          </p:grpSpPr>
          <p:sp>
            <p:nvSpPr>
              <p:cNvPr id="56" name="Freeform: Shape 59"/>
              <p:cNvSpPr/>
              <p:nvPr/>
            </p:nvSpPr>
            <p:spPr bwMode="auto">
              <a:xfrm>
                <a:off x="6620815" y="3930208"/>
                <a:ext cx="548770" cy="474713"/>
              </a:xfrm>
              <a:custGeom>
                <a:avLst/>
                <a:gdLst>
                  <a:gd name="T0" fmla="*/ 730 w 741"/>
                  <a:gd name="T1" fmla="*/ 232 h 641"/>
                  <a:gd name="T2" fmla="*/ 721 w 741"/>
                  <a:gd name="T3" fmla="*/ 205 h 641"/>
                  <a:gd name="T4" fmla="*/ 709 w 741"/>
                  <a:gd name="T5" fmla="*/ 180 h 641"/>
                  <a:gd name="T6" fmla="*/ 679 w 741"/>
                  <a:gd name="T7" fmla="*/ 134 h 641"/>
                  <a:gd name="T8" fmla="*/ 640 w 741"/>
                  <a:gd name="T9" fmla="*/ 94 h 641"/>
                  <a:gd name="T10" fmla="*/ 596 w 741"/>
                  <a:gd name="T11" fmla="*/ 63 h 641"/>
                  <a:gd name="T12" fmla="*/ 546 w 741"/>
                  <a:gd name="T13" fmla="*/ 37 h 641"/>
                  <a:gd name="T14" fmla="*/ 493 w 741"/>
                  <a:gd name="T15" fmla="*/ 19 h 641"/>
                  <a:gd name="T16" fmla="*/ 438 w 741"/>
                  <a:gd name="T17" fmla="*/ 6 h 641"/>
                  <a:gd name="T18" fmla="*/ 383 w 741"/>
                  <a:gd name="T19" fmla="*/ 0 h 641"/>
                  <a:gd name="T20" fmla="*/ 364 w 741"/>
                  <a:gd name="T21" fmla="*/ 0 h 641"/>
                  <a:gd name="T22" fmla="*/ 326 w 741"/>
                  <a:gd name="T23" fmla="*/ 1 h 641"/>
                  <a:gd name="T24" fmla="*/ 273 w 741"/>
                  <a:gd name="T25" fmla="*/ 9 h 641"/>
                  <a:gd name="T26" fmla="*/ 206 w 741"/>
                  <a:gd name="T27" fmla="*/ 27 h 641"/>
                  <a:gd name="T28" fmla="*/ 145 w 741"/>
                  <a:gd name="T29" fmla="*/ 56 h 641"/>
                  <a:gd name="T30" fmla="*/ 105 w 741"/>
                  <a:gd name="T31" fmla="*/ 84 h 641"/>
                  <a:gd name="T32" fmla="*/ 82 w 741"/>
                  <a:gd name="T33" fmla="*/ 104 h 641"/>
                  <a:gd name="T34" fmla="*/ 61 w 741"/>
                  <a:gd name="T35" fmla="*/ 127 h 641"/>
                  <a:gd name="T36" fmla="*/ 43 w 741"/>
                  <a:gd name="T37" fmla="*/ 151 h 641"/>
                  <a:gd name="T38" fmla="*/ 27 w 741"/>
                  <a:gd name="T39" fmla="*/ 178 h 641"/>
                  <a:gd name="T40" fmla="*/ 16 w 741"/>
                  <a:gd name="T41" fmla="*/ 205 h 641"/>
                  <a:gd name="T42" fmla="*/ 6 w 741"/>
                  <a:gd name="T43" fmla="*/ 233 h 641"/>
                  <a:gd name="T44" fmla="*/ 1 w 741"/>
                  <a:gd name="T45" fmla="*/ 263 h 641"/>
                  <a:gd name="T46" fmla="*/ 0 w 741"/>
                  <a:gd name="T47" fmla="*/ 278 h 641"/>
                  <a:gd name="T48" fmla="*/ 2 w 741"/>
                  <a:gd name="T49" fmla="*/ 333 h 641"/>
                  <a:gd name="T50" fmla="*/ 16 w 741"/>
                  <a:gd name="T51" fmla="*/ 381 h 641"/>
                  <a:gd name="T52" fmla="*/ 37 w 741"/>
                  <a:gd name="T53" fmla="*/ 425 h 641"/>
                  <a:gd name="T54" fmla="*/ 65 w 741"/>
                  <a:gd name="T55" fmla="*/ 463 h 641"/>
                  <a:gd name="T56" fmla="*/ 100 w 741"/>
                  <a:gd name="T57" fmla="*/ 495 h 641"/>
                  <a:gd name="T58" fmla="*/ 139 w 741"/>
                  <a:gd name="T59" fmla="*/ 523 h 641"/>
                  <a:gd name="T60" fmla="*/ 181 w 741"/>
                  <a:gd name="T61" fmla="*/ 545 h 641"/>
                  <a:gd name="T62" fmla="*/ 226 w 741"/>
                  <a:gd name="T63" fmla="*/ 564 h 641"/>
                  <a:gd name="T64" fmla="*/ 244 w 741"/>
                  <a:gd name="T65" fmla="*/ 570 h 641"/>
                  <a:gd name="T66" fmla="*/ 283 w 741"/>
                  <a:gd name="T67" fmla="*/ 577 h 641"/>
                  <a:gd name="T68" fmla="*/ 324 w 741"/>
                  <a:gd name="T69" fmla="*/ 582 h 641"/>
                  <a:gd name="T70" fmla="*/ 385 w 741"/>
                  <a:gd name="T71" fmla="*/ 584 h 641"/>
                  <a:gd name="T72" fmla="*/ 462 w 741"/>
                  <a:gd name="T73" fmla="*/ 576 h 641"/>
                  <a:gd name="T74" fmla="*/ 527 w 741"/>
                  <a:gd name="T75" fmla="*/ 563 h 641"/>
                  <a:gd name="T76" fmla="*/ 561 w 741"/>
                  <a:gd name="T77" fmla="*/ 587 h 641"/>
                  <a:gd name="T78" fmla="*/ 593 w 741"/>
                  <a:gd name="T79" fmla="*/ 608 h 641"/>
                  <a:gd name="T80" fmla="*/ 630 w 741"/>
                  <a:gd name="T81" fmla="*/ 626 h 641"/>
                  <a:gd name="T82" fmla="*/ 680 w 741"/>
                  <a:gd name="T83" fmla="*/ 641 h 641"/>
                  <a:gd name="T84" fmla="*/ 660 w 741"/>
                  <a:gd name="T85" fmla="*/ 591 h 641"/>
                  <a:gd name="T86" fmla="*/ 653 w 741"/>
                  <a:gd name="T87" fmla="*/ 561 h 641"/>
                  <a:gd name="T88" fmla="*/ 652 w 741"/>
                  <a:gd name="T89" fmla="*/ 544 h 641"/>
                  <a:gd name="T90" fmla="*/ 654 w 741"/>
                  <a:gd name="T91" fmla="*/ 526 h 641"/>
                  <a:gd name="T92" fmla="*/ 662 w 741"/>
                  <a:gd name="T93" fmla="*/ 508 h 641"/>
                  <a:gd name="T94" fmla="*/ 684 w 741"/>
                  <a:gd name="T95" fmla="*/ 474 h 641"/>
                  <a:gd name="T96" fmla="*/ 695 w 741"/>
                  <a:gd name="T97" fmla="*/ 458 h 641"/>
                  <a:gd name="T98" fmla="*/ 714 w 741"/>
                  <a:gd name="T99" fmla="*/ 427 h 641"/>
                  <a:gd name="T100" fmla="*/ 727 w 741"/>
                  <a:gd name="T101" fmla="*/ 396 h 641"/>
                  <a:gd name="T102" fmla="*/ 736 w 741"/>
                  <a:gd name="T103" fmla="*/ 366 h 641"/>
                  <a:gd name="T104" fmla="*/ 740 w 741"/>
                  <a:gd name="T105" fmla="*/ 337 h 641"/>
                  <a:gd name="T106" fmla="*/ 741 w 741"/>
                  <a:gd name="T107" fmla="*/ 307 h 641"/>
                  <a:gd name="T108" fmla="*/ 736 w 741"/>
                  <a:gd name="T109" fmla="*/ 262 h 641"/>
                  <a:gd name="T110" fmla="*/ 730 w 741"/>
                  <a:gd name="T111" fmla="*/ 232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1" h="641">
                    <a:moveTo>
                      <a:pt x="730" y="232"/>
                    </a:moveTo>
                    <a:lnTo>
                      <a:pt x="730" y="232"/>
                    </a:lnTo>
                    <a:lnTo>
                      <a:pt x="726" y="219"/>
                    </a:lnTo>
                    <a:lnTo>
                      <a:pt x="721" y="205"/>
                    </a:lnTo>
                    <a:lnTo>
                      <a:pt x="715" y="192"/>
                    </a:lnTo>
                    <a:lnTo>
                      <a:pt x="709" y="180"/>
                    </a:lnTo>
                    <a:lnTo>
                      <a:pt x="695" y="155"/>
                    </a:lnTo>
                    <a:lnTo>
                      <a:pt x="679" y="134"/>
                    </a:lnTo>
                    <a:lnTo>
                      <a:pt x="660" y="113"/>
                    </a:lnTo>
                    <a:lnTo>
                      <a:pt x="640" y="94"/>
                    </a:lnTo>
                    <a:lnTo>
                      <a:pt x="619" y="78"/>
                    </a:lnTo>
                    <a:lnTo>
                      <a:pt x="596" y="63"/>
                    </a:lnTo>
                    <a:lnTo>
                      <a:pt x="571" y="50"/>
                    </a:lnTo>
                    <a:lnTo>
                      <a:pt x="546" y="37"/>
                    </a:lnTo>
                    <a:lnTo>
                      <a:pt x="520" y="27"/>
                    </a:lnTo>
                    <a:lnTo>
                      <a:pt x="493" y="19"/>
                    </a:lnTo>
                    <a:lnTo>
                      <a:pt x="465" y="11"/>
                    </a:lnTo>
                    <a:lnTo>
                      <a:pt x="438" y="6"/>
                    </a:lnTo>
                    <a:lnTo>
                      <a:pt x="411" y="2"/>
                    </a:lnTo>
                    <a:lnTo>
                      <a:pt x="383" y="0"/>
                    </a:lnTo>
                    <a:lnTo>
                      <a:pt x="383" y="0"/>
                    </a:lnTo>
                    <a:lnTo>
                      <a:pt x="364" y="0"/>
                    </a:lnTo>
                    <a:lnTo>
                      <a:pt x="345" y="0"/>
                    </a:lnTo>
                    <a:lnTo>
                      <a:pt x="326" y="1"/>
                    </a:lnTo>
                    <a:lnTo>
                      <a:pt x="309" y="2"/>
                    </a:lnTo>
                    <a:lnTo>
                      <a:pt x="273" y="9"/>
                    </a:lnTo>
                    <a:lnTo>
                      <a:pt x="238" y="16"/>
                    </a:lnTo>
                    <a:lnTo>
                      <a:pt x="206" y="27"/>
                    </a:lnTo>
                    <a:lnTo>
                      <a:pt x="175" y="41"/>
                    </a:lnTo>
                    <a:lnTo>
                      <a:pt x="145" y="56"/>
                    </a:lnTo>
                    <a:lnTo>
                      <a:pt x="118" y="75"/>
                    </a:lnTo>
                    <a:lnTo>
                      <a:pt x="105" y="84"/>
                    </a:lnTo>
                    <a:lnTo>
                      <a:pt x="93" y="94"/>
                    </a:lnTo>
                    <a:lnTo>
                      <a:pt x="82" y="104"/>
                    </a:lnTo>
                    <a:lnTo>
                      <a:pt x="70" y="115"/>
                    </a:lnTo>
                    <a:lnTo>
                      <a:pt x="61" y="127"/>
                    </a:lnTo>
                    <a:lnTo>
                      <a:pt x="52" y="139"/>
                    </a:lnTo>
                    <a:lnTo>
                      <a:pt x="43" y="151"/>
                    </a:lnTo>
                    <a:lnTo>
                      <a:pt x="34" y="164"/>
                    </a:lnTo>
                    <a:lnTo>
                      <a:pt x="27" y="178"/>
                    </a:lnTo>
                    <a:lnTo>
                      <a:pt x="21" y="191"/>
                    </a:lnTo>
                    <a:lnTo>
                      <a:pt x="16" y="205"/>
                    </a:lnTo>
                    <a:lnTo>
                      <a:pt x="11" y="219"/>
                    </a:lnTo>
                    <a:lnTo>
                      <a:pt x="6" y="233"/>
                    </a:lnTo>
                    <a:lnTo>
                      <a:pt x="3" y="248"/>
                    </a:lnTo>
                    <a:lnTo>
                      <a:pt x="1" y="263"/>
                    </a:lnTo>
                    <a:lnTo>
                      <a:pt x="0" y="278"/>
                    </a:lnTo>
                    <a:lnTo>
                      <a:pt x="0" y="278"/>
                    </a:lnTo>
                    <a:lnTo>
                      <a:pt x="0" y="305"/>
                    </a:lnTo>
                    <a:lnTo>
                      <a:pt x="2" y="333"/>
                    </a:lnTo>
                    <a:lnTo>
                      <a:pt x="8" y="358"/>
                    </a:lnTo>
                    <a:lnTo>
                      <a:pt x="16" y="381"/>
                    </a:lnTo>
                    <a:lnTo>
                      <a:pt x="26" y="404"/>
                    </a:lnTo>
                    <a:lnTo>
                      <a:pt x="37" y="425"/>
                    </a:lnTo>
                    <a:lnTo>
                      <a:pt x="51" y="445"/>
                    </a:lnTo>
                    <a:lnTo>
                      <a:pt x="65" y="463"/>
                    </a:lnTo>
                    <a:lnTo>
                      <a:pt x="82" y="479"/>
                    </a:lnTo>
                    <a:lnTo>
                      <a:pt x="100" y="495"/>
                    </a:lnTo>
                    <a:lnTo>
                      <a:pt x="119" y="510"/>
                    </a:lnTo>
                    <a:lnTo>
                      <a:pt x="139" y="523"/>
                    </a:lnTo>
                    <a:lnTo>
                      <a:pt x="160" y="535"/>
                    </a:lnTo>
                    <a:lnTo>
                      <a:pt x="181" y="545"/>
                    </a:lnTo>
                    <a:lnTo>
                      <a:pt x="203" y="555"/>
                    </a:lnTo>
                    <a:lnTo>
                      <a:pt x="226" y="564"/>
                    </a:lnTo>
                    <a:lnTo>
                      <a:pt x="226" y="564"/>
                    </a:lnTo>
                    <a:lnTo>
                      <a:pt x="244" y="570"/>
                    </a:lnTo>
                    <a:lnTo>
                      <a:pt x="263" y="574"/>
                    </a:lnTo>
                    <a:lnTo>
                      <a:pt x="283" y="577"/>
                    </a:lnTo>
                    <a:lnTo>
                      <a:pt x="304" y="581"/>
                    </a:lnTo>
                    <a:lnTo>
                      <a:pt x="324" y="582"/>
                    </a:lnTo>
                    <a:lnTo>
                      <a:pt x="344" y="584"/>
                    </a:lnTo>
                    <a:lnTo>
                      <a:pt x="385" y="584"/>
                    </a:lnTo>
                    <a:lnTo>
                      <a:pt x="424" y="581"/>
                    </a:lnTo>
                    <a:lnTo>
                      <a:pt x="462" y="576"/>
                    </a:lnTo>
                    <a:lnTo>
                      <a:pt x="496" y="570"/>
                    </a:lnTo>
                    <a:lnTo>
                      <a:pt x="527" y="563"/>
                    </a:lnTo>
                    <a:lnTo>
                      <a:pt x="527" y="563"/>
                    </a:lnTo>
                    <a:lnTo>
                      <a:pt x="561" y="587"/>
                    </a:lnTo>
                    <a:lnTo>
                      <a:pt x="577" y="597"/>
                    </a:lnTo>
                    <a:lnTo>
                      <a:pt x="593" y="608"/>
                    </a:lnTo>
                    <a:lnTo>
                      <a:pt x="611" y="617"/>
                    </a:lnTo>
                    <a:lnTo>
                      <a:pt x="630" y="626"/>
                    </a:lnTo>
                    <a:lnTo>
                      <a:pt x="654" y="635"/>
                    </a:lnTo>
                    <a:lnTo>
                      <a:pt x="680" y="641"/>
                    </a:lnTo>
                    <a:lnTo>
                      <a:pt x="680" y="641"/>
                    </a:lnTo>
                    <a:lnTo>
                      <a:pt x="660" y="591"/>
                    </a:lnTo>
                    <a:lnTo>
                      <a:pt x="654" y="571"/>
                    </a:lnTo>
                    <a:lnTo>
                      <a:pt x="653" y="561"/>
                    </a:lnTo>
                    <a:lnTo>
                      <a:pt x="652" y="553"/>
                    </a:lnTo>
                    <a:lnTo>
                      <a:pt x="652" y="544"/>
                    </a:lnTo>
                    <a:lnTo>
                      <a:pt x="652" y="535"/>
                    </a:lnTo>
                    <a:lnTo>
                      <a:pt x="654" y="526"/>
                    </a:lnTo>
                    <a:lnTo>
                      <a:pt x="657" y="518"/>
                    </a:lnTo>
                    <a:lnTo>
                      <a:pt x="662" y="508"/>
                    </a:lnTo>
                    <a:lnTo>
                      <a:pt x="668" y="498"/>
                    </a:lnTo>
                    <a:lnTo>
                      <a:pt x="684" y="474"/>
                    </a:lnTo>
                    <a:lnTo>
                      <a:pt x="684" y="474"/>
                    </a:lnTo>
                    <a:lnTo>
                      <a:pt x="695" y="458"/>
                    </a:lnTo>
                    <a:lnTo>
                      <a:pt x="705" y="442"/>
                    </a:lnTo>
                    <a:lnTo>
                      <a:pt x="714" y="427"/>
                    </a:lnTo>
                    <a:lnTo>
                      <a:pt x="721" y="411"/>
                    </a:lnTo>
                    <a:lnTo>
                      <a:pt x="727" y="396"/>
                    </a:lnTo>
                    <a:lnTo>
                      <a:pt x="732" y="381"/>
                    </a:lnTo>
                    <a:lnTo>
                      <a:pt x="736" y="366"/>
                    </a:lnTo>
                    <a:lnTo>
                      <a:pt x="739" y="351"/>
                    </a:lnTo>
                    <a:lnTo>
                      <a:pt x="740" y="337"/>
                    </a:lnTo>
                    <a:lnTo>
                      <a:pt x="741" y="322"/>
                    </a:lnTo>
                    <a:lnTo>
                      <a:pt x="741" y="307"/>
                    </a:lnTo>
                    <a:lnTo>
                      <a:pt x="740" y="292"/>
                    </a:lnTo>
                    <a:lnTo>
                      <a:pt x="736" y="262"/>
                    </a:lnTo>
                    <a:lnTo>
                      <a:pt x="730" y="232"/>
                    </a:lnTo>
                    <a:lnTo>
                      <a:pt x="730" y="232"/>
                    </a:lnTo>
                    <a:close/>
                  </a:path>
                </a:pathLst>
              </a:custGeom>
              <a:solidFill>
                <a:srgbClr val="FF0000"/>
              </a:solidFill>
              <a:ln>
                <a:noFill/>
              </a:ln>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60"/>
              <p:cNvGrpSpPr/>
              <p:nvPr/>
            </p:nvGrpSpPr>
            <p:grpSpPr>
              <a:xfrm>
                <a:off x="6789651" y="3985752"/>
                <a:ext cx="217730" cy="331040"/>
                <a:chOff x="7672388" y="5945188"/>
                <a:chExt cx="466725" cy="709613"/>
              </a:xfrm>
            </p:grpSpPr>
            <p:sp>
              <p:nvSpPr>
                <p:cNvPr id="58" name="Freeform: Shape 61"/>
                <p:cNvSpPr/>
                <p:nvPr/>
              </p:nvSpPr>
              <p:spPr bwMode="auto">
                <a:xfrm>
                  <a:off x="7827963" y="6513513"/>
                  <a:ext cx="139700" cy="141288"/>
                </a:xfrm>
                <a:custGeom>
                  <a:avLst/>
                  <a:gdLst>
                    <a:gd name="T0" fmla="*/ 76 w 88"/>
                    <a:gd name="T1" fmla="*/ 76 h 89"/>
                    <a:gd name="T2" fmla="*/ 76 w 88"/>
                    <a:gd name="T3" fmla="*/ 76 h 89"/>
                    <a:gd name="T4" fmla="*/ 70 w 88"/>
                    <a:gd name="T5" fmla="*/ 81 h 89"/>
                    <a:gd name="T6" fmla="*/ 62 w 88"/>
                    <a:gd name="T7" fmla="*/ 85 h 89"/>
                    <a:gd name="T8" fmla="*/ 54 w 88"/>
                    <a:gd name="T9" fmla="*/ 87 h 89"/>
                    <a:gd name="T10" fmla="*/ 45 w 88"/>
                    <a:gd name="T11" fmla="*/ 89 h 89"/>
                    <a:gd name="T12" fmla="*/ 45 w 88"/>
                    <a:gd name="T13" fmla="*/ 89 h 89"/>
                    <a:gd name="T14" fmla="*/ 36 w 88"/>
                    <a:gd name="T15" fmla="*/ 87 h 89"/>
                    <a:gd name="T16" fmla="*/ 29 w 88"/>
                    <a:gd name="T17" fmla="*/ 86 h 89"/>
                    <a:gd name="T18" fmla="*/ 21 w 88"/>
                    <a:gd name="T19" fmla="*/ 82 h 89"/>
                    <a:gd name="T20" fmla="*/ 14 w 88"/>
                    <a:gd name="T21" fmla="*/ 77 h 89"/>
                    <a:gd name="T22" fmla="*/ 14 w 88"/>
                    <a:gd name="T23" fmla="*/ 77 h 89"/>
                    <a:gd name="T24" fmla="*/ 8 w 88"/>
                    <a:gd name="T25" fmla="*/ 71 h 89"/>
                    <a:gd name="T26" fmla="*/ 4 w 88"/>
                    <a:gd name="T27" fmla="*/ 64 h 89"/>
                    <a:gd name="T28" fmla="*/ 2 w 88"/>
                    <a:gd name="T29" fmla="*/ 55 h 89"/>
                    <a:gd name="T30" fmla="*/ 0 w 88"/>
                    <a:gd name="T31" fmla="*/ 45 h 89"/>
                    <a:gd name="T32" fmla="*/ 0 w 88"/>
                    <a:gd name="T33" fmla="*/ 45 h 89"/>
                    <a:gd name="T34" fmla="*/ 0 w 88"/>
                    <a:gd name="T35" fmla="*/ 36 h 89"/>
                    <a:gd name="T36" fmla="*/ 3 w 88"/>
                    <a:gd name="T37" fmla="*/ 28 h 89"/>
                    <a:gd name="T38" fmla="*/ 6 w 88"/>
                    <a:gd name="T39" fmla="*/ 20 h 89"/>
                    <a:gd name="T40" fmla="*/ 13 w 88"/>
                    <a:gd name="T41" fmla="*/ 13 h 89"/>
                    <a:gd name="T42" fmla="*/ 13 w 88"/>
                    <a:gd name="T43" fmla="*/ 13 h 89"/>
                    <a:gd name="T44" fmla="*/ 19 w 88"/>
                    <a:gd name="T45" fmla="*/ 8 h 89"/>
                    <a:gd name="T46" fmla="*/ 28 w 88"/>
                    <a:gd name="T47" fmla="*/ 4 h 89"/>
                    <a:gd name="T48" fmla="*/ 35 w 88"/>
                    <a:gd name="T49" fmla="*/ 2 h 89"/>
                    <a:gd name="T50" fmla="*/ 44 w 88"/>
                    <a:gd name="T51" fmla="*/ 0 h 89"/>
                    <a:gd name="T52" fmla="*/ 44 w 88"/>
                    <a:gd name="T53" fmla="*/ 0 h 89"/>
                    <a:gd name="T54" fmla="*/ 54 w 88"/>
                    <a:gd name="T55" fmla="*/ 0 h 89"/>
                    <a:gd name="T56" fmla="*/ 61 w 88"/>
                    <a:gd name="T57" fmla="*/ 3 h 89"/>
                    <a:gd name="T58" fmla="*/ 69 w 88"/>
                    <a:gd name="T59" fmla="*/ 7 h 89"/>
                    <a:gd name="T60" fmla="*/ 76 w 88"/>
                    <a:gd name="T61" fmla="*/ 13 h 89"/>
                    <a:gd name="T62" fmla="*/ 76 w 88"/>
                    <a:gd name="T63" fmla="*/ 13 h 89"/>
                    <a:gd name="T64" fmla="*/ 81 w 88"/>
                    <a:gd name="T65" fmla="*/ 19 h 89"/>
                    <a:gd name="T66" fmla="*/ 86 w 88"/>
                    <a:gd name="T67" fmla="*/ 26 h 89"/>
                    <a:gd name="T68" fmla="*/ 88 w 88"/>
                    <a:gd name="T69" fmla="*/ 35 h 89"/>
                    <a:gd name="T70" fmla="*/ 88 w 88"/>
                    <a:gd name="T71" fmla="*/ 44 h 89"/>
                    <a:gd name="T72" fmla="*/ 88 w 88"/>
                    <a:gd name="T73" fmla="*/ 44 h 89"/>
                    <a:gd name="T74" fmla="*/ 88 w 88"/>
                    <a:gd name="T75" fmla="*/ 54 h 89"/>
                    <a:gd name="T76" fmla="*/ 86 w 88"/>
                    <a:gd name="T77" fmla="*/ 62 h 89"/>
                    <a:gd name="T78" fmla="*/ 82 w 88"/>
                    <a:gd name="T79" fmla="*/ 70 h 89"/>
                    <a:gd name="T80" fmla="*/ 76 w 88"/>
                    <a:gd name="T81" fmla="*/ 76 h 89"/>
                    <a:gd name="T82" fmla="*/ 76 w 88"/>
                    <a:gd name="T83"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9">
                      <a:moveTo>
                        <a:pt x="76" y="76"/>
                      </a:moveTo>
                      <a:lnTo>
                        <a:pt x="76" y="76"/>
                      </a:lnTo>
                      <a:lnTo>
                        <a:pt x="70" y="81"/>
                      </a:lnTo>
                      <a:lnTo>
                        <a:pt x="62" y="85"/>
                      </a:lnTo>
                      <a:lnTo>
                        <a:pt x="54" y="87"/>
                      </a:lnTo>
                      <a:lnTo>
                        <a:pt x="45" y="89"/>
                      </a:lnTo>
                      <a:lnTo>
                        <a:pt x="45" y="89"/>
                      </a:lnTo>
                      <a:lnTo>
                        <a:pt x="36" y="87"/>
                      </a:lnTo>
                      <a:lnTo>
                        <a:pt x="29" y="86"/>
                      </a:lnTo>
                      <a:lnTo>
                        <a:pt x="21" y="82"/>
                      </a:lnTo>
                      <a:lnTo>
                        <a:pt x="14" y="77"/>
                      </a:lnTo>
                      <a:lnTo>
                        <a:pt x="14" y="77"/>
                      </a:lnTo>
                      <a:lnTo>
                        <a:pt x="8" y="71"/>
                      </a:lnTo>
                      <a:lnTo>
                        <a:pt x="4" y="64"/>
                      </a:lnTo>
                      <a:lnTo>
                        <a:pt x="2" y="55"/>
                      </a:lnTo>
                      <a:lnTo>
                        <a:pt x="0" y="45"/>
                      </a:lnTo>
                      <a:lnTo>
                        <a:pt x="0" y="45"/>
                      </a:lnTo>
                      <a:lnTo>
                        <a:pt x="0" y="36"/>
                      </a:lnTo>
                      <a:lnTo>
                        <a:pt x="3" y="28"/>
                      </a:lnTo>
                      <a:lnTo>
                        <a:pt x="6" y="20"/>
                      </a:lnTo>
                      <a:lnTo>
                        <a:pt x="13" y="13"/>
                      </a:lnTo>
                      <a:lnTo>
                        <a:pt x="13" y="13"/>
                      </a:lnTo>
                      <a:lnTo>
                        <a:pt x="19" y="8"/>
                      </a:lnTo>
                      <a:lnTo>
                        <a:pt x="28" y="4"/>
                      </a:lnTo>
                      <a:lnTo>
                        <a:pt x="35" y="2"/>
                      </a:lnTo>
                      <a:lnTo>
                        <a:pt x="44" y="0"/>
                      </a:lnTo>
                      <a:lnTo>
                        <a:pt x="44" y="0"/>
                      </a:lnTo>
                      <a:lnTo>
                        <a:pt x="54" y="0"/>
                      </a:lnTo>
                      <a:lnTo>
                        <a:pt x="61" y="3"/>
                      </a:lnTo>
                      <a:lnTo>
                        <a:pt x="69" y="7"/>
                      </a:lnTo>
                      <a:lnTo>
                        <a:pt x="76" y="13"/>
                      </a:lnTo>
                      <a:lnTo>
                        <a:pt x="76" y="13"/>
                      </a:lnTo>
                      <a:lnTo>
                        <a:pt x="81" y="19"/>
                      </a:lnTo>
                      <a:lnTo>
                        <a:pt x="86" y="26"/>
                      </a:lnTo>
                      <a:lnTo>
                        <a:pt x="88" y="35"/>
                      </a:lnTo>
                      <a:lnTo>
                        <a:pt x="88" y="44"/>
                      </a:lnTo>
                      <a:lnTo>
                        <a:pt x="88" y="44"/>
                      </a:lnTo>
                      <a:lnTo>
                        <a:pt x="88" y="54"/>
                      </a:lnTo>
                      <a:lnTo>
                        <a:pt x="86" y="62"/>
                      </a:lnTo>
                      <a:lnTo>
                        <a:pt x="82" y="70"/>
                      </a:lnTo>
                      <a:lnTo>
                        <a:pt x="76" y="76"/>
                      </a:lnTo>
                      <a:lnTo>
                        <a:pt x="76"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Shape 62"/>
                <p:cNvSpPr/>
                <p:nvPr/>
              </p:nvSpPr>
              <p:spPr bwMode="auto">
                <a:xfrm>
                  <a:off x="7672388" y="5945188"/>
                  <a:ext cx="466725" cy="525463"/>
                </a:xfrm>
                <a:custGeom>
                  <a:avLst/>
                  <a:gdLst>
                    <a:gd name="T0" fmla="*/ 280 w 294"/>
                    <a:gd name="T1" fmla="*/ 168 h 331"/>
                    <a:gd name="T2" fmla="*/ 261 w 294"/>
                    <a:gd name="T3" fmla="*/ 192 h 331"/>
                    <a:gd name="T4" fmla="*/ 211 w 294"/>
                    <a:gd name="T5" fmla="*/ 239 h 331"/>
                    <a:gd name="T6" fmla="*/ 190 w 294"/>
                    <a:gd name="T7" fmla="*/ 263 h 331"/>
                    <a:gd name="T8" fmla="*/ 183 w 294"/>
                    <a:gd name="T9" fmla="*/ 280 h 331"/>
                    <a:gd name="T10" fmla="*/ 178 w 294"/>
                    <a:gd name="T11" fmla="*/ 300 h 331"/>
                    <a:gd name="T12" fmla="*/ 170 w 294"/>
                    <a:gd name="T13" fmla="*/ 319 h 331"/>
                    <a:gd name="T14" fmla="*/ 157 w 294"/>
                    <a:gd name="T15" fmla="*/ 330 h 331"/>
                    <a:gd name="T16" fmla="*/ 143 w 294"/>
                    <a:gd name="T17" fmla="*/ 331 h 331"/>
                    <a:gd name="T18" fmla="*/ 123 w 294"/>
                    <a:gd name="T19" fmla="*/ 326 h 331"/>
                    <a:gd name="T20" fmla="*/ 113 w 294"/>
                    <a:gd name="T21" fmla="*/ 316 h 331"/>
                    <a:gd name="T22" fmla="*/ 107 w 294"/>
                    <a:gd name="T23" fmla="*/ 293 h 331"/>
                    <a:gd name="T24" fmla="*/ 108 w 294"/>
                    <a:gd name="T25" fmla="*/ 269 h 331"/>
                    <a:gd name="T26" fmla="*/ 113 w 294"/>
                    <a:gd name="T27" fmla="*/ 249 h 331"/>
                    <a:gd name="T28" fmla="*/ 128 w 294"/>
                    <a:gd name="T29" fmla="*/ 224 h 331"/>
                    <a:gd name="T30" fmla="*/ 148 w 294"/>
                    <a:gd name="T31" fmla="*/ 202 h 331"/>
                    <a:gd name="T32" fmla="*/ 194 w 294"/>
                    <a:gd name="T33" fmla="*/ 158 h 331"/>
                    <a:gd name="T34" fmla="*/ 209 w 294"/>
                    <a:gd name="T35" fmla="*/ 140 h 331"/>
                    <a:gd name="T36" fmla="*/ 213 w 294"/>
                    <a:gd name="T37" fmla="*/ 129 h 331"/>
                    <a:gd name="T38" fmla="*/ 213 w 294"/>
                    <a:gd name="T39" fmla="*/ 105 h 331"/>
                    <a:gd name="T40" fmla="*/ 195 w 294"/>
                    <a:gd name="T41" fmla="*/ 78 h 331"/>
                    <a:gd name="T42" fmla="*/ 175 w 294"/>
                    <a:gd name="T43" fmla="*/ 65 h 331"/>
                    <a:gd name="T44" fmla="*/ 150 w 294"/>
                    <a:gd name="T45" fmla="*/ 62 h 331"/>
                    <a:gd name="T46" fmla="*/ 111 w 294"/>
                    <a:gd name="T47" fmla="*/ 72 h 331"/>
                    <a:gd name="T48" fmla="*/ 95 w 294"/>
                    <a:gd name="T49" fmla="*/ 88 h 331"/>
                    <a:gd name="T50" fmla="*/ 77 w 294"/>
                    <a:gd name="T51" fmla="*/ 127 h 331"/>
                    <a:gd name="T52" fmla="*/ 71 w 294"/>
                    <a:gd name="T53" fmla="*/ 142 h 331"/>
                    <a:gd name="T54" fmla="*/ 57 w 294"/>
                    <a:gd name="T55" fmla="*/ 156 h 331"/>
                    <a:gd name="T56" fmla="*/ 40 w 294"/>
                    <a:gd name="T57" fmla="*/ 161 h 331"/>
                    <a:gd name="T58" fmla="*/ 24 w 294"/>
                    <a:gd name="T59" fmla="*/ 158 h 331"/>
                    <a:gd name="T60" fmla="*/ 11 w 294"/>
                    <a:gd name="T61" fmla="*/ 150 h 331"/>
                    <a:gd name="T62" fmla="*/ 0 w 294"/>
                    <a:gd name="T63" fmla="*/ 131 h 331"/>
                    <a:gd name="T64" fmla="*/ 0 w 294"/>
                    <a:gd name="T65" fmla="*/ 111 h 331"/>
                    <a:gd name="T66" fmla="*/ 16 w 294"/>
                    <a:gd name="T67" fmla="*/ 68 h 331"/>
                    <a:gd name="T68" fmla="*/ 39 w 294"/>
                    <a:gd name="T69" fmla="*/ 42 h 331"/>
                    <a:gd name="T70" fmla="*/ 68 w 294"/>
                    <a:gd name="T71" fmla="*/ 19 h 331"/>
                    <a:gd name="T72" fmla="*/ 127 w 294"/>
                    <a:gd name="T73" fmla="*/ 1 h 331"/>
                    <a:gd name="T74" fmla="*/ 170 w 294"/>
                    <a:gd name="T75" fmla="*/ 1 h 331"/>
                    <a:gd name="T76" fmla="*/ 225 w 294"/>
                    <a:gd name="T77" fmla="*/ 14 h 331"/>
                    <a:gd name="T78" fmla="*/ 255 w 294"/>
                    <a:gd name="T79" fmla="*/ 33 h 331"/>
                    <a:gd name="T80" fmla="*/ 276 w 294"/>
                    <a:gd name="T81" fmla="*/ 57 h 331"/>
                    <a:gd name="T82" fmla="*/ 293 w 294"/>
                    <a:gd name="T83" fmla="*/ 100 h 331"/>
                    <a:gd name="T84" fmla="*/ 294 w 294"/>
                    <a:gd name="T85" fmla="*/ 127 h 331"/>
                    <a:gd name="T86" fmla="*/ 286 w 294"/>
                    <a:gd name="T87" fmla="*/ 16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4" h="331">
                      <a:moveTo>
                        <a:pt x="286" y="160"/>
                      </a:moveTo>
                      <a:lnTo>
                        <a:pt x="286" y="160"/>
                      </a:lnTo>
                      <a:lnTo>
                        <a:pt x="280" y="168"/>
                      </a:lnTo>
                      <a:lnTo>
                        <a:pt x="275" y="177"/>
                      </a:lnTo>
                      <a:lnTo>
                        <a:pt x="268" y="185"/>
                      </a:lnTo>
                      <a:lnTo>
                        <a:pt x="261" y="192"/>
                      </a:lnTo>
                      <a:lnTo>
                        <a:pt x="261" y="192"/>
                      </a:lnTo>
                      <a:lnTo>
                        <a:pt x="211" y="239"/>
                      </a:lnTo>
                      <a:lnTo>
                        <a:pt x="211" y="239"/>
                      </a:lnTo>
                      <a:lnTo>
                        <a:pt x="196" y="255"/>
                      </a:lnTo>
                      <a:lnTo>
                        <a:pt x="196" y="255"/>
                      </a:lnTo>
                      <a:lnTo>
                        <a:pt x="190" y="263"/>
                      </a:lnTo>
                      <a:lnTo>
                        <a:pt x="186" y="269"/>
                      </a:lnTo>
                      <a:lnTo>
                        <a:pt x="186" y="269"/>
                      </a:lnTo>
                      <a:lnTo>
                        <a:pt x="183" y="280"/>
                      </a:lnTo>
                      <a:lnTo>
                        <a:pt x="183" y="280"/>
                      </a:lnTo>
                      <a:lnTo>
                        <a:pt x="178" y="300"/>
                      </a:lnTo>
                      <a:lnTo>
                        <a:pt x="178" y="300"/>
                      </a:lnTo>
                      <a:lnTo>
                        <a:pt x="176" y="307"/>
                      </a:lnTo>
                      <a:lnTo>
                        <a:pt x="174" y="314"/>
                      </a:lnTo>
                      <a:lnTo>
                        <a:pt x="170" y="319"/>
                      </a:lnTo>
                      <a:lnTo>
                        <a:pt x="167" y="324"/>
                      </a:lnTo>
                      <a:lnTo>
                        <a:pt x="162" y="327"/>
                      </a:lnTo>
                      <a:lnTo>
                        <a:pt x="157" y="330"/>
                      </a:lnTo>
                      <a:lnTo>
                        <a:pt x="150" y="331"/>
                      </a:lnTo>
                      <a:lnTo>
                        <a:pt x="143" y="331"/>
                      </a:lnTo>
                      <a:lnTo>
                        <a:pt x="143" y="331"/>
                      </a:lnTo>
                      <a:lnTo>
                        <a:pt x="136" y="331"/>
                      </a:lnTo>
                      <a:lnTo>
                        <a:pt x="129" y="329"/>
                      </a:lnTo>
                      <a:lnTo>
                        <a:pt x="123" y="326"/>
                      </a:lnTo>
                      <a:lnTo>
                        <a:pt x="117" y="321"/>
                      </a:lnTo>
                      <a:lnTo>
                        <a:pt x="117" y="321"/>
                      </a:lnTo>
                      <a:lnTo>
                        <a:pt x="113" y="316"/>
                      </a:lnTo>
                      <a:lnTo>
                        <a:pt x="109" y="309"/>
                      </a:lnTo>
                      <a:lnTo>
                        <a:pt x="107" y="301"/>
                      </a:lnTo>
                      <a:lnTo>
                        <a:pt x="107" y="293"/>
                      </a:lnTo>
                      <a:lnTo>
                        <a:pt x="107" y="293"/>
                      </a:lnTo>
                      <a:lnTo>
                        <a:pt x="107" y="280"/>
                      </a:lnTo>
                      <a:lnTo>
                        <a:pt x="108" y="269"/>
                      </a:lnTo>
                      <a:lnTo>
                        <a:pt x="111" y="259"/>
                      </a:lnTo>
                      <a:lnTo>
                        <a:pt x="113" y="249"/>
                      </a:lnTo>
                      <a:lnTo>
                        <a:pt x="113" y="249"/>
                      </a:lnTo>
                      <a:lnTo>
                        <a:pt x="118" y="240"/>
                      </a:lnTo>
                      <a:lnTo>
                        <a:pt x="122" y="232"/>
                      </a:lnTo>
                      <a:lnTo>
                        <a:pt x="128" y="224"/>
                      </a:lnTo>
                      <a:lnTo>
                        <a:pt x="133" y="217"/>
                      </a:lnTo>
                      <a:lnTo>
                        <a:pt x="133" y="217"/>
                      </a:lnTo>
                      <a:lnTo>
                        <a:pt x="148" y="202"/>
                      </a:lnTo>
                      <a:lnTo>
                        <a:pt x="168" y="183"/>
                      </a:lnTo>
                      <a:lnTo>
                        <a:pt x="168" y="183"/>
                      </a:lnTo>
                      <a:lnTo>
                        <a:pt x="194" y="158"/>
                      </a:lnTo>
                      <a:lnTo>
                        <a:pt x="194" y="158"/>
                      </a:lnTo>
                      <a:lnTo>
                        <a:pt x="201" y="150"/>
                      </a:lnTo>
                      <a:lnTo>
                        <a:pt x="209" y="140"/>
                      </a:lnTo>
                      <a:lnTo>
                        <a:pt x="209" y="140"/>
                      </a:lnTo>
                      <a:lnTo>
                        <a:pt x="210" y="134"/>
                      </a:lnTo>
                      <a:lnTo>
                        <a:pt x="213" y="129"/>
                      </a:lnTo>
                      <a:lnTo>
                        <a:pt x="214" y="117"/>
                      </a:lnTo>
                      <a:lnTo>
                        <a:pt x="214" y="117"/>
                      </a:lnTo>
                      <a:lnTo>
                        <a:pt x="213" y="105"/>
                      </a:lnTo>
                      <a:lnTo>
                        <a:pt x="209" y="95"/>
                      </a:lnTo>
                      <a:lnTo>
                        <a:pt x="204" y="85"/>
                      </a:lnTo>
                      <a:lnTo>
                        <a:pt x="195" y="78"/>
                      </a:lnTo>
                      <a:lnTo>
                        <a:pt x="195" y="78"/>
                      </a:lnTo>
                      <a:lnTo>
                        <a:pt x="186" y="70"/>
                      </a:lnTo>
                      <a:lnTo>
                        <a:pt x="175" y="65"/>
                      </a:lnTo>
                      <a:lnTo>
                        <a:pt x="163" y="63"/>
                      </a:lnTo>
                      <a:lnTo>
                        <a:pt x="150" y="62"/>
                      </a:lnTo>
                      <a:lnTo>
                        <a:pt x="150" y="62"/>
                      </a:lnTo>
                      <a:lnTo>
                        <a:pt x="134" y="63"/>
                      </a:lnTo>
                      <a:lnTo>
                        <a:pt x="122" y="67"/>
                      </a:lnTo>
                      <a:lnTo>
                        <a:pt x="111" y="72"/>
                      </a:lnTo>
                      <a:lnTo>
                        <a:pt x="102" y="79"/>
                      </a:lnTo>
                      <a:lnTo>
                        <a:pt x="102" y="79"/>
                      </a:lnTo>
                      <a:lnTo>
                        <a:pt x="95" y="88"/>
                      </a:lnTo>
                      <a:lnTo>
                        <a:pt x="88" y="99"/>
                      </a:lnTo>
                      <a:lnTo>
                        <a:pt x="82" y="113"/>
                      </a:lnTo>
                      <a:lnTo>
                        <a:pt x="77" y="127"/>
                      </a:lnTo>
                      <a:lnTo>
                        <a:pt x="77" y="127"/>
                      </a:lnTo>
                      <a:lnTo>
                        <a:pt x="75" y="135"/>
                      </a:lnTo>
                      <a:lnTo>
                        <a:pt x="71" y="142"/>
                      </a:lnTo>
                      <a:lnTo>
                        <a:pt x="67" y="147"/>
                      </a:lnTo>
                      <a:lnTo>
                        <a:pt x="62" y="152"/>
                      </a:lnTo>
                      <a:lnTo>
                        <a:pt x="57" y="156"/>
                      </a:lnTo>
                      <a:lnTo>
                        <a:pt x="52" y="158"/>
                      </a:lnTo>
                      <a:lnTo>
                        <a:pt x="46" y="161"/>
                      </a:lnTo>
                      <a:lnTo>
                        <a:pt x="40" y="161"/>
                      </a:lnTo>
                      <a:lnTo>
                        <a:pt x="40" y="161"/>
                      </a:lnTo>
                      <a:lnTo>
                        <a:pt x="31" y="161"/>
                      </a:lnTo>
                      <a:lnTo>
                        <a:pt x="24" y="158"/>
                      </a:lnTo>
                      <a:lnTo>
                        <a:pt x="18" y="155"/>
                      </a:lnTo>
                      <a:lnTo>
                        <a:pt x="11" y="150"/>
                      </a:lnTo>
                      <a:lnTo>
                        <a:pt x="11" y="150"/>
                      </a:lnTo>
                      <a:lnTo>
                        <a:pt x="6" y="144"/>
                      </a:lnTo>
                      <a:lnTo>
                        <a:pt x="3" y="137"/>
                      </a:lnTo>
                      <a:lnTo>
                        <a:pt x="0" y="131"/>
                      </a:lnTo>
                      <a:lnTo>
                        <a:pt x="0" y="125"/>
                      </a:lnTo>
                      <a:lnTo>
                        <a:pt x="0" y="125"/>
                      </a:lnTo>
                      <a:lnTo>
                        <a:pt x="0" y="111"/>
                      </a:lnTo>
                      <a:lnTo>
                        <a:pt x="4" y="96"/>
                      </a:lnTo>
                      <a:lnTo>
                        <a:pt x="9" y="83"/>
                      </a:lnTo>
                      <a:lnTo>
                        <a:pt x="16" y="68"/>
                      </a:lnTo>
                      <a:lnTo>
                        <a:pt x="16" y="68"/>
                      </a:lnTo>
                      <a:lnTo>
                        <a:pt x="26" y="54"/>
                      </a:lnTo>
                      <a:lnTo>
                        <a:pt x="39" y="42"/>
                      </a:lnTo>
                      <a:lnTo>
                        <a:pt x="52" y="29"/>
                      </a:lnTo>
                      <a:lnTo>
                        <a:pt x="68" y="19"/>
                      </a:lnTo>
                      <a:lnTo>
                        <a:pt x="68" y="19"/>
                      </a:lnTo>
                      <a:lnTo>
                        <a:pt x="87" y="11"/>
                      </a:lnTo>
                      <a:lnTo>
                        <a:pt x="106" y="4"/>
                      </a:lnTo>
                      <a:lnTo>
                        <a:pt x="127" y="1"/>
                      </a:lnTo>
                      <a:lnTo>
                        <a:pt x="149" y="0"/>
                      </a:lnTo>
                      <a:lnTo>
                        <a:pt x="149" y="0"/>
                      </a:lnTo>
                      <a:lnTo>
                        <a:pt x="170" y="1"/>
                      </a:lnTo>
                      <a:lnTo>
                        <a:pt x="189" y="3"/>
                      </a:lnTo>
                      <a:lnTo>
                        <a:pt x="208" y="7"/>
                      </a:lnTo>
                      <a:lnTo>
                        <a:pt x="225" y="14"/>
                      </a:lnTo>
                      <a:lnTo>
                        <a:pt x="225" y="14"/>
                      </a:lnTo>
                      <a:lnTo>
                        <a:pt x="240" y="23"/>
                      </a:lnTo>
                      <a:lnTo>
                        <a:pt x="255" y="33"/>
                      </a:lnTo>
                      <a:lnTo>
                        <a:pt x="266" y="44"/>
                      </a:lnTo>
                      <a:lnTo>
                        <a:pt x="276" y="57"/>
                      </a:lnTo>
                      <a:lnTo>
                        <a:pt x="276" y="57"/>
                      </a:lnTo>
                      <a:lnTo>
                        <a:pt x="285" y="70"/>
                      </a:lnTo>
                      <a:lnTo>
                        <a:pt x="289" y="85"/>
                      </a:lnTo>
                      <a:lnTo>
                        <a:pt x="293" y="100"/>
                      </a:lnTo>
                      <a:lnTo>
                        <a:pt x="294" y="115"/>
                      </a:lnTo>
                      <a:lnTo>
                        <a:pt x="294" y="115"/>
                      </a:lnTo>
                      <a:lnTo>
                        <a:pt x="294" y="127"/>
                      </a:lnTo>
                      <a:lnTo>
                        <a:pt x="292" y="139"/>
                      </a:lnTo>
                      <a:lnTo>
                        <a:pt x="289" y="150"/>
                      </a:lnTo>
                      <a:lnTo>
                        <a:pt x="286" y="160"/>
                      </a:lnTo>
                      <a:lnTo>
                        <a:pt x="286"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1" name="TextBox 63"/>
            <p:cNvSpPr txBox="1"/>
            <p:nvPr/>
          </p:nvSpPr>
          <p:spPr bwMode="auto">
            <a:xfrm>
              <a:off x="9022615" y="2402431"/>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buClr>
                  <a:prstClr val="white"/>
                </a:buClr>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标题文本预设</a:t>
              </a:r>
            </a:p>
          </p:txBody>
        </p:sp>
        <p:grpSp>
          <p:nvGrpSpPr>
            <p:cNvPr id="45" name="Group 65"/>
            <p:cNvGrpSpPr/>
            <p:nvPr/>
          </p:nvGrpSpPr>
          <p:grpSpPr>
            <a:xfrm>
              <a:off x="6331502" y="5828822"/>
              <a:ext cx="5066645" cy="232259"/>
              <a:chOff x="-304902" y="5954171"/>
              <a:chExt cx="5573307" cy="232259"/>
            </a:xfrm>
          </p:grpSpPr>
          <p:cxnSp>
            <p:nvCxnSpPr>
              <p:cNvPr id="48" name="Straight Connector 66"/>
              <p:cNvCxnSpPr/>
              <p:nvPr/>
            </p:nvCxnSpPr>
            <p:spPr>
              <a:xfrm>
                <a:off x="1398649" y="5954171"/>
                <a:ext cx="3698284"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5079898" y="6101763"/>
                <a:ext cx="188507"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68"/>
              <p:cNvCxnSpPr/>
              <p:nvPr/>
            </p:nvCxnSpPr>
            <p:spPr>
              <a:xfrm>
                <a:off x="844124" y="5954171"/>
                <a:ext cx="21978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69"/>
              <p:cNvCxnSpPr/>
              <p:nvPr/>
            </p:nvCxnSpPr>
            <p:spPr>
              <a:xfrm>
                <a:off x="3335765" y="6101763"/>
                <a:ext cx="939902"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70"/>
              <p:cNvCxnSpPr/>
              <p:nvPr/>
            </p:nvCxnSpPr>
            <p:spPr>
              <a:xfrm>
                <a:off x="50698" y="6101763"/>
                <a:ext cx="1532569"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71"/>
              <p:cNvCxnSpPr/>
              <p:nvPr/>
            </p:nvCxnSpPr>
            <p:spPr>
              <a:xfrm>
                <a:off x="-304902" y="6101763"/>
                <a:ext cx="188507"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72"/>
              <p:cNvCxnSpPr/>
              <p:nvPr/>
            </p:nvCxnSpPr>
            <p:spPr>
              <a:xfrm>
                <a:off x="712334" y="6186430"/>
                <a:ext cx="786451"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73"/>
              <p:cNvCxnSpPr/>
              <p:nvPr/>
            </p:nvCxnSpPr>
            <p:spPr>
              <a:xfrm>
                <a:off x="4275754" y="6186430"/>
                <a:ext cx="155595"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46" name="TextBox 95"/>
            <p:cNvSpPr txBox="1"/>
            <p:nvPr/>
          </p:nvSpPr>
          <p:spPr bwMode="auto">
            <a:xfrm>
              <a:off x="6404116" y="3853164"/>
              <a:ext cx="2296836" cy="632290"/>
            </a:xfrm>
            <a:prstGeom prst="rect">
              <a:avLst/>
            </a:prstGeom>
          </p:spPr>
          <p:txBody>
            <a:bodyPr wrap="square" lIns="0" tIns="0" rIns="288000" bIns="0" anchor="ctr" anchorCtr="0">
              <a:normAutofit fontScale="92500"/>
              <a:scene3d>
                <a:camera prst="orthographicFront"/>
                <a:lightRig rig="threePt" dir="t"/>
              </a:scene3d>
              <a:sp3d>
                <a:bevelT w="0" h="0"/>
              </a:sp3d>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sp>
          <p:nvSpPr>
            <p:cNvPr id="47" name="TextBox 96"/>
            <p:cNvSpPr txBox="1"/>
            <p:nvPr/>
          </p:nvSpPr>
          <p:spPr bwMode="auto">
            <a:xfrm>
              <a:off x="8872003" y="2812592"/>
              <a:ext cx="2296836" cy="632290"/>
            </a:xfrm>
            <a:prstGeom prst="rect">
              <a:avLst/>
            </a:prstGeom>
          </p:spPr>
          <p:txBody>
            <a:bodyPr wrap="square" lIns="192000" tIns="0" rIns="288000" bIns="0" anchor="ctr" anchorCtr="0">
              <a:normAutofit fontScale="77500" lnSpcReduction="20000"/>
              <a:scene3d>
                <a:camera prst="orthographicFront"/>
                <a:lightRig rig="threePt" dir="t"/>
              </a:scene3d>
              <a:sp3d>
                <a:bevelT w="0" h="0"/>
              </a:sp3d>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圆角矩形 5"/>
          <p:cNvSpPr/>
          <p:nvPr/>
        </p:nvSpPr>
        <p:spPr>
          <a:xfrm>
            <a:off x="5353160" y="1568570"/>
            <a:ext cx="1489007" cy="4017490"/>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1018653" y="5827729"/>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87252" y="2091490"/>
            <a:ext cx="1489007" cy="3437729"/>
            <a:chOff x="1087252" y="2091490"/>
            <a:chExt cx="1489007" cy="3437729"/>
          </a:xfrm>
        </p:grpSpPr>
        <p:sp>
          <p:nvSpPr>
            <p:cNvPr id="9" name="圆角矩形 8"/>
            <p:cNvSpPr/>
            <p:nvPr/>
          </p:nvSpPr>
          <p:spPr>
            <a:xfrm>
              <a:off x="1087252"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a:off x="1296724"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61"/>
            <p:cNvSpPr txBox="1"/>
            <p:nvPr/>
          </p:nvSpPr>
          <p:spPr>
            <a:xfrm>
              <a:off x="1296724" y="2499720"/>
              <a:ext cx="1194455" cy="523220"/>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90</a:t>
              </a:r>
              <a:r>
                <a:rPr lang="en-US" altLang="zh-CN" sz="1350" dirty="0">
                  <a:latin typeface="Arial" panose="020B0604020202020204" pitchFamily="34" charset="0"/>
                  <a:ea typeface="微软雅黑" panose="020B0503020204020204" pitchFamily="34" charset="-122"/>
                  <a:sym typeface="Arial" panose="020B0604020202020204" pitchFamily="34" charset="0"/>
                </a:rPr>
                <a:t>%</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381192" y="4366593"/>
              <a:ext cx="920216" cy="906989"/>
              <a:chOff x="1310682" y="3861049"/>
              <a:chExt cx="920096" cy="907199"/>
            </a:xfrm>
          </p:grpSpPr>
          <p:sp>
            <p:nvSpPr>
              <p:cNvPr id="14" name="椭圆 13"/>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1344549" y="3894442"/>
                <a:ext cx="852360" cy="840412"/>
                <a:chOff x="1344549" y="3893401"/>
                <a:chExt cx="852360" cy="814203"/>
              </a:xfrm>
            </p:grpSpPr>
            <p:sp>
              <p:nvSpPr>
                <p:cNvPr id="16" name="椭圆 15"/>
                <p:cNvSpPr/>
                <p:nvPr/>
              </p:nvSpPr>
              <p:spPr>
                <a:xfrm>
                  <a:off x="1344549" y="3893401"/>
                  <a:ext cx="852360" cy="81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8"/>
                <p:cNvGrpSpPr>
                  <a:grpSpLocks noChangeAspect="1"/>
                </p:cNvGrpSpPr>
                <p:nvPr/>
              </p:nvGrpSpPr>
              <p:grpSpPr bwMode="auto">
                <a:xfrm>
                  <a:off x="1557997" y="4064238"/>
                  <a:ext cx="421027" cy="454651"/>
                  <a:chOff x="3437" y="2282"/>
                  <a:chExt cx="679" cy="744"/>
                </a:xfrm>
                <a:solidFill>
                  <a:schemeClr val="bg1"/>
                </a:solidFill>
              </p:grpSpPr>
              <p:sp>
                <p:nvSpPr>
                  <p:cNvPr id="1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3" name="文本框 128"/>
            <p:cNvSpPr txBox="1"/>
            <p:nvPr/>
          </p:nvSpPr>
          <p:spPr>
            <a:xfrm>
              <a:off x="1306594" y="3612723"/>
              <a:ext cx="1100838" cy="707886"/>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项目一</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名称</a:t>
              </a:r>
            </a:p>
          </p:txBody>
        </p:sp>
      </p:grpSp>
      <p:grpSp>
        <p:nvGrpSpPr>
          <p:cNvPr id="20" name="组合 19"/>
          <p:cNvGrpSpPr/>
          <p:nvPr/>
        </p:nvGrpSpPr>
        <p:grpSpPr>
          <a:xfrm>
            <a:off x="3220205" y="2468591"/>
            <a:ext cx="1489007" cy="3047295"/>
            <a:chOff x="3220205" y="2468591"/>
            <a:chExt cx="1489007" cy="3047295"/>
          </a:xfrm>
        </p:grpSpPr>
        <p:sp>
          <p:nvSpPr>
            <p:cNvPr id="21" name="圆角矩形 20"/>
            <p:cNvSpPr/>
            <p:nvPr/>
          </p:nvSpPr>
          <p:spPr>
            <a:xfrm>
              <a:off x="3220205" y="2468591"/>
              <a:ext cx="1489007" cy="304729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a:off x="3429677" y="2687614"/>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54"/>
            <p:cNvSpPr txBox="1"/>
            <p:nvPr/>
          </p:nvSpPr>
          <p:spPr>
            <a:xfrm>
              <a:off x="3367482" y="2761052"/>
              <a:ext cx="1194455" cy="523220"/>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80</a:t>
              </a:r>
              <a:r>
                <a:rPr lang="en-US" altLang="zh-CN" sz="1350" dirty="0">
                  <a:latin typeface="Arial" panose="020B0604020202020204" pitchFamily="34" charset="0"/>
                  <a:ea typeface="微软雅黑" panose="020B0503020204020204" pitchFamily="34" charset="-122"/>
                  <a:sym typeface="Arial" panose="020B0604020202020204" pitchFamily="34" charset="0"/>
                </a:rPr>
                <a:t>%</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3514146" y="4366593"/>
              <a:ext cx="920216" cy="906989"/>
              <a:chOff x="3443358" y="3861049"/>
              <a:chExt cx="920096" cy="907199"/>
            </a:xfrm>
          </p:grpSpPr>
          <p:sp>
            <p:nvSpPr>
              <p:cNvPr id="26" name="椭圆 25"/>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3477225" y="3894442"/>
                <a:ext cx="852360" cy="840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13"/>
              <p:cNvGrpSpPr>
                <a:grpSpLocks noChangeAspect="1"/>
              </p:cNvGrpSpPr>
              <p:nvPr/>
            </p:nvGrpSpPr>
            <p:grpSpPr bwMode="auto">
              <a:xfrm>
                <a:off x="3675268" y="4080591"/>
                <a:ext cx="461686" cy="475193"/>
                <a:chOff x="2426" y="2781"/>
                <a:chExt cx="593" cy="600"/>
              </a:xfrm>
              <a:solidFill>
                <a:schemeClr val="bg1"/>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 name="文本框 128"/>
            <p:cNvSpPr txBox="1"/>
            <p:nvPr/>
          </p:nvSpPr>
          <p:spPr>
            <a:xfrm>
              <a:off x="3456524" y="3619278"/>
              <a:ext cx="1016370" cy="707886"/>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项目二</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名称</a:t>
              </a:r>
            </a:p>
          </p:txBody>
        </p:sp>
      </p:grpSp>
      <p:grpSp>
        <p:nvGrpSpPr>
          <p:cNvPr id="31" name="组合 30"/>
          <p:cNvGrpSpPr/>
          <p:nvPr/>
        </p:nvGrpSpPr>
        <p:grpSpPr>
          <a:xfrm>
            <a:off x="5500438" y="1807214"/>
            <a:ext cx="1194455" cy="3540203"/>
            <a:chOff x="5500438" y="1807214"/>
            <a:chExt cx="1194455" cy="3540203"/>
          </a:xfrm>
        </p:grpSpPr>
        <p:sp>
          <p:nvSpPr>
            <p:cNvPr id="32" name="圆角矩形 31"/>
            <p:cNvSpPr/>
            <p:nvPr/>
          </p:nvSpPr>
          <p:spPr>
            <a:xfrm>
              <a:off x="5562633" y="1807214"/>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47"/>
            <p:cNvSpPr txBox="1"/>
            <p:nvPr/>
          </p:nvSpPr>
          <p:spPr>
            <a:xfrm>
              <a:off x="5500438" y="1942092"/>
              <a:ext cx="1194455" cy="523220"/>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100</a:t>
              </a:r>
              <a:r>
                <a:rPr lang="en-US" altLang="zh-CN" sz="1350" dirty="0">
                  <a:latin typeface="Arial" panose="020B0604020202020204" pitchFamily="34" charset="0"/>
                  <a:ea typeface="微软雅黑" panose="020B0503020204020204" pitchFamily="34" charset="-122"/>
                  <a:sym typeface="Arial" panose="020B0604020202020204" pitchFamily="34" charset="0"/>
                </a:rPr>
                <a:t>%</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5647102" y="4366593"/>
              <a:ext cx="920216" cy="906989"/>
              <a:chOff x="5576036" y="3861049"/>
              <a:chExt cx="920096" cy="907199"/>
            </a:xfrm>
          </p:grpSpPr>
          <p:sp>
            <p:nvSpPr>
              <p:cNvPr id="36" name="椭圆 35"/>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5609903" y="3894442"/>
                <a:ext cx="852360" cy="840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18"/>
              <p:cNvGrpSpPr>
                <a:grpSpLocks noChangeAspect="1"/>
              </p:cNvGrpSpPr>
              <p:nvPr/>
            </p:nvGrpSpPr>
            <p:grpSpPr bwMode="auto">
              <a:xfrm>
                <a:off x="5793235" y="4088980"/>
                <a:ext cx="479594" cy="454601"/>
                <a:chOff x="3802" y="2858"/>
                <a:chExt cx="616" cy="574"/>
              </a:xfrm>
              <a:solidFill>
                <a:schemeClr val="bg1"/>
              </a:solidFill>
            </p:grpSpPr>
            <p:sp>
              <p:nvSpPr>
                <p:cNvPr id="4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5" name="文本框 128"/>
            <p:cNvSpPr txBox="1"/>
            <p:nvPr/>
          </p:nvSpPr>
          <p:spPr>
            <a:xfrm>
              <a:off x="5567162" y="3620435"/>
              <a:ext cx="1016370" cy="707886"/>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项目三</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名称</a:t>
              </a:r>
            </a:p>
          </p:txBody>
        </p:sp>
      </p:grpSp>
      <p:grpSp>
        <p:nvGrpSpPr>
          <p:cNvPr id="48" name="组合 47"/>
          <p:cNvGrpSpPr/>
          <p:nvPr/>
        </p:nvGrpSpPr>
        <p:grpSpPr>
          <a:xfrm>
            <a:off x="7486114" y="2725707"/>
            <a:ext cx="1489007" cy="2802143"/>
            <a:chOff x="7486114" y="2725707"/>
            <a:chExt cx="1489007" cy="2802143"/>
          </a:xfrm>
        </p:grpSpPr>
        <p:sp>
          <p:nvSpPr>
            <p:cNvPr id="49" name="圆角矩形 48"/>
            <p:cNvSpPr/>
            <p:nvPr/>
          </p:nvSpPr>
          <p:spPr>
            <a:xfrm>
              <a:off x="7486114" y="2725707"/>
              <a:ext cx="1489007" cy="280214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圆角矩形 49"/>
            <p:cNvSpPr/>
            <p:nvPr/>
          </p:nvSpPr>
          <p:spPr>
            <a:xfrm>
              <a:off x="7695586" y="2935210"/>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40"/>
            <p:cNvSpPr txBox="1"/>
            <p:nvPr/>
          </p:nvSpPr>
          <p:spPr>
            <a:xfrm>
              <a:off x="7633392" y="3056258"/>
              <a:ext cx="1194455" cy="523220"/>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70</a:t>
              </a:r>
              <a:r>
                <a:rPr lang="en-US" altLang="zh-CN" sz="1350" dirty="0">
                  <a:latin typeface="Arial" panose="020B0604020202020204" pitchFamily="34" charset="0"/>
                  <a:ea typeface="微软雅黑" panose="020B0503020204020204" pitchFamily="34" charset="-122"/>
                  <a:sym typeface="Arial" panose="020B0604020202020204" pitchFamily="34" charset="0"/>
                </a:rPr>
                <a:t>%</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7780054" y="4366593"/>
              <a:ext cx="920216" cy="906987"/>
              <a:chOff x="7708712" y="3861048"/>
              <a:chExt cx="920096" cy="907197"/>
            </a:xfrm>
          </p:grpSpPr>
          <p:sp>
            <p:nvSpPr>
              <p:cNvPr id="54" name="椭圆 53"/>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7742578" y="3894440"/>
                <a:ext cx="852360" cy="8404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Group 26"/>
              <p:cNvGrpSpPr>
                <a:grpSpLocks noChangeAspect="1"/>
              </p:cNvGrpSpPr>
              <p:nvPr/>
            </p:nvGrpSpPr>
            <p:grpSpPr bwMode="auto">
              <a:xfrm>
                <a:off x="7879441" y="4152182"/>
                <a:ext cx="620626" cy="312988"/>
                <a:chOff x="5676" y="2597"/>
                <a:chExt cx="1061" cy="526"/>
              </a:xfrm>
              <a:solidFill>
                <a:schemeClr val="bg1"/>
              </a:solidFill>
            </p:grpSpPr>
            <p:sp>
              <p:nvSpPr>
                <p:cNvPr id="5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3" name="文本框 128"/>
            <p:cNvSpPr txBox="1"/>
            <p:nvPr/>
          </p:nvSpPr>
          <p:spPr>
            <a:xfrm>
              <a:off x="7731974" y="3649967"/>
              <a:ext cx="1016370" cy="707886"/>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项目四</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名称</a:t>
              </a:r>
            </a:p>
          </p:txBody>
        </p:sp>
      </p:grpSp>
      <p:grpSp>
        <p:nvGrpSpPr>
          <p:cNvPr id="72" name="组合 71"/>
          <p:cNvGrpSpPr/>
          <p:nvPr/>
        </p:nvGrpSpPr>
        <p:grpSpPr>
          <a:xfrm>
            <a:off x="9619070" y="2091490"/>
            <a:ext cx="1489007" cy="3437729"/>
            <a:chOff x="9619070" y="2091490"/>
            <a:chExt cx="1489007" cy="3437729"/>
          </a:xfrm>
        </p:grpSpPr>
        <p:sp>
          <p:nvSpPr>
            <p:cNvPr id="73" name="圆角矩形 72"/>
            <p:cNvSpPr/>
            <p:nvPr/>
          </p:nvSpPr>
          <p:spPr>
            <a:xfrm>
              <a:off x="9619070"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圆角矩形 73"/>
            <p:cNvSpPr/>
            <p:nvPr/>
          </p:nvSpPr>
          <p:spPr>
            <a:xfrm>
              <a:off x="9828542"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32"/>
            <p:cNvSpPr txBox="1"/>
            <p:nvPr/>
          </p:nvSpPr>
          <p:spPr>
            <a:xfrm>
              <a:off x="9766348" y="2446800"/>
              <a:ext cx="1194455" cy="523220"/>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sym typeface="Arial" panose="020B0604020202020204" pitchFamily="34" charset="0"/>
                </a:rPr>
                <a:t>90</a:t>
              </a:r>
              <a:r>
                <a:rPr lang="en-US" altLang="zh-CN" sz="1350" dirty="0">
                  <a:latin typeface="Arial" panose="020B0604020202020204" pitchFamily="34" charset="0"/>
                  <a:ea typeface="微软雅黑" panose="020B0503020204020204" pitchFamily="34" charset="-122"/>
                  <a:sym typeface="Arial" panose="020B0604020202020204" pitchFamily="34" charset="0"/>
                </a:rPr>
                <a:t>%</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75"/>
            <p:cNvGrpSpPr/>
            <p:nvPr/>
          </p:nvGrpSpPr>
          <p:grpSpPr>
            <a:xfrm>
              <a:off x="9913010" y="4366593"/>
              <a:ext cx="920216" cy="906989"/>
              <a:chOff x="9841390" y="3861049"/>
              <a:chExt cx="920096" cy="907199"/>
            </a:xfrm>
          </p:grpSpPr>
          <p:sp>
            <p:nvSpPr>
              <p:cNvPr id="78" name="椭圆 77"/>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9875257" y="3894442"/>
                <a:ext cx="852360" cy="8404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文本框 128"/>
            <p:cNvSpPr txBox="1"/>
            <p:nvPr/>
          </p:nvSpPr>
          <p:spPr>
            <a:xfrm>
              <a:off x="9855388" y="3619278"/>
              <a:ext cx="1016370" cy="707886"/>
            </a:xfrm>
            <a:prstGeom prst="rect">
              <a:avLst/>
            </a:prstGeom>
            <a:noFill/>
          </p:spPr>
          <p:txBody>
            <a:bodyPr wrap="square" rtlCol="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项目五</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名称</a:t>
              </a:r>
            </a:p>
          </p:txBody>
        </p:sp>
      </p:grpSp>
      <p:sp>
        <p:nvSpPr>
          <p:cNvPr id="81" name="文本框 129"/>
          <p:cNvSpPr txBox="1"/>
          <p:nvPr/>
        </p:nvSpPr>
        <p:spPr>
          <a:xfrm>
            <a:off x="2187650" y="6027209"/>
            <a:ext cx="7934591" cy="613373"/>
          </a:xfrm>
          <a:prstGeom prst="rect">
            <a:avLst/>
          </a:prstGeom>
          <a:noFill/>
        </p:spPr>
        <p:txBody>
          <a:bodyPr wrap="square" rtlCol="0">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4" decel="42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4200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decel="42000" fill="hold" nodeType="withEffect">
                                  <p:stCondLst>
                                    <p:cond delay="7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decel="42000" fill="hold" nodeType="withEffect">
                                  <p:stCondLst>
                                    <p:cond delay="10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decel="42000" fill="hold" nodeType="withEffect">
                                  <p:stCondLst>
                                    <p:cond delay="125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1000" fill="hold"/>
                                        <p:tgtEl>
                                          <p:spTgt spid="72"/>
                                        </p:tgtEl>
                                        <p:attrNameLst>
                                          <p:attrName>ppt_x</p:attrName>
                                        </p:attrNameLst>
                                      </p:cBhvr>
                                      <p:tavLst>
                                        <p:tav tm="0">
                                          <p:val>
                                            <p:strVal val="#ppt_x"/>
                                          </p:val>
                                        </p:tav>
                                        <p:tav tm="100000">
                                          <p:val>
                                            <p:strVal val="#ppt_x"/>
                                          </p:val>
                                        </p:tav>
                                      </p:tavLst>
                                    </p:anim>
                                    <p:anim calcmode="lin" valueType="num">
                                      <p:cBhvr additive="base">
                                        <p:cTn id="36" dur="1000" fill="hold"/>
                                        <p:tgtEl>
                                          <p:spTgt spid="72"/>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6" presetClass="entr" presetSubtype="37"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P spid="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6919455" y="3520529"/>
            <a:ext cx="1416427" cy="1348632"/>
            <a:chOff x="2243309" y="2112361"/>
            <a:chExt cx="997900" cy="950136"/>
          </a:xfrm>
        </p:grpSpPr>
        <p:grpSp>
          <p:nvGrpSpPr>
            <p:cNvPr id="7" name="组合 6"/>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6"/>
            <p:cNvSpPr txBox="1"/>
            <p:nvPr/>
          </p:nvSpPr>
          <p:spPr>
            <a:xfrm>
              <a:off x="2243309" y="2384040"/>
              <a:ext cx="997900" cy="520402"/>
            </a:xfrm>
            <a:prstGeom prst="rect">
              <a:avLst/>
            </a:prstGeom>
            <a:noFill/>
          </p:spPr>
          <p:txBody>
            <a:bodyPr wrap="square" lIns="0" tIns="0" rIns="0" bIns="0" rtlCol="0">
              <a:spAutoFit/>
            </a:bodyPr>
            <a:lstStyle/>
            <a:p>
              <a:pPr algn="ctr"/>
              <a:r>
                <a:rPr lang="en-US" altLang="zh-CN"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WHY</a:t>
              </a:r>
            </a:p>
            <a:p>
              <a:pPr algn="ctr"/>
              <a:r>
                <a:rPr lang="zh-CN" altLang="en-US" sz="24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11" name="组合 10"/>
          <p:cNvGrpSpPr/>
          <p:nvPr/>
        </p:nvGrpSpPr>
        <p:grpSpPr>
          <a:xfrm>
            <a:off x="5447653" y="3520529"/>
            <a:ext cx="1416427" cy="1348632"/>
            <a:chOff x="2243309" y="2112361"/>
            <a:chExt cx="997900" cy="950136"/>
          </a:xfrm>
        </p:grpSpPr>
        <p:grpSp>
          <p:nvGrpSpPr>
            <p:cNvPr id="12" name="组合 11"/>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TextBox 11"/>
            <p:cNvSpPr txBox="1"/>
            <p:nvPr/>
          </p:nvSpPr>
          <p:spPr>
            <a:xfrm>
              <a:off x="2243309" y="2384040"/>
              <a:ext cx="997900" cy="520402"/>
            </a:xfrm>
            <a:prstGeom prst="rect">
              <a:avLst/>
            </a:prstGeom>
            <a:noFill/>
          </p:spPr>
          <p:txBody>
            <a:bodyPr wrap="square" lIns="0" tIns="0" rIns="0" bIns="0" rtlCol="0">
              <a:spAutoFit/>
            </a:bodyPr>
            <a:lstStyle/>
            <a:p>
              <a:pPr algn="ctr"/>
              <a:r>
                <a:rPr lang="en-US" altLang="zh-CN" sz="2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HOW</a:t>
              </a:r>
            </a:p>
            <a:p>
              <a:pPr algn="ctr"/>
              <a:r>
                <a:rPr lang="zh-CN" altLang="en-US" sz="2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16" name="组合 15"/>
          <p:cNvGrpSpPr/>
          <p:nvPr/>
        </p:nvGrpSpPr>
        <p:grpSpPr>
          <a:xfrm>
            <a:off x="3983760" y="3520529"/>
            <a:ext cx="1416427" cy="1348632"/>
            <a:chOff x="2243309" y="2112361"/>
            <a:chExt cx="997900" cy="950136"/>
          </a:xfrm>
        </p:grpSpPr>
        <p:grpSp>
          <p:nvGrpSpPr>
            <p:cNvPr id="17" name="组合 16"/>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6"/>
            <p:cNvSpPr txBox="1"/>
            <p:nvPr/>
          </p:nvSpPr>
          <p:spPr>
            <a:xfrm>
              <a:off x="2243309" y="2384040"/>
              <a:ext cx="997900" cy="520402"/>
            </a:xfrm>
            <a:prstGeom prst="rect">
              <a:avLst/>
            </a:prstGeom>
            <a:noFill/>
          </p:spPr>
          <p:txBody>
            <a:bodyPr wrap="square" lIns="0" tIns="0" rIns="0" bIns="0" rtlCol="0">
              <a:spAutoFit/>
            </a:bodyPr>
            <a:lstStyle/>
            <a:p>
              <a:pPr algn="ctr"/>
              <a:r>
                <a:rPr lang="en-US" altLang="zh-CN" sz="2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WHO</a:t>
              </a:r>
            </a:p>
            <a:p>
              <a:pPr algn="ctr"/>
              <a:r>
                <a:rPr lang="zh-CN" altLang="en-US" sz="2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1" name="组合 20"/>
          <p:cNvGrpSpPr/>
          <p:nvPr/>
        </p:nvGrpSpPr>
        <p:grpSpPr>
          <a:xfrm>
            <a:off x="2496133" y="3520529"/>
            <a:ext cx="1416427" cy="1348632"/>
            <a:chOff x="2243309" y="2112361"/>
            <a:chExt cx="997900" cy="950136"/>
          </a:xfrm>
        </p:grpSpPr>
        <p:grpSp>
          <p:nvGrpSpPr>
            <p:cNvPr id="22" name="组合 21"/>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1"/>
            <p:cNvSpPr txBox="1"/>
            <p:nvPr/>
          </p:nvSpPr>
          <p:spPr>
            <a:xfrm>
              <a:off x="2243309" y="2384040"/>
              <a:ext cx="997900" cy="520402"/>
            </a:xfrm>
            <a:prstGeom prst="rect">
              <a:avLst/>
            </a:prstGeom>
            <a:noFill/>
          </p:spPr>
          <p:txBody>
            <a:bodyPr wrap="square" lIns="0" tIns="0" rIns="0" bIns="0" rtlCol="0">
              <a:spAutoFit/>
            </a:bodyPr>
            <a:lstStyle/>
            <a:p>
              <a:pPr algn="ctr"/>
              <a:r>
                <a:rPr lang="en-US" altLang="zh-CN" sz="2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WHEN</a:t>
              </a:r>
            </a:p>
            <a:p>
              <a:pPr algn="ctr"/>
              <a:r>
                <a:rPr lang="zh-CN" altLang="en-US" sz="2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26" name="组合 25"/>
          <p:cNvGrpSpPr/>
          <p:nvPr/>
        </p:nvGrpSpPr>
        <p:grpSpPr>
          <a:xfrm>
            <a:off x="1007429" y="3520529"/>
            <a:ext cx="1416427" cy="1348632"/>
            <a:chOff x="2243309" y="2112361"/>
            <a:chExt cx="997900" cy="950136"/>
          </a:xfrm>
        </p:grpSpPr>
        <p:grpSp>
          <p:nvGrpSpPr>
            <p:cNvPr id="27" name="组合 26"/>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26"/>
            <p:cNvSpPr txBox="1"/>
            <p:nvPr/>
          </p:nvSpPr>
          <p:spPr>
            <a:xfrm>
              <a:off x="2243309" y="2384040"/>
              <a:ext cx="997900" cy="520402"/>
            </a:xfrm>
            <a:prstGeom prst="rect">
              <a:avLst/>
            </a:prstGeom>
            <a:noFill/>
          </p:spPr>
          <p:txBody>
            <a:bodyPr wrap="square" lIns="0" tIns="0" rIns="0" bIns="0" rtlCol="0">
              <a:spAutoFit/>
            </a:bodyPr>
            <a:lstStyle/>
            <a:p>
              <a:pPr algn="ct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WHAT</a:t>
              </a:r>
            </a:p>
            <a:p>
              <a:pPr algn="ct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p>
          </p:txBody>
        </p:sp>
      </p:grpSp>
      <p:pic>
        <p:nvPicPr>
          <p:cNvPr id="34" name="图片 33"/>
          <p:cNvPicPr>
            <a:picLocks noChangeAspect="1"/>
          </p:cNvPicPr>
          <p:nvPr/>
        </p:nvPicPr>
        <p:blipFill>
          <a:blip r:embed="rId3"/>
          <a:stretch>
            <a:fillRect/>
          </a:stretch>
        </p:blipFill>
        <p:spPr>
          <a:xfrm>
            <a:off x="8658224" y="2571180"/>
            <a:ext cx="2357933" cy="3247329"/>
          </a:xfrm>
          <a:prstGeom prst="rect">
            <a:avLst/>
          </a:prstGeom>
        </p:spPr>
      </p:pic>
      <p:sp>
        <p:nvSpPr>
          <p:cNvPr id="35" name="矩形 34"/>
          <p:cNvSpPr/>
          <p:nvPr/>
        </p:nvSpPr>
        <p:spPr>
          <a:xfrm>
            <a:off x="1289711" y="2056817"/>
            <a:ext cx="5167272" cy="1200329"/>
          </a:xfrm>
          <a:prstGeom prst="rect">
            <a:avLst/>
          </a:prstGeom>
        </p:spPr>
        <p:txBody>
          <a:bodyPr wrap="square">
            <a:spAutoFit/>
          </a:bodyPr>
          <a:lstStyle/>
          <a:p>
            <a:pPr>
              <a:lnSpc>
                <a:spcPct val="120000"/>
              </a:lnSpc>
              <a:spcBef>
                <a:spcPct val="0"/>
              </a:spcBef>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p>
        </p:txBody>
      </p:sp>
      <p:sp>
        <p:nvSpPr>
          <p:cNvPr id="36" name="矩形 35"/>
          <p:cNvSpPr/>
          <p:nvPr/>
        </p:nvSpPr>
        <p:spPr>
          <a:xfrm>
            <a:off x="1301586" y="1661279"/>
            <a:ext cx="2389093" cy="429861"/>
          </a:xfrm>
          <a:prstGeom prst="rect">
            <a:avLst/>
          </a:prstGeom>
        </p:spPr>
        <p:txBody>
          <a:bodyPr wrap="square">
            <a:spAutoFit/>
          </a:bodyPr>
          <a:lstStyle/>
          <a:p>
            <a:pPr algn="just">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标题文字添加</a:t>
            </a:r>
          </a:p>
        </p:txBody>
      </p:sp>
      <p:grpSp>
        <p:nvGrpSpPr>
          <p:cNvPr id="38" name="组合 37"/>
          <p:cNvGrpSpPr/>
          <p:nvPr/>
        </p:nvGrpSpPr>
        <p:grpSpPr>
          <a:xfrm>
            <a:off x="806107" y="5132545"/>
            <a:ext cx="1653841" cy="888422"/>
            <a:chOff x="3430952" y="1334096"/>
            <a:chExt cx="1653625" cy="888627"/>
          </a:xfrm>
        </p:grpSpPr>
        <p:sp>
          <p:nvSpPr>
            <p:cNvPr id="39" name="文本框 1083"/>
            <p:cNvSpPr txBox="1"/>
            <p:nvPr/>
          </p:nvSpPr>
          <p:spPr>
            <a:xfrm>
              <a:off x="3430952" y="1334096"/>
              <a:ext cx="1653625" cy="369417"/>
            </a:xfrm>
            <a:prstGeom prst="rect">
              <a:avLst/>
            </a:prstGeom>
            <a:noFill/>
          </p:spPr>
          <p:txBody>
            <a:bodyPr wrap="square" rtlCol="0">
              <a:spAutoFit/>
            </a:bodyP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0" name="TextBox 60"/>
            <p:cNvSpPr txBox="1"/>
            <p:nvPr/>
          </p:nvSpPr>
          <p:spPr>
            <a:xfrm>
              <a:off x="3432901" y="1652627"/>
              <a:ext cx="1649727" cy="570096"/>
            </a:xfrm>
            <a:prstGeom prst="rect">
              <a:avLst/>
            </a:prstGeom>
            <a:noFill/>
          </p:spPr>
          <p:txBody>
            <a:bodyPr wrap="square" rtlCol="0">
              <a:spAutoFit/>
            </a:bodyPr>
            <a:lstStyle/>
            <a:p>
              <a:pPr algn="ctr">
                <a:lnSpc>
                  <a:spcPct val="150000"/>
                </a:lnSpc>
                <a:defRPr/>
              </a:pPr>
              <a:r>
                <a:rPr lang="zh-CN" altLang="en-US" sz="11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1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2319797" y="5132544"/>
            <a:ext cx="1653841" cy="888422"/>
            <a:chOff x="3430952" y="1334096"/>
            <a:chExt cx="1653625" cy="888627"/>
          </a:xfrm>
        </p:grpSpPr>
        <p:sp>
          <p:nvSpPr>
            <p:cNvPr id="51" name="文本框 1083"/>
            <p:cNvSpPr txBox="1"/>
            <p:nvPr/>
          </p:nvSpPr>
          <p:spPr>
            <a:xfrm>
              <a:off x="3430952" y="1334096"/>
              <a:ext cx="1653625" cy="369417"/>
            </a:xfrm>
            <a:prstGeom prst="rect">
              <a:avLst/>
            </a:prstGeom>
            <a:noFill/>
          </p:spPr>
          <p:txBody>
            <a:bodyPr wrap="square" rtlCol="0">
              <a:spAutoFit/>
            </a:bodyP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2" name="TextBox 60"/>
            <p:cNvSpPr txBox="1"/>
            <p:nvPr/>
          </p:nvSpPr>
          <p:spPr>
            <a:xfrm>
              <a:off x="3432901" y="1652627"/>
              <a:ext cx="1649727" cy="570096"/>
            </a:xfrm>
            <a:prstGeom prst="rect">
              <a:avLst/>
            </a:prstGeom>
            <a:noFill/>
          </p:spPr>
          <p:txBody>
            <a:bodyPr wrap="square" rtlCol="0">
              <a:spAutoFit/>
            </a:bodyPr>
            <a:lstStyle/>
            <a:p>
              <a:pPr algn="ctr">
                <a:lnSpc>
                  <a:spcPct val="150000"/>
                </a:lnSpc>
                <a:defRPr/>
              </a:pPr>
              <a:r>
                <a:rPr lang="zh-CN" altLang="en-US" sz="11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1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845136" y="5144959"/>
            <a:ext cx="1653841" cy="888422"/>
            <a:chOff x="3430952" y="1334096"/>
            <a:chExt cx="1653625" cy="888627"/>
          </a:xfrm>
        </p:grpSpPr>
        <p:sp>
          <p:nvSpPr>
            <p:cNvPr id="54" name="文本框 1083"/>
            <p:cNvSpPr txBox="1"/>
            <p:nvPr/>
          </p:nvSpPr>
          <p:spPr>
            <a:xfrm>
              <a:off x="3430952" y="1334096"/>
              <a:ext cx="1653625" cy="369417"/>
            </a:xfrm>
            <a:prstGeom prst="rect">
              <a:avLst/>
            </a:prstGeom>
            <a:noFill/>
          </p:spPr>
          <p:txBody>
            <a:bodyPr wrap="square" rtlCol="0">
              <a:spAutoFit/>
            </a:bodyP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5" name="TextBox 60"/>
            <p:cNvSpPr txBox="1"/>
            <p:nvPr/>
          </p:nvSpPr>
          <p:spPr>
            <a:xfrm>
              <a:off x="3432901" y="1652627"/>
              <a:ext cx="1649727" cy="570096"/>
            </a:xfrm>
            <a:prstGeom prst="rect">
              <a:avLst/>
            </a:prstGeom>
            <a:noFill/>
          </p:spPr>
          <p:txBody>
            <a:bodyPr wrap="square" rtlCol="0">
              <a:spAutoFit/>
            </a:bodyPr>
            <a:lstStyle/>
            <a:p>
              <a:pPr algn="ctr">
                <a:lnSpc>
                  <a:spcPct val="150000"/>
                </a:lnSpc>
                <a:defRPr/>
              </a:pPr>
              <a:r>
                <a:rPr lang="zh-CN" altLang="en-US" sz="11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1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5324848" y="5144959"/>
            <a:ext cx="1653841" cy="888422"/>
            <a:chOff x="3430952" y="1334096"/>
            <a:chExt cx="1653625" cy="888627"/>
          </a:xfrm>
        </p:grpSpPr>
        <p:sp>
          <p:nvSpPr>
            <p:cNvPr id="57" name="文本框 1083"/>
            <p:cNvSpPr txBox="1"/>
            <p:nvPr/>
          </p:nvSpPr>
          <p:spPr>
            <a:xfrm>
              <a:off x="3430952" y="1334096"/>
              <a:ext cx="1653625" cy="369417"/>
            </a:xfrm>
            <a:prstGeom prst="rect">
              <a:avLst/>
            </a:prstGeom>
            <a:noFill/>
          </p:spPr>
          <p:txBody>
            <a:bodyPr wrap="square" rtlCol="0">
              <a:spAutoFit/>
            </a:bodyP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8" name="TextBox 60"/>
            <p:cNvSpPr txBox="1"/>
            <p:nvPr/>
          </p:nvSpPr>
          <p:spPr>
            <a:xfrm>
              <a:off x="3432901" y="1652627"/>
              <a:ext cx="1649727" cy="570096"/>
            </a:xfrm>
            <a:prstGeom prst="rect">
              <a:avLst/>
            </a:prstGeom>
            <a:noFill/>
          </p:spPr>
          <p:txBody>
            <a:bodyPr wrap="square" rtlCol="0">
              <a:spAutoFit/>
            </a:bodyPr>
            <a:lstStyle/>
            <a:p>
              <a:pPr algn="ctr">
                <a:lnSpc>
                  <a:spcPct val="150000"/>
                </a:lnSpc>
                <a:defRPr/>
              </a:pPr>
              <a:r>
                <a:rPr lang="zh-CN" altLang="en-US" sz="11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100" kern="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908292" y="5132544"/>
            <a:ext cx="1653841" cy="888422"/>
            <a:chOff x="3430952" y="1334096"/>
            <a:chExt cx="1653625" cy="888627"/>
          </a:xfrm>
        </p:grpSpPr>
        <p:sp>
          <p:nvSpPr>
            <p:cNvPr id="60" name="文本框 1083"/>
            <p:cNvSpPr txBox="1"/>
            <p:nvPr/>
          </p:nvSpPr>
          <p:spPr>
            <a:xfrm>
              <a:off x="3430952" y="1334096"/>
              <a:ext cx="1653625" cy="369417"/>
            </a:xfrm>
            <a:prstGeom prst="rect">
              <a:avLst/>
            </a:prstGeom>
            <a:noFill/>
          </p:spPr>
          <p:txBody>
            <a:bodyPr wrap="square" rtlCol="0">
              <a:spAutoFit/>
            </a:bodyP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1" name="TextBox 60"/>
            <p:cNvSpPr txBox="1"/>
            <p:nvPr/>
          </p:nvSpPr>
          <p:spPr>
            <a:xfrm>
              <a:off x="3432901" y="1652627"/>
              <a:ext cx="1649727" cy="570096"/>
            </a:xfrm>
            <a:prstGeom prst="rect">
              <a:avLst/>
            </a:prstGeom>
            <a:noFill/>
          </p:spPr>
          <p:txBody>
            <a:bodyPr wrap="square" rtlCol="0">
              <a:spAutoFit/>
            </a:bodyPr>
            <a:lstStyle/>
            <a:p>
              <a:pPr algn="ctr">
                <a:lnSpc>
                  <a:spcPct val="150000"/>
                </a:lnSpc>
                <a:defRPr/>
              </a:pPr>
              <a:r>
                <a:rPr lang="zh-CN" altLang="en-US" sz="1100" kern="0" dirty="0">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en-US" altLang="zh-CN" sz="1100" kern="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15"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1000" fill="hold"/>
                                        <p:tgtEl>
                                          <p:spTgt spid="34"/>
                                        </p:tgtEl>
                                        <p:attrNameLst>
                                          <p:attrName>ppt_w</p:attrName>
                                        </p:attrNameLst>
                                      </p:cBhvr>
                                      <p:tavLst>
                                        <p:tav tm="0">
                                          <p:val>
                                            <p:fltVal val="0"/>
                                          </p:val>
                                        </p:tav>
                                        <p:tav tm="100000">
                                          <p:val>
                                            <p:strVal val="#ppt_w"/>
                                          </p:val>
                                        </p:tav>
                                      </p:tavLst>
                                    </p:anim>
                                    <p:anim calcmode="lin" valueType="num">
                                      <p:cBhvr>
                                        <p:cTn id="16" dur="1000" fill="hold"/>
                                        <p:tgtEl>
                                          <p:spTgt spid="34"/>
                                        </p:tgtEl>
                                        <p:attrNameLst>
                                          <p:attrName>ppt_h</p:attrName>
                                        </p:attrNameLst>
                                      </p:cBhvr>
                                      <p:tavLst>
                                        <p:tav tm="0">
                                          <p:val>
                                            <p:fltVal val="0"/>
                                          </p:val>
                                        </p:tav>
                                        <p:tav tm="100000">
                                          <p:val>
                                            <p:strVal val="#ppt_h"/>
                                          </p:val>
                                        </p:tav>
                                      </p:tavLst>
                                    </p:anim>
                                    <p:anim calcmode="lin" valueType="num">
                                      <p:cBhvr>
                                        <p:cTn id="1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7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100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p:tgtEl>
                                          <p:spTgt spid="36"/>
                                        </p:tgtEl>
                                        <p:attrNameLst>
                                          <p:attrName>ppt_y</p:attrName>
                                        </p:attrNameLst>
                                      </p:cBhvr>
                                      <p:tavLst>
                                        <p:tav tm="0">
                                          <p:val>
                                            <p:strVal val="#ppt_y+#ppt_h*1.125000"/>
                                          </p:val>
                                        </p:tav>
                                        <p:tav tm="100000">
                                          <p:val>
                                            <p:strVal val="#ppt_y"/>
                                          </p:val>
                                        </p:tav>
                                      </p:tavLst>
                                    </p:anim>
                                    <p:animEffect transition="in" filter="wipe(up)">
                                      <p:cBhvr>
                                        <p:cTn id="49" dur="500"/>
                                        <p:tgtEl>
                                          <p:spTgt spid="3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par>
                                <p:cTn id="54" presetID="12" presetClass="entr" presetSubtype="8"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ppt_x</p:attrName>
                                        </p:attrNameLst>
                                      </p:cBhvr>
                                      <p:tavLst>
                                        <p:tav tm="0">
                                          <p:val>
                                            <p:strVal val="#ppt_x-#ppt_w*1.125000"/>
                                          </p:val>
                                        </p:tav>
                                        <p:tav tm="100000">
                                          <p:val>
                                            <p:strVal val="#ppt_x"/>
                                          </p:val>
                                        </p:tav>
                                      </p:tavLst>
                                    </p:anim>
                                    <p:animEffect transition="in" filter="wipe(right)">
                                      <p:cBhvr>
                                        <p:cTn id="57" dur="500"/>
                                        <p:tgtEl>
                                          <p:spTgt spid="38"/>
                                        </p:tgtEl>
                                      </p:cBhvr>
                                    </p:animEffect>
                                  </p:childTnLst>
                                </p:cTn>
                              </p:par>
                              <p:par>
                                <p:cTn id="58" presetID="12" presetClass="entr" presetSubtype="8"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p:tgtEl>
                                          <p:spTgt spid="50"/>
                                        </p:tgtEl>
                                        <p:attrNameLst>
                                          <p:attrName>ppt_x</p:attrName>
                                        </p:attrNameLst>
                                      </p:cBhvr>
                                      <p:tavLst>
                                        <p:tav tm="0">
                                          <p:val>
                                            <p:strVal val="#ppt_x-#ppt_w*1.125000"/>
                                          </p:val>
                                        </p:tav>
                                        <p:tav tm="100000">
                                          <p:val>
                                            <p:strVal val="#ppt_x"/>
                                          </p:val>
                                        </p:tav>
                                      </p:tavLst>
                                    </p:anim>
                                    <p:animEffect transition="in" filter="wipe(right)">
                                      <p:cBhvr>
                                        <p:cTn id="61" dur="500"/>
                                        <p:tgtEl>
                                          <p:spTgt spid="50"/>
                                        </p:tgtEl>
                                      </p:cBhvr>
                                    </p:animEffect>
                                  </p:childTnLst>
                                </p:cTn>
                              </p:par>
                              <p:par>
                                <p:cTn id="62" presetID="1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right)">
                                      <p:cBhvr>
                                        <p:cTn id="65" dur="500"/>
                                        <p:tgtEl>
                                          <p:spTgt spid="53"/>
                                        </p:tgtEl>
                                      </p:cBhvr>
                                    </p:animEffect>
                                  </p:childTnLst>
                                </p:cTn>
                              </p:par>
                              <p:par>
                                <p:cTn id="66" presetID="12" presetClass="entr" presetSubtype="8"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p:tgtEl>
                                          <p:spTgt spid="56"/>
                                        </p:tgtEl>
                                        <p:attrNameLst>
                                          <p:attrName>ppt_x</p:attrName>
                                        </p:attrNameLst>
                                      </p:cBhvr>
                                      <p:tavLst>
                                        <p:tav tm="0">
                                          <p:val>
                                            <p:strVal val="#ppt_x-#ppt_w*1.125000"/>
                                          </p:val>
                                        </p:tav>
                                        <p:tav tm="100000">
                                          <p:val>
                                            <p:strVal val="#ppt_x"/>
                                          </p:val>
                                        </p:tav>
                                      </p:tavLst>
                                    </p:anim>
                                    <p:animEffect transition="in" filter="wipe(right)">
                                      <p:cBhvr>
                                        <p:cTn id="69" dur="500"/>
                                        <p:tgtEl>
                                          <p:spTgt spid="56"/>
                                        </p:tgtEl>
                                      </p:cBhvr>
                                    </p:animEffect>
                                  </p:childTnLst>
                                </p:cTn>
                              </p:par>
                              <p:par>
                                <p:cTn id="70" presetID="12" presetClass="entr" presetSubtype="8"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p:tgtEl>
                                          <p:spTgt spid="59"/>
                                        </p:tgtEl>
                                        <p:attrNameLst>
                                          <p:attrName>ppt_x</p:attrName>
                                        </p:attrNameLst>
                                      </p:cBhvr>
                                      <p:tavLst>
                                        <p:tav tm="0">
                                          <p:val>
                                            <p:strVal val="#ppt_x-#ppt_w*1.125000"/>
                                          </p:val>
                                        </p:tav>
                                        <p:tav tm="100000">
                                          <p:val>
                                            <p:strVal val="#ppt_x"/>
                                          </p:val>
                                        </p:tav>
                                      </p:tavLst>
                                    </p:anim>
                                    <p:animEffect transition="in" filter="wipe(right)">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cxnSp>
        <p:nvCxnSpPr>
          <p:cNvPr id="6" name="肘形连接符 5"/>
          <p:cNvCxnSpPr/>
          <p:nvPr/>
        </p:nvCxnSpPr>
        <p:spPr>
          <a:xfrm rot="5400000" flipH="1" flipV="1">
            <a:off x="1824585"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nvCxnSpPr>
        <p:spPr>
          <a:xfrm rot="16200000" flipH="1">
            <a:off x="3508213"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肘形连接符 7"/>
          <p:cNvCxnSpPr/>
          <p:nvPr/>
        </p:nvCxnSpPr>
        <p:spPr>
          <a:xfrm rot="5400000" flipH="1" flipV="1">
            <a:off x="520346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rot="16200000" flipH="1">
            <a:off x="6849819"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肘形连接符 9"/>
          <p:cNvCxnSpPr/>
          <p:nvPr/>
        </p:nvCxnSpPr>
        <p:spPr>
          <a:xfrm rot="5400000" flipH="1" flipV="1">
            <a:off x="849200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rot="16200000" flipH="1">
            <a:off x="10206141" y="4251429"/>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0" y="3418565"/>
            <a:ext cx="12001424" cy="514491"/>
          </a:xfrm>
          <a:prstGeom prst="rightArrow">
            <a:avLst/>
          </a:prstGeom>
          <a:solidFill>
            <a:schemeClr val="accent1"/>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
          <p:cNvSpPr>
            <a:spLocks noEditPoints="1"/>
          </p:cNvSpPr>
          <p:nvPr/>
        </p:nvSpPr>
        <p:spPr bwMode="auto">
          <a:xfrm flipH="1">
            <a:off x="-386112" y="3594505"/>
            <a:ext cx="386112" cy="174044"/>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chemeClr val="accent2"/>
          </a:solidFill>
          <a:ln>
            <a:noFill/>
          </a:ln>
        </p:spPr>
        <p:txBody>
          <a:bodyPr vert="horz" wrap="square" lIns="91440" tIns="45720" rIns="91440" bIns="4572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1414872"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5" name="椭圆 14"/>
          <p:cNvSpPr/>
          <p:nvPr/>
        </p:nvSpPr>
        <p:spPr>
          <a:xfrm>
            <a:off x="3085673"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6" name="椭圆 15"/>
          <p:cNvSpPr/>
          <p:nvPr/>
        </p:nvSpPr>
        <p:spPr>
          <a:xfrm>
            <a:off x="4756476"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7" name="椭圆 16"/>
          <p:cNvSpPr/>
          <p:nvPr/>
        </p:nvSpPr>
        <p:spPr>
          <a:xfrm>
            <a:off x="6427279"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8" name="椭圆 17"/>
          <p:cNvSpPr/>
          <p:nvPr/>
        </p:nvSpPr>
        <p:spPr>
          <a:xfrm>
            <a:off x="8098081"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9" name="椭圆 18"/>
          <p:cNvSpPr/>
          <p:nvPr/>
        </p:nvSpPr>
        <p:spPr>
          <a:xfrm>
            <a:off x="9768885"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20" name="TextBox 28"/>
          <p:cNvSpPr txBox="1"/>
          <p:nvPr/>
        </p:nvSpPr>
        <p:spPr>
          <a:xfrm>
            <a:off x="815233" y="1292814"/>
            <a:ext cx="2520608"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
        <p:nvSpPr>
          <p:cNvPr id="21" name="TextBox 30"/>
          <p:cNvSpPr txBox="1"/>
          <p:nvPr/>
        </p:nvSpPr>
        <p:spPr>
          <a:xfrm>
            <a:off x="2494819" y="5128735"/>
            <a:ext cx="2628826"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
        <p:nvSpPr>
          <p:cNvPr id="22" name="TextBox 32"/>
          <p:cNvSpPr txBox="1"/>
          <p:nvPr/>
        </p:nvSpPr>
        <p:spPr>
          <a:xfrm>
            <a:off x="4194115" y="1292814"/>
            <a:ext cx="2520608"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
        <p:nvSpPr>
          <p:cNvPr id="23" name="TextBox 34"/>
          <p:cNvSpPr txBox="1"/>
          <p:nvPr/>
        </p:nvSpPr>
        <p:spPr>
          <a:xfrm>
            <a:off x="5827639" y="5128735"/>
            <a:ext cx="2652331"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
        <p:nvSpPr>
          <p:cNvPr id="24" name="TextBox 36"/>
          <p:cNvSpPr txBox="1"/>
          <p:nvPr/>
        </p:nvSpPr>
        <p:spPr>
          <a:xfrm>
            <a:off x="7482655" y="1292814"/>
            <a:ext cx="2520608"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
        <p:nvSpPr>
          <p:cNvPr id="25" name="TextBox 38"/>
          <p:cNvSpPr txBox="1"/>
          <p:nvPr/>
        </p:nvSpPr>
        <p:spPr>
          <a:xfrm>
            <a:off x="9183964" y="5128737"/>
            <a:ext cx="2520608" cy="1052596"/>
          </a:xfrm>
          <a:prstGeom prst="rect">
            <a:avLst/>
          </a:prstGeom>
          <a:noFill/>
        </p:spPr>
        <p:txBody>
          <a:bodyPr wrap="square" lIns="91440" tIns="45720" rIns="91440" bIns="45720" rtlCol="0">
            <a:spAutoFit/>
          </a:bodyPr>
          <a:lstStyle/>
          <a:p>
            <a:pPr>
              <a:lnSpc>
                <a:spcPct val="13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0-#ppt_w/2"/>
                                          </p:val>
                                        </p:tav>
                                        <p:tav tm="100000">
                                          <p:val>
                                            <p:strVal val="#ppt_x"/>
                                          </p:val>
                                        </p:tav>
                                      </p:tavLst>
                                    </p:anim>
                                    <p:anim calcmode="lin" valueType="num">
                                      <p:cBhvr additive="base">
                                        <p:cTn id="16" dur="5000" fill="hold"/>
                                        <p:tgtEl>
                                          <p:spTgt spid="12"/>
                                        </p:tgtEl>
                                        <p:attrNameLst>
                                          <p:attrName>ppt_y</p:attrName>
                                        </p:attrNameLst>
                                      </p:cBhvr>
                                      <p:tavLst>
                                        <p:tav tm="0">
                                          <p:val>
                                            <p:strVal val="#ppt_y"/>
                                          </p:val>
                                        </p:tav>
                                        <p:tav tm="100000">
                                          <p:val>
                                            <p:strVal val="#ppt_y"/>
                                          </p:val>
                                        </p:tav>
                                      </p:tavLst>
                                    </p:anim>
                                  </p:childTnLst>
                                </p:cTn>
                              </p:par>
                              <p:par>
                                <p:cTn id="17" presetID="63" presetClass="path" presetSubtype="0" fill="hold" grpId="0" nodeType="withEffect">
                                  <p:stCondLst>
                                    <p:cond delay="0"/>
                                  </p:stCondLst>
                                  <p:childTnLst>
                                    <p:animMotion origin="layout" path="M -1.875E-6 -3.33333E-6 L 0.97266 -3.33333E-6 " pathEditMode="relative" rAng="0" ptsTypes="AA">
                                      <p:cBhvr>
                                        <p:cTn id="18" dur="11000" fill="hold"/>
                                        <p:tgtEl>
                                          <p:spTgt spid="13"/>
                                        </p:tgtEl>
                                        <p:attrNameLst>
                                          <p:attrName>ppt_x</p:attrName>
                                          <p:attrName>ppt_y</p:attrName>
                                        </p:attrNameLst>
                                      </p:cBhvr>
                                      <p:rCtr x="48633" y="0"/>
                                    </p:animMotion>
                                  </p:childTnLst>
                                </p:cTn>
                              </p:par>
                              <p:par>
                                <p:cTn id="19" presetID="23" presetClass="entr" presetSubtype="288" fill="hold" grpId="0" nodeType="withEffect">
                                  <p:stCondLst>
                                    <p:cond delay="1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4/3*#ppt_w"/>
                                          </p:val>
                                        </p:tav>
                                        <p:tav tm="100000">
                                          <p:val>
                                            <p:strVal val="#ppt_w"/>
                                          </p:val>
                                        </p:tav>
                                      </p:tavLst>
                                    </p:anim>
                                    <p:anim calcmode="lin" valueType="num">
                                      <p:cBhvr>
                                        <p:cTn id="22" dur="500" fill="hold"/>
                                        <p:tgtEl>
                                          <p:spTgt spid="14"/>
                                        </p:tgtEl>
                                        <p:attrNameLst>
                                          <p:attrName>ppt_h</p:attrName>
                                        </p:attrNameLst>
                                      </p:cBhvr>
                                      <p:tavLst>
                                        <p:tav tm="0">
                                          <p:val>
                                            <p:strVal val="4/3*#ppt_h"/>
                                          </p:val>
                                        </p:tav>
                                        <p:tav tm="100000">
                                          <p:val>
                                            <p:strVal val="#ppt_h"/>
                                          </p:val>
                                        </p:tav>
                                      </p:tavLst>
                                    </p:anim>
                                  </p:childTnLst>
                                </p:cTn>
                              </p:par>
                              <p:par>
                                <p:cTn id="23" presetID="22" presetClass="entr" presetSubtype="4"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8" fill="hold" grpId="0" nodeType="withEffect">
                                  <p:stCondLst>
                                    <p:cond delay="20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3" presetClass="entr" presetSubtype="288" fill="hold" grpId="0" nodeType="withEffect">
                                  <p:stCondLst>
                                    <p:cond delay="30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4/3*#ppt_w"/>
                                          </p:val>
                                        </p:tav>
                                        <p:tav tm="100000">
                                          <p:val>
                                            <p:strVal val="#ppt_w"/>
                                          </p:val>
                                        </p:tav>
                                      </p:tavLst>
                                    </p:anim>
                                    <p:anim calcmode="lin" valueType="num">
                                      <p:cBhvr>
                                        <p:cTn id="32" dur="500" fill="hold"/>
                                        <p:tgtEl>
                                          <p:spTgt spid="15"/>
                                        </p:tgtEl>
                                        <p:attrNameLst>
                                          <p:attrName>ppt_h</p:attrName>
                                        </p:attrNameLst>
                                      </p:cBhvr>
                                      <p:tavLst>
                                        <p:tav tm="0">
                                          <p:val>
                                            <p:strVal val="4/3*#ppt_h"/>
                                          </p:val>
                                        </p:tav>
                                        <p:tav tm="100000">
                                          <p:val>
                                            <p:strVal val="#ppt_h"/>
                                          </p:val>
                                        </p:tav>
                                      </p:tavLst>
                                    </p:anim>
                                  </p:childTnLst>
                                </p:cTn>
                              </p:par>
                              <p:par>
                                <p:cTn id="33" presetID="22" presetClass="entr" presetSubtype="1" fill="hold" nodeType="withEffect">
                                  <p:stCondLst>
                                    <p:cond delay="300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3" presetClass="entr" presetSubtype="288" fill="hold" grpId="0" nodeType="withEffect">
                                  <p:stCondLst>
                                    <p:cond delay="45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4/3*#ppt_w"/>
                                          </p:val>
                                        </p:tav>
                                        <p:tav tm="100000">
                                          <p:val>
                                            <p:strVal val="#ppt_w"/>
                                          </p:val>
                                        </p:tav>
                                      </p:tavLst>
                                    </p:anim>
                                    <p:anim calcmode="lin" valueType="num">
                                      <p:cBhvr>
                                        <p:cTn id="42" dur="500" fill="hold"/>
                                        <p:tgtEl>
                                          <p:spTgt spid="16"/>
                                        </p:tgtEl>
                                        <p:attrNameLst>
                                          <p:attrName>ppt_h</p:attrName>
                                        </p:attrNameLst>
                                      </p:cBhvr>
                                      <p:tavLst>
                                        <p:tav tm="0">
                                          <p:val>
                                            <p:strVal val="4/3*#ppt_h"/>
                                          </p:val>
                                        </p:tav>
                                        <p:tav tm="100000">
                                          <p:val>
                                            <p:strVal val="#ppt_h"/>
                                          </p:val>
                                        </p:tav>
                                      </p:tavLst>
                                    </p:anim>
                                  </p:childTnLst>
                                </p:cTn>
                              </p:par>
                              <p:par>
                                <p:cTn id="43" presetID="22" presetClass="entr" presetSubtype="4" fill="hold" nodeType="withEffect">
                                  <p:stCondLst>
                                    <p:cond delay="45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par>
                                <p:cTn id="49" presetID="23" presetClass="entr" presetSubtype="288" fill="hold" grpId="0" nodeType="withEffect">
                                  <p:stCondLst>
                                    <p:cond delay="60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strVal val="4/3*#ppt_w"/>
                                          </p:val>
                                        </p:tav>
                                        <p:tav tm="100000">
                                          <p:val>
                                            <p:strVal val="#ppt_w"/>
                                          </p:val>
                                        </p:tav>
                                      </p:tavLst>
                                    </p:anim>
                                    <p:anim calcmode="lin" valueType="num">
                                      <p:cBhvr>
                                        <p:cTn id="52" dur="500" fill="hold"/>
                                        <p:tgtEl>
                                          <p:spTgt spid="17"/>
                                        </p:tgtEl>
                                        <p:attrNameLst>
                                          <p:attrName>ppt_h</p:attrName>
                                        </p:attrNameLst>
                                      </p:cBhvr>
                                      <p:tavLst>
                                        <p:tav tm="0">
                                          <p:val>
                                            <p:strVal val="4/3*#ppt_h"/>
                                          </p:val>
                                        </p:tav>
                                        <p:tav tm="100000">
                                          <p:val>
                                            <p:strVal val="#ppt_h"/>
                                          </p:val>
                                        </p:tav>
                                      </p:tavLst>
                                    </p:anim>
                                  </p:childTnLst>
                                </p:cTn>
                              </p:par>
                              <p:par>
                                <p:cTn id="53" presetID="22" presetClass="entr" presetSubtype="1" fill="hold" nodeType="withEffect">
                                  <p:stCondLst>
                                    <p:cond delay="600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par>
                                <p:cTn id="56" presetID="22" presetClass="entr" presetSubtype="8" fill="hold" grpId="0" nodeType="withEffect">
                                  <p:stCondLst>
                                    <p:cond delay="650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3" presetClass="entr" presetSubtype="288" fill="hold" grpId="0" nodeType="withEffect">
                                  <p:stCondLst>
                                    <p:cond delay="75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strVal val="4/3*#ppt_w"/>
                                          </p:val>
                                        </p:tav>
                                        <p:tav tm="100000">
                                          <p:val>
                                            <p:strVal val="#ppt_w"/>
                                          </p:val>
                                        </p:tav>
                                      </p:tavLst>
                                    </p:anim>
                                    <p:anim calcmode="lin" valueType="num">
                                      <p:cBhvr>
                                        <p:cTn id="62" dur="500" fill="hold"/>
                                        <p:tgtEl>
                                          <p:spTgt spid="18"/>
                                        </p:tgtEl>
                                        <p:attrNameLst>
                                          <p:attrName>ppt_h</p:attrName>
                                        </p:attrNameLst>
                                      </p:cBhvr>
                                      <p:tavLst>
                                        <p:tav tm="0">
                                          <p:val>
                                            <p:strVal val="4/3*#ppt_h"/>
                                          </p:val>
                                        </p:tav>
                                        <p:tav tm="100000">
                                          <p:val>
                                            <p:strVal val="#ppt_h"/>
                                          </p:val>
                                        </p:tav>
                                      </p:tavLst>
                                    </p:anim>
                                  </p:childTnLst>
                                </p:cTn>
                              </p:par>
                              <p:par>
                                <p:cTn id="63" presetID="22" presetClass="entr" presetSubtype="4" fill="hold" nodeType="withEffect">
                                  <p:stCondLst>
                                    <p:cond delay="750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8" fill="hold" grpId="0" nodeType="withEffect">
                                  <p:stCondLst>
                                    <p:cond delay="80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3" presetClass="entr" presetSubtype="288" fill="hold" grpId="0" nodeType="withEffect">
                                  <p:stCondLst>
                                    <p:cond delay="90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strVal val="4/3*#ppt_w"/>
                                          </p:val>
                                        </p:tav>
                                        <p:tav tm="100000">
                                          <p:val>
                                            <p:strVal val="#ppt_w"/>
                                          </p:val>
                                        </p:tav>
                                      </p:tavLst>
                                    </p:anim>
                                    <p:anim calcmode="lin" valueType="num">
                                      <p:cBhvr>
                                        <p:cTn id="72" dur="500" fill="hold"/>
                                        <p:tgtEl>
                                          <p:spTgt spid="19"/>
                                        </p:tgtEl>
                                        <p:attrNameLst>
                                          <p:attrName>ppt_h</p:attrName>
                                        </p:attrNameLst>
                                      </p:cBhvr>
                                      <p:tavLst>
                                        <p:tav tm="0">
                                          <p:val>
                                            <p:strVal val="4/3*#ppt_h"/>
                                          </p:val>
                                        </p:tav>
                                        <p:tav tm="100000">
                                          <p:val>
                                            <p:strVal val="#ppt_h"/>
                                          </p:val>
                                        </p:tav>
                                      </p:tavLst>
                                    </p:anim>
                                  </p:childTnLst>
                                </p:cTn>
                              </p:par>
                              <p:par>
                                <p:cTn id="73" presetID="22" presetClass="entr" presetSubtype="1" fill="hold" nodeType="withEffect">
                                  <p:stCondLst>
                                    <p:cond delay="900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par>
                                <p:cTn id="76" presetID="22" presetClass="entr" presetSubtype="8" fill="hold" grpId="0" nodeType="withEffect">
                                  <p:stCondLst>
                                    <p:cond delay="950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9110" y="1634971"/>
            <a:ext cx="3216426" cy="4213927"/>
            <a:chOff x="1189110" y="1634971"/>
            <a:chExt cx="3216426" cy="4213927"/>
          </a:xfrm>
        </p:grpSpPr>
        <p:sp>
          <p:nvSpPr>
            <p:cNvPr id="3" name="Freeform 170"/>
            <p:cNvSpPr/>
            <p:nvPr/>
          </p:nvSpPr>
          <p:spPr bwMode="auto">
            <a:xfrm rot="762162">
              <a:off x="1239225" y="1780533"/>
              <a:ext cx="3166311" cy="3665396"/>
            </a:xfrm>
            <a:custGeom>
              <a:avLst/>
              <a:gdLst>
                <a:gd name="T0" fmla="*/ 121 w 121"/>
                <a:gd name="T1" fmla="*/ 118 h 142"/>
                <a:gd name="T2" fmla="*/ 121 w 121"/>
                <a:gd name="T3" fmla="*/ 120 h 142"/>
                <a:gd name="T4" fmla="*/ 118 w 121"/>
                <a:gd name="T5" fmla="*/ 122 h 142"/>
                <a:gd name="T6" fmla="*/ 30 w 121"/>
                <a:gd name="T7" fmla="*/ 142 h 142"/>
                <a:gd name="T8" fmla="*/ 27 w 121"/>
                <a:gd name="T9" fmla="*/ 141 h 142"/>
                <a:gd name="T10" fmla="*/ 26 w 121"/>
                <a:gd name="T11" fmla="*/ 139 h 142"/>
                <a:gd name="T12" fmla="*/ 0 w 121"/>
                <a:gd name="T13" fmla="*/ 25 h 142"/>
                <a:gd name="T14" fmla="*/ 0 w 121"/>
                <a:gd name="T15" fmla="*/ 22 h 142"/>
                <a:gd name="T16" fmla="*/ 3 w 121"/>
                <a:gd name="T17" fmla="*/ 20 h 142"/>
                <a:gd name="T18" fmla="*/ 91 w 121"/>
                <a:gd name="T19" fmla="*/ 0 h 142"/>
                <a:gd name="T20" fmla="*/ 94 w 121"/>
                <a:gd name="T21" fmla="*/ 1 h 142"/>
                <a:gd name="T22" fmla="*/ 95 w 121"/>
                <a:gd name="T23" fmla="*/ 3 h 142"/>
                <a:gd name="T24" fmla="*/ 121 w 121"/>
                <a:gd name="T2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2">
                  <a:moveTo>
                    <a:pt x="121" y="118"/>
                  </a:moveTo>
                  <a:cubicBezTo>
                    <a:pt x="121" y="119"/>
                    <a:pt x="121" y="120"/>
                    <a:pt x="121" y="120"/>
                  </a:cubicBezTo>
                  <a:cubicBezTo>
                    <a:pt x="120" y="121"/>
                    <a:pt x="119" y="122"/>
                    <a:pt x="118" y="122"/>
                  </a:cubicBezTo>
                  <a:cubicBezTo>
                    <a:pt x="30" y="142"/>
                    <a:pt x="30" y="142"/>
                    <a:pt x="30" y="142"/>
                  </a:cubicBezTo>
                  <a:cubicBezTo>
                    <a:pt x="29" y="142"/>
                    <a:pt x="28" y="142"/>
                    <a:pt x="27" y="141"/>
                  </a:cubicBezTo>
                  <a:cubicBezTo>
                    <a:pt x="26" y="141"/>
                    <a:pt x="26" y="140"/>
                    <a:pt x="26" y="139"/>
                  </a:cubicBezTo>
                  <a:cubicBezTo>
                    <a:pt x="0" y="25"/>
                    <a:pt x="0" y="25"/>
                    <a:pt x="0" y="25"/>
                  </a:cubicBezTo>
                  <a:cubicBezTo>
                    <a:pt x="0" y="24"/>
                    <a:pt x="0" y="23"/>
                    <a:pt x="0" y="22"/>
                  </a:cubicBezTo>
                  <a:cubicBezTo>
                    <a:pt x="1" y="21"/>
                    <a:pt x="2" y="20"/>
                    <a:pt x="3" y="20"/>
                  </a:cubicBezTo>
                  <a:cubicBezTo>
                    <a:pt x="91" y="0"/>
                    <a:pt x="91" y="0"/>
                    <a:pt x="91" y="0"/>
                  </a:cubicBezTo>
                  <a:cubicBezTo>
                    <a:pt x="92" y="0"/>
                    <a:pt x="93" y="0"/>
                    <a:pt x="94" y="1"/>
                  </a:cubicBezTo>
                  <a:cubicBezTo>
                    <a:pt x="95" y="1"/>
                    <a:pt x="95" y="2"/>
                    <a:pt x="95" y="3"/>
                  </a:cubicBezTo>
                  <a:lnTo>
                    <a:pt x="121"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189110" y="1634971"/>
              <a:ext cx="3006177" cy="4213927"/>
              <a:chOff x="1189110" y="1634971"/>
              <a:chExt cx="3006177" cy="4213927"/>
            </a:xfrm>
          </p:grpSpPr>
          <p:sp>
            <p:nvSpPr>
              <p:cNvPr id="5" name="Freeform 171"/>
              <p:cNvSpPr/>
              <p:nvPr/>
            </p:nvSpPr>
            <p:spPr bwMode="auto">
              <a:xfrm rot="762162">
                <a:off x="1370212" y="1901531"/>
                <a:ext cx="2825075" cy="3405536"/>
              </a:xfrm>
              <a:custGeom>
                <a:avLst/>
                <a:gdLst>
                  <a:gd name="T0" fmla="*/ 958 w 1217"/>
                  <a:gd name="T1" fmla="*/ 0 h 1494"/>
                  <a:gd name="T2" fmla="*/ 0 w 1217"/>
                  <a:gd name="T3" fmla="*/ 215 h 1494"/>
                  <a:gd name="T4" fmla="*/ 282 w 1217"/>
                  <a:gd name="T5" fmla="*/ 1494 h 1494"/>
                  <a:gd name="T6" fmla="*/ 1116 w 1217"/>
                  <a:gd name="T7" fmla="*/ 1302 h 1494"/>
                  <a:gd name="T8" fmla="*/ 1217 w 1217"/>
                  <a:gd name="T9" fmla="*/ 1155 h 1494"/>
                  <a:gd name="T10" fmla="*/ 958 w 1217"/>
                  <a:gd name="T11" fmla="*/ 0 h 1494"/>
                </a:gdLst>
                <a:ahLst/>
                <a:cxnLst>
                  <a:cxn ang="0">
                    <a:pos x="T0" y="T1"/>
                  </a:cxn>
                  <a:cxn ang="0">
                    <a:pos x="T2" y="T3"/>
                  </a:cxn>
                  <a:cxn ang="0">
                    <a:pos x="T4" y="T5"/>
                  </a:cxn>
                  <a:cxn ang="0">
                    <a:pos x="T6" y="T7"/>
                  </a:cxn>
                  <a:cxn ang="0">
                    <a:pos x="T8" y="T9"/>
                  </a:cxn>
                  <a:cxn ang="0">
                    <a:pos x="T10" y="T11"/>
                  </a:cxn>
                </a:cxnLst>
                <a:rect l="0" t="0" r="r" b="b"/>
                <a:pathLst>
                  <a:path w="1217" h="1494">
                    <a:moveTo>
                      <a:pt x="958" y="0"/>
                    </a:moveTo>
                    <a:lnTo>
                      <a:pt x="0" y="215"/>
                    </a:lnTo>
                    <a:lnTo>
                      <a:pt x="282" y="1494"/>
                    </a:lnTo>
                    <a:lnTo>
                      <a:pt x="1116" y="1302"/>
                    </a:lnTo>
                    <a:lnTo>
                      <a:pt x="1217" y="1155"/>
                    </a:lnTo>
                    <a:lnTo>
                      <a:pt x="9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72"/>
              <p:cNvSpPr/>
              <p:nvPr/>
            </p:nvSpPr>
            <p:spPr bwMode="auto">
              <a:xfrm rot="762162">
                <a:off x="3635042" y="4786418"/>
                <a:ext cx="287847" cy="335083"/>
              </a:xfrm>
              <a:custGeom>
                <a:avLst/>
                <a:gdLst>
                  <a:gd name="T0" fmla="*/ 23 w 124"/>
                  <a:gd name="T1" fmla="*/ 147 h 147"/>
                  <a:gd name="T2" fmla="*/ 124 w 124"/>
                  <a:gd name="T3" fmla="*/ 0 h 147"/>
                  <a:gd name="T4" fmla="*/ 0 w 124"/>
                  <a:gd name="T5" fmla="*/ 22 h 147"/>
                  <a:gd name="T6" fmla="*/ 23 w 124"/>
                  <a:gd name="T7" fmla="*/ 147 h 147"/>
                </a:gdLst>
                <a:ahLst/>
                <a:cxnLst>
                  <a:cxn ang="0">
                    <a:pos x="T0" y="T1"/>
                  </a:cxn>
                  <a:cxn ang="0">
                    <a:pos x="T2" y="T3"/>
                  </a:cxn>
                  <a:cxn ang="0">
                    <a:pos x="T4" y="T5"/>
                  </a:cxn>
                  <a:cxn ang="0">
                    <a:pos x="T6" y="T7"/>
                  </a:cxn>
                </a:cxnLst>
                <a:rect l="0" t="0" r="r" b="b"/>
                <a:pathLst>
                  <a:path w="124" h="147">
                    <a:moveTo>
                      <a:pt x="23" y="147"/>
                    </a:moveTo>
                    <a:lnTo>
                      <a:pt x="124" y="0"/>
                    </a:lnTo>
                    <a:lnTo>
                      <a:pt x="0" y="22"/>
                    </a:lnTo>
                    <a:lnTo>
                      <a:pt x="23" y="147"/>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73"/>
              <p:cNvSpPr/>
              <p:nvPr/>
            </p:nvSpPr>
            <p:spPr bwMode="auto">
              <a:xfrm rot="762162">
                <a:off x="2254007" y="1872003"/>
                <a:ext cx="1125852" cy="437659"/>
              </a:xfrm>
              <a:custGeom>
                <a:avLst/>
                <a:gdLst>
                  <a:gd name="T0" fmla="*/ 485 w 485"/>
                  <a:gd name="T1" fmla="*/ 91 h 192"/>
                  <a:gd name="T2" fmla="*/ 23 w 485"/>
                  <a:gd name="T3" fmla="*/ 192 h 192"/>
                  <a:gd name="T4" fmla="*/ 0 w 485"/>
                  <a:gd name="T5" fmla="*/ 102 h 192"/>
                  <a:gd name="T6" fmla="*/ 462 w 485"/>
                  <a:gd name="T7" fmla="*/ 0 h 192"/>
                  <a:gd name="T8" fmla="*/ 485 w 485"/>
                  <a:gd name="T9" fmla="*/ 91 h 192"/>
                </a:gdLst>
                <a:ahLst/>
                <a:cxnLst>
                  <a:cxn ang="0">
                    <a:pos x="T0" y="T1"/>
                  </a:cxn>
                  <a:cxn ang="0">
                    <a:pos x="T2" y="T3"/>
                  </a:cxn>
                  <a:cxn ang="0">
                    <a:pos x="T4" y="T5"/>
                  </a:cxn>
                  <a:cxn ang="0">
                    <a:pos x="T6" y="T7"/>
                  </a:cxn>
                  <a:cxn ang="0">
                    <a:pos x="T8" y="T9"/>
                  </a:cxn>
                </a:cxnLst>
                <a:rect l="0" t="0" r="r" b="b"/>
                <a:pathLst>
                  <a:path w="485" h="192">
                    <a:moveTo>
                      <a:pt x="485" y="91"/>
                    </a:moveTo>
                    <a:lnTo>
                      <a:pt x="23" y="192"/>
                    </a:lnTo>
                    <a:lnTo>
                      <a:pt x="0" y="102"/>
                    </a:lnTo>
                    <a:lnTo>
                      <a:pt x="462" y="0"/>
                    </a:lnTo>
                    <a:lnTo>
                      <a:pt x="485" y="91"/>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4"/>
              <p:cNvSpPr/>
              <p:nvPr/>
            </p:nvSpPr>
            <p:spPr bwMode="auto">
              <a:xfrm rot="762162">
                <a:off x="2240830" y="1811119"/>
                <a:ext cx="392308" cy="362439"/>
              </a:xfrm>
              <a:custGeom>
                <a:avLst/>
                <a:gdLst>
                  <a:gd name="T0" fmla="*/ 14 w 15"/>
                  <a:gd name="T1" fmla="*/ 5 h 14"/>
                  <a:gd name="T2" fmla="*/ 9 w 15"/>
                  <a:gd name="T3" fmla="*/ 13 h 14"/>
                  <a:gd name="T4" fmla="*/ 1 w 15"/>
                  <a:gd name="T5" fmla="*/ 8 h 14"/>
                  <a:gd name="T6" fmla="*/ 6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3" y="12"/>
                      <a:pt x="9" y="13"/>
                    </a:cubicBezTo>
                    <a:cubicBezTo>
                      <a:pt x="6" y="14"/>
                      <a:pt x="2" y="12"/>
                      <a:pt x="1" y="8"/>
                    </a:cubicBezTo>
                    <a:cubicBezTo>
                      <a:pt x="0" y="5"/>
                      <a:pt x="3" y="1"/>
                      <a:pt x="6" y="0"/>
                    </a:cubicBezTo>
                    <a:cubicBezTo>
                      <a:pt x="10" y="0"/>
                      <a:pt x="13" y="2"/>
                      <a:pt x="14" y="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5"/>
              <p:cNvSpPr/>
              <p:nvPr/>
            </p:nvSpPr>
            <p:spPr bwMode="auto">
              <a:xfrm rot="762162">
                <a:off x="2990998" y="1795930"/>
                <a:ext cx="392308" cy="387510"/>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10"/>
                      <a:pt x="13" y="13"/>
                      <a:pt x="9" y="14"/>
                    </a:cubicBezTo>
                    <a:cubicBezTo>
                      <a:pt x="5" y="15"/>
                      <a:pt x="2" y="13"/>
                      <a:pt x="1" y="9"/>
                    </a:cubicBezTo>
                    <a:cubicBezTo>
                      <a:pt x="0" y="5"/>
                      <a:pt x="3" y="2"/>
                      <a:pt x="6" y="1"/>
                    </a:cubicBezTo>
                    <a:cubicBezTo>
                      <a:pt x="10" y="0"/>
                      <a:pt x="13" y="3"/>
                      <a:pt x="14" y="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6"/>
              <p:cNvSpPr/>
              <p:nvPr/>
            </p:nvSpPr>
            <p:spPr bwMode="auto">
              <a:xfrm rot="762162">
                <a:off x="2529054" y="1634971"/>
                <a:ext cx="575692" cy="542515"/>
              </a:xfrm>
              <a:custGeom>
                <a:avLst/>
                <a:gdLst>
                  <a:gd name="T0" fmla="*/ 21 w 22"/>
                  <a:gd name="T1" fmla="*/ 8 h 21"/>
                  <a:gd name="T2" fmla="*/ 13 w 22"/>
                  <a:gd name="T3" fmla="*/ 20 h 21"/>
                  <a:gd name="T4" fmla="*/ 1 w 22"/>
                  <a:gd name="T5" fmla="*/ 13 h 21"/>
                  <a:gd name="T6" fmla="*/ 9 w 22"/>
                  <a:gd name="T7" fmla="*/ 1 h 21"/>
                  <a:gd name="T8" fmla="*/ 21 w 22"/>
                  <a:gd name="T9" fmla="*/ 8 h 21"/>
                </a:gdLst>
                <a:ahLst/>
                <a:cxnLst>
                  <a:cxn ang="0">
                    <a:pos x="T0" y="T1"/>
                  </a:cxn>
                  <a:cxn ang="0">
                    <a:pos x="T2" y="T3"/>
                  </a:cxn>
                  <a:cxn ang="0">
                    <a:pos x="T4" y="T5"/>
                  </a:cxn>
                  <a:cxn ang="0">
                    <a:pos x="T6" y="T7"/>
                  </a:cxn>
                  <a:cxn ang="0">
                    <a:pos x="T8" y="T9"/>
                  </a:cxn>
                </a:cxnLst>
                <a:rect l="0" t="0" r="r" b="b"/>
                <a:pathLst>
                  <a:path w="22" h="21">
                    <a:moveTo>
                      <a:pt x="21" y="8"/>
                    </a:moveTo>
                    <a:cubicBezTo>
                      <a:pt x="22" y="14"/>
                      <a:pt x="18" y="19"/>
                      <a:pt x="13" y="20"/>
                    </a:cubicBezTo>
                    <a:cubicBezTo>
                      <a:pt x="8" y="21"/>
                      <a:pt x="3" y="18"/>
                      <a:pt x="1" y="13"/>
                    </a:cubicBezTo>
                    <a:cubicBezTo>
                      <a:pt x="0" y="7"/>
                      <a:pt x="3" y="2"/>
                      <a:pt x="9" y="1"/>
                    </a:cubicBezTo>
                    <a:cubicBezTo>
                      <a:pt x="14" y="0"/>
                      <a:pt x="19" y="3"/>
                      <a:pt x="21" y="8"/>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7"/>
              <p:cNvSpPr/>
              <p:nvPr/>
            </p:nvSpPr>
            <p:spPr bwMode="auto">
              <a:xfrm rot="762162">
                <a:off x="2712440" y="1789974"/>
                <a:ext cx="208920" cy="232507"/>
              </a:xfrm>
              <a:custGeom>
                <a:avLst/>
                <a:gdLst>
                  <a:gd name="T0" fmla="*/ 8 w 8"/>
                  <a:gd name="T1" fmla="*/ 4 h 9"/>
                  <a:gd name="T2" fmla="*/ 5 w 8"/>
                  <a:gd name="T3" fmla="*/ 8 h 9"/>
                  <a:gd name="T4" fmla="*/ 0 w 8"/>
                  <a:gd name="T5" fmla="*/ 5 h 9"/>
                  <a:gd name="T6" fmla="*/ 3 w 8"/>
                  <a:gd name="T7" fmla="*/ 1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8"/>
                      <a:pt x="5" y="8"/>
                    </a:cubicBezTo>
                    <a:cubicBezTo>
                      <a:pt x="3" y="9"/>
                      <a:pt x="0" y="8"/>
                      <a:pt x="0" y="5"/>
                    </a:cubicBezTo>
                    <a:cubicBezTo>
                      <a:pt x="0" y="3"/>
                      <a:pt x="1" y="1"/>
                      <a:pt x="3" y="1"/>
                    </a:cubicBezTo>
                    <a:cubicBezTo>
                      <a:pt x="5" y="0"/>
                      <a:pt x="7" y="1"/>
                      <a:pt x="8" y="4"/>
                    </a:cubicBez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8"/>
              <p:cNvSpPr/>
              <p:nvPr/>
            </p:nvSpPr>
            <p:spPr bwMode="auto">
              <a:xfrm rot="762162">
                <a:off x="2264942" y="2003149"/>
                <a:ext cx="1100316" cy="307729"/>
              </a:xfrm>
              <a:custGeom>
                <a:avLst/>
                <a:gdLst>
                  <a:gd name="T0" fmla="*/ 474 w 474"/>
                  <a:gd name="T1" fmla="*/ 34 h 135"/>
                  <a:gd name="T2" fmla="*/ 12 w 474"/>
                  <a:gd name="T3" fmla="*/ 135 h 135"/>
                  <a:gd name="T4" fmla="*/ 0 w 474"/>
                  <a:gd name="T5" fmla="*/ 113 h 135"/>
                  <a:gd name="T6" fmla="*/ 462 w 474"/>
                  <a:gd name="T7" fmla="*/ 0 h 135"/>
                  <a:gd name="T8" fmla="*/ 474 w 474"/>
                  <a:gd name="T9" fmla="*/ 34 h 135"/>
                </a:gdLst>
                <a:ahLst/>
                <a:cxnLst>
                  <a:cxn ang="0">
                    <a:pos x="T0" y="T1"/>
                  </a:cxn>
                  <a:cxn ang="0">
                    <a:pos x="T2" y="T3"/>
                  </a:cxn>
                  <a:cxn ang="0">
                    <a:pos x="T4" y="T5"/>
                  </a:cxn>
                  <a:cxn ang="0">
                    <a:pos x="T6" y="T7"/>
                  </a:cxn>
                  <a:cxn ang="0">
                    <a:pos x="T8" y="T9"/>
                  </a:cxn>
                </a:cxnLst>
                <a:rect l="0" t="0" r="r" b="b"/>
                <a:pathLst>
                  <a:path w="474" h="135">
                    <a:moveTo>
                      <a:pt x="474" y="34"/>
                    </a:moveTo>
                    <a:lnTo>
                      <a:pt x="12" y="135"/>
                    </a:lnTo>
                    <a:lnTo>
                      <a:pt x="0" y="113"/>
                    </a:lnTo>
                    <a:lnTo>
                      <a:pt x="462" y="0"/>
                    </a:lnTo>
                    <a:lnTo>
                      <a:pt x="474" y="34"/>
                    </a:ln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9"/>
              <p:cNvSpPr/>
              <p:nvPr/>
            </p:nvSpPr>
            <p:spPr bwMode="auto">
              <a:xfrm>
                <a:off x="2002783" y="2366179"/>
                <a:ext cx="1673689" cy="127133"/>
              </a:xfrm>
              <a:prstGeom prst="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81"/>
              <p:cNvSpPr/>
              <p:nvPr/>
            </p:nvSpPr>
            <p:spPr bwMode="auto">
              <a:xfrm rot="762162">
                <a:off x="1980654" y="2564249"/>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82"/>
              <p:cNvSpPr/>
              <p:nvPr/>
            </p:nvSpPr>
            <p:spPr bwMode="auto">
              <a:xfrm rot="762162">
                <a:off x="1976992" y="2696617"/>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8"/>
              <p:cNvSpPr/>
              <p:nvPr/>
            </p:nvSpPr>
            <p:spPr bwMode="auto">
              <a:xfrm rot="762162">
                <a:off x="1980811" y="4434632"/>
                <a:ext cx="1648153" cy="412586"/>
              </a:xfrm>
              <a:custGeom>
                <a:avLst/>
                <a:gdLst>
                  <a:gd name="T0" fmla="*/ 710 w 710"/>
                  <a:gd name="T1" fmla="*/ 23 h 181"/>
                  <a:gd name="T2" fmla="*/ 11 w 710"/>
                  <a:gd name="T3" fmla="*/ 181 h 181"/>
                  <a:gd name="T4" fmla="*/ 0 w 710"/>
                  <a:gd name="T5" fmla="*/ 158 h 181"/>
                  <a:gd name="T6" fmla="*/ 699 w 710"/>
                  <a:gd name="T7" fmla="*/ 0 h 181"/>
                  <a:gd name="T8" fmla="*/ 710 w 710"/>
                  <a:gd name="T9" fmla="*/ 23 h 181"/>
                </a:gdLst>
                <a:ahLst/>
                <a:cxnLst>
                  <a:cxn ang="0">
                    <a:pos x="T0" y="T1"/>
                  </a:cxn>
                  <a:cxn ang="0">
                    <a:pos x="T2" y="T3"/>
                  </a:cxn>
                  <a:cxn ang="0">
                    <a:pos x="T4" y="T5"/>
                  </a:cxn>
                  <a:cxn ang="0">
                    <a:pos x="T6" y="T7"/>
                  </a:cxn>
                  <a:cxn ang="0">
                    <a:pos x="T8" y="T9"/>
                  </a:cxn>
                </a:cxnLst>
                <a:rect l="0" t="0" r="r" b="b"/>
                <a:pathLst>
                  <a:path w="710" h="181">
                    <a:moveTo>
                      <a:pt x="710" y="23"/>
                    </a:moveTo>
                    <a:lnTo>
                      <a:pt x="11" y="181"/>
                    </a:lnTo>
                    <a:lnTo>
                      <a:pt x="0" y="158"/>
                    </a:lnTo>
                    <a:lnTo>
                      <a:pt x="699" y="0"/>
                    </a:lnTo>
                    <a:lnTo>
                      <a:pt x="710"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9"/>
              <p:cNvSpPr/>
              <p:nvPr/>
            </p:nvSpPr>
            <p:spPr bwMode="auto">
              <a:xfrm rot="762162">
                <a:off x="1973429" y="4600417"/>
                <a:ext cx="1255845" cy="335083"/>
              </a:xfrm>
              <a:custGeom>
                <a:avLst/>
                <a:gdLst>
                  <a:gd name="T0" fmla="*/ 541 w 541"/>
                  <a:gd name="T1" fmla="*/ 34 h 147"/>
                  <a:gd name="T2" fmla="*/ 12 w 541"/>
                  <a:gd name="T3" fmla="*/ 147 h 147"/>
                  <a:gd name="T4" fmla="*/ 0 w 541"/>
                  <a:gd name="T5" fmla="*/ 124 h 147"/>
                  <a:gd name="T6" fmla="*/ 541 w 541"/>
                  <a:gd name="T7" fmla="*/ 0 h 147"/>
                  <a:gd name="T8" fmla="*/ 541 w 541"/>
                  <a:gd name="T9" fmla="*/ 34 h 147"/>
                </a:gdLst>
                <a:ahLst/>
                <a:cxnLst>
                  <a:cxn ang="0">
                    <a:pos x="T0" y="T1"/>
                  </a:cxn>
                  <a:cxn ang="0">
                    <a:pos x="T2" y="T3"/>
                  </a:cxn>
                  <a:cxn ang="0">
                    <a:pos x="T4" y="T5"/>
                  </a:cxn>
                  <a:cxn ang="0">
                    <a:pos x="T6" y="T7"/>
                  </a:cxn>
                  <a:cxn ang="0">
                    <a:pos x="T8" y="T9"/>
                  </a:cxn>
                </a:cxnLst>
                <a:rect l="0" t="0" r="r" b="b"/>
                <a:pathLst>
                  <a:path w="541" h="147">
                    <a:moveTo>
                      <a:pt x="541" y="34"/>
                    </a:moveTo>
                    <a:lnTo>
                      <a:pt x="12" y="147"/>
                    </a:lnTo>
                    <a:lnTo>
                      <a:pt x="0" y="124"/>
                    </a:lnTo>
                    <a:lnTo>
                      <a:pt x="541" y="0"/>
                    </a:lnTo>
                    <a:lnTo>
                      <a:pt x="541"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90"/>
              <p:cNvSpPr/>
              <p:nvPr/>
            </p:nvSpPr>
            <p:spPr bwMode="auto">
              <a:xfrm rot="762162">
                <a:off x="1973834" y="2826755"/>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98"/>
              <p:cNvSpPr/>
              <p:nvPr/>
            </p:nvSpPr>
            <p:spPr bwMode="auto">
              <a:xfrm rot="762162">
                <a:off x="1931903" y="3031669"/>
                <a:ext cx="835684" cy="592663"/>
              </a:xfrm>
              <a:custGeom>
                <a:avLst/>
                <a:gdLst>
                  <a:gd name="T0" fmla="*/ 360 w 360"/>
                  <a:gd name="T1" fmla="*/ 181 h 260"/>
                  <a:gd name="T2" fmla="*/ 45 w 360"/>
                  <a:gd name="T3" fmla="*/ 260 h 260"/>
                  <a:gd name="T4" fmla="*/ 0 w 360"/>
                  <a:gd name="T5" fmla="*/ 79 h 260"/>
                  <a:gd name="T6" fmla="*/ 327 w 360"/>
                  <a:gd name="T7" fmla="*/ 0 h 260"/>
                  <a:gd name="T8" fmla="*/ 360 w 360"/>
                  <a:gd name="T9" fmla="*/ 181 h 260"/>
                </a:gdLst>
                <a:ahLst/>
                <a:cxnLst>
                  <a:cxn ang="0">
                    <a:pos x="T0" y="T1"/>
                  </a:cxn>
                  <a:cxn ang="0">
                    <a:pos x="T2" y="T3"/>
                  </a:cxn>
                  <a:cxn ang="0">
                    <a:pos x="T4" y="T5"/>
                  </a:cxn>
                  <a:cxn ang="0">
                    <a:pos x="T6" y="T7"/>
                  </a:cxn>
                  <a:cxn ang="0">
                    <a:pos x="T8" y="T9"/>
                  </a:cxn>
                </a:cxnLst>
                <a:rect l="0" t="0" r="r" b="b"/>
                <a:pathLst>
                  <a:path w="360" h="260">
                    <a:moveTo>
                      <a:pt x="360" y="181"/>
                    </a:moveTo>
                    <a:lnTo>
                      <a:pt x="45" y="260"/>
                    </a:lnTo>
                    <a:lnTo>
                      <a:pt x="0" y="79"/>
                    </a:lnTo>
                    <a:lnTo>
                      <a:pt x="327" y="0"/>
                    </a:lnTo>
                    <a:lnTo>
                      <a:pt x="360" y="1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0" name="Line 200"/>
              <p:cNvSpPr>
                <a:spLocks noChangeShapeType="1"/>
              </p:cNvSpPr>
              <p:nvPr/>
            </p:nvSpPr>
            <p:spPr bwMode="auto">
              <a:xfrm rot="762162">
                <a:off x="1931896" y="3211745"/>
                <a:ext cx="835682" cy="232507"/>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1" name="Line 201"/>
              <p:cNvSpPr>
                <a:spLocks noChangeShapeType="1"/>
              </p:cNvSpPr>
              <p:nvPr/>
            </p:nvSpPr>
            <p:spPr bwMode="auto">
              <a:xfrm rot="762162" flipV="1">
                <a:off x="2036015" y="3034730"/>
                <a:ext cx="654618" cy="592663"/>
              </a:xfrm>
              <a:prstGeom prst="line">
                <a:avLst/>
              </a:prstGeom>
              <a:solidFill>
                <a:schemeClr val="accent2"/>
              </a:solidFill>
              <a:ln w="17463" cap="flat">
                <a:solidFill>
                  <a:srgbClr val="FFFFFF"/>
                </a:solidFill>
                <a:prstDash val="solid"/>
                <a:miter lim="800000"/>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2" name="Line 202"/>
              <p:cNvSpPr>
                <a:spLocks noChangeShapeType="1"/>
              </p:cNvSpPr>
              <p:nvPr/>
            </p:nvSpPr>
            <p:spPr bwMode="auto">
              <a:xfrm rot="762162">
                <a:off x="2189878" y="3959778"/>
                <a:ext cx="78925" cy="282655"/>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3" name="Line 203"/>
              <p:cNvSpPr>
                <a:spLocks noChangeShapeType="1"/>
              </p:cNvSpPr>
              <p:nvPr/>
            </p:nvSpPr>
            <p:spPr bwMode="auto">
              <a:xfrm rot="762162">
                <a:off x="2460143" y="3938458"/>
                <a:ext cx="51070" cy="310008"/>
              </a:xfrm>
              <a:prstGeom prst="line">
                <a:avLst/>
              </a:prstGeom>
              <a:noFill/>
              <a:ln w="174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1189110" y="4510836"/>
                <a:ext cx="962096" cy="1338062"/>
                <a:chOff x="603991" y="4054474"/>
                <a:chExt cx="717367" cy="997698"/>
              </a:xfrm>
            </p:grpSpPr>
            <p:sp>
              <p:nvSpPr>
                <p:cNvPr id="28" name="Freeform 214"/>
                <p:cNvSpPr/>
                <p:nvPr/>
              </p:nvSpPr>
              <p:spPr bwMode="auto">
                <a:xfrm rot="762162">
                  <a:off x="688458" y="4129265"/>
                  <a:ext cx="488102" cy="922907"/>
                </a:xfrm>
                <a:custGeom>
                  <a:avLst/>
                  <a:gdLst>
                    <a:gd name="T0" fmla="*/ 56 w 282"/>
                    <a:gd name="T1" fmla="*/ 543 h 543"/>
                    <a:gd name="T2" fmla="*/ 0 w 282"/>
                    <a:gd name="T3" fmla="*/ 521 h 543"/>
                    <a:gd name="T4" fmla="*/ 225 w 282"/>
                    <a:gd name="T5" fmla="*/ 0 h 543"/>
                    <a:gd name="T6" fmla="*/ 282 w 282"/>
                    <a:gd name="T7" fmla="*/ 23 h 543"/>
                    <a:gd name="T8" fmla="*/ 56 w 282"/>
                    <a:gd name="T9" fmla="*/ 543 h 543"/>
                  </a:gdLst>
                  <a:ahLst/>
                  <a:cxnLst>
                    <a:cxn ang="0">
                      <a:pos x="T0" y="T1"/>
                    </a:cxn>
                    <a:cxn ang="0">
                      <a:pos x="T2" y="T3"/>
                    </a:cxn>
                    <a:cxn ang="0">
                      <a:pos x="T4" y="T5"/>
                    </a:cxn>
                    <a:cxn ang="0">
                      <a:pos x="T6" y="T7"/>
                    </a:cxn>
                    <a:cxn ang="0">
                      <a:pos x="T8" y="T9"/>
                    </a:cxn>
                  </a:cxnLst>
                  <a:rect l="0" t="0" r="r" b="b"/>
                  <a:pathLst>
                    <a:path w="282" h="543">
                      <a:moveTo>
                        <a:pt x="56" y="543"/>
                      </a:moveTo>
                      <a:lnTo>
                        <a:pt x="0" y="521"/>
                      </a:lnTo>
                      <a:lnTo>
                        <a:pt x="225" y="0"/>
                      </a:lnTo>
                      <a:lnTo>
                        <a:pt x="282" y="23"/>
                      </a:lnTo>
                      <a:lnTo>
                        <a:pt x="56" y="5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5"/>
                <p:cNvSpPr/>
                <p:nvPr/>
              </p:nvSpPr>
              <p:spPr bwMode="auto">
                <a:xfrm rot="762162">
                  <a:off x="603991" y="4888085"/>
                  <a:ext cx="136739" cy="115576"/>
                </a:xfrm>
                <a:custGeom>
                  <a:avLst/>
                  <a:gdLst>
                    <a:gd name="T0" fmla="*/ 56 w 79"/>
                    <a:gd name="T1" fmla="*/ 68 h 68"/>
                    <a:gd name="T2" fmla="*/ 0 w 79"/>
                    <a:gd name="T3" fmla="*/ 46 h 68"/>
                    <a:gd name="T4" fmla="*/ 22 w 79"/>
                    <a:gd name="T5" fmla="*/ 0 h 68"/>
                    <a:gd name="T6" fmla="*/ 79 w 79"/>
                    <a:gd name="T7" fmla="*/ 34 h 68"/>
                    <a:gd name="T8" fmla="*/ 56 w 79"/>
                    <a:gd name="T9" fmla="*/ 68 h 68"/>
                  </a:gdLst>
                  <a:ahLst/>
                  <a:cxnLst>
                    <a:cxn ang="0">
                      <a:pos x="T0" y="T1"/>
                    </a:cxn>
                    <a:cxn ang="0">
                      <a:pos x="T2" y="T3"/>
                    </a:cxn>
                    <a:cxn ang="0">
                      <a:pos x="T4" y="T5"/>
                    </a:cxn>
                    <a:cxn ang="0">
                      <a:pos x="T6" y="T7"/>
                    </a:cxn>
                    <a:cxn ang="0">
                      <a:pos x="T8" y="T9"/>
                    </a:cxn>
                  </a:cxnLst>
                  <a:rect l="0" t="0" r="r" b="b"/>
                  <a:pathLst>
                    <a:path w="79" h="68">
                      <a:moveTo>
                        <a:pt x="56" y="68"/>
                      </a:moveTo>
                      <a:lnTo>
                        <a:pt x="0" y="46"/>
                      </a:lnTo>
                      <a:lnTo>
                        <a:pt x="22" y="0"/>
                      </a:lnTo>
                      <a:lnTo>
                        <a:pt x="79" y="34"/>
                      </a:lnTo>
                      <a:lnTo>
                        <a:pt x="5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6"/>
                <p:cNvSpPr/>
                <p:nvPr/>
              </p:nvSpPr>
              <p:spPr bwMode="auto">
                <a:xfrm rot="762162">
                  <a:off x="1184619" y="4054474"/>
                  <a:ext cx="136739" cy="173364"/>
                </a:xfrm>
                <a:custGeom>
                  <a:avLst/>
                  <a:gdLst>
                    <a:gd name="T0" fmla="*/ 79 w 79"/>
                    <a:gd name="T1" fmla="*/ 0 h 102"/>
                    <a:gd name="T2" fmla="*/ 0 w 79"/>
                    <a:gd name="T3" fmla="*/ 79 h 102"/>
                    <a:gd name="T4" fmla="*/ 57 w 79"/>
                    <a:gd name="T5" fmla="*/ 102 h 102"/>
                    <a:gd name="T6" fmla="*/ 79 w 79"/>
                    <a:gd name="T7" fmla="*/ 0 h 102"/>
                  </a:gdLst>
                  <a:ahLst/>
                  <a:cxnLst>
                    <a:cxn ang="0">
                      <a:pos x="T0" y="T1"/>
                    </a:cxn>
                    <a:cxn ang="0">
                      <a:pos x="T2" y="T3"/>
                    </a:cxn>
                    <a:cxn ang="0">
                      <a:pos x="T4" y="T5"/>
                    </a:cxn>
                    <a:cxn ang="0">
                      <a:pos x="T6" y="T7"/>
                    </a:cxn>
                  </a:cxnLst>
                  <a:rect l="0" t="0" r="r" b="b"/>
                  <a:pathLst>
                    <a:path w="79" h="102">
                      <a:moveTo>
                        <a:pt x="79" y="0"/>
                      </a:moveTo>
                      <a:lnTo>
                        <a:pt x="0" y="79"/>
                      </a:lnTo>
                      <a:lnTo>
                        <a:pt x="57" y="102"/>
                      </a:lnTo>
                      <a:lnTo>
                        <a:pt x="79"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81"/>
              <p:cNvSpPr/>
              <p:nvPr/>
            </p:nvSpPr>
            <p:spPr bwMode="auto">
              <a:xfrm rot="762162">
                <a:off x="1995174" y="3635614"/>
                <a:ext cx="759080" cy="232507"/>
              </a:xfrm>
              <a:custGeom>
                <a:avLst/>
                <a:gdLst>
                  <a:gd name="T0" fmla="*/ 327 w 327"/>
                  <a:gd name="T1" fmla="*/ 34 h 102"/>
                  <a:gd name="T2" fmla="*/ 0 w 327"/>
                  <a:gd name="T3" fmla="*/ 102 h 102"/>
                  <a:gd name="T4" fmla="*/ 0 w 327"/>
                  <a:gd name="T5" fmla="*/ 79 h 102"/>
                  <a:gd name="T6" fmla="*/ 315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79"/>
                    </a:lnTo>
                    <a:lnTo>
                      <a:pt x="315"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2"/>
              <p:cNvSpPr/>
              <p:nvPr/>
            </p:nvSpPr>
            <p:spPr bwMode="auto">
              <a:xfrm rot="762162">
                <a:off x="1991513" y="3767980"/>
                <a:ext cx="759080" cy="232507"/>
              </a:xfrm>
              <a:custGeom>
                <a:avLst/>
                <a:gdLst>
                  <a:gd name="T0" fmla="*/ 327 w 327"/>
                  <a:gd name="T1" fmla="*/ 34 h 102"/>
                  <a:gd name="T2" fmla="*/ 0 w 327"/>
                  <a:gd name="T3" fmla="*/ 102 h 102"/>
                  <a:gd name="T4" fmla="*/ 0 w 327"/>
                  <a:gd name="T5" fmla="*/ 68 h 102"/>
                  <a:gd name="T6" fmla="*/ 316 w 327"/>
                  <a:gd name="T7" fmla="*/ 0 h 102"/>
                  <a:gd name="T8" fmla="*/ 327 w 327"/>
                  <a:gd name="T9" fmla="*/ 34 h 102"/>
                </a:gdLst>
                <a:ahLst/>
                <a:cxnLst>
                  <a:cxn ang="0">
                    <a:pos x="T0" y="T1"/>
                  </a:cxn>
                  <a:cxn ang="0">
                    <a:pos x="T2" y="T3"/>
                  </a:cxn>
                  <a:cxn ang="0">
                    <a:pos x="T4" y="T5"/>
                  </a:cxn>
                  <a:cxn ang="0">
                    <a:pos x="T6" y="T7"/>
                  </a:cxn>
                  <a:cxn ang="0">
                    <a:pos x="T8" y="T9"/>
                  </a:cxn>
                </a:cxnLst>
                <a:rect l="0" t="0" r="r" b="b"/>
                <a:pathLst>
                  <a:path w="327" h="102">
                    <a:moveTo>
                      <a:pt x="327" y="34"/>
                    </a:moveTo>
                    <a:lnTo>
                      <a:pt x="0" y="102"/>
                    </a:lnTo>
                    <a:lnTo>
                      <a:pt x="0" y="68"/>
                    </a:lnTo>
                    <a:lnTo>
                      <a:pt x="316" y="0"/>
                    </a:lnTo>
                    <a:lnTo>
                      <a:pt x="327" y="34"/>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0"/>
              <p:cNvSpPr/>
              <p:nvPr/>
            </p:nvSpPr>
            <p:spPr bwMode="auto">
              <a:xfrm rot="762162">
                <a:off x="1988354" y="3898123"/>
                <a:ext cx="759080" cy="232507"/>
              </a:xfrm>
              <a:custGeom>
                <a:avLst/>
                <a:gdLst>
                  <a:gd name="T0" fmla="*/ 327 w 327"/>
                  <a:gd name="T1" fmla="*/ 23 h 102"/>
                  <a:gd name="T2" fmla="*/ 12 w 327"/>
                  <a:gd name="T3" fmla="*/ 102 h 102"/>
                  <a:gd name="T4" fmla="*/ 0 w 327"/>
                  <a:gd name="T5" fmla="*/ 68 h 102"/>
                  <a:gd name="T6" fmla="*/ 316 w 327"/>
                  <a:gd name="T7" fmla="*/ 0 h 102"/>
                  <a:gd name="T8" fmla="*/ 327 w 327"/>
                  <a:gd name="T9" fmla="*/ 23 h 102"/>
                </a:gdLst>
                <a:ahLst/>
                <a:cxnLst>
                  <a:cxn ang="0">
                    <a:pos x="T0" y="T1"/>
                  </a:cxn>
                  <a:cxn ang="0">
                    <a:pos x="T2" y="T3"/>
                  </a:cxn>
                  <a:cxn ang="0">
                    <a:pos x="T4" y="T5"/>
                  </a:cxn>
                  <a:cxn ang="0">
                    <a:pos x="T6" y="T7"/>
                  </a:cxn>
                  <a:cxn ang="0">
                    <a:pos x="T8" y="T9"/>
                  </a:cxn>
                </a:cxnLst>
                <a:rect l="0" t="0" r="r" b="b"/>
                <a:pathLst>
                  <a:path w="327" h="102">
                    <a:moveTo>
                      <a:pt x="327" y="23"/>
                    </a:moveTo>
                    <a:lnTo>
                      <a:pt x="12" y="102"/>
                    </a:lnTo>
                    <a:lnTo>
                      <a:pt x="0" y="68"/>
                    </a:lnTo>
                    <a:lnTo>
                      <a:pt x="316" y="0"/>
                    </a:lnTo>
                    <a:lnTo>
                      <a:pt x="327" y="23"/>
                    </a:lnTo>
                    <a:close/>
                  </a:path>
                </a:pathLst>
              </a:custGeom>
              <a:solidFill>
                <a:srgbClr val="E2DC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46"/>
          <p:cNvSpPr txBox="1"/>
          <p:nvPr/>
        </p:nvSpPr>
        <p:spPr>
          <a:xfrm>
            <a:off x="2846443" y="2366027"/>
            <a:ext cx="1107996" cy="1971630"/>
          </a:xfrm>
          <a:prstGeom prst="rect">
            <a:avLst/>
          </a:prstGeom>
          <a:noFill/>
          <a:effectLst/>
        </p:spPr>
        <p:txBody>
          <a:bodyPr vert="eaVert" wrap="square" rtlCol="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cs typeface="方正光辉特粗简体" panose="03000509000000000000" pitchFamily="65" charset="-122"/>
                <a:sym typeface="Arial" panose="020B0604020202020204" pitchFamily="34" charset="0"/>
              </a:rPr>
              <a:t>目录</a:t>
            </a:r>
          </a:p>
        </p:txBody>
      </p:sp>
      <p:sp>
        <p:nvSpPr>
          <p:cNvPr id="48" name="矩形 47"/>
          <p:cNvSpPr/>
          <p:nvPr/>
        </p:nvSpPr>
        <p:spPr>
          <a:xfrm>
            <a:off x="1690964" y="4003848"/>
            <a:ext cx="2031325" cy="646331"/>
          </a:xfrm>
          <a:prstGeom prst="rect">
            <a:avLst/>
          </a:prstGeom>
          <a:effectLst/>
        </p:spPr>
        <p:txBody>
          <a:bodyPr vert="horz" wrap="none">
            <a:spAutoFit/>
          </a:bodyPr>
          <a:lstStyle/>
          <a:p>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48"/>
          <p:cNvGrpSpPr/>
          <p:nvPr/>
        </p:nvGrpSpPr>
        <p:grpSpPr>
          <a:xfrm>
            <a:off x="4982765" y="1477266"/>
            <a:ext cx="807798" cy="715948"/>
            <a:chOff x="5108263" y="1776968"/>
            <a:chExt cx="914318" cy="810354"/>
          </a:xfrm>
        </p:grpSpPr>
        <p:grpSp>
          <p:nvGrpSpPr>
            <p:cNvPr id="70" name="组合 69"/>
            <p:cNvGrpSpPr/>
            <p:nvPr/>
          </p:nvGrpSpPr>
          <p:grpSpPr>
            <a:xfrm rot="5400000" flipH="1">
              <a:off x="5160245" y="1724986"/>
              <a:ext cx="810354" cy="914318"/>
              <a:chOff x="8439634" y="3544648"/>
              <a:chExt cx="1611146" cy="1817848"/>
            </a:xfrm>
          </p:grpSpPr>
          <p:sp>
            <p:nvSpPr>
              <p:cNvPr id="7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01</a:t>
              </a:r>
            </a:p>
          </p:txBody>
        </p:sp>
      </p:grpSp>
      <p:grpSp>
        <p:nvGrpSpPr>
          <p:cNvPr id="50" name="组合 49"/>
          <p:cNvGrpSpPr/>
          <p:nvPr/>
        </p:nvGrpSpPr>
        <p:grpSpPr>
          <a:xfrm>
            <a:off x="4982764" y="2349492"/>
            <a:ext cx="807798" cy="715948"/>
            <a:chOff x="5108267" y="1776967"/>
            <a:chExt cx="914319" cy="810354"/>
          </a:xfrm>
        </p:grpSpPr>
        <p:grpSp>
          <p:nvGrpSpPr>
            <p:cNvPr id="66" name="组合 65"/>
            <p:cNvGrpSpPr/>
            <p:nvPr/>
          </p:nvGrpSpPr>
          <p:grpSpPr>
            <a:xfrm rot="5400000" flipH="1">
              <a:off x="5160250" y="1724984"/>
              <a:ext cx="810354" cy="914319"/>
              <a:chOff x="8439637" y="3544637"/>
              <a:chExt cx="1611146" cy="1817850"/>
            </a:xfrm>
          </p:grpSpPr>
          <p:sp>
            <p:nvSpPr>
              <p:cNvPr id="68" name="Freeform 5"/>
              <p:cNvSpPr/>
              <p:nvPr/>
            </p:nvSpPr>
            <p:spPr bwMode="auto">
              <a:xfrm rot="5400000" flipH="1">
                <a:off x="8336285" y="3647989"/>
                <a:ext cx="1817850"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5"/>
            <p:cNvSpPr txBox="1"/>
            <p:nvPr/>
          </p:nvSpPr>
          <p:spPr>
            <a:xfrm>
              <a:off x="5378495"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02</a:t>
              </a:r>
            </a:p>
          </p:txBody>
        </p:sp>
      </p:grpSp>
      <p:grpSp>
        <p:nvGrpSpPr>
          <p:cNvPr id="51" name="组合 50"/>
          <p:cNvGrpSpPr/>
          <p:nvPr/>
        </p:nvGrpSpPr>
        <p:grpSpPr>
          <a:xfrm>
            <a:off x="4982759" y="3222012"/>
            <a:ext cx="807798" cy="715948"/>
            <a:chOff x="5108263" y="1776968"/>
            <a:chExt cx="914318" cy="810354"/>
          </a:xfrm>
        </p:grpSpPr>
        <p:grpSp>
          <p:nvGrpSpPr>
            <p:cNvPr id="62" name="组合 61"/>
            <p:cNvGrpSpPr/>
            <p:nvPr/>
          </p:nvGrpSpPr>
          <p:grpSpPr>
            <a:xfrm rot="5400000" flipH="1">
              <a:off x="5160245" y="1724986"/>
              <a:ext cx="810354" cy="914318"/>
              <a:chOff x="8439634" y="3544648"/>
              <a:chExt cx="1611146" cy="1817848"/>
            </a:xfrm>
          </p:grpSpPr>
          <p:sp>
            <p:nvSpPr>
              <p:cNvPr id="6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03</a:t>
              </a:r>
            </a:p>
          </p:txBody>
        </p:sp>
      </p:grpSp>
      <p:grpSp>
        <p:nvGrpSpPr>
          <p:cNvPr id="52" name="组合 51"/>
          <p:cNvGrpSpPr/>
          <p:nvPr/>
        </p:nvGrpSpPr>
        <p:grpSpPr>
          <a:xfrm>
            <a:off x="4982759" y="4093462"/>
            <a:ext cx="807798" cy="715948"/>
            <a:chOff x="5108263" y="1776968"/>
            <a:chExt cx="914318" cy="810354"/>
          </a:xfrm>
        </p:grpSpPr>
        <p:grpSp>
          <p:nvGrpSpPr>
            <p:cNvPr id="58" name="组合 57"/>
            <p:cNvGrpSpPr/>
            <p:nvPr/>
          </p:nvGrpSpPr>
          <p:grpSpPr>
            <a:xfrm rot="5400000" flipH="1">
              <a:off x="5160245" y="1724986"/>
              <a:ext cx="810354" cy="914318"/>
              <a:chOff x="8439634" y="3544648"/>
              <a:chExt cx="1611146" cy="1817848"/>
            </a:xfrm>
          </p:grpSpPr>
          <p:sp>
            <p:nvSpPr>
              <p:cNvPr id="6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04</a:t>
              </a:r>
            </a:p>
          </p:txBody>
        </p:sp>
      </p:grpSp>
      <p:grpSp>
        <p:nvGrpSpPr>
          <p:cNvPr id="53" name="组合 52"/>
          <p:cNvGrpSpPr/>
          <p:nvPr/>
        </p:nvGrpSpPr>
        <p:grpSpPr>
          <a:xfrm>
            <a:off x="4982758" y="4964912"/>
            <a:ext cx="807798" cy="715948"/>
            <a:chOff x="5108263" y="1776968"/>
            <a:chExt cx="914318" cy="810354"/>
          </a:xfrm>
        </p:grpSpPr>
        <p:grpSp>
          <p:nvGrpSpPr>
            <p:cNvPr id="54" name="组合 53"/>
            <p:cNvGrpSpPr/>
            <p:nvPr/>
          </p:nvGrpSpPr>
          <p:grpSpPr>
            <a:xfrm rot="5400000" flipH="1">
              <a:off x="5160245" y="1724986"/>
              <a:ext cx="810354" cy="914318"/>
              <a:chOff x="8439634" y="3544648"/>
              <a:chExt cx="1611146" cy="1817848"/>
            </a:xfrm>
          </p:grpSpPr>
          <p:sp>
            <p:nvSpPr>
              <p:cNvPr id="5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lumMod val="97000"/>
                    </a:sysClr>
                  </a:gs>
                  <a:gs pos="100000">
                    <a:sysClr val="window" lastClr="FFFFFF">
                      <a:lumMod val="85000"/>
                    </a:sysClr>
                  </a:gs>
                </a:gsLst>
                <a:lin ang="2700000" scaled="1"/>
                <a:tileRect/>
              </a:gradFill>
              <a:ln w="19050">
                <a:gradFill flip="none" rotWithShape="1">
                  <a:gsLst>
                    <a:gs pos="100000">
                      <a:sysClr val="window" lastClr="FFFFFF">
                        <a:lumMod val="75000"/>
                      </a:sysClr>
                    </a:gs>
                    <a:gs pos="0">
                      <a:sysClr val="window" lastClr="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ysClr val="window" lastClr="FFFFFF">
                        <a:lumMod val="65000"/>
                      </a:sysClr>
                    </a:gs>
                    <a:gs pos="100000">
                      <a:sysClr val="window" lastClr="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marL="0" marR="0" lvl="0" indent="0" algn="ctr" defTabSz="914400" eaLnBrk="1" fontAlgn="auto" latinLnBrk="0" hangingPunct="1">
                  <a:lnSpc>
                    <a:spcPct val="125000"/>
                  </a:lnSpc>
                  <a:spcBef>
                    <a:spcPts val="0"/>
                  </a:spcBef>
                  <a:spcAft>
                    <a:spcPts val="0"/>
                  </a:spcAft>
                  <a:buClrTx/>
                  <a:buSzTx/>
                  <a:buFontTx/>
                  <a:buNone/>
                  <a:defRPr/>
                </a:pPr>
                <a:endParaRPr kumimoji="0" lang="zh-CN" altLang="en-US" sz="160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
            <p:cNvSpPr txBox="1"/>
            <p:nvPr/>
          </p:nvSpPr>
          <p:spPr>
            <a:xfrm>
              <a:off x="5378496" y="1935923"/>
              <a:ext cx="373851" cy="39270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2000" u="none" strike="noStrike" kern="0" cap="none" spc="0" normalizeH="0" baseline="0" noProof="0" dirty="0">
                  <a:ln>
                    <a:noFill/>
                  </a:ln>
                  <a:solidFill>
                    <a:prstClr val="white"/>
                  </a:solidFill>
                  <a:effectLst/>
                  <a:uLnTx/>
                  <a:uFillTx/>
                  <a:latin typeface="Arial" panose="020B0604020202020204" pitchFamily="34" charset="0"/>
                  <a:sym typeface="Arial" panose="020B0604020202020204" pitchFamily="34" charset="0"/>
                </a:rPr>
                <a:t>05</a:t>
              </a:r>
            </a:p>
          </p:txBody>
        </p:sp>
      </p:grpSp>
      <p:sp>
        <p:nvSpPr>
          <p:cNvPr id="74" name="TextBox 72"/>
          <p:cNvSpPr txBox="1"/>
          <p:nvPr/>
        </p:nvSpPr>
        <p:spPr>
          <a:xfrm>
            <a:off x="6003545" y="1474622"/>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5" name="TextBox 72"/>
          <p:cNvSpPr txBox="1"/>
          <p:nvPr/>
        </p:nvSpPr>
        <p:spPr>
          <a:xfrm>
            <a:off x="6003545" y="2349568"/>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6" name="TextBox 72"/>
          <p:cNvSpPr txBox="1"/>
          <p:nvPr/>
        </p:nvSpPr>
        <p:spPr>
          <a:xfrm>
            <a:off x="6003533" y="3263428"/>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7" name="TextBox 72"/>
          <p:cNvSpPr txBox="1"/>
          <p:nvPr/>
        </p:nvSpPr>
        <p:spPr>
          <a:xfrm>
            <a:off x="6003533" y="4149884"/>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8" name="TextBox 72"/>
          <p:cNvSpPr txBox="1"/>
          <p:nvPr/>
        </p:nvSpPr>
        <p:spPr>
          <a:xfrm>
            <a:off x="6003533" y="5036367"/>
            <a:ext cx="467398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添加标题内容</a:t>
            </a:r>
            <a:r>
              <a:rPr lang="zh-CN" altLang="en-US" sz="2800" b="1"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此处添加说明文字</a:t>
            </a:r>
          </a:p>
        </p:txBody>
      </p:sp>
      <p:sp>
        <p:nvSpPr>
          <p:cNvPr id="79" name="左箭头 78"/>
          <p:cNvSpPr/>
          <p:nvPr/>
        </p:nvSpPr>
        <p:spPr>
          <a:xfrm>
            <a:off x="10334613" y="5231201"/>
            <a:ext cx="685800" cy="21108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iterate type="lt">
                                    <p:tmPct val="10000"/>
                                  </p:iterate>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ppt_y</p:attrName>
                                        </p:attrNameLst>
                                      </p:cBhvr>
                                      <p:tavLst>
                                        <p:tav tm="0">
                                          <p:val>
                                            <p:strVal val="#ppt_y+#ppt_h*1.125000"/>
                                          </p:val>
                                        </p:tav>
                                        <p:tav tm="100000">
                                          <p:val>
                                            <p:strVal val="#ppt_y"/>
                                          </p:val>
                                        </p:tav>
                                      </p:tavLst>
                                    </p:anim>
                                    <p:animEffect transition="in" filter="wipe(up)">
                                      <p:cBhvr>
                                        <p:cTn id="16" dur="500"/>
                                        <p:tgtEl>
                                          <p:spTgt spid="47"/>
                                        </p:tgtEl>
                                      </p:cBhvr>
                                    </p:animEffect>
                                  </p:childTnLst>
                                </p:cTn>
                              </p:par>
                            </p:childTnLst>
                          </p:cTn>
                        </p:par>
                        <p:par>
                          <p:cTn id="17" fill="hold">
                            <p:stCondLst>
                              <p:cond delay="129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150"/>
                            </p:stCondLst>
                            <p:childTnLst>
                              <p:par>
                                <p:cTn id="23" presetID="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7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0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0-#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1+#ppt_w/2"/>
                                          </p:val>
                                        </p:tav>
                                        <p:tav tm="100000">
                                          <p:val>
                                            <p:strVal val="#ppt_x"/>
                                          </p:val>
                                        </p:tav>
                                      </p:tavLst>
                                    </p:anim>
                                    <p:anim calcmode="lin" valueType="num">
                                      <p:cBhvr additive="base">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1+#ppt_w/2"/>
                                          </p:val>
                                        </p:tav>
                                        <p:tav tm="100000">
                                          <p:val>
                                            <p:strVal val="#ppt_x"/>
                                          </p:val>
                                        </p:tav>
                                      </p:tavLst>
                                    </p:anim>
                                    <p:anim calcmode="lin" valueType="num">
                                      <p:cBhvr additive="base">
                                        <p:cTn id="51" dur="500" fill="hold"/>
                                        <p:tgtEl>
                                          <p:spTgt spid="7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500" fill="hold"/>
                                        <p:tgtEl>
                                          <p:spTgt spid="76"/>
                                        </p:tgtEl>
                                        <p:attrNameLst>
                                          <p:attrName>ppt_x</p:attrName>
                                        </p:attrNameLst>
                                      </p:cBhvr>
                                      <p:tavLst>
                                        <p:tav tm="0">
                                          <p:val>
                                            <p:strVal val="1+#ppt_w/2"/>
                                          </p:val>
                                        </p:tav>
                                        <p:tav tm="100000">
                                          <p:val>
                                            <p:strVal val="#ppt_x"/>
                                          </p:val>
                                        </p:tav>
                                      </p:tavLst>
                                    </p:anim>
                                    <p:anim calcmode="lin" valueType="num">
                                      <p:cBhvr additive="base">
                                        <p:cTn id="55" dur="500" fill="hold"/>
                                        <p:tgtEl>
                                          <p:spTgt spid="7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1+#ppt_w/2"/>
                                          </p:val>
                                        </p:tav>
                                        <p:tav tm="100000">
                                          <p:val>
                                            <p:strVal val="#ppt_x"/>
                                          </p:val>
                                        </p:tav>
                                      </p:tavLst>
                                    </p:anim>
                                    <p:anim calcmode="lin" valueType="num">
                                      <p:cBhvr additive="base">
                                        <p:cTn id="59" dur="500" fill="hold"/>
                                        <p:tgtEl>
                                          <p:spTgt spid="7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31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3650"/>
                            </p:stCondLst>
                            <p:childTnLst>
                              <p:par>
                                <p:cTn id="69" presetID="10" presetClass="exit" presetSubtype="0" fill="hold" grpId="1" nodeType="afterEffect">
                                  <p:stCondLst>
                                    <p:cond delay="0"/>
                                  </p:stCondLst>
                                  <p:childTnLst>
                                    <p:animEffect transition="out" filter="fade">
                                      <p:cBhvr>
                                        <p:cTn id="70" dur="500"/>
                                        <p:tgtEl>
                                          <p:spTgt spid="79"/>
                                        </p:tgtEl>
                                      </p:cBhvr>
                                    </p:animEffect>
                                    <p:set>
                                      <p:cBhvr>
                                        <p:cTn id="71" dur="1" fill="hold">
                                          <p:stCondLst>
                                            <p:cond delay="499"/>
                                          </p:stCondLst>
                                        </p:cTn>
                                        <p:tgtEl>
                                          <p:spTgt spid="79"/>
                                        </p:tgtEl>
                                        <p:attrNameLst>
                                          <p:attrName>style.visibility</p:attrName>
                                        </p:attrNameLst>
                                      </p:cBhvr>
                                      <p:to>
                                        <p:strVal val="hidden"/>
                                      </p:to>
                                    </p:set>
                                  </p:childTnLst>
                                </p:cTn>
                              </p:par>
                            </p:childTnLst>
                          </p:cTn>
                        </p:par>
                        <p:par>
                          <p:cTn id="72" fill="hold">
                            <p:stCondLst>
                              <p:cond delay="4150"/>
                            </p:stCondLst>
                            <p:childTnLst>
                              <p:par>
                                <p:cTn id="73" presetID="2" presetClass="exit" presetSubtype="4" fill="hold" nodeType="afterEffect">
                                  <p:stCondLst>
                                    <p:cond delay="0"/>
                                  </p:stCondLst>
                                  <p:childTnLst>
                                    <p:anim calcmode="lin" valueType="num">
                                      <p:cBhvr additive="base">
                                        <p:cTn id="74" dur="500"/>
                                        <p:tgtEl>
                                          <p:spTgt spid="49"/>
                                        </p:tgtEl>
                                        <p:attrNameLst>
                                          <p:attrName>ppt_x</p:attrName>
                                        </p:attrNameLst>
                                      </p:cBhvr>
                                      <p:tavLst>
                                        <p:tav tm="0">
                                          <p:val>
                                            <p:strVal val="ppt_x"/>
                                          </p:val>
                                        </p:tav>
                                        <p:tav tm="100000">
                                          <p:val>
                                            <p:strVal val="ppt_x"/>
                                          </p:val>
                                        </p:tav>
                                      </p:tavLst>
                                    </p:anim>
                                    <p:anim calcmode="lin" valueType="num">
                                      <p:cBhvr additive="base">
                                        <p:cTn id="75" dur="500"/>
                                        <p:tgtEl>
                                          <p:spTgt spid="49"/>
                                        </p:tgtEl>
                                        <p:attrNameLst>
                                          <p:attrName>ppt_y</p:attrName>
                                        </p:attrNameLst>
                                      </p:cBhvr>
                                      <p:tavLst>
                                        <p:tav tm="0">
                                          <p:val>
                                            <p:strVal val="ppt_y"/>
                                          </p:val>
                                        </p:tav>
                                        <p:tav tm="100000">
                                          <p:val>
                                            <p:strVal val="1+ppt_h/2"/>
                                          </p:val>
                                        </p:tav>
                                      </p:tavLst>
                                    </p:anim>
                                    <p:set>
                                      <p:cBhvr>
                                        <p:cTn id="76" dur="1" fill="hold">
                                          <p:stCondLst>
                                            <p:cond delay="499"/>
                                          </p:stCondLst>
                                        </p:cTn>
                                        <p:tgtEl>
                                          <p:spTgt spid="49"/>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51"/>
                                        </p:tgtEl>
                                        <p:attrNameLst>
                                          <p:attrName>ppt_x</p:attrName>
                                        </p:attrNameLst>
                                      </p:cBhvr>
                                      <p:tavLst>
                                        <p:tav tm="0">
                                          <p:val>
                                            <p:strVal val="ppt_x"/>
                                          </p:val>
                                        </p:tav>
                                        <p:tav tm="100000">
                                          <p:val>
                                            <p:strVal val="ppt_x"/>
                                          </p:val>
                                        </p:tav>
                                      </p:tavLst>
                                    </p:anim>
                                    <p:anim calcmode="lin" valueType="num">
                                      <p:cBhvr additive="base">
                                        <p:cTn id="83" dur="500"/>
                                        <p:tgtEl>
                                          <p:spTgt spid="51"/>
                                        </p:tgtEl>
                                        <p:attrNameLst>
                                          <p:attrName>ppt_y</p:attrName>
                                        </p:attrNameLst>
                                      </p:cBhvr>
                                      <p:tavLst>
                                        <p:tav tm="0">
                                          <p:val>
                                            <p:strVal val="ppt_y"/>
                                          </p:val>
                                        </p:tav>
                                        <p:tav tm="100000">
                                          <p:val>
                                            <p:strVal val="1+ppt_h/2"/>
                                          </p:val>
                                        </p:tav>
                                      </p:tavLst>
                                    </p:anim>
                                    <p:set>
                                      <p:cBhvr>
                                        <p:cTn id="84" dur="1" fill="hold">
                                          <p:stCondLst>
                                            <p:cond delay="499"/>
                                          </p:stCondLst>
                                        </p:cTn>
                                        <p:tgtEl>
                                          <p:spTgt spid="51"/>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52"/>
                                        </p:tgtEl>
                                        <p:attrNameLst>
                                          <p:attrName>ppt_x</p:attrName>
                                        </p:attrNameLst>
                                      </p:cBhvr>
                                      <p:tavLst>
                                        <p:tav tm="0">
                                          <p:val>
                                            <p:strVal val="ppt_x"/>
                                          </p:val>
                                        </p:tav>
                                        <p:tav tm="100000">
                                          <p:val>
                                            <p:strVal val="ppt_x"/>
                                          </p:val>
                                        </p:tav>
                                      </p:tavLst>
                                    </p:anim>
                                    <p:anim calcmode="lin" valueType="num">
                                      <p:cBhvr additive="base">
                                        <p:cTn id="87" dur="500"/>
                                        <p:tgtEl>
                                          <p:spTgt spid="52"/>
                                        </p:tgtEl>
                                        <p:attrNameLst>
                                          <p:attrName>ppt_y</p:attrName>
                                        </p:attrNameLst>
                                      </p:cBhvr>
                                      <p:tavLst>
                                        <p:tav tm="0">
                                          <p:val>
                                            <p:strVal val="ppt_y"/>
                                          </p:val>
                                        </p:tav>
                                        <p:tav tm="100000">
                                          <p:val>
                                            <p:strVal val="1+ppt_h/2"/>
                                          </p:val>
                                        </p:tav>
                                      </p:tavLst>
                                    </p:anim>
                                    <p:set>
                                      <p:cBhvr>
                                        <p:cTn id="88" dur="1" fill="hold">
                                          <p:stCondLst>
                                            <p:cond delay="499"/>
                                          </p:stCondLst>
                                        </p:cTn>
                                        <p:tgtEl>
                                          <p:spTgt spid="52"/>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74"/>
                                        </p:tgtEl>
                                        <p:attrNameLst>
                                          <p:attrName>ppt_x</p:attrName>
                                        </p:attrNameLst>
                                      </p:cBhvr>
                                      <p:tavLst>
                                        <p:tav tm="0">
                                          <p:val>
                                            <p:strVal val="ppt_x"/>
                                          </p:val>
                                        </p:tav>
                                        <p:tav tm="100000">
                                          <p:val>
                                            <p:strVal val="ppt_x"/>
                                          </p:val>
                                        </p:tav>
                                      </p:tavLst>
                                    </p:anim>
                                    <p:anim calcmode="lin" valueType="num">
                                      <p:cBhvr additive="base">
                                        <p:cTn id="91" dur="500"/>
                                        <p:tgtEl>
                                          <p:spTgt spid="74"/>
                                        </p:tgtEl>
                                        <p:attrNameLst>
                                          <p:attrName>ppt_y</p:attrName>
                                        </p:attrNameLst>
                                      </p:cBhvr>
                                      <p:tavLst>
                                        <p:tav tm="0">
                                          <p:val>
                                            <p:strVal val="ppt_y"/>
                                          </p:val>
                                        </p:tav>
                                        <p:tav tm="100000">
                                          <p:val>
                                            <p:strVal val="1+ppt_h/2"/>
                                          </p:val>
                                        </p:tav>
                                      </p:tavLst>
                                    </p:anim>
                                    <p:set>
                                      <p:cBhvr>
                                        <p:cTn id="92" dur="1" fill="hold">
                                          <p:stCondLst>
                                            <p:cond delay="499"/>
                                          </p:stCondLst>
                                        </p:cTn>
                                        <p:tgtEl>
                                          <p:spTgt spid="74"/>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75"/>
                                        </p:tgtEl>
                                        <p:attrNameLst>
                                          <p:attrName>ppt_x</p:attrName>
                                        </p:attrNameLst>
                                      </p:cBhvr>
                                      <p:tavLst>
                                        <p:tav tm="0">
                                          <p:val>
                                            <p:strVal val="ppt_x"/>
                                          </p:val>
                                        </p:tav>
                                        <p:tav tm="100000">
                                          <p:val>
                                            <p:strVal val="ppt_x"/>
                                          </p:val>
                                        </p:tav>
                                      </p:tavLst>
                                    </p:anim>
                                    <p:anim calcmode="lin" valueType="num">
                                      <p:cBhvr additive="base">
                                        <p:cTn id="95" dur="500"/>
                                        <p:tgtEl>
                                          <p:spTgt spid="75"/>
                                        </p:tgtEl>
                                        <p:attrNameLst>
                                          <p:attrName>ppt_y</p:attrName>
                                        </p:attrNameLst>
                                      </p:cBhvr>
                                      <p:tavLst>
                                        <p:tav tm="0">
                                          <p:val>
                                            <p:strVal val="ppt_y"/>
                                          </p:val>
                                        </p:tav>
                                        <p:tav tm="100000">
                                          <p:val>
                                            <p:strVal val="1+ppt_h/2"/>
                                          </p:val>
                                        </p:tav>
                                      </p:tavLst>
                                    </p:anim>
                                    <p:set>
                                      <p:cBhvr>
                                        <p:cTn id="96" dur="1" fill="hold">
                                          <p:stCondLst>
                                            <p:cond delay="499"/>
                                          </p:stCondLst>
                                        </p:cTn>
                                        <p:tgtEl>
                                          <p:spTgt spid="75"/>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76"/>
                                        </p:tgtEl>
                                        <p:attrNameLst>
                                          <p:attrName>ppt_x</p:attrName>
                                        </p:attrNameLst>
                                      </p:cBhvr>
                                      <p:tavLst>
                                        <p:tav tm="0">
                                          <p:val>
                                            <p:strVal val="ppt_x"/>
                                          </p:val>
                                        </p:tav>
                                        <p:tav tm="100000">
                                          <p:val>
                                            <p:strVal val="ppt_x"/>
                                          </p:val>
                                        </p:tav>
                                      </p:tavLst>
                                    </p:anim>
                                    <p:anim calcmode="lin" valueType="num">
                                      <p:cBhvr additive="base">
                                        <p:cTn id="99" dur="500"/>
                                        <p:tgtEl>
                                          <p:spTgt spid="76"/>
                                        </p:tgtEl>
                                        <p:attrNameLst>
                                          <p:attrName>ppt_y</p:attrName>
                                        </p:attrNameLst>
                                      </p:cBhvr>
                                      <p:tavLst>
                                        <p:tav tm="0">
                                          <p:val>
                                            <p:strVal val="ppt_y"/>
                                          </p:val>
                                        </p:tav>
                                        <p:tav tm="100000">
                                          <p:val>
                                            <p:strVal val="1+ppt_h/2"/>
                                          </p:val>
                                        </p:tav>
                                      </p:tavLst>
                                    </p:anim>
                                    <p:set>
                                      <p:cBhvr>
                                        <p:cTn id="100" dur="1" fill="hold">
                                          <p:stCondLst>
                                            <p:cond delay="499"/>
                                          </p:stCondLst>
                                        </p:cTn>
                                        <p:tgtEl>
                                          <p:spTgt spid="76"/>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77"/>
                                        </p:tgtEl>
                                        <p:attrNameLst>
                                          <p:attrName>ppt_x</p:attrName>
                                        </p:attrNameLst>
                                      </p:cBhvr>
                                      <p:tavLst>
                                        <p:tav tm="0">
                                          <p:val>
                                            <p:strVal val="ppt_x"/>
                                          </p:val>
                                        </p:tav>
                                        <p:tav tm="100000">
                                          <p:val>
                                            <p:strVal val="ppt_x"/>
                                          </p:val>
                                        </p:tav>
                                      </p:tavLst>
                                    </p:anim>
                                    <p:anim calcmode="lin" valueType="num">
                                      <p:cBhvr additive="base">
                                        <p:cTn id="103" dur="500"/>
                                        <p:tgtEl>
                                          <p:spTgt spid="77"/>
                                        </p:tgtEl>
                                        <p:attrNameLst>
                                          <p:attrName>ppt_y</p:attrName>
                                        </p:attrNameLst>
                                      </p:cBhvr>
                                      <p:tavLst>
                                        <p:tav tm="0">
                                          <p:val>
                                            <p:strVal val="ppt_y"/>
                                          </p:val>
                                        </p:tav>
                                        <p:tav tm="100000">
                                          <p:val>
                                            <p:strVal val="1+ppt_h/2"/>
                                          </p:val>
                                        </p:tav>
                                      </p:tavLst>
                                    </p:anim>
                                    <p:set>
                                      <p:cBhvr>
                                        <p:cTn id="104" dur="1" fill="hold">
                                          <p:stCondLst>
                                            <p:cond delay="499"/>
                                          </p:stCondLst>
                                        </p:cTn>
                                        <p:tgtEl>
                                          <p:spTgt spid="77"/>
                                        </p:tgtEl>
                                        <p:attrNameLst>
                                          <p:attrName>style.visibility</p:attrName>
                                        </p:attrNameLst>
                                      </p:cBhvr>
                                      <p:to>
                                        <p:strVal val="hidden"/>
                                      </p:to>
                                    </p:set>
                                  </p:childTnLst>
                                </p:cTn>
                              </p:par>
                            </p:childTnLst>
                          </p:cTn>
                        </p:par>
                        <p:par>
                          <p:cTn id="105" fill="hold">
                            <p:stCondLst>
                              <p:cond delay="4650"/>
                            </p:stCondLst>
                            <p:childTnLst>
                              <p:par>
                                <p:cTn id="106" presetID="64" presetClass="path" presetSubtype="0" accel="50000" decel="50000" fill="hold" nodeType="afterEffect">
                                  <p:stCondLst>
                                    <p:cond delay="0"/>
                                  </p:stCondLst>
                                  <p:childTnLst>
                                    <p:animMotion origin="layout" path="M 0 0 L 0 -0.25 E" pathEditMode="relative" ptsTypes="">
                                      <p:cBhvr>
                                        <p:cTn id="107" dur="2000" fill="hold"/>
                                        <p:tgtEl>
                                          <p:spTgt spid="53"/>
                                        </p:tgtEl>
                                        <p:attrNameLst>
                                          <p:attrName>ppt_x</p:attrName>
                                          <p:attrName>ppt_y</p:attrName>
                                        </p:attrNameLst>
                                      </p:cBhvr>
                                    </p:animMotion>
                                  </p:childTnLst>
                                </p:cTn>
                              </p:par>
                              <p:par>
                                <p:cTn id="108" presetID="64" presetClass="path" presetSubtype="0" accel="50000" decel="50000" fill="hold" grpId="1" nodeType="withEffect">
                                  <p:stCondLst>
                                    <p:cond delay="0"/>
                                  </p:stCondLst>
                                  <p:childTnLst>
                                    <p:animMotion origin="layout" path="M -4.58333E-6 -3.7037E-6 L -4.58333E-6 -0.25 " pathEditMode="relative" rAng="0" ptsTypes="AA">
                                      <p:cBhvr>
                                        <p:cTn id="109" dur="2000" fill="hold"/>
                                        <p:tgtEl>
                                          <p:spTgt spid="78"/>
                                        </p:tgtEl>
                                        <p:attrNameLst>
                                          <p:attrName>ppt_x</p:attrName>
                                          <p:attrName>ppt_y</p:attrName>
                                        </p:attrNameLst>
                                      </p:cBhvr>
                                      <p:rCtr x="0" y="-12500"/>
                                    </p:animMotion>
                                  </p:childTnLst>
                                </p:cTn>
                              </p:par>
                            </p:childTnLst>
                          </p:cTn>
                        </p:par>
                        <p:par>
                          <p:cTn id="110" fill="hold">
                            <p:stCondLst>
                              <p:cond delay="665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par>
                                <p:cTn id="114" presetID="26" presetClass="emph" presetSubtype="0" fill="hold" grpId="2" nodeType="withEffect">
                                  <p:stCondLst>
                                    <p:cond delay="0"/>
                                  </p:stCondLst>
                                  <p:childTnLst>
                                    <p:animEffect transition="out" filter="fade">
                                      <p:cBhvr>
                                        <p:cTn id="115" dur="500" tmFilter="0, 0; .2, .5; .8, .5; 1, 0"/>
                                        <p:tgtEl>
                                          <p:spTgt spid="78"/>
                                        </p:tgtEl>
                                      </p:cBhvr>
                                    </p:animEffect>
                                    <p:animScale>
                                      <p:cBhvr>
                                        <p:cTn id="116" dur="250" autoRev="1" fill="hold"/>
                                        <p:tgtEl>
                                          <p:spTgt spid="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4" grpId="0"/>
      <p:bldP spid="74" grpId="1"/>
      <p:bldP spid="75" grpId="0"/>
      <p:bldP spid="75" grpId="1"/>
      <p:bldP spid="76" grpId="0"/>
      <p:bldP spid="76" grpId="1"/>
      <p:bldP spid="77" grpId="0"/>
      <p:bldP spid="77" grpId="1"/>
      <p:bldP spid="78" grpId="0"/>
      <p:bldP spid="78" grpId="1"/>
      <p:bldP spid="78" grpId="2"/>
      <p:bldP spid="79" grpId="0" animBg="1"/>
      <p:bldP spid="7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7997745" y="1732072"/>
            <a:ext cx="3517173" cy="1022112"/>
            <a:chOff x="3040856" y="3532285"/>
            <a:chExt cx="2210997" cy="811281"/>
          </a:xfrm>
        </p:grpSpPr>
        <p:sp>
          <p:nvSpPr>
            <p:cNvPr id="7" name="文本框 742"/>
            <p:cNvSpPr txBox="1"/>
            <p:nvPr/>
          </p:nvSpPr>
          <p:spPr>
            <a:xfrm>
              <a:off x="3040856" y="3532285"/>
              <a:ext cx="1780466" cy="366437"/>
            </a:xfrm>
            <a:prstGeom prst="rect">
              <a:avLst/>
            </a:prstGeom>
            <a:noFill/>
          </p:spPr>
          <p:txBody>
            <a:bodyPr wrap="square" rtlCol="0">
              <a:sp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 name="文本框 743"/>
            <p:cNvSpPr txBox="1"/>
            <p:nvPr/>
          </p:nvSpPr>
          <p:spPr>
            <a:xfrm>
              <a:off x="3059191" y="3856713"/>
              <a:ext cx="2192662" cy="486853"/>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9" name="组合 8"/>
          <p:cNvGrpSpPr/>
          <p:nvPr/>
        </p:nvGrpSpPr>
        <p:grpSpPr>
          <a:xfrm>
            <a:off x="7997745" y="2971774"/>
            <a:ext cx="3517173" cy="1014984"/>
            <a:chOff x="3040856" y="3532285"/>
            <a:chExt cx="2210997" cy="805623"/>
          </a:xfrm>
        </p:grpSpPr>
        <p:sp>
          <p:nvSpPr>
            <p:cNvPr id="10" name="文本框 756"/>
            <p:cNvSpPr txBox="1"/>
            <p:nvPr/>
          </p:nvSpPr>
          <p:spPr>
            <a:xfrm>
              <a:off x="3040856" y="3532285"/>
              <a:ext cx="1780466" cy="378652"/>
            </a:xfrm>
            <a:prstGeom prst="rect">
              <a:avLst/>
            </a:prstGeom>
            <a:noFill/>
          </p:spPr>
          <p:txBody>
            <a:bodyPr wrap="square" rtlCol="0">
              <a:sp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 name="文本框 757"/>
            <p:cNvSpPr txBox="1"/>
            <p:nvPr/>
          </p:nvSpPr>
          <p:spPr>
            <a:xfrm>
              <a:off x="3059191" y="3816600"/>
              <a:ext cx="2192662" cy="521308"/>
            </a:xfrm>
            <a:prstGeom prst="rect">
              <a:avLst/>
            </a:prstGeom>
            <a:noFill/>
          </p:spPr>
          <p:txBody>
            <a:bodyPr wrap="square" rtlCol="0">
              <a:spAutoFit/>
            </a:bodyPr>
            <a:lstStyle/>
            <a:p>
              <a:pPr>
                <a:lnSpc>
                  <a:spcPct val="1500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2" name="组合 11"/>
          <p:cNvGrpSpPr/>
          <p:nvPr/>
        </p:nvGrpSpPr>
        <p:grpSpPr>
          <a:xfrm>
            <a:off x="7997745" y="4100002"/>
            <a:ext cx="3517173" cy="1014984"/>
            <a:chOff x="3040856" y="3532285"/>
            <a:chExt cx="2210997" cy="805623"/>
          </a:xfrm>
        </p:grpSpPr>
        <p:sp>
          <p:nvSpPr>
            <p:cNvPr id="13" name="文本框 759"/>
            <p:cNvSpPr txBox="1"/>
            <p:nvPr/>
          </p:nvSpPr>
          <p:spPr>
            <a:xfrm>
              <a:off x="3040856" y="3532285"/>
              <a:ext cx="1780466" cy="378652"/>
            </a:xfrm>
            <a:prstGeom prst="rect">
              <a:avLst/>
            </a:prstGeom>
            <a:noFill/>
          </p:spPr>
          <p:txBody>
            <a:bodyPr wrap="square" rtlCol="0">
              <a:sp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 name="文本框 760"/>
            <p:cNvSpPr txBox="1"/>
            <p:nvPr/>
          </p:nvSpPr>
          <p:spPr>
            <a:xfrm>
              <a:off x="3059191" y="3816600"/>
              <a:ext cx="2192662" cy="521308"/>
            </a:xfrm>
            <a:prstGeom prst="rect">
              <a:avLst/>
            </a:prstGeom>
            <a:noFill/>
          </p:spPr>
          <p:txBody>
            <a:bodyPr wrap="square" rtlCol="0">
              <a:spAutoFit/>
            </a:bodyPr>
            <a:lstStyle/>
            <a:p>
              <a:pPr>
                <a:lnSpc>
                  <a:spcPct val="1500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5" name="组合 14"/>
          <p:cNvGrpSpPr/>
          <p:nvPr/>
        </p:nvGrpSpPr>
        <p:grpSpPr>
          <a:xfrm>
            <a:off x="7997745" y="5308464"/>
            <a:ext cx="3517173" cy="1014984"/>
            <a:chOff x="3040856" y="3532285"/>
            <a:chExt cx="2210997" cy="805623"/>
          </a:xfrm>
        </p:grpSpPr>
        <p:sp>
          <p:nvSpPr>
            <p:cNvPr id="16" name="文本框 762"/>
            <p:cNvSpPr txBox="1"/>
            <p:nvPr/>
          </p:nvSpPr>
          <p:spPr>
            <a:xfrm>
              <a:off x="3040856" y="3532285"/>
              <a:ext cx="1780466" cy="378652"/>
            </a:xfrm>
            <a:prstGeom prst="rect">
              <a:avLst/>
            </a:prstGeom>
            <a:noFill/>
          </p:spPr>
          <p:txBody>
            <a:bodyPr wrap="square" rtlCol="0">
              <a:sp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7" name="文本框 763"/>
            <p:cNvSpPr txBox="1"/>
            <p:nvPr/>
          </p:nvSpPr>
          <p:spPr>
            <a:xfrm>
              <a:off x="3059191" y="3816600"/>
              <a:ext cx="2192662" cy="521308"/>
            </a:xfrm>
            <a:prstGeom prst="rect">
              <a:avLst/>
            </a:prstGeom>
            <a:noFill/>
          </p:spPr>
          <p:txBody>
            <a:bodyPr wrap="square" rtlCol="0">
              <a:spAutoFit/>
            </a:bodyPr>
            <a:lstStyle/>
            <a:p>
              <a:pPr>
                <a:lnSpc>
                  <a:spcPct val="1500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8" name="组合 17"/>
          <p:cNvGrpSpPr/>
          <p:nvPr/>
        </p:nvGrpSpPr>
        <p:grpSpPr>
          <a:xfrm>
            <a:off x="3386566" y="2278611"/>
            <a:ext cx="3126917" cy="188229"/>
            <a:chOff x="3868133" y="1879993"/>
            <a:chExt cx="2481867" cy="149402"/>
          </a:xfrm>
          <a:solidFill>
            <a:schemeClr val="bg1">
              <a:lumMod val="50000"/>
            </a:schemeClr>
          </a:solidFill>
        </p:grpSpPr>
        <p:sp>
          <p:nvSpPr>
            <p:cNvPr id="19" name="椭圆 18"/>
            <p:cNvSpPr/>
            <p:nvPr/>
          </p:nvSpPr>
          <p:spPr>
            <a:xfrm>
              <a:off x="3868133" y="1879993"/>
              <a:ext cx="149402" cy="14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19"/>
            <p:cNvCxnSpPr>
              <a:stCxn id="19" idx="6"/>
            </p:cNvCxnSpPr>
            <p:nvPr/>
          </p:nvCxnSpPr>
          <p:spPr>
            <a:xfrm flipV="1">
              <a:off x="4017535" y="1941252"/>
              <a:ext cx="2332465" cy="13442"/>
            </a:xfrm>
            <a:prstGeom prst="line">
              <a:avLst/>
            </a:prstGeom>
            <a:grpFill/>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738581" y="3330781"/>
            <a:ext cx="2774900" cy="188229"/>
            <a:chOff x="4147533" y="2685947"/>
            <a:chExt cx="2202467" cy="149402"/>
          </a:xfrm>
          <a:solidFill>
            <a:schemeClr val="bg1">
              <a:lumMod val="50000"/>
            </a:schemeClr>
          </a:solidFill>
        </p:grpSpPr>
        <p:sp>
          <p:nvSpPr>
            <p:cNvPr id="22" name="椭圆 21"/>
            <p:cNvSpPr/>
            <p:nvPr/>
          </p:nvSpPr>
          <p:spPr>
            <a:xfrm>
              <a:off x="4147533" y="2685947"/>
              <a:ext cx="149402" cy="14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3" name="直接连接符 22"/>
            <p:cNvCxnSpPr>
              <a:stCxn id="22" idx="6"/>
            </p:cNvCxnSpPr>
            <p:nvPr/>
          </p:nvCxnSpPr>
          <p:spPr>
            <a:xfrm>
              <a:off x="4296935" y="2760648"/>
              <a:ext cx="2053065" cy="4961"/>
            </a:xfrm>
            <a:prstGeom prst="line">
              <a:avLst/>
            </a:prstGeom>
            <a:grpFill/>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345502" y="4569368"/>
            <a:ext cx="4355221" cy="188229"/>
            <a:chOff x="2893215" y="3484216"/>
            <a:chExt cx="3456785" cy="149402"/>
          </a:xfrm>
          <a:solidFill>
            <a:schemeClr val="bg1">
              <a:lumMod val="50000"/>
            </a:schemeClr>
          </a:solidFill>
        </p:grpSpPr>
        <p:sp>
          <p:nvSpPr>
            <p:cNvPr id="25" name="椭圆 24"/>
            <p:cNvSpPr/>
            <p:nvPr/>
          </p:nvSpPr>
          <p:spPr>
            <a:xfrm>
              <a:off x="2893215" y="3484216"/>
              <a:ext cx="149402" cy="14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a:stCxn id="25" idx="6"/>
            </p:cNvCxnSpPr>
            <p:nvPr/>
          </p:nvCxnSpPr>
          <p:spPr>
            <a:xfrm>
              <a:off x="3042617" y="3558917"/>
              <a:ext cx="3307383" cy="3651"/>
            </a:xfrm>
            <a:prstGeom prst="line">
              <a:avLst/>
            </a:prstGeom>
            <a:grpFill/>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46086" y="5691808"/>
            <a:ext cx="5904434" cy="188229"/>
            <a:chOff x="1663605" y="4307034"/>
            <a:chExt cx="4686382" cy="149402"/>
          </a:xfrm>
          <a:solidFill>
            <a:schemeClr val="bg1">
              <a:lumMod val="50000"/>
            </a:schemeClr>
          </a:solidFill>
        </p:grpSpPr>
        <p:sp>
          <p:nvSpPr>
            <p:cNvPr id="28" name="椭圆 27"/>
            <p:cNvSpPr/>
            <p:nvPr/>
          </p:nvSpPr>
          <p:spPr>
            <a:xfrm>
              <a:off x="1663605" y="4307034"/>
              <a:ext cx="149403" cy="14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a:stCxn id="28" idx="6"/>
            </p:cNvCxnSpPr>
            <p:nvPr/>
          </p:nvCxnSpPr>
          <p:spPr>
            <a:xfrm>
              <a:off x="1813007" y="4381735"/>
              <a:ext cx="4536980" cy="0"/>
            </a:xfrm>
            <a:prstGeom prst="line">
              <a:avLst/>
            </a:prstGeom>
            <a:grpFill/>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726222" y="1841253"/>
            <a:ext cx="1033066" cy="915565"/>
            <a:chOff x="5982691" y="1484495"/>
            <a:chExt cx="819955" cy="726710"/>
          </a:xfrm>
        </p:grpSpPr>
        <p:sp>
          <p:nvSpPr>
            <p:cNvPr id="31" name="Freeform 5"/>
            <p:cNvSpPr/>
            <p:nvPr/>
          </p:nvSpPr>
          <p:spPr bwMode="auto">
            <a:xfrm rot="10800000">
              <a:off x="5982691"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8"/>
            <p:cNvGrpSpPr>
              <a:grpSpLocks noChangeAspect="1"/>
            </p:cNvGrpSpPr>
            <p:nvPr/>
          </p:nvGrpSpPr>
          <p:grpSpPr bwMode="auto">
            <a:xfrm>
              <a:off x="6222609" y="1672867"/>
              <a:ext cx="330982" cy="362665"/>
              <a:chOff x="3437" y="2282"/>
              <a:chExt cx="679" cy="744"/>
            </a:xfrm>
            <a:solidFill>
              <a:srgbClr val="FFB850"/>
            </a:solidFill>
          </p:grpSpPr>
          <p:sp>
            <p:nvSpPr>
              <p:cNvPr id="33"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6726214" y="3000215"/>
            <a:ext cx="1033066" cy="915565"/>
            <a:chOff x="5982684" y="2491947"/>
            <a:chExt cx="819955" cy="726710"/>
          </a:xfrm>
        </p:grpSpPr>
        <p:sp>
          <p:nvSpPr>
            <p:cNvPr id="36"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13"/>
            <p:cNvGrpSpPr>
              <a:grpSpLocks noChangeAspect="1"/>
            </p:cNvGrpSpPr>
            <p:nvPr/>
          </p:nvGrpSpPr>
          <p:grpSpPr bwMode="auto">
            <a:xfrm>
              <a:off x="6206627" y="2661185"/>
              <a:ext cx="362945" cy="367230"/>
              <a:chOff x="2426" y="2781"/>
              <a:chExt cx="593" cy="600"/>
            </a:xfrm>
            <a:solidFill>
              <a:srgbClr val="01ACBE"/>
            </a:solidFill>
          </p:grpSpPr>
          <p:sp>
            <p:nvSpPr>
              <p:cNvPr id="3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组合 40"/>
          <p:cNvGrpSpPr/>
          <p:nvPr/>
        </p:nvGrpSpPr>
        <p:grpSpPr>
          <a:xfrm>
            <a:off x="6726214" y="4159853"/>
            <a:ext cx="1033066" cy="915565"/>
            <a:chOff x="5982684" y="3470753"/>
            <a:chExt cx="819955" cy="726710"/>
          </a:xfrm>
        </p:grpSpPr>
        <p:sp>
          <p:nvSpPr>
            <p:cNvPr id="45"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Group 18"/>
            <p:cNvGrpSpPr>
              <a:grpSpLocks noChangeAspect="1"/>
            </p:cNvGrpSpPr>
            <p:nvPr/>
          </p:nvGrpSpPr>
          <p:grpSpPr bwMode="auto">
            <a:xfrm>
              <a:off x="6199589" y="3659742"/>
              <a:ext cx="377023" cy="351316"/>
              <a:chOff x="3802" y="2858"/>
              <a:chExt cx="616" cy="574"/>
            </a:xfrm>
            <a:solidFill>
              <a:srgbClr val="E87071"/>
            </a:solidFill>
          </p:grpSpPr>
          <p:sp>
            <p:nvSpPr>
              <p:cNvPr id="47"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2" name="组合 51"/>
          <p:cNvGrpSpPr/>
          <p:nvPr/>
        </p:nvGrpSpPr>
        <p:grpSpPr>
          <a:xfrm>
            <a:off x="6726214" y="5337701"/>
            <a:ext cx="1033066" cy="915565"/>
            <a:chOff x="5982684" y="4473741"/>
            <a:chExt cx="819955" cy="726710"/>
          </a:xfrm>
        </p:grpSpPr>
        <p:sp>
          <p:nvSpPr>
            <p:cNvPr id="53"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26"/>
            <p:cNvGrpSpPr>
              <a:grpSpLocks noChangeAspect="1"/>
            </p:cNvGrpSpPr>
            <p:nvPr/>
          </p:nvGrpSpPr>
          <p:grpSpPr bwMode="auto">
            <a:xfrm>
              <a:off x="6144154" y="4705062"/>
              <a:ext cx="487893" cy="241877"/>
              <a:chOff x="5676" y="2597"/>
              <a:chExt cx="1061" cy="526"/>
            </a:xfrm>
            <a:solidFill>
              <a:srgbClr val="00AF92"/>
            </a:solidFill>
          </p:grpSpPr>
          <p:sp>
            <p:nvSpPr>
              <p:cNvPr id="55"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solidFill>
                <a:schemeClr val="accent1"/>
              </a:solidFill>
              <a:ln w="9525">
                <a:noFill/>
                <a:round/>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0" name="Group 3"/>
          <p:cNvGrpSpPr/>
          <p:nvPr/>
        </p:nvGrpSpPr>
        <p:grpSpPr>
          <a:xfrm>
            <a:off x="794" y="2096715"/>
            <a:ext cx="3637396" cy="3707384"/>
            <a:chOff x="2359383" y="2503870"/>
            <a:chExt cx="2925763" cy="2787650"/>
          </a:xfrm>
        </p:grpSpPr>
        <p:sp>
          <p:nvSpPr>
            <p:cNvPr id="71" name="Oval 17"/>
            <p:cNvSpPr>
              <a:spLocks noChangeArrowheads="1"/>
            </p:cNvSpPr>
            <p:nvPr/>
          </p:nvSpPr>
          <p:spPr bwMode="auto">
            <a:xfrm>
              <a:off x="3904021" y="3365882"/>
              <a:ext cx="44450" cy="4445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Oval 18"/>
            <p:cNvSpPr>
              <a:spLocks noChangeArrowheads="1"/>
            </p:cNvSpPr>
            <p:nvPr/>
          </p:nvSpPr>
          <p:spPr bwMode="auto">
            <a:xfrm>
              <a:off x="3910371" y="3372232"/>
              <a:ext cx="30163" cy="30163"/>
            </a:xfrm>
            <a:prstGeom prst="ellipse">
              <a:avLst/>
            </a:prstGeom>
            <a:solidFill>
              <a:srgbClr val="4151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9"/>
            <p:cNvSpPr/>
            <p:nvPr/>
          </p:nvSpPr>
          <p:spPr bwMode="auto">
            <a:xfrm>
              <a:off x="3253146" y="4146932"/>
              <a:ext cx="612775" cy="847725"/>
            </a:xfrm>
            <a:custGeom>
              <a:avLst/>
              <a:gdLst>
                <a:gd name="T0" fmla="*/ 0 w 163"/>
                <a:gd name="T1" fmla="*/ 91 h 225"/>
                <a:gd name="T2" fmla="*/ 29 w 163"/>
                <a:gd name="T3" fmla="*/ 64 h 225"/>
                <a:gd name="T4" fmla="*/ 101 w 163"/>
                <a:gd name="T5" fmla="*/ 0 h 225"/>
                <a:gd name="T6" fmla="*/ 163 w 163"/>
                <a:gd name="T7" fmla="*/ 209 h 225"/>
                <a:gd name="T8" fmla="*/ 42 w 163"/>
                <a:gd name="T9" fmla="*/ 204 h 225"/>
                <a:gd name="T10" fmla="*/ 34 w 163"/>
                <a:gd name="T11" fmla="*/ 207 h 225"/>
                <a:gd name="T12" fmla="*/ 0 w 163"/>
                <a:gd name="T13" fmla="*/ 91 h 225"/>
              </a:gdLst>
              <a:ahLst/>
              <a:cxnLst>
                <a:cxn ang="0">
                  <a:pos x="T0" y="T1"/>
                </a:cxn>
                <a:cxn ang="0">
                  <a:pos x="T2" y="T3"/>
                </a:cxn>
                <a:cxn ang="0">
                  <a:pos x="T4" y="T5"/>
                </a:cxn>
                <a:cxn ang="0">
                  <a:pos x="T6" y="T7"/>
                </a:cxn>
                <a:cxn ang="0">
                  <a:pos x="T8" y="T9"/>
                </a:cxn>
                <a:cxn ang="0">
                  <a:pos x="T10" y="T11"/>
                </a:cxn>
                <a:cxn ang="0">
                  <a:pos x="T12" y="T13"/>
                </a:cxn>
              </a:cxnLst>
              <a:rect l="0" t="0" r="r" b="b"/>
              <a:pathLst>
                <a:path w="163" h="225">
                  <a:moveTo>
                    <a:pt x="0" y="91"/>
                  </a:moveTo>
                  <a:cubicBezTo>
                    <a:pt x="0" y="91"/>
                    <a:pt x="18" y="87"/>
                    <a:pt x="29" y="64"/>
                  </a:cubicBezTo>
                  <a:cubicBezTo>
                    <a:pt x="39" y="42"/>
                    <a:pt x="72" y="4"/>
                    <a:pt x="101" y="0"/>
                  </a:cubicBezTo>
                  <a:cubicBezTo>
                    <a:pt x="163" y="209"/>
                    <a:pt x="163" y="209"/>
                    <a:pt x="163" y="209"/>
                  </a:cubicBezTo>
                  <a:cubicBezTo>
                    <a:pt x="163" y="209"/>
                    <a:pt x="94" y="225"/>
                    <a:pt x="42" y="204"/>
                  </a:cubicBezTo>
                  <a:cubicBezTo>
                    <a:pt x="34" y="207"/>
                    <a:pt x="34" y="207"/>
                    <a:pt x="34" y="207"/>
                  </a:cubicBezTo>
                  <a:lnTo>
                    <a:pt x="0" y="91"/>
                  </a:lnTo>
                  <a:close/>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20"/>
            <p:cNvSpPr/>
            <p:nvPr/>
          </p:nvSpPr>
          <p:spPr bwMode="auto">
            <a:xfrm>
              <a:off x="3167421" y="4434270"/>
              <a:ext cx="228600" cy="566738"/>
            </a:xfrm>
            <a:custGeom>
              <a:avLst/>
              <a:gdLst>
                <a:gd name="T0" fmla="*/ 102 w 144"/>
                <a:gd name="T1" fmla="*/ 357 h 357"/>
                <a:gd name="T2" fmla="*/ 144 w 144"/>
                <a:gd name="T3" fmla="*/ 346 h 357"/>
                <a:gd name="T4" fmla="*/ 42 w 144"/>
                <a:gd name="T5" fmla="*/ 0 h 357"/>
                <a:gd name="T6" fmla="*/ 0 w 144"/>
                <a:gd name="T7" fmla="*/ 11 h 357"/>
                <a:gd name="T8" fmla="*/ 102 w 144"/>
                <a:gd name="T9" fmla="*/ 357 h 357"/>
              </a:gdLst>
              <a:ahLst/>
              <a:cxnLst>
                <a:cxn ang="0">
                  <a:pos x="T0" y="T1"/>
                </a:cxn>
                <a:cxn ang="0">
                  <a:pos x="T2" y="T3"/>
                </a:cxn>
                <a:cxn ang="0">
                  <a:pos x="T4" y="T5"/>
                </a:cxn>
                <a:cxn ang="0">
                  <a:pos x="T6" y="T7"/>
                </a:cxn>
                <a:cxn ang="0">
                  <a:pos x="T8" y="T9"/>
                </a:cxn>
              </a:cxnLst>
              <a:rect l="0" t="0" r="r" b="b"/>
              <a:pathLst>
                <a:path w="144" h="357">
                  <a:moveTo>
                    <a:pt x="102" y="357"/>
                  </a:moveTo>
                  <a:lnTo>
                    <a:pt x="144" y="346"/>
                  </a:lnTo>
                  <a:lnTo>
                    <a:pt x="42" y="0"/>
                  </a:lnTo>
                  <a:lnTo>
                    <a:pt x="0" y="11"/>
                  </a:lnTo>
                  <a:lnTo>
                    <a:pt x="102" y="357"/>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21"/>
            <p:cNvSpPr/>
            <p:nvPr/>
          </p:nvSpPr>
          <p:spPr bwMode="auto">
            <a:xfrm>
              <a:off x="2359383" y="4399345"/>
              <a:ext cx="984250" cy="892175"/>
            </a:xfrm>
            <a:custGeom>
              <a:avLst/>
              <a:gdLst>
                <a:gd name="T0" fmla="*/ 0 w 620"/>
                <a:gd name="T1" fmla="*/ 562 h 562"/>
                <a:gd name="T2" fmla="*/ 620 w 620"/>
                <a:gd name="T3" fmla="*/ 415 h 562"/>
                <a:gd name="T4" fmla="*/ 499 w 620"/>
                <a:gd name="T5" fmla="*/ 0 h 562"/>
                <a:gd name="T6" fmla="*/ 2 w 620"/>
                <a:gd name="T7" fmla="*/ 152 h 562"/>
                <a:gd name="T8" fmla="*/ 0 w 620"/>
                <a:gd name="T9" fmla="*/ 562 h 562"/>
              </a:gdLst>
              <a:ahLst/>
              <a:cxnLst>
                <a:cxn ang="0">
                  <a:pos x="T0" y="T1"/>
                </a:cxn>
                <a:cxn ang="0">
                  <a:pos x="T2" y="T3"/>
                </a:cxn>
                <a:cxn ang="0">
                  <a:pos x="T4" y="T5"/>
                </a:cxn>
                <a:cxn ang="0">
                  <a:pos x="T6" y="T7"/>
                </a:cxn>
                <a:cxn ang="0">
                  <a:pos x="T8" y="T9"/>
                </a:cxn>
              </a:cxnLst>
              <a:rect l="0" t="0" r="r" b="b"/>
              <a:pathLst>
                <a:path w="620" h="562">
                  <a:moveTo>
                    <a:pt x="0" y="562"/>
                  </a:moveTo>
                  <a:lnTo>
                    <a:pt x="620" y="415"/>
                  </a:lnTo>
                  <a:lnTo>
                    <a:pt x="499" y="0"/>
                  </a:lnTo>
                  <a:lnTo>
                    <a:pt x="2" y="152"/>
                  </a:lnTo>
                  <a:lnTo>
                    <a:pt x="0" y="562"/>
                  </a:ln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22"/>
            <p:cNvSpPr/>
            <p:nvPr/>
          </p:nvSpPr>
          <p:spPr bwMode="auto">
            <a:xfrm>
              <a:off x="3178533" y="4945445"/>
              <a:ext cx="93663" cy="96838"/>
            </a:xfrm>
            <a:custGeom>
              <a:avLst/>
              <a:gdLst>
                <a:gd name="T0" fmla="*/ 23 w 25"/>
                <a:gd name="T1" fmla="*/ 10 h 26"/>
                <a:gd name="T2" fmla="*/ 16 w 25"/>
                <a:gd name="T3" fmla="*/ 24 h 26"/>
                <a:gd name="T4" fmla="*/ 1 w 25"/>
                <a:gd name="T5" fmla="*/ 16 h 26"/>
                <a:gd name="T6" fmla="*/ 9 w 25"/>
                <a:gd name="T7" fmla="*/ 2 h 26"/>
                <a:gd name="T8" fmla="*/ 23 w 25"/>
                <a:gd name="T9" fmla="*/ 10 h 26"/>
              </a:gdLst>
              <a:ahLst/>
              <a:cxnLst>
                <a:cxn ang="0">
                  <a:pos x="T0" y="T1"/>
                </a:cxn>
                <a:cxn ang="0">
                  <a:pos x="T2" y="T3"/>
                </a:cxn>
                <a:cxn ang="0">
                  <a:pos x="T4" y="T5"/>
                </a:cxn>
                <a:cxn ang="0">
                  <a:pos x="T6" y="T7"/>
                </a:cxn>
                <a:cxn ang="0">
                  <a:pos x="T8" y="T9"/>
                </a:cxn>
              </a:cxnLst>
              <a:rect l="0" t="0" r="r" b="b"/>
              <a:pathLst>
                <a:path w="25" h="26">
                  <a:moveTo>
                    <a:pt x="23" y="10"/>
                  </a:moveTo>
                  <a:cubicBezTo>
                    <a:pt x="25" y="16"/>
                    <a:pt x="22" y="22"/>
                    <a:pt x="16" y="24"/>
                  </a:cubicBezTo>
                  <a:cubicBezTo>
                    <a:pt x="10" y="26"/>
                    <a:pt x="3" y="22"/>
                    <a:pt x="1" y="16"/>
                  </a:cubicBezTo>
                  <a:cubicBezTo>
                    <a:pt x="0" y="10"/>
                    <a:pt x="3" y="4"/>
                    <a:pt x="9" y="2"/>
                  </a:cubicBezTo>
                  <a:cubicBezTo>
                    <a:pt x="15" y="0"/>
                    <a:pt x="22" y="4"/>
                    <a:pt x="23" y="10"/>
                  </a:cubicBezTo>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3"/>
            <p:cNvSpPr/>
            <p:nvPr/>
          </p:nvSpPr>
          <p:spPr bwMode="auto">
            <a:xfrm>
              <a:off x="3553183" y="4023107"/>
              <a:ext cx="563563" cy="1004888"/>
            </a:xfrm>
            <a:custGeom>
              <a:avLst/>
              <a:gdLst>
                <a:gd name="T0" fmla="*/ 146 w 150"/>
                <a:gd name="T1" fmla="*/ 221 h 267"/>
                <a:gd name="T2" fmla="*/ 129 w 150"/>
                <a:gd name="T3" fmla="*/ 253 h 267"/>
                <a:gd name="T4" fmla="*/ 94 w 150"/>
                <a:gd name="T5" fmla="*/ 263 h 267"/>
                <a:gd name="T6" fmla="*/ 63 w 150"/>
                <a:gd name="T7" fmla="*/ 246 h 267"/>
                <a:gd name="T8" fmla="*/ 4 w 150"/>
                <a:gd name="T9" fmla="*/ 45 h 267"/>
                <a:gd name="T10" fmla="*/ 21 w 150"/>
                <a:gd name="T11" fmla="*/ 14 h 267"/>
                <a:gd name="T12" fmla="*/ 56 w 150"/>
                <a:gd name="T13" fmla="*/ 4 h 267"/>
                <a:gd name="T14" fmla="*/ 88 w 150"/>
                <a:gd name="T15" fmla="*/ 21 h 267"/>
                <a:gd name="T16" fmla="*/ 146 w 150"/>
                <a:gd name="T17" fmla="*/ 22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7">
                  <a:moveTo>
                    <a:pt x="146" y="221"/>
                  </a:moveTo>
                  <a:cubicBezTo>
                    <a:pt x="150" y="235"/>
                    <a:pt x="142" y="249"/>
                    <a:pt x="129" y="253"/>
                  </a:cubicBezTo>
                  <a:cubicBezTo>
                    <a:pt x="94" y="263"/>
                    <a:pt x="94" y="263"/>
                    <a:pt x="94" y="263"/>
                  </a:cubicBezTo>
                  <a:cubicBezTo>
                    <a:pt x="81" y="267"/>
                    <a:pt x="67" y="259"/>
                    <a:pt x="63" y="246"/>
                  </a:cubicBezTo>
                  <a:cubicBezTo>
                    <a:pt x="4" y="45"/>
                    <a:pt x="4" y="45"/>
                    <a:pt x="4" y="45"/>
                  </a:cubicBezTo>
                  <a:cubicBezTo>
                    <a:pt x="0" y="32"/>
                    <a:pt x="8" y="18"/>
                    <a:pt x="21" y="14"/>
                  </a:cubicBezTo>
                  <a:cubicBezTo>
                    <a:pt x="56" y="4"/>
                    <a:pt x="56" y="4"/>
                    <a:pt x="56" y="4"/>
                  </a:cubicBezTo>
                  <a:cubicBezTo>
                    <a:pt x="70" y="0"/>
                    <a:pt x="84" y="8"/>
                    <a:pt x="88" y="21"/>
                  </a:cubicBezTo>
                  <a:cubicBezTo>
                    <a:pt x="146" y="221"/>
                    <a:pt x="146" y="221"/>
                    <a:pt x="146" y="221"/>
                  </a:cubicBezTo>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24"/>
            <p:cNvSpPr/>
            <p:nvPr/>
          </p:nvSpPr>
          <p:spPr bwMode="auto">
            <a:xfrm>
              <a:off x="4696183" y="3000757"/>
              <a:ext cx="588963" cy="585788"/>
            </a:xfrm>
            <a:custGeom>
              <a:avLst/>
              <a:gdLst>
                <a:gd name="T0" fmla="*/ 146 w 157"/>
                <a:gd name="T1" fmla="*/ 58 h 156"/>
                <a:gd name="T2" fmla="*/ 98 w 157"/>
                <a:gd name="T3" fmla="*/ 146 h 156"/>
                <a:gd name="T4" fmla="*/ 11 w 157"/>
                <a:gd name="T5" fmla="*/ 98 h 156"/>
                <a:gd name="T6" fmla="*/ 59 w 157"/>
                <a:gd name="T7" fmla="*/ 11 h 156"/>
                <a:gd name="T8" fmla="*/ 146 w 157"/>
                <a:gd name="T9" fmla="*/ 58 h 156"/>
              </a:gdLst>
              <a:ahLst/>
              <a:cxnLst>
                <a:cxn ang="0">
                  <a:pos x="T0" y="T1"/>
                </a:cxn>
                <a:cxn ang="0">
                  <a:pos x="T2" y="T3"/>
                </a:cxn>
                <a:cxn ang="0">
                  <a:pos x="T4" y="T5"/>
                </a:cxn>
                <a:cxn ang="0">
                  <a:pos x="T6" y="T7"/>
                </a:cxn>
                <a:cxn ang="0">
                  <a:pos x="T8" y="T9"/>
                </a:cxn>
              </a:cxnLst>
              <a:rect l="0" t="0" r="r" b="b"/>
              <a:pathLst>
                <a:path w="157" h="156">
                  <a:moveTo>
                    <a:pt x="146" y="58"/>
                  </a:moveTo>
                  <a:cubicBezTo>
                    <a:pt x="157" y="96"/>
                    <a:pt x="136" y="135"/>
                    <a:pt x="98" y="146"/>
                  </a:cubicBezTo>
                  <a:cubicBezTo>
                    <a:pt x="61" y="156"/>
                    <a:pt x="22" y="135"/>
                    <a:pt x="11" y="98"/>
                  </a:cubicBezTo>
                  <a:cubicBezTo>
                    <a:pt x="0" y="61"/>
                    <a:pt x="22" y="22"/>
                    <a:pt x="59" y="11"/>
                  </a:cubicBezTo>
                  <a:cubicBezTo>
                    <a:pt x="96" y="0"/>
                    <a:pt x="135" y="21"/>
                    <a:pt x="146" y="58"/>
                  </a:cubicBezTo>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5"/>
            <p:cNvSpPr/>
            <p:nvPr/>
          </p:nvSpPr>
          <p:spPr bwMode="auto">
            <a:xfrm>
              <a:off x="4737458" y="3026157"/>
              <a:ext cx="382588" cy="631825"/>
            </a:xfrm>
            <a:custGeom>
              <a:avLst/>
              <a:gdLst>
                <a:gd name="T0" fmla="*/ 116 w 241"/>
                <a:gd name="T1" fmla="*/ 398 h 398"/>
                <a:gd name="T2" fmla="*/ 241 w 241"/>
                <a:gd name="T3" fmla="*/ 315 h 398"/>
                <a:gd name="T4" fmla="*/ 149 w 241"/>
                <a:gd name="T5" fmla="*/ 0 h 398"/>
                <a:gd name="T6" fmla="*/ 0 w 241"/>
                <a:gd name="T7" fmla="*/ 0 h 398"/>
                <a:gd name="T8" fmla="*/ 116 w 241"/>
                <a:gd name="T9" fmla="*/ 398 h 398"/>
              </a:gdLst>
              <a:ahLst/>
              <a:cxnLst>
                <a:cxn ang="0">
                  <a:pos x="T0" y="T1"/>
                </a:cxn>
                <a:cxn ang="0">
                  <a:pos x="T2" y="T3"/>
                </a:cxn>
                <a:cxn ang="0">
                  <a:pos x="T4" y="T5"/>
                </a:cxn>
                <a:cxn ang="0">
                  <a:pos x="T6" y="T7"/>
                </a:cxn>
                <a:cxn ang="0">
                  <a:pos x="T8" y="T9"/>
                </a:cxn>
              </a:cxnLst>
              <a:rect l="0" t="0" r="r" b="b"/>
              <a:pathLst>
                <a:path w="241" h="398">
                  <a:moveTo>
                    <a:pt x="116" y="398"/>
                  </a:moveTo>
                  <a:lnTo>
                    <a:pt x="241" y="315"/>
                  </a:lnTo>
                  <a:lnTo>
                    <a:pt x="149" y="0"/>
                  </a:lnTo>
                  <a:lnTo>
                    <a:pt x="0" y="0"/>
                  </a:lnTo>
                  <a:lnTo>
                    <a:pt x="116" y="398"/>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26"/>
            <p:cNvSpPr/>
            <p:nvPr/>
          </p:nvSpPr>
          <p:spPr bwMode="auto">
            <a:xfrm>
              <a:off x="4737458" y="3026157"/>
              <a:ext cx="382588" cy="631825"/>
            </a:xfrm>
            <a:custGeom>
              <a:avLst/>
              <a:gdLst>
                <a:gd name="T0" fmla="*/ 116 w 241"/>
                <a:gd name="T1" fmla="*/ 398 h 398"/>
                <a:gd name="T2" fmla="*/ 241 w 241"/>
                <a:gd name="T3" fmla="*/ 315 h 398"/>
                <a:gd name="T4" fmla="*/ 149 w 241"/>
                <a:gd name="T5" fmla="*/ 0 h 398"/>
                <a:gd name="T6" fmla="*/ 0 w 241"/>
                <a:gd name="T7" fmla="*/ 0 h 398"/>
                <a:gd name="T8" fmla="*/ 116 w 241"/>
                <a:gd name="T9" fmla="*/ 398 h 398"/>
              </a:gdLst>
              <a:ahLst/>
              <a:cxnLst>
                <a:cxn ang="0">
                  <a:pos x="T0" y="T1"/>
                </a:cxn>
                <a:cxn ang="0">
                  <a:pos x="T2" y="T3"/>
                </a:cxn>
                <a:cxn ang="0">
                  <a:pos x="T4" y="T5"/>
                </a:cxn>
                <a:cxn ang="0">
                  <a:pos x="T6" y="T7"/>
                </a:cxn>
                <a:cxn ang="0">
                  <a:pos x="T8" y="T9"/>
                </a:cxn>
              </a:cxnLst>
              <a:rect l="0" t="0" r="r" b="b"/>
              <a:pathLst>
                <a:path w="241" h="398">
                  <a:moveTo>
                    <a:pt x="116" y="398"/>
                  </a:moveTo>
                  <a:lnTo>
                    <a:pt x="241" y="315"/>
                  </a:lnTo>
                  <a:lnTo>
                    <a:pt x="149" y="0"/>
                  </a:lnTo>
                  <a:lnTo>
                    <a:pt x="0" y="0"/>
                  </a:lnTo>
                  <a:lnTo>
                    <a:pt x="116" y="3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27"/>
            <p:cNvSpPr/>
            <p:nvPr/>
          </p:nvSpPr>
          <p:spPr bwMode="auto">
            <a:xfrm>
              <a:off x="3065821" y="3478595"/>
              <a:ext cx="588963" cy="585788"/>
            </a:xfrm>
            <a:custGeom>
              <a:avLst/>
              <a:gdLst>
                <a:gd name="T0" fmla="*/ 146 w 157"/>
                <a:gd name="T1" fmla="*/ 58 h 156"/>
                <a:gd name="T2" fmla="*/ 99 w 157"/>
                <a:gd name="T3" fmla="*/ 146 h 156"/>
                <a:gd name="T4" fmla="*/ 11 w 157"/>
                <a:gd name="T5" fmla="*/ 98 h 156"/>
                <a:gd name="T6" fmla="*/ 59 w 157"/>
                <a:gd name="T7" fmla="*/ 11 h 156"/>
                <a:gd name="T8" fmla="*/ 146 w 157"/>
                <a:gd name="T9" fmla="*/ 58 h 156"/>
              </a:gdLst>
              <a:ahLst/>
              <a:cxnLst>
                <a:cxn ang="0">
                  <a:pos x="T0" y="T1"/>
                </a:cxn>
                <a:cxn ang="0">
                  <a:pos x="T2" y="T3"/>
                </a:cxn>
                <a:cxn ang="0">
                  <a:pos x="T4" y="T5"/>
                </a:cxn>
                <a:cxn ang="0">
                  <a:pos x="T6" y="T7"/>
                </a:cxn>
                <a:cxn ang="0">
                  <a:pos x="T8" y="T9"/>
                </a:cxn>
              </a:cxnLst>
              <a:rect l="0" t="0" r="r" b="b"/>
              <a:pathLst>
                <a:path w="157" h="156">
                  <a:moveTo>
                    <a:pt x="146" y="58"/>
                  </a:moveTo>
                  <a:cubicBezTo>
                    <a:pt x="157" y="96"/>
                    <a:pt x="136" y="135"/>
                    <a:pt x="99" y="146"/>
                  </a:cubicBezTo>
                  <a:cubicBezTo>
                    <a:pt x="61" y="156"/>
                    <a:pt x="22" y="135"/>
                    <a:pt x="11" y="98"/>
                  </a:cubicBezTo>
                  <a:cubicBezTo>
                    <a:pt x="0" y="61"/>
                    <a:pt x="22" y="22"/>
                    <a:pt x="59" y="11"/>
                  </a:cubicBezTo>
                  <a:cubicBezTo>
                    <a:pt x="96" y="0"/>
                    <a:pt x="135" y="21"/>
                    <a:pt x="146" y="58"/>
                  </a:cubicBezTo>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28"/>
            <p:cNvSpPr/>
            <p:nvPr/>
          </p:nvSpPr>
          <p:spPr bwMode="auto">
            <a:xfrm>
              <a:off x="4605695" y="2503870"/>
              <a:ext cx="608013" cy="1628775"/>
            </a:xfrm>
            <a:custGeom>
              <a:avLst/>
              <a:gdLst>
                <a:gd name="T0" fmla="*/ 159 w 162"/>
                <a:gd name="T1" fmla="*/ 402 h 433"/>
                <a:gd name="T2" fmla="*/ 143 w 162"/>
                <a:gd name="T3" fmla="*/ 430 h 433"/>
                <a:gd name="T4" fmla="*/ 115 w 162"/>
                <a:gd name="T5" fmla="*/ 415 h 433"/>
                <a:gd name="T6" fmla="*/ 3 w 162"/>
                <a:gd name="T7" fmla="*/ 31 h 433"/>
                <a:gd name="T8" fmla="*/ 18 w 162"/>
                <a:gd name="T9" fmla="*/ 3 h 433"/>
                <a:gd name="T10" fmla="*/ 46 w 162"/>
                <a:gd name="T11" fmla="*/ 18 h 433"/>
                <a:gd name="T12" fmla="*/ 159 w 162"/>
                <a:gd name="T13" fmla="*/ 402 h 433"/>
              </a:gdLst>
              <a:ahLst/>
              <a:cxnLst>
                <a:cxn ang="0">
                  <a:pos x="T0" y="T1"/>
                </a:cxn>
                <a:cxn ang="0">
                  <a:pos x="T2" y="T3"/>
                </a:cxn>
                <a:cxn ang="0">
                  <a:pos x="T4" y="T5"/>
                </a:cxn>
                <a:cxn ang="0">
                  <a:pos x="T6" y="T7"/>
                </a:cxn>
                <a:cxn ang="0">
                  <a:pos x="T8" y="T9"/>
                </a:cxn>
                <a:cxn ang="0">
                  <a:pos x="T10" y="T11"/>
                </a:cxn>
                <a:cxn ang="0">
                  <a:pos x="T12" y="T13"/>
                </a:cxn>
              </a:cxnLst>
              <a:rect l="0" t="0" r="r" b="b"/>
              <a:pathLst>
                <a:path w="162" h="433">
                  <a:moveTo>
                    <a:pt x="159" y="402"/>
                  </a:moveTo>
                  <a:cubicBezTo>
                    <a:pt x="162" y="414"/>
                    <a:pt x="155" y="426"/>
                    <a:pt x="143" y="430"/>
                  </a:cubicBezTo>
                  <a:cubicBezTo>
                    <a:pt x="131" y="433"/>
                    <a:pt x="119" y="427"/>
                    <a:pt x="115" y="415"/>
                  </a:cubicBezTo>
                  <a:cubicBezTo>
                    <a:pt x="3" y="31"/>
                    <a:pt x="3" y="31"/>
                    <a:pt x="3" y="31"/>
                  </a:cubicBezTo>
                  <a:cubicBezTo>
                    <a:pt x="0" y="19"/>
                    <a:pt x="6" y="7"/>
                    <a:pt x="18" y="3"/>
                  </a:cubicBezTo>
                  <a:cubicBezTo>
                    <a:pt x="30" y="0"/>
                    <a:pt x="43" y="6"/>
                    <a:pt x="46" y="18"/>
                  </a:cubicBezTo>
                  <a:cubicBezTo>
                    <a:pt x="159" y="402"/>
                    <a:pt x="159" y="402"/>
                    <a:pt x="159" y="402"/>
                  </a:cubicBezTo>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29"/>
            <p:cNvSpPr/>
            <p:nvPr/>
          </p:nvSpPr>
          <p:spPr bwMode="auto">
            <a:xfrm>
              <a:off x="3275371" y="3305557"/>
              <a:ext cx="642938" cy="793750"/>
            </a:xfrm>
            <a:custGeom>
              <a:avLst/>
              <a:gdLst>
                <a:gd name="T0" fmla="*/ 167 w 171"/>
                <a:gd name="T1" fmla="*/ 153 h 211"/>
                <a:gd name="T2" fmla="*/ 150 w 171"/>
                <a:gd name="T3" fmla="*/ 185 h 211"/>
                <a:gd name="T4" fmla="*/ 73 w 171"/>
                <a:gd name="T5" fmla="*/ 207 h 211"/>
                <a:gd name="T6" fmla="*/ 42 w 171"/>
                <a:gd name="T7" fmla="*/ 190 h 211"/>
                <a:gd name="T8" fmla="*/ 3 w 171"/>
                <a:gd name="T9" fmla="*/ 58 h 211"/>
                <a:gd name="T10" fmla="*/ 21 w 171"/>
                <a:gd name="T11" fmla="*/ 27 h 211"/>
                <a:gd name="T12" fmla="*/ 97 w 171"/>
                <a:gd name="T13" fmla="*/ 4 h 211"/>
                <a:gd name="T14" fmla="*/ 128 w 171"/>
                <a:gd name="T15" fmla="*/ 22 h 211"/>
                <a:gd name="T16" fmla="*/ 167 w 171"/>
                <a:gd name="T17" fmla="*/ 15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11">
                  <a:moveTo>
                    <a:pt x="167" y="153"/>
                  </a:moveTo>
                  <a:cubicBezTo>
                    <a:pt x="171" y="167"/>
                    <a:pt x="163" y="181"/>
                    <a:pt x="150" y="185"/>
                  </a:cubicBezTo>
                  <a:cubicBezTo>
                    <a:pt x="73" y="207"/>
                    <a:pt x="73" y="207"/>
                    <a:pt x="73" y="207"/>
                  </a:cubicBezTo>
                  <a:cubicBezTo>
                    <a:pt x="60" y="211"/>
                    <a:pt x="46" y="203"/>
                    <a:pt x="42" y="190"/>
                  </a:cubicBezTo>
                  <a:cubicBezTo>
                    <a:pt x="3" y="58"/>
                    <a:pt x="3" y="58"/>
                    <a:pt x="3" y="58"/>
                  </a:cubicBezTo>
                  <a:cubicBezTo>
                    <a:pt x="0" y="45"/>
                    <a:pt x="7" y="31"/>
                    <a:pt x="21" y="27"/>
                  </a:cubicBezTo>
                  <a:cubicBezTo>
                    <a:pt x="97" y="4"/>
                    <a:pt x="97" y="4"/>
                    <a:pt x="97" y="4"/>
                  </a:cubicBezTo>
                  <a:cubicBezTo>
                    <a:pt x="110" y="0"/>
                    <a:pt x="124" y="8"/>
                    <a:pt x="128" y="22"/>
                  </a:cubicBezTo>
                  <a:cubicBezTo>
                    <a:pt x="167" y="153"/>
                    <a:pt x="167" y="153"/>
                    <a:pt x="167" y="153"/>
                  </a:cubicBezTo>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30"/>
            <p:cNvSpPr/>
            <p:nvPr/>
          </p:nvSpPr>
          <p:spPr bwMode="auto">
            <a:xfrm>
              <a:off x="3756383" y="2619757"/>
              <a:ext cx="1281113" cy="1444625"/>
            </a:xfrm>
            <a:custGeom>
              <a:avLst/>
              <a:gdLst>
                <a:gd name="T0" fmla="*/ 0 w 341"/>
                <a:gd name="T1" fmla="*/ 204 h 384"/>
                <a:gd name="T2" fmla="*/ 20 w 341"/>
                <a:gd name="T3" fmla="*/ 270 h 384"/>
                <a:gd name="T4" fmla="*/ 39 w 341"/>
                <a:gd name="T5" fmla="*/ 335 h 384"/>
                <a:gd name="T6" fmla="*/ 341 w 341"/>
                <a:gd name="T7" fmla="*/ 384 h 384"/>
                <a:gd name="T8" fmla="*/ 285 w 341"/>
                <a:gd name="T9" fmla="*/ 192 h 384"/>
                <a:gd name="T10" fmla="*/ 229 w 341"/>
                <a:gd name="T11" fmla="*/ 0 h 384"/>
                <a:gd name="T12" fmla="*/ 0 w 341"/>
                <a:gd name="T13" fmla="*/ 204 h 384"/>
              </a:gdLst>
              <a:ahLst/>
              <a:cxnLst>
                <a:cxn ang="0">
                  <a:pos x="T0" y="T1"/>
                </a:cxn>
                <a:cxn ang="0">
                  <a:pos x="T2" y="T3"/>
                </a:cxn>
                <a:cxn ang="0">
                  <a:pos x="T4" y="T5"/>
                </a:cxn>
                <a:cxn ang="0">
                  <a:pos x="T6" y="T7"/>
                </a:cxn>
                <a:cxn ang="0">
                  <a:pos x="T8" y="T9"/>
                </a:cxn>
                <a:cxn ang="0">
                  <a:pos x="T10" y="T11"/>
                </a:cxn>
                <a:cxn ang="0">
                  <a:pos x="T12" y="T13"/>
                </a:cxn>
              </a:cxnLst>
              <a:rect l="0" t="0" r="r" b="b"/>
              <a:pathLst>
                <a:path w="341" h="384">
                  <a:moveTo>
                    <a:pt x="0" y="204"/>
                  </a:moveTo>
                  <a:cubicBezTo>
                    <a:pt x="20" y="270"/>
                    <a:pt x="20" y="270"/>
                    <a:pt x="20" y="270"/>
                  </a:cubicBezTo>
                  <a:cubicBezTo>
                    <a:pt x="39" y="335"/>
                    <a:pt x="39" y="335"/>
                    <a:pt x="39" y="335"/>
                  </a:cubicBezTo>
                  <a:cubicBezTo>
                    <a:pt x="39" y="335"/>
                    <a:pt x="197" y="305"/>
                    <a:pt x="341" y="384"/>
                  </a:cubicBezTo>
                  <a:cubicBezTo>
                    <a:pt x="285" y="192"/>
                    <a:pt x="285" y="192"/>
                    <a:pt x="285" y="192"/>
                  </a:cubicBezTo>
                  <a:cubicBezTo>
                    <a:pt x="229" y="0"/>
                    <a:pt x="229" y="0"/>
                    <a:pt x="229" y="0"/>
                  </a:cubicBezTo>
                  <a:cubicBezTo>
                    <a:pt x="150" y="144"/>
                    <a:pt x="0" y="204"/>
                    <a:pt x="0" y="204"/>
                  </a:cubicBezTo>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31"/>
            <p:cNvSpPr/>
            <p:nvPr/>
          </p:nvSpPr>
          <p:spPr bwMode="auto">
            <a:xfrm>
              <a:off x="3418246" y="3962782"/>
              <a:ext cx="7938" cy="26988"/>
            </a:xfrm>
            <a:custGeom>
              <a:avLst/>
              <a:gdLst>
                <a:gd name="T0" fmla="*/ 0 w 5"/>
                <a:gd name="T1" fmla="*/ 0 h 17"/>
                <a:gd name="T2" fmla="*/ 0 w 5"/>
                <a:gd name="T3" fmla="*/ 0 h 17"/>
                <a:gd name="T4" fmla="*/ 0 w 5"/>
                <a:gd name="T5" fmla="*/ 0 h 17"/>
                <a:gd name="T6" fmla="*/ 3 w 5"/>
                <a:gd name="T7" fmla="*/ 12 h 17"/>
                <a:gd name="T8" fmla="*/ 5 w 5"/>
                <a:gd name="T9" fmla="*/ 17 h 17"/>
                <a:gd name="T10" fmla="*/ 0 w 5"/>
                <a:gd name="T11" fmla="*/ 0 h 17"/>
              </a:gdLst>
              <a:ahLst/>
              <a:cxnLst>
                <a:cxn ang="0">
                  <a:pos x="T0" y="T1"/>
                </a:cxn>
                <a:cxn ang="0">
                  <a:pos x="T2" y="T3"/>
                </a:cxn>
                <a:cxn ang="0">
                  <a:pos x="T4" y="T5"/>
                </a:cxn>
                <a:cxn ang="0">
                  <a:pos x="T6" y="T7"/>
                </a:cxn>
                <a:cxn ang="0">
                  <a:pos x="T8" y="T9"/>
                </a:cxn>
                <a:cxn ang="0">
                  <a:pos x="T10" y="T11"/>
                </a:cxn>
              </a:cxnLst>
              <a:rect l="0" t="0" r="r" b="b"/>
              <a:pathLst>
                <a:path w="5" h="17">
                  <a:moveTo>
                    <a:pt x="0" y="0"/>
                  </a:moveTo>
                  <a:lnTo>
                    <a:pt x="0" y="0"/>
                  </a:lnTo>
                  <a:lnTo>
                    <a:pt x="0" y="0"/>
                  </a:lnTo>
                  <a:lnTo>
                    <a:pt x="3" y="12"/>
                  </a:lnTo>
                  <a:lnTo>
                    <a:pt x="5" y="17"/>
                  </a:lnTo>
                  <a:lnTo>
                    <a:pt x="0" y="0"/>
                  </a:lnTo>
                  <a:close/>
                </a:path>
              </a:pathLst>
            </a:custGeom>
            <a:solidFill>
              <a:srgbClr val="C0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32"/>
            <p:cNvSpPr/>
            <p:nvPr/>
          </p:nvSpPr>
          <p:spPr bwMode="auto">
            <a:xfrm>
              <a:off x="3418246" y="3962782"/>
              <a:ext cx="7938" cy="26988"/>
            </a:xfrm>
            <a:custGeom>
              <a:avLst/>
              <a:gdLst>
                <a:gd name="T0" fmla="*/ 0 w 5"/>
                <a:gd name="T1" fmla="*/ 0 h 17"/>
                <a:gd name="T2" fmla="*/ 0 w 5"/>
                <a:gd name="T3" fmla="*/ 0 h 17"/>
                <a:gd name="T4" fmla="*/ 0 w 5"/>
                <a:gd name="T5" fmla="*/ 0 h 17"/>
                <a:gd name="T6" fmla="*/ 3 w 5"/>
                <a:gd name="T7" fmla="*/ 12 h 17"/>
                <a:gd name="T8" fmla="*/ 5 w 5"/>
                <a:gd name="T9" fmla="*/ 17 h 17"/>
                <a:gd name="T10" fmla="*/ 0 w 5"/>
                <a:gd name="T11" fmla="*/ 0 h 17"/>
              </a:gdLst>
              <a:ahLst/>
              <a:cxnLst>
                <a:cxn ang="0">
                  <a:pos x="T0" y="T1"/>
                </a:cxn>
                <a:cxn ang="0">
                  <a:pos x="T2" y="T3"/>
                </a:cxn>
                <a:cxn ang="0">
                  <a:pos x="T4" y="T5"/>
                </a:cxn>
                <a:cxn ang="0">
                  <a:pos x="T6" y="T7"/>
                </a:cxn>
                <a:cxn ang="0">
                  <a:pos x="T8" y="T9"/>
                </a:cxn>
                <a:cxn ang="0">
                  <a:pos x="T10" y="T11"/>
                </a:cxn>
              </a:cxnLst>
              <a:rect l="0" t="0" r="r" b="b"/>
              <a:pathLst>
                <a:path w="5" h="17">
                  <a:moveTo>
                    <a:pt x="0" y="0"/>
                  </a:moveTo>
                  <a:lnTo>
                    <a:pt x="0" y="0"/>
                  </a:lnTo>
                  <a:lnTo>
                    <a:pt x="0" y="0"/>
                  </a:lnTo>
                  <a:lnTo>
                    <a:pt x="3" y="12"/>
                  </a:lnTo>
                  <a:lnTo>
                    <a:pt x="5"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33"/>
            <p:cNvSpPr/>
            <p:nvPr/>
          </p:nvSpPr>
          <p:spPr bwMode="auto">
            <a:xfrm>
              <a:off x="3418246" y="3861182"/>
              <a:ext cx="277813" cy="128588"/>
            </a:xfrm>
            <a:custGeom>
              <a:avLst/>
              <a:gdLst>
                <a:gd name="T0" fmla="*/ 72 w 74"/>
                <a:gd name="T1" fmla="*/ 0 h 34"/>
                <a:gd name="T2" fmla="*/ 72 w 74"/>
                <a:gd name="T3" fmla="*/ 0 h 34"/>
                <a:gd name="T4" fmla="*/ 71 w 74"/>
                <a:gd name="T5" fmla="*/ 4 h 34"/>
                <a:gd name="T6" fmla="*/ 65 w 74"/>
                <a:gd name="T7" fmla="*/ 8 h 34"/>
                <a:gd name="T8" fmla="*/ 0 w 74"/>
                <a:gd name="T9" fmla="*/ 27 h 34"/>
                <a:gd name="T10" fmla="*/ 0 w 74"/>
                <a:gd name="T11" fmla="*/ 27 h 34"/>
                <a:gd name="T12" fmla="*/ 2 w 74"/>
                <a:gd name="T13" fmla="*/ 34 h 34"/>
                <a:gd name="T14" fmla="*/ 17 w 74"/>
                <a:gd name="T15" fmla="*/ 30 h 34"/>
                <a:gd name="T16" fmla="*/ 67 w 74"/>
                <a:gd name="T17" fmla="*/ 15 h 34"/>
                <a:gd name="T18" fmla="*/ 73 w 74"/>
                <a:gd name="T19" fmla="*/ 11 h 34"/>
                <a:gd name="T20" fmla="*/ 74 w 74"/>
                <a:gd name="T21" fmla="*/ 6 h 34"/>
                <a:gd name="T22" fmla="*/ 74 w 74"/>
                <a:gd name="T23" fmla="*/ 6 h 34"/>
                <a:gd name="T24" fmla="*/ 74 w 74"/>
                <a:gd name="T25" fmla="*/ 3 h 34"/>
                <a:gd name="T26" fmla="*/ 72 w 74"/>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34">
                  <a:moveTo>
                    <a:pt x="72" y="0"/>
                  </a:moveTo>
                  <a:cubicBezTo>
                    <a:pt x="72" y="0"/>
                    <a:pt x="72" y="0"/>
                    <a:pt x="72" y="0"/>
                  </a:cubicBezTo>
                  <a:cubicBezTo>
                    <a:pt x="72" y="1"/>
                    <a:pt x="72" y="3"/>
                    <a:pt x="71" y="4"/>
                  </a:cubicBezTo>
                  <a:cubicBezTo>
                    <a:pt x="69" y="6"/>
                    <a:pt x="68" y="7"/>
                    <a:pt x="65" y="8"/>
                  </a:cubicBezTo>
                  <a:cubicBezTo>
                    <a:pt x="0" y="27"/>
                    <a:pt x="0" y="27"/>
                    <a:pt x="0" y="27"/>
                  </a:cubicBezTo>
                  <a:cubicBezTo>
                    <a:pt x="0" y="27"/>
                    <a:pt x="0" y="27"/>
                    <a:pt x="0" y="27"/>
                  </a:cubicBezTo>
                  <a:cubicBezTo>
                    <a:pt x="2" y="34"/>
                    <a:pt x="2" y="34"/>
                    <a:pt x="2" y="34"/>
                  </a:cubicBezTo>
                  <a:cubicBezTo>
                    <a:pt x="17" y="30"/>
                    <a:pt x="17" y="30"/>
                    <a:pt x="17" y="30"/>
                  </a:cubicBezTo>
                  <a:cubicBezTo>
                    <a:pt x="67" y="15"/>
                    <a:pt x="67" y="15"/>
                    <a:pt x="67" y="15"/>
                  </a:cubicBezTo>
                  <a:cubicBezTo>
                    <a:pt x="70" y="14"/>
                    <a:pt x="72" y="13"/>
                    <a:pt x="73" y="11"/>
                  </a:cubicBezTo>
                  <a:cubicBezTo>
                    <a:pt x="74" y="9"/>
                    <a:pt x="74" y="8"/>
                    <a:pt x="74" y="6"/>
                  </a:cubicBezTo>
                  <a:cubicBezTo>
                    <a:pt x="74" y="6"/>
                    <a:pt x="74" y="6"/>
                    <a:pt x="74" y="6"/>
                  </a:cubicBezTo>
                  <a:cubicBezTo>
                    <a:pt x="74" y="5"/>
                    <a:pt x="74" y="4"/>
                    <a:pt x="74" y="3"/>
                  </a:cubicBezTo>
                  <a:cubicBezTo>
                    <a:pt x="74" y="2"/>
                    <a:pt x="73" y="1"/>
                    <a:pt x="72" y="0"/>
                  </a:cubicBezTo>
                </a:path>
              </a:pathLst>
            </a:custGeom>
            <a:solidFill>
              <a:schemeClr val="accent5"/>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36"/>
            <p:cNvSpPr/>
            <p:nvPr/>
          </p:nvSpPr>
          <p:spPr bwMode="auto">
            <a:xfrm>
              <a:off x="3362683" y="3677032"/>
              <a:ext cx="280988" cy="128588"/>
            </a:xfrm>
            <a:custGeom>
              <a:avLst/>
              <a:gdLst>
                <a:gd name="T0" fmla="*/ 73 w 75"/>
                <a:gd name="T1" fmla="*/ 0 h 34"/>
                <a:gd name="T2" fmla="*/ 73 w 75"/>
                <a:gd name="T3" fmla="*/ 0 h 34"/>
                <a:gd name="T4" fmla="*/ 70 w 75"/>
                <a:gd name="T5" fmla="*/ 5 h 34"/>
                <a:gd name="T6" fmla="*/ 71 w 75"/>
                <a:gd name="T7" fmla="*/ 5 h 34"/>
                <a:gd name="T8" fmla="*/ 71 w 75"/>
                <a:gd name="T9" fmla="*/ 5 h 34"/>
                <a:gd name="T10" fmla="*/ 66 w 75"/>
                <a:gd name="T11" fmla="*/ 8 h 34"/>
                <a:gd name="T12" fmla="*/ 0 w 75"/>
                <a:gd name="T13" fmla="*/ 27 h 34"/>
                <a:gd name="T14" fmla="*/ 1 w 75"/>
                <a:gd name="T15" fmla="*/ 28 h 34"/>
                <a:gd name="T16" fmla="*/ 2 w 75"/>
                <a:gd name="T17" fmla="*/ 34 h 34"/>
                <a:gd name="T18" fmla="*/ 68 w 75"/>
                <a:gd name="T19" fmla="*/ 15 h 34"/>
                <a:gd name="T20" fmla="*/ 75 w 75"/>
                <a:gd name="T21" fmla="*/ 6 h 34"/>
                <a:gd name="T22" fmla="*/ 75 w 75"/>
                <a:gd name="T23" fmla="*/ 6 h 34"/>
                <a:gd name="T24" fmla="*/ 74 w 75"/>
                <a:gd name="T25" fmla="*/ 3 h 34"/>
                <a:gd name="T26" fmla="*/ 73 w 75"/>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34">
                  <a:moveTo>
                    <a:pt x="73" y="0"/>
                  </a:moveTo>
                  <a:cubicBezTo>
                    <a:pt x="73" y="0"/>
                    <a:pt x="73" y="0"/>
                    <a:pt x="73" y="0"/>
                  </a:cubicBezTo>
                  <a:cubicBezTo>
                    <a:pt x="73" y="2"/>
                    <a:pt x="72" y="4"/>
                    <a:pt x="70" y="5"/>
                  </a:cubicBezTo>
                  <a:cubicBezTo>
                    <a:pt x="71" y="5"/>
                    <a:pt x="71" y="5"/>
                    <a:pt x="71" y="5"/>
                  </a:cubicBezTo>
                  <a:cubicBezTo>
                    <a:pt x="71" y="5"/>
                    <a:pt x="71" y="5"/>
                    <a:pt x="71" y="5"/>
                  </a:cubicBezTo>
                  <a:cubicBezTo>
                    <a:pt x="69" y="7"/>
                    <a:pt x="68" y="8"/>
                    <a:pt x="66" y="8"/>
                  </a:cubicBezTo>
                  <a:cubicBezTo>
                    <a:pt x="0" y="27"/>
                    <a:pt x="0" y="27"/>
                    <a:pt x="0" y="27"/>
                  </a:cubicBezTo>
                  <a:cubicBezTo>
                    <a:pt x="1" y="28"/>
                    <a:pt x="1" y="28"/>
                    <a:pt x="1" y="28"/>
                  </a:cubicBezTo>
                  <a:cubicBezTo>
                    <a:pt x="2" y="34"/>
                    <a:pt x="2" y="34"/>
                    <a:pt x="2" y="34"/>
                  </a:cubicBezTo>
                  <a:cubicBezTo>
                    <a:pt x="68" y="15"/>
                    <a:pt x="68" y="15"/>
                    <a:pt x="68" y="15"/>
                  </a:cubicBezTo>
                  <a:cubicBezTo>
                    <a:pt x="72" y="14"/>
                    <a:pt x="75" y="10"/>
                    <a:pt x="75" y="6"/>
                  </a:cubicBezTo>
                  <a:cubicBezTo>
                    <a:pt x="75" y="6"/>
                    <a:pt x="75" y="6"/>
                    <a:pt x="75" y="6"/>
                  </a:cubicBezTo>
                  <a:cubicBezTo>
                    <a:pt x="75" y="5"/>
                    <a:pt x="75" y="4"/>
                    <a:pt x="74" y="3"/>
                  </a:cubicBezTo>
                  <a:cubicBezTo>
                    <a:pt x="74" y="2"/>
                    <a:pt x="73" y="1"/>
                    <a:pt x="73" y="0"/>
                  </a:cubicBezTo>
                </a:path>
              </a:pathLst>
            </a:custGeom>
            <a:solidFill>
              <a:schemeClr val="accent5"/>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39"/>
            <p:cNvSpPr/>
            <p:nvPr/>
          </p:nvSpPr>
          <p:spPr bwMode="auto">
            <a:xfrm>
              <a:off x="3310296" y="3492882"/>
              <a:ext cx="280988" cy="128588"/>
            </a:xfrm>
            <a:custGeom>
              <a:avLst/>
              <a:gdLst>
                <a:gd name="T0" fmla="*/ 73 w 75"/>
                <a:gd name="T1" fmla="*/ 0 h 34"/>
                <a:gd name="T2" fmla="*/ 73 w 75"/>
                <a:gd name="T3" fmla="*/ 0 h 34"/>
                <a:gd name="T4" fmla="*/ 66 w 75"/>
                <a:gd name="T5" fmla="*/ 8 h 34"/>
                <a:gd name="T6" fmla="*/ 0 w 75"/>
                <a:gd name="T7" fmla="*/ 27 h 34"/>
                <a:gd name="T8" fmla="*/ 2 w 75"/>
                <a:gd name="T9" fmla="*/ 34 h 34"/>
                <a:gd name="T10" fmla="*/ 2 w 75"/>
                <a:gd name="T11" fmla="*/ 34 h 34"/>
                <a:gd name="T12" fmla="*/ 68 w 75"/>
                <a:gd name="T13" fmla="*/ 15 h 34"/>
                <a:gd name="T14" fmla="*/ 75 w 75"/>
                <a:gd name="T15" fmla="*/ 6 h 34"/>
                <a:gd name="T16" fmla="*/ 75 w 75"/>
                <a:gd name="T17" fmla="*/ 6 h 34"/>
                <a:gd name="T18" fmla="*/ 74 w 75"/>
                <a:gd name="T19" fmla="*/ 3 h 34"/>
                <a:gd name="T20" fmla="*/ 73 w 7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73" y="0"/>
                  </a:moveTo>
                  <a:cubicBezTo>
                    <a:pt x="73" y="0"/>
                    <a:pt x="73" y="0"/>
                    <a:pt x="73" y="0"/>
                  </a:cubicBezTo>
                  <a:cubicBezTo>
                    <a:pt x="72" y="4"/>
                    <a:pt x="70" y="7"/>
                    <a:pt x="66" y="8"/>
                  </a:cubicBezTo>
                  <a:cubicBezTo>
                    <a:pt x="0" y="27"/>
                    <a:pt x="0" y="27"/>
                    <a:pt x="0" y="27"/>
                  </a:cubicBezTo>
                  <a:cubicBezTo>
                    <a:pt x="2" y="34"/>
                    <a:pt x="2" y="34"/>
                    <a:pt x="2" y="34"/>
                  </a:cubicBezTo>
                  <a:cubicBezTo>
                    <a:pt x="2" y="34"/>
                    <a:pt x="2" y="34"/>
                    <a:pt x="2" y="34"/>
                  </a:cubicBezTo>
                  <a:cubicBezTo>
                    <a:pt x="68" y="15"/>
                    <a:pt x="68" y="15"/>
                    <a:pt x="68" y="15"/>
                  </a:cubicBezTo>
                  <a:cubicBezTo>
                    <a:pt x="72" y="14"/>
                    <a:pt x="75" y="10"/>
                    <a:pt x="75" y="6"/>
                  </a:cubicBezTo>
                  <a:cubicBezTo>
                    <a:pt x="75" y="6"/>
                    <a:pt x="75" y="6"/>
                    <a:pt x="75" y="6"/>
                  </a:cubicBezTo>
                  <a:cubicBezTo>
                    <a:pt x="75" y="5"/>
                    <a:pt x="75" y="4"/>
                    <a:pt x="74" y="3"/>
                  </a:cubicBezTo>
                  <a:cubicBezTo>
                    <a:pt x="74" y="2"/>
                    <a:pt x="73" y="1"/>
                    <a:pt x="73" y="0"/>
                  </a:cubicBezTo>
                </a:path>
              </a:pathLst>
            </a:custGeom>
            <a:solidFill>
              <a:schemeClr val="accent5"/>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40"/>
            <p:cNvSpPr/>
            <p:nvPr/>
          </p:nvSpPr>
          <p:spPr bwMode="auto">
            <a:xfrm>
              <a:off x="3538896" y="3997707"/>
              <a:ext cx="352425" cy="220663"/>
            </a:xfrm>
            <a:custGeom>
              <a:avLst/>
              <a:gdLst>
                <a:gd name="T0" fmla="*/ 222 w 222"/>
                <a:gd name="T1" fmla="*/ 83 h 139"/>
                <a:gd name="T2" fmla="*/ 24 w 222"/>
                <a:gd name="T3" fmla="*/ 139 h 139"/>
                <a:gd name="T4" fmla="*/ 0 w 222"/>
                <a:gd name="T5" fmla="*/ 57 h 139"/>
                <a:gd name="T6" fmla="*/ 196 w 222"/>
                <a:gd name="T7" fmla="*/ 0 h 139"/>
                <a:gd name="T8" fmla="*/ 222 w 222"/>
                <a:gd name="T9" fmla="*/ 83 h 139"/>
              </a:gdLst>
              <a:ahLst/>
              <a:cxnLst>
                <a:cxn ang="0">
                  <a:pos x="T0" y="T1"/>
                </a:cxn>
                <a:cxn ang="0">
                  <a:pos x="T2" y="T3"/>
                </a:cxn>
                <a:cxn ang="0">
                  <a:pos x="T4" y="T5"/>
                </a:cxn>
                <a:cxn ang="0">
                  <a:pos x="T6" y="T7"/>
                </a:cxn>
                <a:cxn ang="0">
                  <a:pos x="T8" y="T9"/>
                </a:cxn>
              </a:cxnLst>
              <a:rect l="0" t="0" r="r" b="b"/>
              <a:pathLst>
                <a:path w="222" h="139">
                  <a:moveTo>
                    <a:pt x="222" y="83"/>
                  </a:moveTo>
                  <a:lnTo>
                    <a:pt x="24" y="139"/>
                  </a:lnTo>
                  <a:lnTo>
                    <a:pt x="0" y="57"/>
                  </a:lnTo>
                  <a:lnTo>
                    <a:pt x="196" y="0"/>
                  </a:lnTo>
                  <a:lnTo>
                    <a:pt x="222" y="83"/>
                  </a:lnTo>
                  <a:close/>
                </a:path>
              </a:pathLst>
            </a:custGeom>
            <a:solidFill>
              <a:schemeClr val="tx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41"/>
            <p:cNvSpPr/>
            <p:nvPr/>
          </p:nvSpPr>
          <p:spPr bwMode="auto">
            <a:xfrm>
              <a:off x="3538896" y="3997707"/>
              <a:ext cx="352425" cy="220663"/>
            </a:xfrm>
            <a:custGeom>
              <a:avLst/>
              <a:gdLst>
                <a:gd name="T0" fmla="*/ 222 w 222"/>
                <a:gd name="T1" fmla="*/ 83 h 139"/>
                <a:gd name="T2" fmla="*/ 24 w 222"/>
                <a:gd name="T3" fmla="*/ 139 h 139"/>
                <a:gd name="T4" fmla="*/ 0 w 222"/>
                <a:gd name="T5" fmla="*/ 57 h 139"/>
                <a:gd name="T6" fmla="*/ 196 w 222"/>
                <a:gd name="T7" fmla="*/ 0 h 139"/>
                <a:gd name="T8" fmla="*/ 222 w 222"/>
                <a:gd name="T9" fmla="*/ 83 h 139"/>
              </a:gdLst>
              <a:ahLst/>
              <a:cxnLst>
                <a:cxn ang="0">
                  <a:pos x="T0" y="T1"/>
                </a:cxn>
                <a:cxn ang="0">
                  <a:pos x="T2" y="T3"/>
                </a:cxn>
                <a:cxn ang="0">
                  <a:pos x="T4" y="T5"/>
                </a:cxn>
                <a:cxn ang="0">
                  <a:pos x="T6" y="T7"/>
                </a:cxn>
                <a:cxn ang="0">
                  <a:pos x="T8" y="T9"/>
                </a:cxn>
              </a:cxnLst>
              <a:rect l="0" t="0" r="r" b="b"/>
              <a:pathLst>
                <a:path w="222" h="139">
                  <a:moveTo>
                    <a:pt x="222" y="83"/>
                  </a:moveTo>
                  <a:lnTo>
                    <a:pt x="24" y="139"/>
                  </a:lnTo>
                  <a:lnTo>
                    <a:pt x="0" y="57"/>
                  </a:lnTo>
                  <a:lnTo>
                    <a:pt x="196" y="0"/>
                  </a:lnTo>
                  <a:lnTo>
                    <a:pt x="222"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42"/>
            <p:cNvSpPr/>
            <p:nvPr/>
          </p:nvSpPr>
          <p:spPr bwMode="auto">
            <a:xfrm>
              <a:off x="3764321" y="4207257"/>
              <a:ext cx="184150" cy="161925"/>
            </a:xfrm>
            <a:custGeom>
              <a:avLst/>
              <a:gdLst>
                <a:gd name="T0" fmla="*/ 40 w 49"/>
                <a:gd name="T1" fmla="*/ 0 h 43"/>
                <a:gd name="T2" fmla="*/ 15 w 49"/>
                <a:gd name="T3" fmla="*/ 8 h 43"/>
                <a:gd name="T4" fmla="*/ 3 w 49"/>
                <a:gd name="T5" fmla="*/ 29 h 43"/>
                <a:gd name="T6" fmla="*/ 24 w 49"/>
                <a:gd name="T7" fmla="*/ 40 h 43"/>
                <a:gd name="T8" fmla="*/ 49 w 49"/>
                <a:gd name="T9" fmla="*/ 33 h 43"/>
                <a:gd name="T10" fmla="*/ 40 w 49"/>
                <a:gd name="T11" fmla="*/ 0 h 43"/>
              </a:gdLst>
              <a:ahLst/>
              <a:cxnLst>
                <a:cxn ang="0">
                  <a:pos x="T0" y="T1"/>
                </a:cxn>
                <a:cxn ang="0">
                  <a:pos x="T2" y="T3"/>
                </a:cxn>
                <a:cxn ang="0">
                  <a:pos x="T4" y="T5"/>
                </a:cxn>
                <a:cxn ang="0">
                  <a:pos x="T6" y="T7"/>
                </a:cxn>
                <a:cxn ang="0">
                  <a:pos x="T8" y="T9"/>
                </a:cxn>
                <a:cxn ang="0">
                  <a:pos x="T10" y="T11"/>
                </a:cxn>
              </a:cxnLst>
              <a:rect l="0" t="0" r="r" b="b"/>
              <a:pathLst>
                <a:path w="49" h="43">
                  <a:moveTo>
                    <a:pt x="40" y="0"/>
                  </a:moveTo>
                  <a:cubicBezTo>
                    <a:pt x="15" y="8"/>
                    <a:pt x="15" y="8"/>
                    <a:pt x="15" y="8"/>
                  </a:cubicBezTo>
                  <a:cubicBezTo>
                    <a:pt x="6" y="10"/>
                    <a:pt x="0" y="20"/>
                    <a:pt x="3" y="29"/>
                  </a:cubicBezTo>
                  <a:cubicBezTo>
                    <a:pt x="6" y="38"/>
                    <a:pt x="15" y="43"/>
                    <a:pt x="24" y="40"/>
                  </a:cubicBezTo>
                  <a:cubicBezTo>
                    <a:pt x="49" y="33"/>
                    <a:pt x="49" y="33"/>
                    <a:pt x="49" y="33"/>
                  </a:cubicBezTo>
                  <a:lnTo>
                    <a:pt x="40" y="0"/>
                  </a:lnTo>
                  <a:close/>
                </a:path>
              </a:pathLst>
            </a:custGeom>
            <a:solidFill>
              <a:srgbClr val="9898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43"/>
            <p:cNvSpPr/>
            <p:nvPr/>
          </p:nvSpPr>
          <p:spPr bwMode="auto">
            <a:xfrm>
              <a:off x="3816708" y="4377120"/>
              <a:ext cx="184150" cy="161925"/>
            </a:xfrm>
            <a:custGeom>
              <a:avLst/>
              <a:gdLst>
                <a:gd name="T0" fmla="*/ 39 w 49"/>
                <a:gd name="T1" fmla="*/ 0 h 43"/>
                <a:gd name="T2" fmla="*/ 14 w 49"/>
                <a:gd name="T3" fmla="*/ 8 h 43"/>
                <a:gd name="T4" fmla="*/ 2 w 49"/>
                <a:gd name="T5" fmla="*/ 29 h 43"/>
                <a:gd name="T6" fmla="*/ 23 w 49"/>
                <a:gd name="T7" fmla="*/ 40 h 43"/>
                <a:gd name="T8" fmla="*/ 49 w 49"/>
                <a:gd name="T9" fmla="*/ 33 h 43"/>
                <a:gd name="T10" fmla="*/ 39 w 49"/>
                <a:gd name="T11" fmla="*/ 0 h 43"/>
              </a:gdLst>
              <a:ahLst/>
              <a:cxnLst>
                <a:cxn ang="0">
                  <a:pos x="T0" y="T1"/>
                </a:cxn>
                <a:cxn ang="0">
                  <a:pos x="T2" y="T3"/>
                </a:cxn>
                <a:cxn ang="0">
                  <a:pos x="T4" y="T5"/>
                </a:cxn>
                <a:cxn ang="0">
                  <a:pos x="T6" y="T7"/>
                </a:cxn>
                <a:cxn ang="0">
                  <a:pos x="T8" y="T9"/>
                </a:cxn>
                <a:cxn ang="0">
                  <a:pos x="T10" y="T11"/>
                </a:cxn>
              </a:cxnLst>
              <a:rect l="0" t="0" r="r" b="b"/>
              <a:pathLst>
                <a:path w="49" h="43">
                  <a:moveTo>
                    <a:pt x="39" y="0"/>
                  </a:moveTo>
                  <a:cubicBezTo>
                    <a:pt x="14" y="8"/>
                    <a:pt x="14" y="8"/>
                    <a:pt x="14" y="8"/>
                  </a:cubicBezTo>
                  <a:cubicBezTo>
                    <a:pt x="5" y="10"/>
                    <a:pt x="0" y="20"/>
                    <a:pt x="2" y="29"/>
                  </a:cubicBezTo>
                  <a:cubicBezTo>
                    <a:pt x="5" y="38"/>
                    <a:pt x="14" y="43"/>
                    <a:pt x="23" y="40"/>
                  </a:cubicBezTo>
                  <a:cubicBezTo>
                    <a:pt x="49" y="33"/>
                    <a:pt x="49" y="33"/>
                    <a:pt x="49" y="33"/>
                  </a:cubicBezTo>
                  <a:lnTo>
                    <a:pt x="39" y="0"/>
                  </a:lnTo>
                  <a:close/>
                </a:path>
              </a:pathLst>
            </a:custGeom>
            <a:solidFill>
              <a:srgbClr val="9898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44"/>
            <p:cNvSpPr/>
            <p:nvPr/>
          </p:nvSpPr>
          <p:spPr bwMode="auto">
            <a:xfrm>
              <a:off x="3865921" y="4546982"/>
              <a:ext cx="184150" cy="161925"/>
            </a:xfrm>
            <a:custGeom>
              <a:avLst/>
              <a:gdLst>
                <a:gd name="T0" fmla="*/ 39 w 49"/>
                <a:gd name="T1" fmla="*/ 0 h 43"/>
                <a:gd name="T2" fmla="*/ 14 w 49"/>
                <a:gd name="T3" fmla="*/ 8 h 43"/>
                <a:gd name="T4" fmla="*/ 2 w 49"/>
                <a:gd name="T5" fmla="*/ 29 h 43"/>
                <a:gd name="T6" fmla="*/ 23 w 49"/>
                <a:gd name="T7" fmla="*/ 40 h 43"/>
                <a:gd name="T8" fmla="*/ 49 w 49"/>
                <a:gd name="T9" fmla="*/ 33 h 43"/>
                <a:gd name="T10" fmla="*/ 39 w 49"/>
                <a:gd name="T11" fmla="*/ 0 h 43"/>
              </a:gdLst>
              <a:ahLst/>
              <a:cxnLst>
                <a:cxn ang="0">
                  <a:pos x="T0" y="T1"/>
                </a:cxn>
                <a:cxn ang="0">
                  <a:pos x="T2" y="T3"/>
                </a:cxn>
                <a:cxn ang="0">
                  <a:pos x="T4" y="T5"/>
                </a:cxn>
                <a:cxn ang="0">
                  <a:pos x="T6" y="T7"/>
                </a:cxn>
                <a:cxn ang="0">
                  <a:pos x="T8" y="T9"/>
                </a:cxn>
                <a:cxn ang="0">
                  <a:pos x="T10" y="T11"/>
                </a:cxn>
              </a:cxnLst>
              <a:rect l="0" t="0" r="r" b="b"/>
              <a:pathLst>
                <a:path w="49" h="43">
                  <a:moveTo>
                    <a:pt x="39" y="0"/>
                  </a:moveTo>
                  <a:cubicBezTo>
                    <a:pt x="14" y="8"/>
                    <a:pt x="14" y="8"/>
                    <a:pt x="14" y="8"/>
                  </a:cubicBezTo>
                  <a:cubicBezTo>
                    <a:pt x="5" y="10"/>
                    <a:pt x="0" y="20"/>
                    <a:pt x="2" y="29"/>
                  </a:cubicBezTo>
                  <a:cubicBezTo>
                    <a:pt x="5" y="38"/>
                    <a:pt x="14" y="43"/>
                    <a:pt x="23" y="40"/>
                  </a:cubicBezTo>
                  <a:cubicBezTo>
                    <a:pt x="49" y="33"/>
                    <a:pt x="49" y="33"/>
                    <a:pt x="49" y="33"/>
                  </a:cubicBezTo>
                  <a:lnTo>
                    <a:pt x="39" y="0"/>
                  </a:lnTo>
                  <a:close/>
                </a:path>
              </a:pathLst>
            </a:custGeom>
            <a:solidFill>
              <a:srgbClr val="9898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5"/>
            <p:cNvSpPr/>
            <p:nvPr/>
          </p:nvSpPr>
          <p:spPr bwMode="auto">
            <a:xfrm>
              <a:off x="3915133" y="4715257"/>
              <a:ext cx="184150" cy="161925"/>
            </a:xfrm>
            <a:custGeom>
              <a:avLst/>
              <a:gdLst>
                <a:gd name="T0" fmla="*/ 39 w 49"/>
                <a:gd name="T1" fmla="*/ 0 h 43"/>
                <a:gd name="T2" fmla="*/ 14 w 49"/>
                <a:gd name="T3" fmla="*/ 8 h 43"/>
                <a:gd name="T4" fmla="*/ 3 w 49"/>
                <a:gd name="T5" fmla="*/ 29 h 43"/>
                <a:gd name="T6" fmla="*/ 24 w 49"/>
                <a:gd name="T7" fmla="*/ 40 h 43"/>
                <a:gd name="T8" fmla="*/ 49 w 49"/>
                <a:gd name="T9" fmla="*/ 33 h 43"/>
                <a:gd name="T10" fmla="*/ 39 w 49"/>
                <a:gd name="T11" fmla="*/ 0 h 43"/>
              </a:gdLst>
              <a:ahLst/>
              <a:cxnLst>
                <a:cxn ang="0">
                  <a:pos x="T0" y="T1"/>
                </a:cxn>
                <a:cxn ang="0">
                  <a:pos x="T2" y="T3"/>
                </a:cxn>
                <a:cxn ang="0">
                  <a:pos x="T4" y="T5"/>
                </a:cxn>
                <a:cxn ang="0">
                  <a:pos x="T6" y="T7"/>
                </a:cxn>
                <a:cxn ang="0">
                  <a:pos x="T8" y="T9"/>
                </a:cxn>
                <a:cxn ang="0">
                  <a:pos x="T10" y="T11"/>
                </a:cxn>
              </a:cxnLst>
              <a:rect l="0" t="0" r="r" b="b"/>
              <a:pathLst>
                <a:path w="49" h="43">
                  <a:moveTo>
                    <a:pt x="39" y="0"/>
                  </a:moveTo>
                  <a:cubicBezTo>
                    <a:pt x="14" y="8"/>
                    <a:pt x="14" y="8"/>
                    <a:pt x="14" y="8"/>
                  </a:cubicBezTo>
                  <a:cubicBezTo>
                    <a:pt x="5" y="10"/>
                    <a:pt x="0" y="20"/>
                    <a:pt x="3" y="29"/>
                  </a:cubicBezTo>
                  <a:cubicBezTo>
                    <a:pt x="5" y="38"/>
                    <a:pt x="15" y="43"/>
                    <a:pt x="24" y="40"/>
                  </a:cubicBezTo>
                  <a:cubicBezTo>
                    <a:pt x="49" y="33"/>
                    <a:pt x="49" y="33"/>
                    <a:pt x="49" y="33"/>
                  </a:cubicBezTo>
                  <a:lnTo>
                    <a:pt x="39" y="0"/>
                  </a:lnTo>
                  <a:close/>
                </a:path>
              </a:pathLst>
            </a:custGeom>
            <a:solidFill>
              <a:srgbClr val="9898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46"/>
            <p:cNvSpPr/>
            <p:nvPr/>
          </p:nvSpPr>
          <p:spPr bwMode="auto">
            <a:xfrm>
              <a:off x="3516671" y="4088195"/>
              <a:ext cx="357188" cy="255588"/>
            </a:xfrm>
            <a:custGeom>
              <a:avLst/>
              <a:gdLst>
                <a:gd name="T0" fmla="*/ 93 w 95"/>
                <a:gd name="T1" fmla="*/ 18 h 68"/>
                <a:gd name="T2" fmla="*/ 78 w 95"/>
                <a:gd name="T3" fmla="*/ 42 h 68"/>
                <a:gd name="T4" fmla="*/ 16 w 95"/>
                <a:gd name="T5" fmla="*/ 65 h 68"/>
                <a:gd name="T6" fmla="*/ 4 w 95"/>
                <a:gd name="T7" fmla="*/ 48 h 68"/>
                <a:gd name="T8" fmla="*/ 3 w 95"/>
                <a:gd name="T9" fmla="*/ 44 h 68"/>
                <a:gd name="T10" fmla="*/ 13 w 95"/>
                <a:gd name="T11" fmla="*/ 22 h 68"/>
                <a:gd name="T12" fmla="*/ 68 w 95"/>
                <a:gd name="T13" fmla="*/ 3 h 68"/>
                <a:gd name="T14" fmla="*/ 93 w 95"/>
                <a:gd name="T15" fmla="*/ 1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68">
                  <a:moveTo>
                    <a:pt x="93" y="18"/>
                  </a:moveTo>
                  <a:cubicBezTo>
                    <a:pt x="95" y="28"/>
                    <a:pt x="89" y="39"/>
                    <a:pt x="78" y="42"/>
                  </a:cubicBezTo>
                  <a:cubicBezTo>
                    <a:pt x="16" y="65"/>
                    <a:pt x="16" y="65"/>
                    <a:pt x="16" y="65"/>
                  </a:cubicBezTo>
                  <a:cubicBezTo>
                    <a:pt x="6" y="68"/>
                    <a:pt x="7" y="59"/>
                    <a:pt x="4" y="48"/>
                  </a:cubicBezTo>
                  <a:cubicBezTo>
                    <a:pt x="3" y="44"/>
                    <a:pt x="3" y="44"/>
                    <a:pt x="3" y="44"/>
                  </a:cubicBezTo>
                  <a:cubicBezTo>
                    <a:pt x="0" y="33"/>
                    <a:pt x="5" y="27"/>
                    <a:pt x="13" y="22"/>
                  </a:cubicBezTo>
                  <a:cubicBezTo>
                    <a:pt x="68" y="3"/>
                    <a:pt x="68" y="3"/>
                    <a:pt x="68" y="3"/>
                  </a:cubicBezTo>
                  <a:cubicBezTo>
                    <a:pt x="79" y="0"/>
                    <a:pt x="90" y="7"/>
                    <a:pt x="93" y="18"/>
                  </a:cubicBezTo>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47"/>
            <p:cNvSpPr/>
            <p:nvPr/>
          </p:nvSpPr>
          <p:spPr bwMode="auto">
            <a:xfrm>
              <a:off x="3797658" y="4373945"/>
              <a:ext cx="373063" cy="225425"/>
            </a:xfrm>
            <a:custGeom>
              <a:avLst/>
              <a:gdLst>
                <a:gd name="T0" fmla="*/ 96 w 99"/>
                <a:gd name="T1" fmla="*/ 22 h 60"/>
                <a:gd name="T2" fmla="*/ 77 w 99"/>
                <a:gd name="T3" fmla="*/ 50 h 60"/>
                <a:gd name="T4" fmla="*/ 30 w 99"/>
                <a:gd name="T5" fmla="*/ 58 h 60"/>
                <a:gd name="T6" fmla="*/ 2 w 99"/>
                <a:gd name="T7" fmla="*/ 39 h 60"/>
                <a:gd name="T8" fmla="*/ 22 w 99"/>
                <a:gd name="T9" fmla="*/ 10 h 60"/>
                <a:gd name="T10" fmla="*/ 68 w 99"/>
                <a:gd name="T11" fmla="*/ 2 h 60"/>
                <a:gd name="T12" fmla="*/ 96 w 99"/>
                <a:gd name="T13" fmla="*/ 22 h 60"/>
              </a:gdLst>
              <a:ahLst/>
              <a:cxnLst>
                <a:cxn ang="0">
                  <a:pos x="T0" y="T1"/>
                </a:cxn>
                <a:cxn ang="0">
                  <a:pos x="T2" y="T3"/>
                </a:cxn>
                <a:cxn ang="0">
                  <a:pos x="T4" y="T5"/>
                </a:cxn>
                <a:cxn ang="0">
                  <a:pos x="T6" y="T7"/>
                </a:cxn>
                <a:cxn ang="0">
                  <a:pos x="T8" y="T9"/>
                </a:cxn>
                <a:cxn ang="0">
                  <a:pos x="T10" y="T11"/>
                </a:cxn>
                <a:cxn ang="0">
                  <a:pos x="T12" y="T13"/>
                </a:cxn>
              </a:cxnLst>
              <a:rect l="0" t="0" r="r" b="b"/>
              <a:pathLst>
                <a:path w="99" h="60">
                  <a:moveTo>
                    <a:pt x="96" y="22"/>
                  </a:moveTo>
                  <a:cubicBezTo>
                    <a:pt x="99" y="35"/>
                    <a:pt x="90" y="47"/>
                    <a:pt x="77" y="50"/>
                  </a:cubicBezTo>
                  <a:cubicBezTo>
                    <a:pt x="30" y="58"/>
                    <a:pt x="30" y="58"/>
                    <a:pt x="30" y="58"/>
                  </a:cubicBezTo>
                  <a:cubicBezTo>
                    <a:pt x="17" y="60"/>
                    <a:pt x="4" y="52"/>
                    <a:pt x="2" y="39"/>
                  </a:cubicBezTo>
                  <a:cubicBezTo>
                    <a:pt x="0" y="25"/>
                    <a:pt x="8" y="13"/>
                    <a:pt x="22" y="10"/>
                  </a:cubicBezTo>
                  <a:cubicBezTo>
                    <a:pt x="68" y="2"/>
                    <a:pt x="68" y="2"/>
                    <a:pt x="68" y="2"/>
                  </a:cubicBezTo>
                  <a:cubicBezTo>
                    <a:pt x="81" y="0"/>
                    <a:pt x="94" y="8"/>
                    <a:pt x="96" y="22"/>
                  </a:cubicBezTo>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48"/>
            <p:cNvSpPr/>
            <p:nvPr/>
          </p:nvSpPr>
          <p:spPr bwMode="auto">
            <a:xfrm>
              <a:off x="3726221" y="4200907"/>
              <a:ext cx="373063" cy="228600"/>
            </a:xfrm>
            <a:custGeom>
              <a:avLst/>
              <a:gdLst>
                <a:gd name="T0" fmla="*/ 96 w 99"/>
                <a:gd name="T1" fmla="*/ 22 h 61"/>
                <a:gd name="T2" fmla="*/ 77 w 99"/>
                <a:gd name="T3" fmla="*/ 50 h 61"/>
                <a:gd name="T4" fmla="*/ 30 w 99"/>
                <a:gd name="T5" fmla="*/ 58 h 61"/>
                <a:gd name="T6" fmla="*/ 2 w 99"/>
                <a:gd name="T7" fmla="*/ 39 h 61"/>
                <a:gd name="T8" fmla="*/ 22 w 99"/>
                <a:gd name="T9" fmla="*/ 11 h 61"/>
                <a:gd name="T10" fmla="*/ 68 w 99"/>
                <a:gd name="T11" fmla="*/ 2 h 61"/>
                <a:gd name="T12" fmla="*/ 96 w 99"/>
                <a:gd name="T13" fmla="*/ 22 h 61"/>
              </a:gdLst>
              <a:ahLst/>
              <a:cxnLst>
                <a:cxn ang="0">
                  <a:pos x="T0" y="T1"/>
                </a:cxn>
                <a:cxn ang="0">
                  <a:pos x="T2" y="T3"/>
                </a:cxn>
                <a:cxn ang="0">
                  <a:pos x="T4" y="T5"/>
                </a:cxn>
                <a:cxn ang="0">
                  <a:pos x="T6" y="T7"/>
                </a:cxn>
                <a:cxn ang="0">
                  <a:pos x="T8" y="T9"/>
                </a:cxn>
                <a:cxn ang="0">
                  <a:pos x="T10" y="T11"/>
                </a:cxn>
                <a:cxn ang="0">
                  <a:pos x="T12" y="T13"/>
                </a:cxn>
              </a:cxnLst>
              <a:rect l="0" t="0" r="r" b="b"/>
              <a:pathLst>
                <a:path w="99" h="61">
                  <a:moveTo>
                    <a:pt x="96" y="22"/>
                  </a:moveTo>
                  <a:cubicBezTo>
                    <a:pt x="99" y="35"/>
                    <a:pt x="90" y="48"/>
                    <a:pt x="77" y="50"/>
                  </a:cubicBezTo>
                  <a:cubicBezTo>
                    <a:pt x="30" y="58"/>
                    <a:pt x="30" y="58"/>
                    <a:pt x="30" y="58"/>
                  </a:cubicBezTo>
                  <a:cubicBezTo>
                    <a:pt x="17" y="61"/>
                    <a:pt x="4" y="52"/>
                    <a:pt x="2" y="39"/>
                  </a:cubicBezTo>
                  <a:cubicBezTo>
                    <a:pt x="0" y="26"/>
                    <a:pt x="8" y="13"/>
                    <a:pt x="22" y="11"/>
                  </a:cubicBezTo>
                  <a:cubicBezTo>
                    <a:pt x="68" y="2"/>
                    <a:pt x="68" y="2"/>
                    <a:pt x="68" y="2"/>
                  </a:cubicBezTo>
                  <a:cubicBezTo>
                    <a:pt x="82" y="0"/>
                    <a:pt x="94" y="9"/>
                    <a:pt x="96" y="22"/>
                  </a:cubicBezTo>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49"/>
            <p:cNvSpPr/>
            <p:nvPr/>
          </p:nvSpPr>
          <p:spPr bwMode="auto">
            <a:xfrm>
              <a:off x="3846871" y="4558095"/>
              <a:ext cx="330200" cy="203200"/>
            </a:xfrm>
            <a:custGeom>
              <a:avLst/>
              <a:gdLst>
                <a:gd name="T0" fmla="*/ 86 w 88"/>
                <a:gd name="T1" fmla="*/ 20 h 54"/>
                <a:gd name="T2" fmla="*/ 69 w 88"/>
                <a:gd name="T3" fmla="*/ 44 h 54"/>
                <a:gd name="T4" fmla="*/ 27 w 88"/>
                <a:gd name="T5" fmla="*/ 52 h 54"/>
                <a:gd name="T6" fmla="*/ 2 w 88"/>
                <a:gd name="T7" fmla="*/ 35 h 54"/>
                <a:gd name="T8" fmla="*/ 20 w 88"/>
                <a:gd name="T9" fmla="*/ 10 h 54"/>
                <a:gd name="T10" fmla="*/ 61 w 88"/>
                <a:gd name="T11" fmla="*/ 2 h 54"/>
                <a:gd name="T12" fmla="*/ 86 w 88"/>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88" h="54">
                  <a:moveTo>
                    <a:pt x="86" y="20"/>
                  </a:moveTo>
                  <a:cubicBezTo>
                    <a:pt x="88" y="31"/>
                    <a:pt x="80" y="42"/>
                    <a:pt x="69" y="44"/>
                  </a:cubicBezTo>
                  <a:cubicBezTo>
                    <a:pt x="27" y="52"/>
                    <a:pt x="27" y="52"/>
                    <a:pt x="27" y="52"/>
                  </a:cubicBezTo>
                  <a:cubicBezTo>
                    <a:pt x="16" y="54"/>
                    <a:pt x="4" y="46"/>
                    <a:pt x="2" y="35"/>
                  </a:cubicBezTo>
                  <a:cubicBezTo>
                    <a:pt x="0" y="23"/>
                    <a:pt x="8" y="12"/>
                    <a:pt x="20" y="10"/>
                  </a:cubicBezTo>
                  <a:cubicBezTo>
                    <a:pt x="61" y="2"/>
                    <a:pt x="61" y="2"/>
                    <a:pt x="61" y="2"/>
                  </a:cubicBezTo>
                  <a:cubicBezTo>
                    <a:pt x="73" y="0"/>
                    <a:pt x="84" y="8"/>
                    <a:pt x="86" y="20"/>
                  </a:cubicBezTo>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0"/>
            <p:cNvSpPr/>
            <p:nvPr/>
          </p:nvSpPr>
          <p:spPr bwMode="auto">
            <a:xfrm>
              <a:off x="3869096" y="4734307"/>
              <a:ext cx="288925" cy="176213"/>
            </a:xfrm>
            <a:custGeom>
              <a:avLst/>
              <a:gdLst>
                <a:gd name="T0" fmla="*/ 75 w 77"/>
                <a:gd name="T1" fmla="*/ 17 h 47"/>
                <a:gd name="T2" fmla="*/ 60 w 77"/>
                <a:gd name="T3" fmla="*/ 39 h 47"/>
                <a:gd name="T4" fmla="*/ 23 w 77"/>
                <a:gd name="T5" fmla="*/ 45 h 47"/>
                <a:gd name="T6" fmla="*/ 1 w 77"/>
                <a:gd name="T7" fmla="*/ 30 h 47"/>
                <a:gd name="T8" fmla="*/ 17 w 77"/>
                <a:gd name="T9" fmla="*/ 8 h 47"/>
                <a:gd name="T10" fmla="*/ 53 w 77"/>
                <a:gd name="T11" fmla="*/ 1 h 47"/>
                <a:gd name="T12" fmla="*/ 75 w 77"/>
                <a:gd name="T13" fmla="*/ 17 h 47"/>
              </a:gdLst>
              <a:ahLst/>
              <a:cxnLst>
                <a:cxn ang="0">
                  <a:pos x="T0" y="T1"/>
                </a:cxn>
                <a:cxn ang="0">
                  <a:pos x="T2" y="T3"/>
                </a:cxn>
                <a:cxn ang="0">
                  <a:pos x="T4" y="T5"/>
                </a:cxn>
                <a:cxn ang="0">
                  <a:pos x="T6" y="T7"/>
                </a:cxn>
                <a:cxn ang="0">
                  <a:pos x="T8" y="T9"/>
                </a:cxn>
                <a:cxn ang="0">
                  <a:pos x="T10" y="T11"/>
                </a:cxn>
                <a:cxn ang="0">
                  <a:pos x="T12" y="T13"/>
                </a:cxn>
              </a:cxnLst>
              <a:rect l="0" t="0" r="r" b="b"/>
              <a:pathLst>
                <a:path w="77" h="47">
                  <a:moveTo>
                    <a:pt x="75" y="17"/>
                  </a:moveTo>
                  <a:cubicBezTo>
                    <a:pt x="77" y="27"/>
                    <a:pt x="70" y="37"/>
                    <a:pt x="60" y="39"/>
                  </a:cubicBezTo>
                  <a:cubicBezTo>
                    <a:pt x="23" y="45"/>
                    <a:pt x="23" y="45"/>
                    <a:pt x="23" y="45"/>
                  </a:cubicBezTo>
                  <a:cubicBezTo>
                    <a:pt x="13" y="47"/>
                    <a:pt x="3" y="40"/>
                    <a:pt x="1" y="30"/>
                  </a:cubicBezTo>
                  <a:cubicBezTo>
                    <a:pt x="0" y="20"/>
                    <a:pt x="6" y="10"/>
                    <a:pt x="17" y="8"/>
                  </a:cubicBezTo>
                  <a:cubicBezTo>
                    <a:pt x="53" y="1"/>
                    <a:pt x="53" y="1"/>
                    <a:pt x="53" y="1"/>
                  </a:cubicBezTo>
                  <a:cubicBezTo>
                    <a:pt x="63" y="0"/>
                    <a:pt x="73" y="6"/>
                    <a:pt x="75" y="17"/>
                  </a:cubicBezTo>
                </a:path>
              </a:pathLst>
            </a:custGeom>
            <a:solidFill>
              <a:srgbClr val="F4C9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1"/>
            <p:cNvSpPr/>
            <p:nvPr/>
          </p:nvSpPr>
          <p:spPr bwMode="auto">
            <a:xfrm>
              <a:off x="5048608" y="3223007"/>
              <a:ext cx="230188" cy="303213"/>
            </a:xfrm>
            <a:custGeom>
              <a:avLst/>
              <a:gdLst>
                <a:gd name="T0" fmla="*/ 52 w 61"/>
                <a:gd name="T1" fmla="*/ 0 h 81"/>
                <a:gd name="T2" fmla="*/ 0 w 61"/>
                <a:gd name="T3" fmla="*/ 16 h 81"/>
                <a:gd name="T4" fmla="*/ 0 w 61"/>
                <a:gd name="T5" fmla="*/ 16 h 81"/>
                <a:gd name="T6" fmla="*/ 0 w 61"/>
                <a:gd name="T7" fmla="*/ 16 h 81"/>
                <a:gd name="T8" fmla="*/ 19 w 61"/>
                <a:gd name="T9" fmla="*/ 81 h 81"/>
                <a:gd name="T10" fmla="*/ 52 w 61"/>
                <a:gd name="T11" fmla="*/ 0 h 81"/>
              </a:gdLst>
              <a:ahLst/>
              <a:cxnLst>
                <a:cxn ang="0">
                  <a:pos x="T0" y="T1"/>
                </a:cxn>
                <a:cxn ang="0">
                  <a:pos x="T2" y="T3"/>
                </a:cxn>
                <a:cxn ang="0">
                  <a:pos x="T4" y="T5"/>
                </a:cxn>
                <a:cxn ang="0">
                  <a:pos x="T6" y="T7"/>
                </a:cxn>
                <a:cxn ang="0">
                  <a:pos x="T8" y="T9"/>
                </a:cxn>
                <a:cxn ang="0">
                  <a:pos x="T10" y="T11"/>
                </a:cxn>
              </a:cxnLst>
              <a:rect l="0" t="0" r="r" b="b"/>
              <a:pathLst>
                <a:path w="61" h="81">
                  <a:moveTo>
                    <a:pt x="52" y="0"/>
                  </a:moveTo>
                  <a:cubicBezTo>
                    <a:pt x="0" y="16"/>
                    <a:pt x="0" y="16"/>
                    <a:pt x="0" y="16"/>
                  </a:cubicBezTo>
                  <a:cubicBezTo>
                    <a:pt x="0" y="16"/>
                    <a:pt x="0" y="16"/>
                    <a:pt x="0" y="16"/>
                  </a:cubicBezTo>
                  <a:cubicBezTo>
                    <a:pt x="0" y="16"/>
                    <a:pt x="0" y="16"/>
                    <a:pt x="0" y="16"/>
                  </a:cubicBezTo>
                  <a:cubicBezTo>
                    <a:pt x="19" y="81"/>
                    <a:pt x="19" y="81"/>
                    <a:pt x="19" y="81"/>
                  </a:cubicBezTo>
                  <a:cubicBezTo>
                    <a:pt x="47" y="65"/>
                    <a:pt x="61" y="32"/>
                    <a:pt x="52" y="0"/>
                  </a:cubicBezTo>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52"/>
            <p:cNvSpPr>
              <a:spLocks noChangeArrowheads="1"/>
            </p:cNvSpPr>
            <p:nvPr/>
          </p:nvSpPr>
          <p:spPr bwMode="auto">
            <a:xfrm>
              <a:off x="5048608" y="3281745"/>
              <a:ext cx="1588" cy="1588"/>
            </a:xfrm>
            <a:prstGeom prst="rect">
              <a:avLst/>
            </a:prstGeom>
            <a:solidFill>
              <a:srgbClr val="FAA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3"/>
            <p:cNvSpPr/>
            <p:nvPr/>
          </p:nvSpPr>
          <p:spPr bwMode="auto">
            <a:xfrm>
              <a:off x="5048608" y="328174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4"/>
            <p:cNvSpPr>
              <a:spLocks noEditPoints="1"/>
            </p:cNvSpPr>
            <p:nvPr/>
          </p:nvSpPr>
          <p:spPr bwMode="auto">
            <a:xfrm>
              <a:off x="5067658" y="3526220"/>
              <a:ext cx="52388" cy="34925"/>
            </a:xfrm>
            <a:custGeom>
              <a:avLst/>
              <a:gdLst>
                <a:gd name="T0" fmla="*/ 14 w 14"/>
                <a:gd name="T1" fmla="*/ 0 h 9"/>
                <a:gd name="T2" fmla="*/ 0 w 14"/>
                <a:gd name="T3" fmla="*/ 9 h 9"/>
                <a:gd name="T4" fmla="*/ 0 w 14"/>
                <a:gd name="T5" fmla="*/ 9 h 9"/>
                <a:gd name="T6" fmla="*/ 14 w 14"/>
                <a:gd name="T7" fmla="*/ 0 h 9"/>
                <a:gd name="T8" fmla="*/ 14 w 14"/>
                <a:gd name="T9" fmla="*/ 0 h 9"/>
                <a:gd name="T10" fmla="*/ 14 w 14"/>
                <a:gd name="T11" fmla="*/ 0 h 9"/>
                <a:gd name="T12" fmla="*/ 14 w 14"/>
                <a:gd name="T13" fmla="*/ 0 h 9"/>
                <a:gd name="T14" fmla="*/ 14 w 14"/>
                <a:gd name="T15" fmla="*/ 0 h 9"/>
                <a:gd name="T16" fmla="*/ 14 w 1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14" y="0"/>
                  </a:moveTo>
                  <a:cubicBezTo>
                    <a:pt x="0" y="9"/>
                    <a:pt x="0" y="9"/>
                    <a:pt x="0" y="9"/>
                  </a:cubicBezTo>
                  <a:cubicBezTo>
                    <a:pt x="0" y="9"/>
                    <a:pt x="0" y="9"/>
                    <a:pt x="0" y="9"/>
                  </a:cubicBezTo>
                  <a:cubicBezTo>
                    <a:pt x="14" y="0"/>
                    <a:pt x="14" y="0"/>
                    <a:pt x="14" y="0"/>
                  </a:cubicBezTo>
                  <a:cubicBezTo>
                    <a:pt x="14" y="0"/>
                    <a:pt x="14" y="0"/>
                    <a:pt x="14" y="0"/>
                  </a:cubicBezTo>
                  <a:moveTo>
                    <a:pt x="14" y="0"/>
                  </a:moveTo>
                  <a:cubicBezTo>
                    <a:pt x="14" y="0"/>
                    <a:pt x="14" y="0"/>
                    <a:pt x="14" y="0"/>
                  </a:cubicBezTo>
                  <a:cubicBezTo>
                    <a:pt x="14" y="0"/>
                    <a:pt x="14" y="0"/>
                    <a:pt x="14" y="0"/>
                  </a:cubicBezTo>
                  <a:cubicBezTo>
                    <a:pt x="14" y="0"/>
                    <a:pt x="14" y="0"/>
                    <a:pt x="14" y="0"/>
                  </a:cubicBezTo>
                </a:path>
              </a:pathLst>
            </a:custGeom>
            <a:solidFill>
              <a:srgbClr val="EE8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5"/>
            <p:cNvSpPr/>
            <p:nvPr/>
          </p:nvSpPr>
          <p:spPr bwMode="auto">
            <a:xfrm>
              <a:off x="5048608" y="3281745"/>
              <a:ext cx="71438" cy="244475"/>
            </a:xfrm>
            <a:custGeom>
              <a:avLst/>
              <a:gdLst>
                <a:gd name="T0" fmla="*/ 0 w 19"/>
                <a:gd name="T1" fmla="*/ 0 h 65"/>
                <a:gd name="T2" fmla="*/ 0 w 19"/>
                <a:gd name="T3" fmla="*/ 0 h 65"/>
                <a:gd name="T4" fmla="*/ 19 w 19"/>
                <a:gd name="T5" fmla="*/ 65 h 65"/>
                <a:gd name="T6" fmla="*/ 19 w 19"/>
                <a:gd name="T7" fmla="*/ 65 h 65"/>
                <a:gd name="T8" fmla="*/ 19 w 19"/>
                <a:gd name="T9" fmla="*/ 65 h 65"/>
                <a:gd name="T10" fmla="*/ 0 w 19"/>
                <a:gd name="T11" fmla="*/ 0 h 65"/>
              </a:gdLst>
              <a:ahLst/>
              <a:cxnLst>
                <a:cxn ang="0">
                  <a:pos x="T0" y="T1"/>
                </a:cxn>
                <a:cxn ang="0">
                  <a:pos x="T2" y="T3"/>
                </a:cxn>
                <a:cxn ang="0">
                  <a:pos x="T4" y="T5"/>
                </a:cxn>
                <a:cxn ang="0">
                  <a:pos x="T6" y="T7"/>
                </a:cxn>
                <a:cxn ang="0">
                  <a:pos x="T8" y="T9"/>
                </a:cxn>
                <a:cxn ang="0">
                  <a:pos x="T10" y="T11"/>
                </a:cxn>
              </a:cxnLst>
              <a:rect l="0" t="0" r="r" b="b"/>
              <a:pathLst>
                <a:path w="19" h="65">
                  <a:moveTo>
                    <a:pt x="0" y="0"/>
                  </a:moveTo>
                  <a:cubicBezTo>
                    <a:pt x="0" y="0"/>
                    <a:pt x="0" y="0"/>
                    <a:pt x="0" y="0"/>
                  </a:cubicBezTo>
                  <a:cubicBezTo>
                    <a:pt x="19" y="65"/>
                    <a:pt x="19" y="65"/>
                    <a:pt x="19" y="65"/>
                  </a:cubicBezTo>
                  <a:cubicBezTo>
                    <a:pt x="19" y="65"/>
                    <a:pt x="19" y="65"/>
                    <a:pt x="19" y="65"/>
                  </a:cubicBezTo>
                  <a:cubicBezTo>
                    <a:pt x="19" y="65"/>
                    <a:pt x="19" y="65"/>
                    <a:pt x="19" y="65"/>
                  </a:cubicBezTo>
                  <a:cubicBezTo>
                    <a:pt x="0" y="0"/>
                    <a:pt x="0" y="0"/>
                    <a:pt x="0" y="0"/>
                  </a:cubicBezTo>
                </a:path>
              </a:pathLst>
            </a:custGeom>
            <a:solidFill>
              <a:srgbClr val="ED7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6"/>
            <p:cNvSpPr/>
            <p:nvPr/>
          </p:nvSpPr>
          <p:spPr bwMode="auto">
            <a:xfrm>
              <a:off x="4993046" y="3281745"/>
              <a:ext cx="127000" cy="279400"/>
            </a:xfrm>
            <a:custGeom>
              <a:avLst/>
              <a:gdLst>
                <a:gd name="T0" fmla="*/ 35 w 80"/>
                <a:gd name="T1" fmla="*/ 0 h 176"/>
                <a:gd name="T2" fmla="*/ 35 w 80"/>
                <a:gd name="T3" fmla="*/ 0 h 176"/>
                <a:gd name="T4" fmla="*/ 0 w 80"/>
                <a:gd name="T5" fmla="*/ 10 h 176"/>
                <a:gd name="T6" fmla="*/ 19 w 80"/>
                <a:gd name="T7" fmla="*/ 74 h 176"/>
                <a:gd name="T8" fmla="*/ 47 w 80"/>
                <a:gd name="T9" fmla="*/ 176 h 176"/>
                <a:gd name="T10" fmla="*/ 80 w 80"/>
                <a:gd name="T11" fmla="*/ 154 h 176"/>
                <a:gd name="T12" fmla="*/ 80 w 80"/>
                <a:gd name="T13" fmla="*/ 154 h 176"/>
                <a:gd name="T14" fmla="*/ 80 w 80"/>
                <a:gd name="T15" fmla="*/ 154 h 176"/>
                <a:gd name="T16" fmla="*/ 35 w 80"/>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6">
                  <a:moveTo>
                    <a:pt x="35" y="0"/>
                  </a:moveTo>
                  <a:lnTo>
                    <a:pt x="35" y="0"/>
                  </a:lnTo>
                  <a:lnTo>
                    <a:pt x="0" y="10"/>
                  </a:lnTo>
                  <a:lnTo>
                    <a:pt x="19" y="74"/>
                  </a:lnTo>
                  <a:lnTo>
                    <a:pt x="47" y="176"/>
                  </a:lnTo>
                  <a:lnTo>
                    <a:pt x="80" y="154"/>
                  </a:lnTo>
                  <a:lnTo>
                    <a:pt x="80" y="154"/>
                  </a:lnTo>
                  <a:lnTo>
                    <a:pt x="80" y="154"/>
                  </a:lnTo>
                  <a:lnTo>
                    <a:pt x="35" y="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7"/>
            <p:cNvSpPr/>
            <p:nvPr/>
          </p:nvSpPr>
          <p:spPr bwMode="auto">
            <a:xfrm>
              <a:off x="4993046" y="3281745"/>
              <a:ext cx="127000" cy="279400"/>
            </a:xfrm>
            <a:custGeom>
              <a:avLst/>
              <a:gdLst>
                <a:gd name="T0" fmla="*/ 35 w 80"/>
                <a:gd name="T1" fmla="*/ 0 h 176"/>
                <a:gd name="T2" fmla="*/ 35 w 80"/>
                <a:gd name="T3" fmla="*/ 0 h 176"/>
                <a:gd name="T4" fmla="*/ 0 w 80"/>
                <a:gd name="T5" fmla="*/ 10 h 176"/>
                <a:gd name="T6" fmla="*/ 19 w 80"/>
                <a:gd name="T7" fmla="*/ 74 h 176"/>
                <a:gd name="T8" fmla="*/ 47 w 80"/>
                <a:gd name="T9" fmla="*/ 176 h 176"/>
                <a:gd name="T10" fmla="*/ 80 w 80"/>
                <a:gd name="T11" fmla="*/ 154 h 176"/>
                <a:gd name="T12" fmla="*/ 80 w 80"/>
                <a:gd name="T13" fmla="*/ 154 h 176"/>
                <a:gd name="T14" fmla="*/ 80 w 80"/>
                <a:gd name="T15" fmla="*/ 154 h 176"/>
                <a:gd name="T16" fmla="*/ 35 w 80"/>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6">
                  <a:moveTo>
                    <a:pt x="35" y="0"/>
                  </a:moveTo>
                  <a:lnTo>
                    <a:pt x="35" y="0"/>
                  </a:lnTo>
                  <a:lnTo>
                    <a:pt x="0" y="10"/>
                  </a:lnTo>
                  <a:lnTo>
                    <a:pt x="19" y="74"/>
                  </a:lnTo>
                  <a:lnTo>
                    <a:pt x="47" y="176"/>
                  </a:lnTo>
                  <a:lnTo>
                    <a:pt x="80" y="154"/>
                  </a:lnTo>
                  <a:lnTo>
                    <a:pt x="80" y="154"/>
                  </a:lnTo>
                  <a:lnTo>
                    <a:pt x="80" y="154"/>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8"/>
            <p:cNvSpPr/>
            <p:nvPr/>
          </p:nvSpPr>
          <p:spPr bwMode="auto">
            <a:xfrm>
              <a:off x="4993046" y="3297620"/>
              <a:ext cx="30163" cy="101600"/>
            </a:xfrm>
            <a:custGeom>
              <a:avLst/>
              <a:gdLst>
                <a:gd name="T0" fmla="*/ 0 w 19"/>
                <a:gd name="T1" fmla="*/ 0 h 64"/>
                <a:gd name="T2" fmla="*/ 0 w 19"/>
                <a:gd name="T3" fmla="*/ 0 h 64"/>
                <a:gd name="T4" fmla="*/ 19 w 19"/>
                <a:gd name="T5" fmla="*/ 64 h 64"/>
                <a:gd name="T6" fmla="*/ 0 w 19"/>
                <a:gd name="T7" fmla="*/ 0 h 64"/>
              </a:gdLst>
              <a:ahLst/>
              <a:cxnLst>
                <a:cxn ang="0">
                  <a:pos x="T0" y="T1"/>
                </a:cxn>
                <a:cxn ang="0">
                  <a:pos x="T2" y="T3"/>
                </a:cxn>
                <a:cxn ang="0">
                  <a:pos x="T4" y="T5"/>
                </a:cxn>
                <a:cxn ang="0">
                  <a:pos x="T6" y="T7"/>
                </a:cxn>
              </a:cxnLst>
              <a:rect l="0" t="0" r="r" b="b"/>
              <a:pathLst>
                <a:path w="19" h="64">
                  <a:moveTo>
                    <a:pt x="0" y="0"/>
                  </a:moveTo>
                  <a:lnTo>
                    <a:pt x="0" y="0"/>
                  </a:lnTo>
                  <a:lnTo>
                    <a:pt x="19" y="64"/>
                  </a:lnTo>
                  <a:lnTo>
                    <a:pt x="0" y="0"/>
                  </a:lnTo>
                  <a:close/>
                </a:path>
              </a:pathLst>
            </a:custGeom>
            <a:solidFill>
              <a:srgbClr val="ED7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9"/>
            <p:cNvSpPr/>
            <p:nvPr/>
          </p:nvSpPr>
          <p:spPr bwMode="auto">
            <a:xfrm>
              <a:off x="4993046" y="3297620"/>
              <a:ext cx="30163" cy="101600"/>
            </a:xfrm>
            <a:custGeom>
              <a:avLst/>
              <a:gdLst>
                <a:gd name="T0" fmla="*/ 0 w 19"/>
                <a:gd name="T1" fmla="*/ 0 h 64"/>
                <a:gd name="T2" fmla="*/ 0 w 19"/>
                <a:gd name="T3" fmla="*/ 0 h 64"/>
                <a:gd name="T4" fmla="*/ 19 w 19"/>
                <a:gd name="T5" fmla="*/ 64 h 64"/>
                <a:gd name="T6" fmla="*/ 0 w 19"/>
                <a:gd name="T7" fmla="*/ 0 h 64"/>
              </a:gdLst>
              <a:ahLst/>
              <a:cxnLst>
                <a:cxn ang="0">
                  <a:pos x="T0" y="T1"/>
                </a:cxn>
                <a:cxn ang="0">
                  <a:pos x="T2" y="T3"/>
                </a:cxn>
                <a:cxn ang="0">
                  <a:pos x="T4" y="T5"/>
                </a:cxn>
                <a:cxn ang="0">
                  <a:pos x="T6" y="T7"/>
                </a:cxn>
              </a:cxnLst>
              <a:rect l="0" t="0" r="r" b="b"/>
              <a:pathLst>
                <a:path w="19" h="64">
                  <a:moveTo>
                    <a:pt x="0" y="0"/>
                  </a:moveTo>
                  <a:lnTo>
                    <a:pt x="0" y="0"/>
                  </a:lnTo>
                  <a:lnTo>
                    <a:pt x="19" y="6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60"/>
            <p:cNvSpPr>
              <a:spLocks noEditPoints="1"/>
            </p:cNvSpPr>
            <p:nvPr/>
          </p:nvSpPr>
          <p:spPr bwMode="auto">
            <a:xfrm>
              <a:off x="3354746" y="4027870"/>
              <a:ext cx="82550" cy="6350"/>
            </a:xfrm>
            <a:custGeom>
              <a:avLst/>
              <a:gdLst>
                <a:gd name="T0" fmla="*/ 0 w 22"/>
                <a:gd name="T1" fmla="*/ 2 h 2"/>
                <a:gd name="T2" fmla="*/ 0 w 22"/>
                <a:gd name="T3" fmla="*/ 2 h 2"/>
                <a:gd name="T4" fmla="*/ 0 w 22"/>
                <a:gd name="T5" fmla="*/ 2 h 2"/>
                <a:gd name="T6" fmla="*/ 22 w 22"/>
                <a:gd name="T7" fmla="*/ 0 h 2"/>
                <a:gd name="T8" fmla="*/ 22 w 22"/>
                <a:gd name="T9" fmla="*/ 0 h 2"/>
                <a:gd name="T10" fmla="*/ 2 w 22"/>
                <a:gd name="T11" fmla="*/ 2 h 2"/>
                <a:gd name="T12" fmla="*/ 0 w 22"/>
                <a:gd name="T13" fmla="*/ 2 h 2"/>
                <a:gd name="T14" fmla="*/ 2 w 22"/>
                <a:gd name="T15" fmla="*/ 2 h 2"/>
                <a:gd name="T16" fmla="*/ 22 w 22"/>
                <a:gd name="T17" fmla="*/ 0 h 2"/>
                <a:gd name="T18" fmla="*/ 22 w 22"/>
                <a:gd name="T19" fmla="*/ 0 h 2"/>
                <a:gd name="T20" fmla="*/ 22 w 2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
                  <a:moveTo>
                    <a:pt x="0" y="2"/>
                  </a:moveTo>
                  <a:cubicBezTo>
                    <a:pt x="0" y="2"/>
                    <a:pt x="0" y="2"/>
                    <a:pt x="0" y="2"/>
                  </a:cubicBezTo>
                  <a:cubicBezTo>
                    <a:pt x="0" y="2"/>
                    <a:pt x="0" y="2"/>
                    <a:pt x="0" y="2"/>
                  </a:cubicBezTo>
                  <a:moveTo>
                    <a:pt x="22" y="0"/>
                  </a:moveTo>
                  <a:cubicBezTo>
                    <a:pt x="22" y="0"/>
                    <a:pt x="22" y="0"/>
                    <a:pt x="22" y="0"/>
                  </a:cubicBezTo>
                  <a:cubicBezTo>
                    <a:pt x="15" y="1"/>
                    <a:pt x="8" y="2"/>
                    <a:pt x="2" y="2"/>
                  </a:cubicBezTo>
                  <a:cubicBezTo>
                    <a:pt x="1" y="2"/>
                    <a:pt x="1" y="2"/>
                    <a:pt x="0" y="2"/>
                  </a:cubicBezTo>
                  <a:cubicBezTo>
                    <a:pt x="1" y="2"/>
                    <a:pt x="1" y="2"/>
                    <a:pt x="2" y="2"/>
                  </a:cubicBezTo>
                  <a:cubicBezTo>
                    <a:pt x="8" y="2"/>
                    <a:pt x="15" y="1"/>
                    <a:pt x="22" y="0"/>
                  </a:cubicBezTo>
                  <a:cubicBezTo>
                    <a:pt x="22" y="0"/>
                    <a:pt x="22" y="0"/>
                    <a:pt x="22" y="0"/>
                  </a:cubicBezTo>
                  <a:cubicBezTo>
                    <a:pt x="22" y="0"/>
                    <a:pt x="22" y="0"/>
                    <a:pt x="22" y="0"/>
                  </a:cubicBezTo>
                </a:path>
              </a:pathLst>
            </a:custGeom>
            <a:solidFill>
              <a:srgbClr val="EE8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61"/>
            <p:cNvSpPr/>
            <p:nvPr/>
          </p:nvSpPr>
          <p:spPr bwMode="auto">
            <a:xfrm>
              <a:off x="3110271" y="3775457"/>
              <a:ext cx="327025" cy="258763"/>
            </a:xfrm>
            <a:custGeom>
              <a:avLst/>
              <a:gdLst>
                <a:gd name="T0" fmla="*/ 67 w 87"/>
                <a:gd name="T1" fmla="*/ 0 h 69"/>
                <a:gd name="T2" fmla="*/ 0 w 87"/>
                <a:gd name="T3" fmla="*/ 20 h 69"/>
                <a:gd name="T4" fmla="*/ 65 w 87"/>
                <a:gd name="T5" fmla="*/ 69 h 69"/>
                <a:gd name="T6" fmla="*/ 65 w 87"/>
                <a:gd name="T7" fmla="*/ 69 h 69"/>
                <a:gd name="T8" fmla="*/ 65 w 87"/>
                <a:gd name="T9" fmla="*/ 69 h 69"/>
                <a:gd name="T10" fmla="*/ 67 w 87"/>
                <a:gd name="T11" fmla="*/ 69 h 69"/>
                <a:gd name="T12" fmla="*/ 87 w 87"/>
                <a:gd name="T13" fmla="*/ 67 h 69"/>
                <a:gd name="T14" fmla="*/ 87 w 87"/>
                <a:gd name="T15" fmla="*/ 67 h 69"/>
                <a:gd name="T16" fmla="*/ 86 w 87"/>
                <a:gd name="T17" fmla="*/ 65 h 69"/>
                <a:gd name="T18" fmla="*/ 86 w 87"/>
                <a:gd name="T19" fmla="*/ 65 h 69"/>
                <a:gd name="T20" fmla="*/ 86 w 87"/>
                <a:gd name="T21" fmla="*/ 65 h 69"/>
                <a:gd name="T22" fmla="*/ 84 w 87"/>
                <a:gd name="T23" fmla="*/ 57 h 69"/>
                <a:gd name="T24" fmla="*/ 84 w 87"/>
                <a:gd name="T25" fmla="*/ 57 h 69"/>
                <a:gd name="T26" fmla="*/ 83 w 87"/>
                <a:gd name="T27" fmla="*/ 55 h 69"/>
                <a:gd name="T28" fmla="*/ 82 w 87"/>
                <a:gd name="T29" fmla="*/ 50 h 69"/>
                <a:gd name="T30" fmla="*/ 69 w 87"/>
                <a:gd name="T31" fmla="*/ 8 h 69"/>
                <a:gd name="T32" fmla="*/ 69 w 87"/>
                <a:gd name="T33" fmla="*/ 8 h 69"/>
                <a:gd name="T34" fmla="*/ 69 w 87"/>
                <a:gd name="T35" fmla="*/ 8 h 69"/>
                <a:gd name="T36" fmla="*/ 67 w 87"/>
                <a:gd name="T37" fmla="*/ 1 h 69"/>
                <a:gd name="T38" fmla="*/ 67 w 87"/>
                <a:gd name="T39" fmla="*/ 1 h 69"/>
                <a:gd name="T40" fmla="*/ 67 w 87"/>
                <a:gd name="T41" fmla="*/ 0 h 69"/>
                <a:gd name="T42" fmla="*/ 67 w 87"/>
                <a:gd name="T43" fmla="*/ 0 h 69"/>
                <a:gd name="T44" fmla="*/ 67 w 87"/>
                <a:gd name="T4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69">
                  <a:moveTo>
                    <a:pt x="67" y="0"/>
                  </a:moveTo>
                  <a:cubicBezTo>
                    <a:pt x="0" y="20"/>
                    <a:pt x="0" y="20"/>
                    <a:pt x="0" y="20"/>
                  </a:cubicBezTo>
                  <a:cubicBezTo>
                    <a:pt x="9" y="49"/>
                    <a:pt x="36" y="69"/>
                    <a:pt x="65" y="69"/>
                  </a:cubicBezTo>
                  <a:cubicBezTo>
                    <a:pt x="65" y="69"/>
                    <a:pt x="65" y="69"/>
                    <a:pt x="65" y="69"/>
                  </a:cubicBezTo>
                  <a:cubicBezTo>
                    <a:pt x="65" y="69"/>
                    <a:pt x="65" y="69"/>
                    <a:pt x="65" y="69"/>
                  </a:cubicBezTo>
                  <a:cubicBezTo>
                    <a:pt x="66" y="69"/>
                    <a:pt x="66" y="69"/>
                    <a:pt x="67" y="69"/>
                  </a:cubicBezTo>
                  <a:cubicBezTo>
                    <a:pt x="73" y="69"/>
                    <a:pt x="80" y="68"/>
                    <a:pt x="87" y="67"/>
                  </a:cubicBezTo>
                  <a:cubicBezTo>
                    <a:pt x="87" y="67"/>
                    <a:pt x="87" y="67"/>
                    <a:pt x="87" y="67"/>
                  </a:cubicBezTo>
                  <a:cubicBezTo>
                    <a:pt x="86" y="66"/>
                    <a:pt x="86" y="66"/>
                    <a:pt x="86" y="65"/>
                  </a:cubicBezTo>
                  <a:cubicBezTo>
                    <a:pt x="86" y="65"/>
                    <a:pt x="86" y="65"/>
                    <a:pt x="86" y="65"/>
                  </a:cubicBezTo>
                  <a:cubicBezTo>
                    <a:pt x="86" y="65"/>
                    <a:pt x="86" y="65"/>
                    <a:pt x="86" y="65"/>
                  </a:cubicBezTo>
                  <a:cubicBezTo>
                    <a:pt x="84" y="57"/>
                    <a:pt x="84" y="57"/>
                    <a:pt x="84" y="57"/>
                  </a:cubicBezTo>
                  <a:cubicBezTo>
                    <a:pt x="84" y="57"/>
                    <a:pt x="84" y="57"/>
                    <a:pt x="84" y="57"/>
                  </a:cubicBezTo>
                  <a:cubicBezTo>
                    <a:pt x="83" y="55"/>
                    <a:pt x="83" y="55"/>
                    <a:pt x="83" y="55"/>
                  </a:cubicBezTo>
                  <a:cubicBezTo>
                    <a:pt x="82" y="50"/>
                    <a:pt x="82" y="50"/>
                    <a:pt x="82" y="50"/>
                  </a:cubicBezTo>
                  <a:cubicBezTo>
                    <a:pt x="69" y="8"/>
                    <a:pt x="69" y="8"/>
                    <a:pt x="69" y="8"/>
                  </a:cubicBezTo>
                  <a:cubicBezTo>
                    <a:pt x="69" y="8"/>
                    <a:pt x="69" y="8"/>
                    <a:pt x="69" y="8"/>
                  </a:cubicBezTo>
                  <a:cubicBezTo>
                    <a:pt x="69" y="8"/>
                    <a:pt x="69" y="8"/>
                    <a:pt x="69" y="8"/>
                  </a:cubicBezTo>
                  <a:cubicBezTo>
                    <a:pt x="67" y="1"/>
                    <a:pt x="67" y="1"/>
                    <a:pt x="67" y="1"/>
                  </a:cubicBezTo>
                  <a:cubicBezTo>
                    <a:pt x="67" y="1"/>
                    <a:pt x="67" y="1"/>
                    <a:pt x="67" y="1"/>
                  </a:cubicBezTo>
                  <a:cubicBezTo>
                    <a:pt x="67" y="0"/>
                    <a:pt x="67" y="0"/>
                    <a:pt x="67" y="0"/>
                  </a:cubicBezTo>
                  <a:cubicBezTo>
                    <a:pt x="67" y="0"/>
                    <a:pt x="67" y="0"/>
                    <a:pt x="67" y="0"/>
                  </a:cubicBezTo>
                  <a:cubicBezTo>
                    <a:pt x="67" y="0"/>
                    <a:pt x="67" y="0"/>
                    <a:pt x="67"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2"/>
            <p:cNvSpPr>
              <a:spLocks noEditPoints="1"/>
            </p:cNvSpPr>
            <p:nvPr/>
          </p:nvSpPr>
          <p:spPr bwMode="auto">
            <a:xfrm>
              <a:off x="3362683" y="3775457"/>
              <a:ext cx="74613" cy="252413"/>
            </a:xfrm>
            <a:custGeom>
              <a:avLst/>
              <a:gdLst>
                <a:gd name="T0" fmla="*/ 19 w 20"/>
                <a:gd name="T1" fmla="*/ 65 h 67"/>
                <a:gd name="T2" fmla="*/ 20 w 20"/>
                <a:gd name="T3" fmla="*/ 67 h 67"/>
                <a:gd name="T4" fmla="*/ 20 w 20"/>
                <a:gd name="T5" fmla="*/ 67 h 67"/>
                <a:gd name="T6" fmla="*/ 20 w 20"/>
                <a:gd name="T7" fmla="*/ 67 h 67"/>
                <a:gd name="T8" fmla="*/ 19 w 20"/>
                <a:gd name="T9" fmla="*/ 65 h 67"/>
                <a:gd name="T10" fmla="*/ 19 w 20"/>
                <a:gd name="T11" fmla="*/ 65 h 67"/>
                <a:gd name="T12" fmla="*/ 19 w 20"/>
                <a:gd name="T13" fmla="*/ 65 h 67"/>
                <a:gd name="T14" fmla="*/ 19 w 20"/>
                <a:gd name="T15" fmla="*/ 65 h 67"/>
                <a:gd name="T16" fmla="*/ 19 w 20"/>
                <a:gd name="T17" fmla="*/ 65 h 67"/>
                <a:gd name="T18" fmla="*/ 0 w 20"/>
                <a:gd name="T19" fmla="*/ 0 h 67"/>
                <a:gd name="T20" fmla="*/ 0 w 20"/>
                <a:gd name="T21" fmla="*/ 0 h 67"/>
                <a:gd name="T22" fmla="*/ 0 w 20"/>
                <a:gd name="T23" fmla="*/ 0 h 67"/>
                <a:gd name="T24" fmla="*/ 0 w 20"/>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7">
                  <a:moveTo>
                    <a:pt x="19" y="65"/>
                  </a:moveTo>
                  <a:cubicBezTo>
                    <a:pt x="19" y="66"/>
                    <a:pt x="19" y="66"/>
                    <a:pt x="20" y="67"/>
                  </a:cubicBezTo>
                  <a:cubicBezTo>
                    <a:pt x="20" y="67"/>
                    <a:pt x="20" y="67"/>
                    <a:pt x="20" y="67"/>
                  </a:cubicBezTo>
                  <a:cubicBezTo>
                    <a:pt x="20" y="67"/>
                    <a:pt x="20" y="67"/>
                    <a:pt x="20" y="67"/>
                  </a:cubicBezTo>
                  <a:cubicBezTo>
                    <a:pt x="19" y="66"/>
                    <a:pt x="19" y="66"/>
                    <a:pt x="19" y="65"/>
                  </a:cubicBezTo>
                  <a:moveTo>
                    <a:pt x="19" y="65"/>
                  </a:moveTo>
                  <a:cubicBezTo>
                    <a:pt x="19" y="65"/>
                    <a:pt x="19" y="65"/>
                    <a:pt x="19" y="65"/>
                  </a:cubicBezTo>
                  <a:cubicBezTo>
                    <a:pt x="19" y="65"/>
                    <a:pt x="19" y="65"/>
                    <a:pt x="19" y="65"/>
                  </a:cubicBezTo>
                  <a:cubicBezTo>
                    <a:pt x="19" y="65"/>
                    <a:pt x="19" y="65"/>
                    <a:pt x="19" y="65"/>
                  </a:cubicBezTo>
                  <a:moveTo>
                    <a:pt x="0" y="0"/>
                  </a:moveTo>
                  <a:cubicBezTo>
                    <a:pt x="0" y="0"/>
                    <a:pt x="0" y="0"/>
                    <a:pt x="0" y="0"/>
                  </a:cubicBezTo>
                  <a:cubicBezTo>
                    <a:pt x="0" y="0"/>
                    <a:pt x="0" y="0"/>
                    <a:pt x="0" y="0"/>
                  </a:cubicBezTo>
                  <a:cubicBezTo>
                    <a:pt x="0" y="0"/>
                    <a:pt x="0" y="0"/>
                    <a:pt x="0" y="0"/>
                  </a:cubicBezTo>
                </a:path>
              </a:pathLst>
            </a:custGeom>
            <a:solidFill>
              <a:srgbClr val="ED7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63"/>
            <p:cNvSpPr/>
            <p:nvPr/>
          </p:nvSpPr>
          <p:spPr bwMode="auto">
            <a:xfrm>
              <a:off x="3418246" y="3962782"/>
              <a:ext cx="4763" cy="19050"/>
            </a:xfrm>
            <a:custGeom>
              <a:avLst/>
              <a:gdLst>
                <a:gd name="T0" fmla="*/ 0 w 3"/>
                <a:gd name="T1" fmla="*/ 0 h 12"/>
                <a:gd name="T2" fmla="*/ 0 w 3"/>
                <a:gd name="T3" fmla="*/ 0 h 12"/>
                <a:gd name="T4" fmla="*/ 3 w 3"/>
                <a:gd name="T5" fmla="*/ 12 h 12"/>
                <a:gd name="T6" fmla="*/ 0 w 3"/>
                <a:gd name="T7" fmla="*/ 0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lnTo>
                    <a:pt x="0" y="0"/>
                  </a:lnTo>
                  <a:lnTo>
                    <a:pt x="3" y="12"/>
                  </a:lnTo>
                  <a:lnTo>
                    <a:pt x="0" y="0"/>
                  </a:lnTo>
                  <a:lnTo>
                    <a:pt x="0" y="0"/>
                  </a:lnTo>
                  <a:close/>
                </a:path>
              </a:pathLst>
            </a:custGeom>
            <a:solidFill>
              <a:srgbClr val="B5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64"/>
            <p:cNvSpPr/>
            <p:nvPr/>
          </p:nvSpPr>
          <p:spPr bwMode="auto">
            <a:xfrm>
              <a:off x="3418246" y="3962782"/>
              <a:ext cx="4763" cy="19050"/>
            </a:xfrm>
            <a:custGeom>
              <a:avLst/>
              <a:gdLst>
                <a:gd name="T0" fmla="*/ 0 w 3"/>
                <a:gd name="T1" fmla="*/ 0 h 12"/>
                <a:gd name="T2" fmla="*/ 0 w 3"/>
                <a:gd name="T3" fmla="*/ 0 h 12"/>
                <a:gd name="T4" fmla="*/ 3 w 3"/>
                <a:gd name="T5" fmla="*/ 12 h 12"/>
                <a:gd name="T6" fmla="*/ 0 w 3"/>
                <a:gd name="T7" fmla="*/ 0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lnTo>
                    <a:pt x="0" y="0"/>
                  </a:lnTo>
                  <a:lnTo>
                    <a:pt x="3" y="1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69"/>
            <p:cNvSpPr>
              <a:spLocks noEditPoints="1"/>
            </p:cNvSpPr>
            <p:nvPr/>
          </p:nvSpPr>
          <p:spPr bwMode="auto">
            <a:xfrm>
              <a:off x="5053371" y="3561145"/>
              <a:ext cx="153988" cy="563563"/>
            </a:xfrm>
            <a:custGeom>
              <a:avLst/>
              <a:gdLst>
                <a:gd name="T0" fmla="*/ 0 w 41"/>
                <a:gd name="T1" fmla="*/ 141 h 150"/>
                <a:gd name="T2" fmla="*/ 16 w 41"/>
                <a:gd name="T3" fmla="*/ 150 h 150"/>
                <a:gd name="T4" fmla="*/ 0 w 41"/>
                <a:gd name="T5" fmla="*/ 141 h 150"/>
                <a:gd name="T6" fmla="*/ 0 w 41"/>
                <a:gd name="T7" fmla="*/ 141 h 150"/>
                <a:gd name="T8" fmla="*/ 0 w 41"/>
                <a:gd name="T9" fmla="*/ 141 h 150"/>
                <a:gd name="T10" fmla="*/ 0 w 41"/>
                <a:gd name="T11" fmla="*/ 141 h 150"/>
                <a:gd name="T12" fmla="*/ 4 w 41"/>
                <a:gd name="T13" fmla="*/ 0 h 150"/>
                <a:gd name="T14" fmla="*/ 4 w 41"/>
                <a:gd name="T15" fmla="*/ 0 h 150"/>
                <a:gd name="T16" fmla="*/ 40 w 41"/>
                <a:gd name="T17" fmla="*/ 121 h 150"/>
                <a:gd name="T18" fmla="*/ 39 w 41"/>
                <a:gd name="T19" fmla="*/ 135 h 150"/>
                <a:gd name="T20" fmla="*/ 40 w 41"/>
                <a:gd name="T21" fmla="*/ 121 h 150"/>
                <a:gd name="T22" fmla="*/ 4 w 41"/>
                <a:gd name="T23" fmla="*/ 0 h 150"/>
                <a:gd name="T24" fmla="*/ 4 w 41"/>
                <a:gd name="T2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50">
                  <a:moveTo>
                    <a:pt x="0" y="141"/>
                  </a:moveTo>
                  <a:cubicBezTo>
                    <a:pt x="4" y="146"/>
                    <a:pt x="10" y="149"/>
                    <a:pt x="16" y="150"/>
                  </a:cubicBezTo>
                  <a:cubicBezTo>
                    <a:pt x="10" y="149"/>
                    <a:pt x="4" y="146"/>
                    <a:pt x="0" y="141"/>
                  </a:cubicBezTo>
                  <a:moveTo>
                    <a:pt x="0" y="141"/>
                  </a:moveTo>
                  <a:cubicBezTo>
                    <a:pt x="0" y="141"/>
                    <a:pt x="0" y="141"/>
                    <a:pt x="0" y="141"/>
                  </a:cubicBezTo>
                  <a:cubicBezTo>
                    <a:pt x="0" y="141"/>
                    <a:pt x="0" y="141"/>
                    <a:pt x="0" y="141"/>
                  </a:cubicBezTo>
                  <a:moveTo>
                    <a:pt x="4" y="0"/>
                  </a:moveTo>
                  <a:cubicBezTo>
                    <a:pt x="4" y="0"/>
                    <a:pt x="4" y="0"/>
                    <a:pt x="4" y="0"/>
                  </a:cubicBezTo>
                  <a:cubicBezTo>
                    <a:pt x="40" y="121"/>
                    <a:pt x="40" y="121"/>
                    <a:pt x="40" y="121"/>
                  </a:cubicBezTo>
                  <a:cubicBezTo>
                    <a:pt x="41" y="126"/>
                    <a:pt x="41" y="131"/>
                    <a:pt x="39" y="135"/>
                  </a:cubicBezTo>
                  <a:cubicBezTo>
                    <a:pt x="41" y="131"/>
                    <a:pt x="41" y="126"/>
                    <a:pt x="40" y="121"/>
                  </a:cubicBezTo>
                  <a:cubicBezTo>
                    <a:pt x="4" y="0"/>
                    <a:pt x="4" y="0"/>
                    <a:pt x="4" y="0"/>
                  </a:cubicBezTo>
                  <a:cubicBezTo>
                    <a:pt x="4" y="0"/>
                    <a:pt x="4" y="0"/>
                    <a:pt x="4" y="0"/>
                  </a:cubicBezTo>
                </a:path>
              </a:pathLst>
            </a:custGeom>
            <a:solidFill>
              <a:srgbClr val="F76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70"/>
            <p:cNvSpPr/>
            <p:nvPr/>
          </p:nvSpPr>
          <p:spPr bwMode="auto">
            <a:xfrm>
              <a:off x="5023208" y="3399220"/>
              <a:ext cx="44450" cy="161925"/>
            </a:xfrm>
            <a:custGeom>
              <a:avLst/>
              <a:gdLst>
                <a:gd name="T0" fmla="*/ 0 w 28"/>
                <a:gd name="T1" fmla="*/ 0 h 102"/>
                <a:gd name="T2" fmla="*/ 28 w 28"/>
                <a:gd name="T3" fmla="*/ 102 h 102"/>
                <a:gd name="T4" fmla="*/ 28 w 28"/>
                <a:gd name="T5" fmla="*/ 102 h 102"/>
                <a:gd name="T6" fmla="*/ 0 w 28"/>
                <a:gd name="T7" fmla="*/ 0 h 102"/>
              </a:gdLst>
              <a:ahLst/>
              <a:cxnLst>
                <a:cxn ang="0">
                  <a:pos x="T0" y="T1"/>
                </a:cxn>
                <a:cxn ang="0">
                  <a:pos x="T2" y="T3"/>
                </a:cxn>
                <a:cxn ang="0">
                  <a:pos x="T4" y="T5"/>
                </a:cxn>
                <a:cxn ang="0">
                  <a:pos x="T6" y="T7"/>
                </a:cxn>
              </a:cxnLst>
              <a:rect l="0" t="0" r="r" b="b"/>
              <a:pathLst>
                <a:path w="28" h="102">
                  <a:moveTo>
                    <a:pt x="0" y="0"/>
                  </a:moveTo>
                  <a:lnTo>
                    <a:pt x="28" y="102"/>
                  </a:lnTo>
                  <a:lnTo>
                    <a:pt x="28" y="102"/>
                  </a:lnTo>
                  <a:lnTo>
                    <a:pt x="0" y="0"/>
                  </a:lnTo>
                  <a:close/>
                </a:path>
              </a:pathLst>
            </a:custGeom>
            <a:solidFill>
              <a:srgbClr val="FAAF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71"/>
            <p:cNvSpPr/>
            <p:nvPr/>
          </p:nvSpPr>
          <p:spPr bwMode="auto">
            <a:xfrm>
              <a:off x="5023208" y="3399220"/>
              <a:ext cx="44450" cy="161925"/>
            </a:xfrm>
            <a:custGeom>
              <a:avLst/>
              <a:gdLst>
                <a:gd name="T0" fmla="*/ 0 w 28"/>
                <a:gd name="T1" fmla="*/ 0 h 102"/>
                <a:gd name="T2" fmla="*/ 28 w 28"/>
                <a:gd name="T3" fmla="*/ 102 h 102"/>
                <a:gd name="T4" fmla="*/ 28 w 28"/>
                <a:gd name="T5" fmla="*/ 102 h 102"/>
                <a:gd name="T6" fmla="*/ 0 w 28"/>
                <a:gd name="T7" fmla="*/ 0 h 102"/>
              </a:gdLst>
              <a:ahLst/>
              <a:cxnLst>
                <a:cxn ang="0">
                  <a:pos x="T0" y="T1"/>
                </a:cxn>
                <a:cxn ang="0">
                  <a:pos x="T2" y="T3"/>
                </a:cxn>
                <a:cxn ang="0">
                  <a:pos x="T4" y="T5"/>
                </a:cxn>
                <a:cxn ang="0">
                  <a:pos x="T6" y="T7"/>
                </a:cxn>
              </a:cxnLst>
              <a:rect l="0" t="0" r="r" b="b"/>
              <a:pathLst>
                <a:path w="28" h="102">
                  <a:moveTo>
                    <a:pt x="0" y="0"/>
                  </a:moveTo>
                  <a:lnTo>
                    <a:pt x="28" y="102"/>
                  </a:lnTo>
                  <a:lnTo>
                    <a:pt x="28" y="10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72"/>
            <p:cNvSpPr/>
            <p:nvPr/>
          </p:nvSpPr>
          <p:spPr bwMode="auto">
            <a:xfrm>
              <a:off x="4827946" y="3297620"/>
              <a:ext cx="379413" cy="827088"/>
            </a:xfrm>
            <a:custGeom>
              <a:avLst/>
              <a:gdLst>
                <a:gd name="T0" fmla="*/ 44 w 101"/>
                <a:gd name="T1" fmla="*/ 0 h 220"/>
                <a:gd name="T2" fmla="*/ 0 w 101"/>
                <a:gd name="T3" fmla="*/ 13 h 220"/>
                <a:gd name="T4" fmla="*/ 2 w 101"/>
                <a:gd name="T5" fmla="*/ 18 h 220"/>
                <a:gd name="T6" fmla="*/ 56 w 101"/>
                <a:gd name="T7" fmla="*/ 204 h 220"/>
                <a:gd name="T8" fmla="*/ 56 w 101"/>
                <a:gd name="T9" fmla="*/ 204 h 220"/>
                <a:gd name="T10" fmla="*/ 60 w 101"/>
                <a:gd name="T11" fmla="*/ 211 h 220"/>
                <a:gd name="T12" fmla="*/ 60 w 101"/>
                <a:gd name="T13" fmla="*/ 211 h 220"/>
                <a:gd name="T14" fmla="*/ 60 w 101"/>
                <a:gd name="T15" fmla="*/ 211 h 220"/>
                <a:gd name="T16" fmla="*/ 76 w 101"/>
                <a:gd name="T17" fmla="*/ 220 h 220"/>
                <a:gd name="T18" fmla="*/ 78 w 101"/>
                <a:gd name="T19" fmla="*/ 220 h 220"/>
                <a:gd name="T20" fmla="*/ 78 w 101"/>
                <a:gd name="T21" fmla="*/ 220 h 220"/>
                <a:gd name="T22" fmla="*/ 84 w 101"/>
                <a:gd name="T23" fmla="*/ 219 h 220"/>
                <a:gd name="T24" fmla="*/ 99 w 101"/>
                <a:gd name="T25" fmla="*/ 205 h 220"/>
                <a:gd name="T26" fmla="*/ 100 w 101"/>
                <a:gd name="T27" fmla="*/ 191 h 220"/>
                <a:gd name="T28" fmla="*/ 64 w 101"/>
                <a:gd name="T29" fmla="*/ 70 h 220"/>
                <a:gd name="T30" fmla="*/ 52 w 101"/>
                <a:gd name="T31" fmla="*/ 27 h 220"/>
                <a:gd name="T32" fmla="*/ 44 w 101"/>
                <a:gd name="T3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220">
                  <a:moveTo>
                    <a:pt x="44" y="0"/>
                  </a:moveTo>
                  <a:cubicBezTo>
                    <a:pt x="0" y="13"/>
                    <a:pt x="0" y="13"/>
                    <a:pt x="0" y="13"/>
                  </a:cubicBezTo>
                  <a:cubicBezTo>
                    <a:pt x="2" y="18"/>
                    <a:pt x="2" y="18"/>
                    <a:pt x="2" y="18"/>
                  </a:cubicBezTo>
                  <a:cubicBezTo>
                    <a:pt x="56" y="204"/>
                    <a:pt x="56" y="204"/>
                    <a:pt x="56" y="204"/>
                  </a:cubicBezTo>
                  <a:cubicBezTo>
                    <a:pt x="56" y="204"/>
                    <a:pt x="56" y="204"/>
                    <a:pt x="56" y="204"/>
                  </a:cubicBezTo>
                  <a:cubicBezTo>
                    <a:pt x="57" y="206"/>
                    <a:pt x="58" y="209"/>
                    <a:pt x="60" y="211"/>
                  </a:cubicBezTo>
                  <a:cubicBezTo>
                    <a:pt x="60" y="211"/>
                    <a:pt x="60" y="211"/>
                    <a:pt x="60" y="211"/>
                  </a:cubicBezTo>
                  <a:cubicBezTo>
                    <a:pt x="60" y="211"/>
                    <a:pt x="60" y="211"/>
                    <a:pt x="60" y="211"/>
                  </a:cubicBezTo>
                  <a:cubicBezTo>
                    <a:pt x="64" y="216"/>
                    <a:pt x="70" y="219"/>
                    <a:pt x="76" y="220"/>
                  </a:cubicBezTo>
                  <a:cubicBezTo>
                    <a:pt x="76" y="220"/>
                    <a:pt x="77" y="220"/>
                    <a:pt x="78" y="220"/>
                  </a:cubicBezTo>
                  <a:cubicBezTo>
                    <a:pt x="78" y="220"/>
                    <a:pt x="78" y="220"/>
                    <a:pt x="78" y="220"/>
                  </a:cubicBezTo>
                  <a:cubicBezTo>
                    <a:pt x="80" y="220"/>
                    <a:pt x="82" y="219"/>
                    <a:pt x="84" y="219"/>
                  </a:cubicBezTo>
                  <a:cubicBezTo>
                    <a:pt x="91" y="217"/>
                    <a:pt x="97" y="212"/>
                    <a:pt x="99" y="205"/>
                  </a:cubicBezTo>
                  <a:cubicBezTo>
                    <a:pt x="101" y="201"/>
                    <a:pt x="101" y="196"/>
                    <a:pt x="100" y="191"/>
                  </a:cubicBezTo>
                  <a:cubicBezTo>
                    <a:pt x="64" y="70"/>
                    <a:pt x="64" y="70"/>
                    <a:pt x="64" y="70"/>
                  </a:cubicBezTo>
                  <a:cubicBezTo>
                    <a:pt x="52" y="27"/>
                    <a:pt x="52" y="27"/>
                    <a:pt x="52" y="27"/>
                  </a:cubicBezTo>
                  <a:cubicBezTo>
                    <a:pt x="44" y="0"/>
                    <a:pt x="44" y="0"/>
                    <a:pt x="44" y="0"/>
                  </a:cubicBezTo>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73"/>
            <p:cNvSpPr/>
            <p:nvPr/>
          </p:nvSpPr>
          <p:spPr bwMode="auto">
            <a:xfrm>
              <a:off x="4834296" y="3365882"/>
              <a:ext cx="203200" cy="698500"/>
            </a:xfrm>
            <a:custGeom>
              <a:avLst/>
              <a:gdLst>
                <a:gd name="T0" fmla="*/ 0 w 54"/>
                <a:gd name="T1" fmla="*/ 0 h 186"/>
                <a:gd name="T2" fmla="*/ 23 w 54"/>
                <a:gd name="T3" fmla="*/ 78 h 186"/>
                <a:gd name="T4" fmla="*/ 42 w 54"/>
                <a:gd name="T5" fmla="*/ 142 h 186"/>
                <a:gd name="T6" fmla="*/ 54 w 54"/>
                <a:gd name="T7" fmla="*/ 186 h 186"/>
                <a:gd name="T8" fmla="*/ 54 w 54"/>
                <a:gd name="T9" fmla="*/ 186 h 186"/>
                <a:gd name="T10" fmla="*/ 54 w 54"/>
                <a:gd name="T11" fmla="*/ 186 h 186"/>
                <a:gd name="T12" fmla="*/ 0 w 54"/>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54" h="186">
                  <a:moveTo>
                    <a:pt x="0" y="0"/>
                  </a:moveTo>
                  <a:cubicBezTo>
                    <a:pt x="23" y="78"/>
                    <a:pt x="23" y="78"/>
                    <a:pt x="23" y="78"/>
                  </a:cubicBezTo>
                  <a:cubicBezTo>
                    <a:pt x="42" y="142"/>
                    <a:pt x="42" y="142"/>
                    <a:pt x="42" y="142"/>
                  </a:cubicBezTo>
                  <a:cubicBezTo>
                    <a:pt x="54" y="186"/>
                    <a:pt x="54" y="186"/>
                    <a:pt x="54" y="186"/>
                  </a:cubicBezTo>
                  <a:cubicBezTo>
                    <a:pt x="54" y="186"/>
                    <a:pt x="54" y="186"/>
                    <a:pt x="54" y="186"/>
                  </a:cubicBezTo>
                  <a:cubicBezTo>
                    <a:pt x="54" y="186"/>
                    <a:pt x="54" y="186"/>
                    <a:pt x="54" y="186"/>
                  </a:cubicBezTo>
                  <a:cubicBezTo>
                    <a:pt x="0" y="0"/>
                    <a:pt x="0" y="0"/>
                    <a:pt x="0" y="0"/>
                  </a:cubicBezTo>
                </a:path>
              </a:pathLst>
            </a:custGeom>
            <a:solidFill>
              <a:srgbClr val="ECA5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74"/>
            <p:cNvSpPr/>
            <p:nvPr/>
          </p:nvSpPr>
          <p:spPr bwMode="auto">
            <a:xfrm>
              <a:off x="3832583" y="3635757"/>
              <a:ext cx="30163" cy="109538"/>
            </a:xfrm>
            <a:custGeom>
              <a:avLst/>
              <a:gdLst>
                <a:gd name="T0" fmla="*/ 0 w 19"/>
                <a:gd name="T1" fmla="*/ 0 h 69"/>
                <a:gd name="T2" fmla="*/ 0 w 19"/>
                <a:gd name="T3" fmla="*/ 0 h 69"/>
                <a:gd name="T4" fmla="*/ 19 w 19"/>
                <a:gd name="T5" fmla="*/ 69 h 69"/>
                <a:gd name="T6" fmla="*/ 0 w 19"/>
                <a:gd name="T7" fmla="*/ 0 h 69"/>
                <a:gd name="T8" fmla="*/ 0 w 19"/>
                <a:gd name="T9" fmla="*/ 0 h 69"/>
              </a:gdLst>
              <a:ahLst/>
              <a:cxnLst>
                <a:cxn ang="0">
                  <a:pos x="T0" y="T1"/>
                </a:cxn>
                <a:cxn ang="0">
                  <a:pos x="T2" y="T3"/>
                </a:cxn>
                <a:cxn ang="0">
                  <a:pos x="T4" y="T5"/>
                </a:cxn>
                <a:cxn ang="0">
                  <a:pos x="T6" y="T7"/>
                </a:cxn>
                <a:cxn ang="0">
                  <a:pos x="T8" y="T9"/>
                </a:cxn>
              </a:cxnLst>
              <a:rect l="0" t="0" r="r" b="b"/>
              <a:pathLst>
                <a:path w="19" h="69">
                  <a:moveTo>
                    <a:pt x="0" y="0"/>
                  </a:moveTo>
                  <a:lnTo>
                    <a:pt x="0" y="0"/>
                  </a:lnTo>
                  <a:lnTo>
                    <a:pt x="19" y="69"/>
                  </a:lnTo>
                  <a:lnTo>
                    <a:pt x="0" y="0"/>
                  </a:lnTo>
                  <a:lnTo>
                    <a:pt x="0" y="0"/>
                  </a:lnTo>
                  <a:close/>
                </a:path>
              </a:pathLst>
            </a:custGeom>
            <a:solidFill>
              <a:srgbClr val="F76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75"/>
            <p:cNvSpPr/>
            <p:nvPr/>
          </p:nvSpPr>
          <p:spPr bwMode="auto">
            <a:xfrm>
              <a:off x="3832583" y="3635757"/>
              <a:ext cx="30163" cy="109538"/>
            </a:xfrm>
            <a:custGeom>
              <a:avLst/>
              <a:gdLst>
                <a:gd name="T0" fmla="*/ 0 w 19"/>
                <a:gd name="T1" fmla="*/ 0 h 69"/>
                <a:gd name="T2" fmla="*/ 0 w 19"/>
                <a:gd name="T3" fmla="*/ 0 h 69"/>
                <a:gd name="T4" fmla="*/ 19 w 19"/>
                <a:gd name="T5" fmla="*/ 69 h 69"/>
                <a:gd name="T6" fmla="*/ 0 w 19"/>
                <a:gd name="T7" fmla="*/ 0 h 69"/>
                <a:gd name="T8" fmla="*/ 0 w 19"/>
                <a:gd name="T9" fmla="*/ 0 h 69"/>
              </a:gdLst>
              <a:ahLst/>
              <a:cxnLst>
                <a:cxn ang="0">
                  <a:pos x="T0" y="T1"/>
                </a:cxn>
                <a:cxn ang="0">
                  <a:pos x="T2" y="T3"/>
                </a:cxn>
                <a:cxn ang="0">
                  <a:pos x="T4" y="T5"/>
                </a:cxn>
                <a:cxn ang="0">
                  <a:pos x="T6" y="T7"/>
                </a:cxn>
                <a:cxn ang="0">
                  <a:pos x="T8" y="T9"/>
                </a:cxn>
              </a:cxnLst>
              <a:rect l="0" t="0" r="r" b="b"/>
              <a:pathLst>
                <a:path w="19" h="69">
                  <a:moveTo>
                    <a:pt x="0" y="0"/>
                  </a:moveTo>
                  <a:lnTo>
                    <a:pt x="0" y="0"/>
                  </a:lnTo>
                  <a:lnTo>
                    <a:pt x="19" y="6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76"/>
            <p:cNvSpPr>
              <a:spLocks noEditPoints="1"/>
            </p:cNvSpPr>
            <p:nvPr/>
          </p:nvSpPr>
          <p:spPr bwMode="auto">
            <a:xfrm>
              <a:off x="3426183" y="3989770"/>
              <a:ext cx="7938" cy="30163"/>
            </a:xfrm>
            <a:custGeom>
              <a:avLst/>
              <a:gdLst>
                <a:gd name="T0" fmla="*/ 2 w 2"/>
                <a:gd name="T1" fmla="*/ 8 h 8"/>
                <a:gd name="T2" fmla="*/ 2 w 2"/>
                <a:gd name="T3" fmla="*/ 8 h 8"/>
                <a:gd name="T4" fmla="*/ 2 w 2"/>
                <a:gd name="T5" fmla="*/ 8 h 8"/>
                <a:gd name="T6" fmla="*/ 0 w 2"/>
                <a:gd name="T7" fmla="*/ 0 h 8"/>
                <a:gd name="T8" fmla="*/ 0 w 2"/>
                <a:gd name="T9" fmla="*/ 0 h 8"/>
                <a:gd name="T10" fmla="*/ 0 w 2"/>
                <a:gd name="T11" fmla="*/ 0 h 8"/>
                <a:gd name="T12" fmla="*/ 2 w 2"/>
                <a:gd name="T13" fmla="*/ 8 h 8"/>
                <a:gd name="T14" fmla="*/ 0 w 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2" y="8"/>
                  </a:moveTo>
                  <a:cubicBezTo>
                    <a:pt x="2" y="8"/>
                    <a:pt x="2" y="8"/>
                    <a:pt x="2" y="8"/>
                  </a:cubicBezTo>
                  <a:cubicBezTo>
                    <a:pt x="2" y="8"/>
                    <a:pt x="2" y="8"/>
                    <a:pt x="2" y="8"/>
                  </a:cubicBezTo>
                  <a:moveTo>
                    <a:pt x="0" y="0"/>
                  </a:moveTo>
                  <a:cubicBezTo>
                    <a:pt x="0" y="0"/>
                    <a:pt x="0" y="0"/>
                    <a:pt x="0" y="0"/>
                  </a:cubicBezTo>
                  <a:cubicBezTo>
                    <a:pt x="0" y="0"/>
                    <a:pt x="0" y="0"/>
                    <a:pt x="0" y="0"/>
                  </a:cubicBezTo>
                  <a:cubicBezTo>
                    <a:pt x="2" y="8"/>
                    <a:pt x="2" y="8"/>
                    <a:pt x="2" y="8"/>
                  </a:cubicBezTo>
                  <a:cubicBezTo>
                    <a:pt x="0" y="0"/>
                    <a:pt x="0" y="0"/>
                    <a:pt x="0" y="0"/>
                  </a:cubicBezTo>
                </a:path>
              </a:pathLst>
            </a:custGeom>
            <a:solidFill>
              <a:srgbClr val="FAAF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77"/>
            <p:cNvSpPr/>
            <p:nvPr/>
          </p:nvSpPr>
          <p:spPr bwMode="auto">
            <a:xfrm>
              <a:off x="3370621" y="3635757"/>
              <a:ext cx="544513" cy="452438"/>
            </a:xfrm>
            <a:custGeom>
              <a:avLst/>
              <a:gdLst>
                <a:gd name="T0" fmla="*/ 123 w 145"/>
                <a:gd name="T1" fmla="*/ 0 h 120"/>
                <a:gd name="T2" fmla="*/ 73 w 145"/>
                <a:gd name="T3" fmla="*/ 15 h 120"/>
                <a:gd name="T4" fmla="*/ 66 w 145"/>
                <a:gd name="T5" fmla="*/ 26 h 120"/>
                <a:gd name="T6" fmla="*/ 0 w 145"/>
                <a:gd name="T7" fmla="*/ 45 h 120"/>
                <a:gd name="T8" fmla="*/ 13 w 145"/>
                <a:gd name="T9" fmla="*/ 87 h 120"/>
                <a:gd name="T10" fmla="*/ 78 w 145"/>
                <a:gd name="T11" fmla="*/ 68 h 120"/>
                <a:gd name="T12" fmla="*/ 84 w 145"/>
                <a:gd name="T13" fmla="*/ 64 h 120"/>
                <a:gd name="T14" fmla="*/ 85 w 145"/>
                <a:gd name="T15" fmla="*/ 60 h 120"/>
                <a:gd name="T16" fmla="*/ 87 w 145"/>
                <a:gd name="T17" fmla="*/ 63 h 120"/>
                <a:gd name="T18" fmla="*/ 86 w 145"/>
                <a:gd name="T19" fmla="*/ 71 h 120"/>
                <a:gd name="T20" fmla="*/ 80 w 145"/>
                <a:gd name="T21" fmla="*/ 75 h 120"/>
                <a:gd name="T22" fmla="*/ 30 w 145"/>
                <a:gd name="T23" fmla="*/ 90 h 120"/>
                <a:gd name="T24" fmla="*/ 15 w 145"/>
                <a:gd name="T25" fmla="*/ 94 h 120"/>
                <a:gd name="T26" fmla="*/ 17 w 145"/>
                <a:gd name="T27" fmla="*/ 102 h 120"/>
                <a:gd name="T28" fmla="*/ 17 w 145"/>
                <a:gd name="T29" fmla="*/ 102 h 120"/>
                <a:gd name="T30" fmla="*/ 17 w 145"/>
                <a:gd name="T31" fmla="*/ 102 h 120"/>
                <a:gd name="T32" fmla="*/ 18 w 145"/>
                <a:gd name="T33" fmla="*/ 104 h 120"/>
                <a:gd name="T34" fmla="*/ 41 w 145"/>
                <a:gd name="T35" fmla="*/ 120 h 120"/>
                <a:gd name="T36" fmla="*/ 43 w 145"/>
                <a:gd name="T37" fmla="*/ 120 h 120"/>
                <a:gd name="T38" fmla="*/ 130 w 145"/>
                <a:gd name="T39" fmla="*/ 95 h 120"/>
                <a:gd name="T40" fmla="*/ 142 w 145"/>
                <a:gd name="T41" fmla="*/ 65 h 120"/>
                <a:gd name="T42" fmla="*/ 142 w 145"/>
                <a:gd name="T43" fmla="*/ 65 h 120"/>
                <a:gd name="T44" fmla="*/ 131 w 145"/>
                <a:gd name="T45" fmla="*/ 29 h 120"/>
                <a:gd name="T46" fmla="*/ 123 w 145"/>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20">
                  <a:moveTo>
                    <a:pt x="123" y="0"/>
                  </a:moveTo>
                  <a:cubicBezTo>
                    <a:pt x="73" y="15"/>
                    <a:pt x="73" y="15"/>
                    <a:pt x="73" y="15"/>
                  </a:cubicBezTo>
                  <a:cubicBezTo>
                    <a:pt x="74" y="20"/>
                    <a:pt x="71" y="25"/>
                    <a:pt x="66" y="26"/>
                  </a:cubicBezTo>
                  <a:cubicBezTo>
                    <a:pt x="0" y="45"/>
                    <a:pt x="0" y="45"/>
                    <a:pt x="0" y="45"/>
                  </a:cubicBezTo>
                  <a:cubicBezTo>
                    <a:pt x="13" y="87"/>
                    <a:pt x="13" y="87"/>
                    <a:pt x="13" y="87"/>
                  </a:cubicBezTo>
                  <a:cubicBezTo>
                    <a:pt x="78" y="68"/>
                    <a:pt x="78" y="68"/>
                    <a:pt x="78" y="68"/>
                  </a:cubicBezTo>
                  <a:cubicBezTo>
                    <a:pt x="81" y="67"/>
                    <a:pt x="82" y="66"/>
                    <a:pt x="84" y="64"/>
                  </a:cubicBezTo>
                  <a:cubicBezTo>
                    <a:pt x="85" y="63"/>
                    <a:pt x="85" y="61"/>
                    <a:pt x="85" y="60"/>
                  </a:cubicBezTo>
                  <a:cubicBezTo>
                    <a:pt x="86" y="61"/>
                    <a:pt x="87" y="62"/>
                    <a:pt x="87" y="63"/>
                  </a:cubicBezTo>
                  <a:cubicBezTo>
                    <a:pt x="88" y="66"/>
                    <a:pt x="87" y="69"/>
                    <a:pt x="86" y="71"/>
                  </a:cubicBezTo>
                  <a:cubicBezTo>
                    <a:pt x="85" y="73"/>
                    <a:pt x="83" y="74"/>
                    <a:pt x="80" y="75"/>
                  </a:cubicBezTo>
                  <a:cubicBezTo>
                    <a:pt x="30" y="90"/>
                    <a:pt x="30" y="90"/>
                    <a:pt x="30" y="90"/>
                  </a:cubicBezTo>
                  <a:cubicBezTo>
                    <a:pt x="15" y="94"/>
                    <a:pt x="15" y="94"/>
                    <a:pt x="15" y="94"/>
                  </a:cubicBezTo>
                  <a:cubicBezTo>
                    <a:pt x="17" y="102"/>
                    <a:pt x="17" y="102"/>
                    <a:pt x="17" y="102"/>
                  </a:cubicBezTo>
                  <a:cubicBezTo>
                    <a:pt x="17" y="102"/>
                    <a:pt x="17" y="102"/>
                    <a:pt x="17" y="102"/>
                  </a:cubicBezTo>
                  <a:cubicBezTo>
                    <a:pt x="17" y="102"/>
                    <a:pt x="17" y="102"/>
                    <a:pt x="17" y="102"/>
                  </a:cubicBezTo>
                  <a:cubicBezTo>
                    <a:pt x="17" y="103"/>
                    <a:pt x="17" y="103"/>
                    <a:pt x="18" y="104"/>
                  </a:cubicBezTo>
                  <a:cubicBezTo>
                    <a:pt x="21" y="114"/>
                    <a:pt x="31" y="120"/>
                    <a:pt x="41" y="120"/>
                  </a:cubicBezTo>
                  <a:cubicBezTo>
                    <a:pt x="42" y="120"/>
                    <a:pt x="42" y="120"/>
                    <a:pt x="43" y="120"/>
                  </a:cubicBezTo>
                  <a:cubicBezTo>
                    <a:pt x="130" y="95"/>
                    <a:pt x="130" y="95"/>
                    <a:pt x="130" y="95"/>
                  </a:cubicBezTo>
                  <a:cubicBezTo>
                    <a:pt x="140" y="89"/>
                    <a:pt x="145" y="77"/>
                    <a:pt x="142" y="65"/>
                  </a:cubicBezTo>
                  <a:cubicBezTo>
                    <a:pt x="142" y="65"/>
                    <a:pt x="142" y="65"/>
                    <a:pt x="142" y="65"/>
                  </a:cubicBezTo>
                  <a:cubicBezTo>
                    <a:pt x="131" y="29"/>
                    <a:pt x="131" y="29"/>
                    <a:pt x="131" y="29"/>
                  </a:cubicBezTo>
                  <a:cubicBezTo>
                    <a:pt x="123" y="0"/>
                    <a:pt x="123" y="0"/>
                    <a:pt x="123" y="0"/>
                  </a:cubicBezTo>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Rectangle 78"/>
            <p:cNvSpPr>
              <a:spLocks noChangeArrowheads="1"/>
            </p:cNvSpPr>
            <p:nvPr/>
          </p:nvSpPr>
          <p:spPr bwMode="auto">
            <a:xfrm>
              <a:off x="3832583" y="3635757"/>
              <a:ext cx="1588" cy="1588"/>
            </a:xfrm>
            <a:prstGeom prst="rect">
              <a:avLst/>
            </a:prstGeom>
            <a:solidFill>
              <a:srgbClr val="ECA5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5" name="Rectangle 79"/>
            <p:cNvSpPr>
              <a:spLocks noChangeArrowheads="1"/>
            </p:cNvSpPr>
            <p:nvPr/>
          </p:nvSpPr>
          <p:spPr bwMode="auto">
            <a:xfrm>
              <a:off x="3832583" y="3635757"/>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80"/>
            <p:cNvSpPr>
              <a:spLocks noEditPoints="1"/>
            </p:cNvSpPr>
            <p:nvPr/>
          </p:nvSpPr>
          <p:spPr bwMode="auto">
            <a:xfrm>
              <a:off x="3418246" y="3877057"/>
              <a:ext cx="274638" cy="96838"/>
            </a:xfrm>
            <a:custGeom>
              <a:avLst/>
              <a:gdLst>
                <a:gd name="T0" fmla="*/ 73 w 73"/>
                <a:gd name="T1" fmla="*/ 7 h 26"/>
                <a:gd name="T2" fmla="*/ 67 w 73"/>
                <a:gd name="T3" fmla="*/ 11 h 26"/>
                <a:gd name="T4" fmla="*/ 17 w 73"/>
                <a:gd name="T5" fmla="*/ 26 h 26"/>
                <a:gd name="T6" fmla="*/ 67 w 73"/>
                <a:gd name="T7" fmla="*/ 11 h 26"/>
                <a:gd name="T8" fmla="*/ 73 w 73"/>
                <a:gd name="T9" fmla="*/ 7 h 26"/>
                <a:gd name="T10" fmla="*/ 71 w 73"/>
                <a:gd name="T11" fmla="*/ 0 h 26"/>
                <a:gd name="T12" fmla="*/ 65 w 73"/>
                <a:gd name="T13" fmla="*/ 4 h 26"/>
                <a:gd name="T14" fmla="*/ 0 w 73"/>
                <a:gd name="T15" fmla="*/ 23 h 26"/>
                <a:gd name="T16" fmla="*/ 0 w 73"/>
                <a:gd name="T17" fmla="*/ 23 h 26"/>
                <a:gd name="T18" fmla="*/ 65 w 73"/>
                <a:gd name="T19" fmla="*/ 4 h 26"/>
                <a:gd name="T20" fmla="*/ 71 w 7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26">
                  <a:moveTo>
                    <a:pt x="73" y="7"/>
                  </a:moveTo>
                  <a:cubicBezTo>
                    <a:pt x="72" y="9"/>
                    <a:pt x="70" y="10"/>
                    <a:pt x="67" y="11"/>
                  </a:cubicBezTo>
                  <a:cubicBezTo>
                    <a:pt x="17" y="26"/>
                    <a:pt x="17" y="26"/>
                    <a:pt x="17" y="26"/>
                  </a:cubicBezTo>
                  <a:cubicBezTo>
                    <a:pt x="67" y="11"/>
                    <a:pt x="67" y="11"/>
                    <a:pt x="67" y="11"/>
                  </a:cubicBezTo>
                  <a:cubicBezTo>
                    <a:pt x="70" y="10"/>
                    <a:pt x="72" y="9"/>
                    <a:pt x="73" y="7"/>
                  </a:cubicBezTo>
                  <a:moveTo>
                    <a:pt x="71" y="0"/>
                  </a:moveTo>
                  <a:cubicBezTo>
                    <a:pt x="69" y="2"/>
                    <a:pt x="68" y="3"/>
                    <a:pt x="65" y="4"/>
                  </a:cubicBezTo>
                  <a:cubicBezTo>
                    <a:pt x="0" y="23"/>
                    <a:pt x="0" y="23"/>
                    <a:pt x="0" y="23"/>
                  </a:cubicBezTo>
                  <a:cubicBezTo>
                    <a:pt x="0" y="23"/>
                    <a:pt x="0" y="23"/>
                    <a:pt x="0" y="23"/>
                  </a:cubicBezTo>
                  <a:cubicBezTo>
                    <a:pt x="65" y="4"/>
                    <a:pt x="65" y="4"/>
                    <a:pt x="65" y="4"/>
                  </a:cubicBezTo>
                  <a:cubicBezTo>
                    <a:pt x="68" y="3"/>
                    <a:pt x="69" y="2"/>
                    <a:pt x="71" y="0"/>
                  </a:cubicBezTo>
                </a:path>
              </a:pathLst>
            </a:custGeom>
            <a:solidFill>
              <a:srgbClr val="B90E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87"/>
            <p:cNvSpPr/>
            <p:nvPr/>
          </p:nvSpPr>
          <p:spPr bwMode="auto">
            <a:xfrm>
              <a:off x="3832583" y="3635757"/>
              <a:ext cx="1204913" cy="428625"/>
            </a:xfrm>
            <a:custGeom>
              <a:avLst/>
              <a:gdLst>
                <a:gd name="T0" fmla="*/ 0 w 321"/>
                <a:gd name="T1" fmla="*/ 0 h 114"/>
                <a:gd name="T2" fmla="*/ 0 w 321"/>
                <a:gd name="T3" fmla="*/ 0 h 114"/>
                <a:gd name="T4" fmla="*/ 8 w 321"/>
                <a:gd name="T5" fmla="*/ 29 h 114"/>
                <a:gd name="T6" fmla="*/ 19 w 321"/>
                <a:gd name="T7" fmla="*/ 65 h 114"/>
                <a:gd name="T8" fmla="*/ 19 w 321"/>
                <a:gd name="T9" fmla="*/ 65 h 114"/>
                <a:gd name="T10" fmla="*/ 96 w 321"/>
                <a:gd name="T11" fmla="*/ 60 h 114"/>
                <a:gd name="T12" fmla="*/ 321 w 321"/>
                <a:gd name="T13" fmla="*/ 114 h 114"/>
                <a:gd name="T14" fmla="*/ 321 w 321"/>
                <a:gd name="T15" fmla="*/ 114 h 114"/>
                <a:gd name="T16" fmla="*/ 96 w 321"/>
                <a:gd name="T17" fmla="*/ 60 h 114"/>
                <a:gd name="T18" fmla="*/ 19 w 321"/>
                <a:gd name="T19" fmla="*/ 65 h 114"/>
                <a:gd name="T20" fmla="*/ 0 w 321"/>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114">
                  <a:moveTo>
                    <a:pt x="0" y="0"/>
                  </a:moveTo>
                  <a:cubicBezTo>
                    <a:pt x="0" y="0"/>
                    <a:pt x="0" y="0"/>
                    <a:pt x="0" y="0"/>
                  </a:cubicBezTo>
                  <a:cubicBezTo>
                    <a:pt x="8" y="29"/>
                    <a:pt x="8" y="29"/>
                    <a:pt x="8" y="29"/>
                  </a:cubicBezTo>
                  <a:cubicBezTo>
                    <a:pt x="19" y="65"/>
                    <a:pt x="19" y="65"/>
                    <a:pt x="19" y="65"/>
                  </a:cubicBezTo>
                  <a:cubicBezTo>
                    <a:pt x="19" y="65"/>
                    <a:pt x="19" y="65"/>
                    <a:pt x="19" y="65"/>
                  </a:cubicBezTo>
                  <a:cubicBezTo>
                    <a:pt x="19" y="65"/>
                    <a:pt x="49" y="60"/>
                    <a:pt x="96" y="60"/>
                  </a:cubicBezTo>
                  <a:cubicBezTo>
                    <a:pt x="155" y="60"/>
                    <a:pt x="240" y="69"/>
                    <a:pt x="321" y="114"/>
                  </a:cubicBezTo>
                  <a:cubicBezTo>
                    <a:pt x="321" y="114"/>
                    <a:pt x="321" y="114"/>
                    <a:pt x="321" y="114"/>
                  </a:cubicBezTo>
                  <a:cubicBezTo>
                    <a:pt x="240" y="69"/>
                    <a:pt x="155" y="60"/>
                    <a:pt x="96" y="60"/>
                  </a:cubicBezTo>
                  <a:cubicBezTo>
                    <a:pt x="49" y="60"/>
                    <a:pt x="19" y="65"/>
                    <a:pt x="19" y="65"/>
                  </a:cubicBezTo>
                  <a:cubicBezTo>
                    <a:pt x="0" y="0"/>
                    <a:pt x="0" y="0"/>
                    <a:pt x="0" y="0"/>
                  </a:cubicBezTo>
                </a:path>
              </a:pathLst>
            </a:custGeom>
            <a:solidFill>
              <a:srgbClr val="EE8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88"/>
            <p:cNvSpPr/>
            <p:nvPr/>
          </p:nvSpPr>
          <p:spPr bwMode="auto">
            <a:xfrm>
              <a:off x="3862746" y="3745295"/>
              <a:ext cx="41275" cy="134938"/>
            </a:xfrm>
            <a:custGeom>
              <a:avLst/>
              <a:gdLst>
                <a:gd name="T0" fmla="*/ 0 w 11"/>
                <a:gd name="T1" fmla="*/ 0 h 36"/>
                <a:gd name="T2" fmla="*/ 11 w 11"/>
                <a:gd name="T3" fmla="*/ 36 h 36"/>
                <a:gd name="T4" fmla="*/ 11 w 11"/>
                <a:gd name="T5" fmla="*/ 36 h 36"/>
                <a:gd name="T6" fmla="*/ 11 w 11"/>
                <a:gd name="T7" fmla="*/ 36 h 36"/>
                <a:gd name="T8" fmla="*/ 11 w 11"/>
                <a:gd name="T9" fmla="*/ 36 h 36"/>
                <a:gd name="T10" fmla="*/ 0 w 11"/>
                <a:gd name="T11" fmla="*/ 0 h 36"/>
              </a:gdLst>
              <a:ahLst/>
              <a:cxnLst>
                <a:cxn ang="0">
                  <a:pos x="T0" y="T1"/>
                </a:cxn>
                <a:cxn ang="0">
                  <a:pos x="T2" y="T3"/>
                </a:cxn>
                <a:cxn ang="0">
                  <a:pos x="T4" y="T5"/>
                </a:cxn>
                <a:cxn ang="0">
                  <a:pos x="T6" y="T7"/>
                </a:cxn>
                <a:cxn ang="0">
                  <a:pos x="T8" y="T9"/>
                </a:cxn>
                <a:cxn ang="0">
                  <a:pos x="T10" y="T11"/>
                </a:cxn>
              </a:cxnLst>
              <a:rect l="0" t="0" r="r" b="b"/>
              <a:pathLst>
                <a:path w="11" h="36">
                  <a:moveTo>
                    <a:pt x="0" y="0"/>
                  </a:moveTo>
                  <a:cubicBezTo>
                    <a:pt x="11" y="36"/>
                    <a:pt x="11" y="36"/>
                    <a:pt x="11" y="36"/>
                  </a:cubicBezTo>
                  <a:cubicBezTo>
                    <a:pt x="11" y="36"/>
                    <a:pt x="11" y="36"/>
                    <a:pt x="11" y="36"/>
                  </a:cubicBezTo>
                  <a:cubicBezTo>
                    <a:pt x="11" y="36"/>
                    <a:pt x="11" y="36"/>
                    <a:pt x="11" y="36"/>
                  </a:cubicBezTo>
                  <a:cubicBezTo>
                    <a:pt x="11" y="36"/>
                    <a:pt x="11" y="36"/>
                    <a:pt x="11" y="36"/>
                  </a:cubicBezTo>
                  <a:cubicBezTo>
                    <a:pt x="0" y="0"/>
                    <a:pt x="0" y="0"/>
                    <a:pt x="0" y="0"/>
                  </a:cubicBezTo>
                </a:path>
              </a:pathLst>
            </a:custGeom>
            <a:solidFill>
              <a:srgbClr val="ED7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p:nvPr/>
          </p:nvSpPr>
          <p:spPr bwMode="auto">
            <a:xfrm>
              <a:off x="3832583" y="3346832"/>
              <a:ext cx="1204913" cy="717550"/>
            </a:xfrm>
            <a:custGeom>
              <a:avLst/>
              <a:gdLst>
                <a:gd name="T0" fmla="*/ 265 w 321"/>
                <a:gd name="T1" fmla="*/ 0 h 191"/>
                <a:gd name="T2" fmla="*/ 241 w 321"/>
                <a:gd name="T3" fmla="*/ 7 h 191"/>
                <a:gd name="T4" fmla="*/ 0 w 321"/>
                <a:gd name="T5" fmla="*/ 77 h 191"/>
                <a:gd name="T6" fmla="*/ 19 w 321"/>
                <a:gd name="T7" fmla="*/ 142 h 191"/>
                <a:gd name="T8" fmla="*/ 96 w 321"/>
                <a:gd name="T9" fmla="*/ 137 h 191"/>
                <a:gd name="T10" fmla="*/ 321 w 321"/>
                <a:gd name="T11" fmla="*/ 191 h 191"/>
                <a:gd name="T12" fmla="*/ 321 w 321"/>
                <a:gd name="T13" fmla="*/ 191 h 191"/>
                <a:gd name="T14" fmla="*/ 309 w 321"/>
                <a:gd name="T15" fmla="*/ 147 h 191"/>
                <a:gd name="T16" fmla="*/ 290 w 321"/>
                <a:gd name="T17" fmla="*/ 83 h 191"/>
                <a:gd name="T18" fmla="*/ 267 w 321"/>
                <a:gd name="T19" fmla="*/ 5 h 191"/>
                <a:gd name="T20" fmla="*/ 265 w 321"/>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191">
                  <a:moveTo>
                    <a:pt x="265" y="0"/>
                  </a:moveTo>
                  <a:cubicBezTo>
                    <a:pt x="241" y="7"/>
                    <a:pt x="241" y="7"/>
                    <a:pt x="241" y="7"/>
                  </a:cubicBezTo>
                  <a:cubicBezTo>
                    <a:pt x="0" y="77"/>
                    <a:pt x="0" y="77"/>
                    <a:pt x="0" y="77"/>
                  </a:cubicBezTo>
                  <a:cubicBezTo>
                    <a:pt x="19" y="142"/>
                    <a:pt x="19" y="142"/>
                    <a:pt x="19" y="142"/>
                  </a:cubicBezTo>
                  <a:cubicBezTo>
                    <a:pt x="19" y="142"/>
                    <a:pt x="49" y="137"/>
                    <a:pt x="96" y="137"/>
                  </a:cubicBezTo>
                  <a:cubicBezTo>
                    <a:pt x="155" y="137"/>
                    <a:pt x="240" y="146"/>
                    <a:pt x="321" y="191"/>
                  </a:cubicBezTo>
                  <a:cubicBezTo>
                    <a:pt x="321" y="191"/>
                    <a:pt x="321" y="191"/>
                    <a:pt x="321" y="191"/>
                  </a:cubicBezTo>
                  <a:cubicBezTo>
                    <a:pt x="309" y="147"/>
                    <a:pt x="309" y="147"/>
                    <a:pt x="309" y="147"/>
                  </a:cubicBezTo>
                  <a:cubicBezTo>
                    <a:pt x="290" y="83"/>
                    <a:pt x="290" y="83"/>
                    <a:pt x="290" y="83"/>
                  </a:cubicBezTo>
                  <a:cubicBezTo>
                    <a:pt x="267" y="5"/>
                    <a:pt x="267" y="5"/>
                    <a:pt x="267" y="5"/>
                  </a:cubicBezTo>
                  <a:cubicBezTo>
                    <a:pt x="265" y="0"/>
                    <a:pt x="265" y="0"/>
                    <a:pt x="265"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2" presetClass="entr" presetSubtype="12"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19" presetClass="entr" presetSubtype="5"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strVal val="#ppt_w"/>
                                          </p:val>
                                        </p:tav>
                                        <p:tav tm="100000">
                                          <p:val>
                                            <p:strVal val="#ppt_w"/>
                                          </p:val>
                                        </p:tav>
                                      </p:tavLst>
                                    </p:anim>
                                    <p:anim calcmode="lin" valueType="num">
                                      <p:cBhvr>
                                        <p:cTn id="39" dur="500" fill="hold"/>
                                        <p:tgtEl>
                                          <p:spTgt spid="35"/>
                                        </p:tgtEl>
                                        <p:attrNameLst>
                                          <p:attrName>ppt_h</p:attrName>
                                        </p:attrNameLst>
                                      </p:cBhvr>
                                      <p:tavLst>
                                        <p:tav tm="0" fmla="#ppt_h*sin(2.5*pi*$)">
                                          <p:val>
                                            <p:fltVal val="0"/>
                                          </p:val>
                                        </p:tav>
                                        <p:tav tm="100000">
                                          <p:val>
                                            <p:fltVal val="1"/>
                                          </p:val>
                                        </p:tav>
                                      </p:tavLst>
                                    </p:anim>
                                  </p:childTnLst>
                                </p:cTn>
                              </p:par>
                              <p:par>
                                <p:cTn id="40" presetID="42" presetClass="path" presetSubtype="0" fill="hold" nodeType="withEffect">
                                  <p:stCondLst>
                                    <p:cond delay="0"/>
                                  </p:stCondLst>
                                  <p:childTnLst>
                                    <p:animMotion origin="layout" path="M 1.875E-6 4.81481E-6 L 1.875E-6 -0.15487 " pathEditMode="relative" rAng="0" ptsTypes="AA">
                                      <p:cBhvr>
                                        <p:cTn id="41" dur="500" spd="-100000" fill="hold"/>
                                        <p:tgtEl>
                                          <p:spTgt spid="35"/>
                                        </p:tgtEl>
                                        <p:attrNameLst>
                                          <p:attrName>ppt_x</p:attrName>
                                          <p:attrName>ppt_y</p:attrName>
                                        </p:attrNameLst>
                                      </p:cBhvr>
                                      <p:rCtr x="0" y="-7755"/>
                                    </p:animMotion>
                                  </p:childTnLst>
                                </p:cTn>
                              </p:par>
                            </p:childTnLst>
                          </p:cTn>
                        </p:par>
                        <p:par>
                          <p:cTn id="42" fill="hold">
                            <p:stCondLst>
                              <p:cond delay="3500"/>
                            </p:stCondLst>
                            <p:childTnLst>
                              <p:par>
                                <p:cTn id="43" presetID="19" presetClass="entr" presetSubtype="5"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strVal val="#ppt_w"/>
                                          </p:val>
                                        </p:tav>
                                        <p:tav tm="100000">
                                          <p:val>
                                            <p:strVal val="#ppt_w"/>
                                          </p:val>
                                        </p:tav>
                                      </p:tavLst>
                                    </p:anim>
                                    <p:anim calcmode="lin" valueType="num">
                                      <p:cBhvr>
                                        <p:cTn id="46" dur="500" fill="hold"/>
                                        <p:tgtEl>
                                          <p:spTgt spid="41"/>
                                        </p:tgtEl>
                                        <p:attrNameLst>
                                          <p:attrName>ppt_h</p:attrName>
                                        </p:attrNameLst>
                                      </p:cBhvr>
                                      <p:tavLst>
                                        <p:tav tm="0" fmla="#ppt_h*sin(2.5*pi*$)">
                                          <p:val>
                                            <p:fltVal val="0"/>
                                          </p:val>
                                        </p:tav>
                                        <p:tav tm="100000">
                                          <p:val>
                                            <p:fltVal val="1"/>
                                          </p:val>
                                        </p:tav>
                                      </p:tavLst>
                                    </p:anim>
                                  </p:childTnLst>
                                </p:cTn>
                              </p:par>
                              <p:par>
                                <p:cTn id="47" presetID="42" presetClass="path" presetSubtype="0" fill="hold" nodeType="withEffect">
                                  <p:stCondLst>
                                    <p:cond delay="0"/>
                                  </p:stCondLst>
                                  <p:childTnLst>
                                    <p:animMotion origin="layout" path="M 1.875E-6 4.81481E-6 L 1.875E-6 -0.15487 " pathEditMode="relative" rAng="0" ptsTypes="AA">
                                      <p:cBhvr>
                                        <p:cTn id="48" dur="500" spd="-100000" fill="hold"/>
                                        <p:tgtEl>
                                          <p:spTgt spid="41"/>
                                        </p:tgtEl>
                                        <p:attrNameLst>
                                          <p:attrName>ppt_x</p:attrName>
                                          <p:attrName>ppt_y</p:attrName>
                                        </p:attrNameLst>
                                      </p:cBhvr>
                                      <p:rCtr x="0" y="-7755"/>
                                    </p:animMotion>
                                  </p:childTnLst>
                                </p:cTn>
                              </p:par>
                            </p:childTnLst>
                          </p:cTn>
                        </p:par>
                        <p:par>
                          <p:cTn id="49" fill="hold">
                            <p:stCondLst>
                              <p:cond delay="4000"/>
                            </p:stCondLst>
                            <p:childTnLst>
                              <p:par>
                                <p:cTn id="50" presetID="19" presetClass="entr" presetSubtype="5"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strVal val="#ppt_w"/>
                                          </p:val>
                                        </p:tav>
                                        <p:tav tm="100000">
                                          <p:val>
                                            <p:strVal val="#ppt_w"/>
                                          </p:val>
                                        </p:tav>
                                      </p:tavLst>
                                    </p:anim>
                                    <p:anim calcmode="lin" valueType="num">
                                      <p:cBhvr>
                                        <p:cTn id="53" dur="500" fill="hold"/>
                                        <p:tgtEl>
                                          <p:spTgt spid="52"/>
                                        </p:tgtEl>
                                        <p:attrNameLst>
                                          <p:attrName>ppt_h</p:attrName>
                                        </p:attrNameLst>
                                      </p:cBhvr>
                                      <p:tavLst>
                                        <p:tav tm="0" fmla="#ppt_h*sin(2.5*pi*$)">
                                          <p:val>
                                            <p:fltVal val="0"/>
                                          </p:val>
                                        </p:tav>
                                        <p:tav tm="100000">
                                          <p:val>
                                            <p:fltVal val="1"/>
                                          </p:val>
                                        </p:tav>
                                      </p:tavLst>
                                    </p:anim>
                                  </p:childTnLst>
                                </p:cTn>
                              </p:par>
                              <p:par>
                                <p:cTn id="54" presetID="42" presetClass="path" presetSubtype="0" fill="hold" nodeType="withEffect">
                                  <p:stCondLst>
                                    <p:cond delay="0"/>
                                  </p:stCondLst>
                                  <p:childTnLst>
                                    <p:animMotion origin="layout" path="M 1.875E-6 4.81481E-6 L 1.875E-6 -0.15487 " pathEditMode="relative" rAng="0" ptsTypes="AA">
                                      <p:cBhvr>
                                        <p:cTn id="55" dur="500" spd="-100000" fill="hold"/>
                                        <p:tgtEl>
                                          <p:spTgt spid="52"/>
                                        </p:tgtEl>
                                        <p:attrNameLst>
                                          <p:attrName>ppt_x</p:attrName>
                                          <p:attrName>ppt_y</p:attrName>
                                        </p:attrNameLst>
                                      </p:cBhvr>
                                      <p:rCtr x="0" y="-7755"/>
                                    </p:animMotion>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4491969" y="1787734"/>
            <a:ext cx="2945002" cy="4207525"/>
            <a:chOff x="1201570" y="2078243"/>
            <a:chExt cx="1895197" cy="1895197"/>
          </a:xfrm>
        </p:grpSpPr>
        <p:sp>
          <p:nvSpPr>
            <p:cNvPr id="7" name="圆角矩形 16"/>
            <p:cNvSpPr/>
            <p:nvPr/>
          </p:nvSpPr>
          <p:spPr>
            <a:xfrm>
              <a:off x="1201570" y="2078243"/>
              <a:ext cx="1895197" cy="1895197"/>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4318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17"/>
            <p:cNvSpPr/>
            <p:nvPr/>
          </p:nvSpPr>
          <p:spPr>
            <a:xfrm>
              <a:off x="1266844" y="2127535"/>
              <a:ext cx="1764650" cy="1796613"/>
            </a:xfrm>
            <a:prstGeom prst="rect">
              <a:avLst/>
            </a:prstGeom>
            <a:blipFill dpi="0" rotWithShape="1">
              <a:blip r:embed="rId3" cstate="email"/>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1218457" y="2846029"/>
            <a:ext cx="4115682" cy="2263695"/>
            <a:chOff x="1218457" y="2846029"/>
            <a:chExt cx="4115682" cy="2263695"/>
          </a:xfrm>
        </p:grpSpPr>
        <p:sp>
          <p:nvSpPr>
            <p:cNvPr id="10" name="文本框 48"/>
            <p:cNvSpPr>
              <a:spLocks noChangeArrowheads="1"/>
            </p:cNvSpPr>
            <p:nvPr/>
          </p:nvSpPr>
          <p:spPr bwMode="auto">
            <a:xfrm>
              <a:off x="1218457" y="2846029"/>
              <a:ext cx="4115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标题输入这里</a:t>
              </a:r>
            </a:p>
          </p:txBody>
        </p:sp>
        <p:grpSp>
          <p:nvGrpSpPr>
            <p:cNvPr id="11" name="组合 10"/>
            <p:cNvGrpSpPr/>
            <p:nvPr/>
          </p:nvGrpSpPr>
          <p:grpSpPr>
            <a:xfrm>
              <a:off x="1218457" y="3293984"/>
              <a:ext cx="2959843" cy="1815740"/>
              <a:chOff x="1218457" y="3293984"/>
              <a:chExt cx="2959843" cy="1815740"/>
            </a:xfrm>
          </p:grpSpPr>
          <p:sp>
            <p:nvSpPr>
              <p:cNvPr id="12" name="矩形 47"/>
              <p:cNvSpPr>
                <a:spLocks noChangeArrowheads="1"/>
              </p:cNvSpPr>
              <p:nvPr/>
            </p:nvSpPr>
            <p:spPr bwMode="auto">
              <a:xfrm>
                <a:off x="1218457" y="3373864"/>
                <a:ext cx="295984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cxnSp>
            <p:nvCxnSpPr>
              <p:cNvPr id="13" name="直接连接符 12"/>
              <p:cNvCxnSpPr/>
              <p:nvPr/>
            </p:nvCxnSpPr>
            <p:spPr>
              <a:xfrm>
                <a:off x="1218457" y="3293984"/>
                <a:ext cx="285824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矩形 47"/>
              <p:cNvSpPr>
                <a:spLocks noChangeArrowheads="1"/>
              </p:cNvSpPr>
              <p:nvPr/>
            </p:nvSpPr>
            <p:spPr bwMode="auto">
              <a:xfrm>
                <a:off x="1218457" y="4241794"/>
                <a:ext cx="295984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grpSp>
      <p:grpSp>
        <p:nvGrpSpPr>
          <p:cNvPr id="15" name="组合 14"/>
          <p:cNvGrpSpPr/>
          <p:nvPr/>
        </p:nvGrpSpPr>
        <p:grpSpPr>
          <a:xfrm>
            <a:off x="7076143" y="2442771"/>
            <a:ext cx="4925357" cy="3324126"/>
            <a:chOff x="7076143" y="2442771"/>
            <a:chExt cx="4925357" cy="3324126"/>
          </a:xfrm>
        </p:grpSpPr>
        <p:grpSp>
          <p:nvGrpSpPr>
            <p:cNvPr id="16" name="组合 15"/>
            <p:cNvGrpSpPr/>
            <p:nvPr/>
          </p:nvGrpSpPr>
          <p:grpSpPr>
            <a:xfrm>
              <a:off x="7076143" y="2442771"/>
              <a:ext cx="721657" cy="721657"/>
              <a:chOff x="1030943" y="2407998"/>
              <a:chExt cx="771017" cy="771017"/>
            </a:xfrm>
          </p:grpSpPr>
          <p:sp>
            <p:nvSpPr>
              <p:cNvPr id="38" name="椭圆 37"/>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1117650" y="2494704"/>
                <a:ext cx="597604" cy="59760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47"/>
            <p:cNvSpPr>
              <a:spLocks noChangeArrowheads="1"/>
            </p:cNvSpPr>
            <p:nvPr/>
          </p:nvSpPr>
          <p:spPr bwMode="auto">
            <a:xfrm>
              <a:off x="7885818" y="2936686"/>
              <a:ext cx="317588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a:t>
              </a:r>
            </a:p>
          </p:txBody>
        </p:sp>
        <p:sp>
          <p:nvSpPr>
            <p:cNvPr id="18" name="文本框 48"/>
            <p:cNvSpPr>
              <a:spLocks noChangeArrowheads="1"/>
            </p:cNvSpPr>
            <p:nvPr/>
          </p:nvSpPr>
          <p:spPr bwMode="auto">
            <a:xfrm>
              <a:off x="7885818" y="2566548"/>
              <a:ext cx="4115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标题输入这里</a:t>
              </a:r>
            </a:p>
          </p:txBody>
        </p:sp>
        <p:grpSp>
          <p:nvGrpSpPr>
            <p:cNvPr id="19" name="组合 18"/>
            <p:cNvGrpSpPr/>
            <p:nvPr/>
          </p:nvGrpSpPr>
          <p:grpSpPr>
            <a:xfrm>
              <a:off x="7076143" y="3590111"/>
              <a:ext cx="721657" cy="721657"/>
              <a:chOff x="1030943" y="2407998"/>
              <a:chExt cx="771017" cy="771017"/>
            </a:xfrm>
          </p:grpSpPr>
          <p:sp>
            <p:nvSpPr>
              <p:cNvPr id="35" name="椭圆 34"/>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1117650" y="2494704"/>
                <a:ext cx="597604" cy="59760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47"/>
            <p:cNvSpPr>
              <a:spLocks noChangeArrowheads="1"/>
            </p:cNvSpPr>
            <p:nvPr/>
          </p:nvSpPr>
          <p:spPr bwMode="auto">
            <a:xfrm>
              <a:off x="7885818" y="4084026"/>
              <a:ext cx="317588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a:t>
              </a:r>
            </a:p>
          </p:txBody>
        </p:sp>
        <p:sp>
          <p:nvSpPr>
            <p:cNvPr id="21" name="文本框 48"/>
            <p:cNvSpPr>
              <a:spLocks noChangeArrowheads="1"/>
            </p:cNvSpPr>
            <p:nvPr/>
          </p:nvSpPr>
          <p:spPr bwMode="auto">
            <a:xfrm>
              <a:off x="7885818" y="3713888"/>
              <a:ext cx="4115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标题输入这里</a:t>
              </a:r>
            </a:p>
          </p:txBody>
        </p:sp>
        <p:grpSp>
          <p:nvGrpSpPr>
            <p:cNvPr id="22" name="组合 21"/>
            <p:cNvGrpSpPr/>
            <p:nvPr/>
          </p:nvGrpSpPr>
          <p:grpSpPr>
            <a:xfrm>
              <a:off x="7076143" y="4737451"/>
              <a:ext cx="721657" cy="721657"/>
              <a:chOff x="1030943" y="2407998"/>
              <a:chExt cx="771017" cy="771017"/>
            </a:xfrm>
          </p:grpSpPr>
          <p:sp>
            <p:nvSpPr>
              <p:cNvPr id="33" name="椭圆 32"/>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1117650" y="2494704"/>
                <a:ext cx="597604" cy="59760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矩形 47"/>
            <p:cNvSpPr>
              <a:spLocks noChangeArrowheads="1"/>
            </p:cNvSpPr>
            <p:nvPr/>
          </p:nvSpPr>
          <p:spPr bwMode="auto">
            <a:xfrm>
              <a:off x="7885818" y="5231366"/>
              <a:ext cx="317588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a:t>
              </a:r>
            </a:p>
          </p:txBody>
        </p:sp>
        <p:sp>
          <p:nvSpPr>
            <p:cNvPr id="24" name="文本框 48"/>
            <p:cNvSpPr>
              <a:spLocks noChangeArrowheads="1"/>
            </p:cNvSpPr>
            <p:nvPr/>
          </p:nvSpPr>
          <p:spPr bwMode="auto">
            <a:xfrm>
              <a:off x="7885818" y="4861228"/>
              <a:ext cx="4115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标题输入这里</a:t>
              </a:r>
            </a:p>
          </p:txBody>
        </p:sp>
        <p:sp>
          <p:nvSpPr>
            <p:cNvPr id="25" name="Freeform 17"/>
            <p:cNvSpPr>
              <a:spLocks noEditPoints="1"/>
            </p:cNvSpPr>
            <p:nvPr/>
          </p:nvSpPr>
          <p:spPr bwMode="auto">
            <a:xfrm>
              <a:off x="7338546" y="3788733"/>
              <a:ext cx="209354" cy="338187"/>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7"/>
            <p:cNvSpPr/>
            <p:nvPr/>
          </p:nvSpPr>
          <p:spPr bwMode="auto">
            <a:xfrm>
              <a:off x="7239087" y="4948881"/>
              <a:ext cx="402604" cy="272429"/>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7282586" y="2679700"/>
              <a:ext cx="312689" cy="260350"/>
              <a:chOff x="1987550" y="2151062"/>
              <a:chExt cx="369888" cy="307975"/>
            </a:xfrm>
            <a:solidFill>
              <a:schemeClr val="bg1"/>
            </a:solidFill>
          </p:grpSpPr>
          <p:sp>
            <p:nvSpPr>
              <p:cNvPr id="28" name="Rectangle 74"/>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75"/>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76"/>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77"/>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8"/>
              <p:cNvSpPr>
                <a:spLocks noEditPoints="1"/>
              </p:cNvSpPr>
              <p:nvPr/>
            </p:nvSpPr>
            <p:spPr bwMode="auto">
              <a:xfrm>
                <a:off x="1987550" y="2151062"/>
                <a:ext cx="369888" cy="307975"/>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 presetClass="entr" presetSubtype="8" fill="hold" nodeType="withEffect" p14:presetBounceEnd="56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6000">
                                          <p:cBhvr additive="base">
                                            <p:cTn id="14" dur="10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14:presetBounceEnd="56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56000">
                                          <p:cBhvr additive="base">
                                            <p:cTn id="18" dur="100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14:presetBounceEnd="56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56000">
                                          <p:cBhvr additive="base">
                                            <p:cTn id="22" dur="10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2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1+#ppt_w/2"/>
                                              </p:val>
                                            </p:tav>
                                            <p:tav tm="100000">
                                              <p:val>
                                                <p:strVal val="#ppt_x"/>
                                              </p:val>
                                            </p:tav>
                                          </p:tavLst>
                                        </p:anim>
                                        <p:anim calcmode="lin" valueType="num">
                                          <p:cBhvr additive="base">
                                            <p:cTn id="2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椭圆 5"/>
          <p:cNvSpPr/>
          <p:nvPr/>
        </p:nvSpPr>
        <p:spPr>
          <a:xfrm>
            <a:off x="3650886" y="1771583"/>
            <a:ext cx="4004533" cy="400694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rot="5400000" flipH="1">
            <a:off x="5134928" y="3106599"/>
            <a:ext cx="2998787" cy="1720850"/>
          </a:xfrm>
          <a:custGeom>
            <a:avLst/>
            <a:gdLst>
              <a:gd name="T0" fmla="*/ 0 w 933"/>
              <a:gd name="T1" fmla="*/ 2147483647 h 535"/>
              <a:gd name="T2" fmla="*/ 2147483647 w 933"/>
              <a:gd name="T3" fmla="*/ 2147483647 h 535"/>
              <a:gd name="T4" fmla="*/ 2147483647 w 933"/>
              <a:gd name="T5" fmla="*/ 2147483647 h 535"/>
              <a:gd name="T6" fmla="*/ 2147483647 w 933"/>
              <a:gd name="T7" fmla="*/ 2147483647 h 535"/>
              <a:gd name="T8" fmla="*/ 2147483647 w 933"/>
              <a:gd name="T9" fmla="*/ 1314098760 h 535"/>
              <a:gd name="T10" fmla="*/ 0 w 933"/>
              <a:gd name="T11" fmla="*/ 2147483647 h 535"/>
              <a:gd name="T12" fmla="*/ 0 60000 65536"/>
              <a:gd name="T13" fmla="*/ 0 60000 65536"/>
              <a:gd name="T14" fmla="*/ 0 60000 65536"/>
              <a:gd name="T15" fmla="*/ 0 60000 65536"/>
              <a:gd name="T16" fmla="*/ 0 60000 65536"/>
              <a:gd name="T17" fmla="*/ 0 60000 65536"/>
              <a:gd name="T18" fmla="*/ 0 w 933"/>
              <a:gd name="T19" fmla="*/ 0 h 535"/>
              <a:gd name="T20" fmla="*/ 933 w 933"/>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933" h="535">
                <a:moveTo>
                  <a:pt x="0" y="507"/>
                </a:moveTo>
                <a:cubicBezTo>
                  <a:pt x="467" y="535"/>
                  <a:pt x="467" y="535"/>
                  <a:pt x="467" y="535"/>
                </a:cubicBezTo>
                <a:cubicBezTo>
                  <a:pt x="933" y="494"/>
                  <a:pt x="933" y="494"/>
                  <a:pt x="933" y="494"/>
                </a:cubicBezTo>
                <a:cubicBezTo>
                  <a:pt x="928" y="430"/>
                  <a:pt x="909" y="365"/>
                  <a:pt x="875" y="305"/>
                </a:cubicBezTo>
                <a:cubicBezTo>
                  <a:pt x="748" y="80"/>
                  <a:pt x="462" y="0"/>
                  <a:pt x="237" y="127"/>
                </a:cubicBezTo>
                <a:cubicBezTo>
                  <a:pt x="94" y="208"/>
                  <a:pt x="9" y="353"/>
                  <a:pt x="0" y="507"/>
                </a:cubicBezTo>
                <a:close/>
              </a:path>
            </a:pathLst>
          </a:custGeom>
          <a:solidFill>
            <a:schemeClr val="accent4"/>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p:nvPr/>
        </p:nvSpPr>
        <p:spPr bwMode="auto">
          <a:xfrm rot="5400000" flipH="1">
            <a:off x="5691347" y="2245380"/>
            <a:ext cx="1704975" cy="1692275"/>
          </a:xfrm>
          <a:custGeom>
            <a:avLst/>
            <a:gdLst>
              <a:gd name="T0" fmla="*/ 1704975 w 530"/>
              <a:gd name="T1" fmla="*/ 1360898 h 526"/>
              <a:gd name="T2" fmla="*/ 1418668 w 530"/>
              <a:gd name="T3" fmla="*/ 714230 h 526"/>
              <a:gd name="T4" fmla="*/ 0 w 530"/>
              <a:gd name="T5" fmla="*/ 22521 h 526"/>
              <a:gd name="T6" fmla="*/ 64339 w 530"/>
              <a:gd name="T7" fmla="*/ 1692275 h 526"/>
              <a:gd name="T8" fmla="*/ 1704975 w 530"/>
              <a:gd name="T9" fmla="*/ 1360898 h 526"/>
              <a:gd name="T10" fmla="*/ 0 60000 65536"/>
              <a:gd name="T11" fmla="*/ 0 60000 65536"/>
              <a:gd name="T12" fmla="*/ 0 60000 65536"/>
              <a:gd name="T13" fmla="*/ 0 60000 65536"/>
              <a:gd name="T14" fmla="*/ 0 60000 65536"/>
              <a:gd name="T15" fmla="*/ 0 w 530"/>
              <a:gd name="T16" fmla="*/ 0 h 526"/>
              <a:gd name="T17" fmla="*/ 530 w 530"/>
              <a:gd name="T18" fmla="*/ 526 h 526"/>
            </a:gdLst>
            <a:ahLst/>
            <a:cxnLst>
              <a:cxn ang="T10">
                <a:pos x="T0" y="T1"/>
              </a:cxn>
              <a:cxn ang="T11">
                <a:pos x="T2" y="T3"/>
              </a:cxn>
              <a:cxn ang="T12">
                <a:pos x="T4" y="T5"/>
              </a:cxn>
              <a:cxn ang="T13">
                <a:pos x="T6" y="T7"/>
              </a:cxn>
              <a:cxn ang="T14">
                <a:pos x="T8" y="T9"/>
              </a:cxn>
            </a:cxnLst>
            <a:rect l="T15" t="T16" r="T17" b="T18"/>
            <a:pathLst>
              <a:path w="530" h="526">
                <a:moveTo>
                  <a:pt x="530" y="423"/>
                </a:moveTo>
                <a:cubicBezTo>
                  <a:pt x="516" y="353"/>
                  <a:pt x="486" y="284"/>
                  <a:pt x="441" y="222"/>
                </a:cubicBezTo>
                <a:cubicBezTo>
                  <a:pt x="336" y="75"/>
                  <a:pt x="168" y="0"/>
                  <a:pt x="0" y="7"/>
                </a:cubicBezTo>
                <a:cubicBezTo>
                  <a:pt x="20" y="526"/>
                  <a:pt x="20" y="526"/>
                  <a:pt x="20" y="526"/>
                </a:cubicBezTo>
                <a:lnTo>
                  <a:pt x="530" y="423"/>
                </a:lnTo>
                <a:close/>
              </a:path>
            </a:pathLst>
          </a:custGeom>
          <a:solidFill>
            <a:schemeClr val="accent3"/>
          </a:solidFill>
          <a:ln>
            <a:noFill/>
          </a:ln>
          <a:effectLst>
            <a:outerShdw blurRad="152400" dist="38100" dir="5400000" algn="t" rotWithShape="0">
              <a:srgbClr val="000000">
                <a:alpha val="60000"/>
              </a:srgbClr>
            </a:outerShdw>
          </a:effec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rot="5400000" flipH="1">
            <a:off x="4406266" y="1461948"/>
            <a:ext cx="1989138" cy="3013075"/>
          </a:xfrm>
          <a:custGeom>
            <a:avLst/>
            <a:gdLst>
              <a:gd name="T0" fmla="*/ 0 w 619"/>
              <a:gd name="T1" fmla="*/ 923 h 937"/>
              <a:gd name="T2" fmla="*/ 579 w 619"/>
              <a:gd name="T3" fmla="*/ 483 h 937"/>
              <a:gd name="T4" fmla="*/ 463 w 619"/>
              <a:gd name="T5" fmla="*/ 0 h 937"/>
              <a:gd name="T6" fmla="*/ 29 w 619"/>
              <a:gd name="T7" fmla="*/ 360 h 937"/>
              <a:gd name="T8" fmla="*/ 0 w 619"/>
              <a:gd name="T9" fmla="*/ 923 h 937"/>
            </a:gdLst>
            <a:ahLst/>
            <a:cxnLst>
              <a:cxn ang="0">
                <a:pos x="T0" y="T1"/>
              </a:cxn>
              <a:cxn ang="0">
                <a:pos x="T2" y="T3"/>
              </a:cxn>
              <a:cxn ang="0">
                <a:pos x="T4" y="T5"/>
              </a:cxn>
              <a:cxn ang="0">
                <a:pos x="T6" y="T7"/>
              </a:cxn>
              <a:cxn ang="0">
                <a:pos x="T8" y="T9"/>
              </a:cxn>
            </a:cxnLst>
            <a:rect l="0" t="0" r="r" b="b"/>
            <a:pathLst>
              <a:path w="619" h="937">
                <a:moveTo>
                  <a:pt x="0" y="923"/>
                </a:moveTo>
                <a:cubicBezTo>
                  <a:pt x="270" y="937"/>
                  <a:pt x="518" y="755"/>
                  <a:pt x="579" y="483"/>
                </a:cubicBezTo>
                <a:cubicBezTo>
                  <a:pt x="619" y="306"/>
                  <a:pt x="570" y="129"/>
                  <a:pt x="463" y="0"/>
                </a:cubicBezTo>
                <a:cubicBezTo>
                  <a:pt x="29" y="360"/>
                  <a:pt x="29" y="360"/>
                  <a:pt x="29" y="360"/>
                </a:cubicBezTo>
                <a:lnTo>
                  <a:pt x="0" y="923"/>
                </a:lnTo>
                <a:close/>
              </a:path>
            </a:pathLst>
          </a:custGeom>
          <a:solidFill>
            <a:schemeClr val="accent2"/>
          </a:solidFill>
          <a:ln>
            <a:noFill/>
          </a:ln>
          <a:effectLst>
            <a:outerShdw blurRad="228600" dist="38100" dir="2700000" algn="tl" rotWithShape="0">
              <a:prstClr val="black">
                <a:alpha val="23000"/>
              </a:prstClr>
            </a:outerShdw>
          </a:effectLst>
        </p:spPr>
        <p:txBody>
          <a:bodyPr/>
          <a:lstStyle/>
          <a:p>
            <a:pPr fontAlgn="auto">
              <a:spcBef>
                <a:spcPts val="0"/>
              </a:spcBef>
              <a:spcAft>
                <a:spcPts val="0"/>
              </a:spcAft>
              <a:buFontTx/>
              <a:buNone/>
              <a:defRPr/>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rot="5400000" flipH="1">
            <a:off x="3649029" y="2611298"/>
            <a:ext cx="3289300" cy="3154363"/>
          </a:xfrm>
          <a:custGeom>
            <a:avLst/>
            <a:gdLst>
              <a:gd name="T0" fmla="*/ 3289300 w 1023"/>
              <a:gd name="T1" fmla="*/ 2582012 h 981"/>
              <a:gd name="T2" fmla="*/ 2061038 w 1023"/>
              <a:gd name="T3" fmla="*/ 1192935 h 981"/>
              <a:gd name="T4" fmla="*/ 639854 w 1023"/>
              <a:gd name="T5" fmla="*/ 0 h 981"/>
              <a:gd name="T6" fmla="*/ 276520 w 1023"/>
              <a:gd name="T7" fmla="*/ 694539 h 981"/>
              <a:gd name="T8" fmla="*/ 1562659 w 1023"/>
              <a:gd name="T9" fmla="*/ 2980728 h 981"/>
              <a:gd name="T10" fmla="*/ 3289300 w 1023"/>
              <a:gd name="T11" fmla="*/ 2582012 h 981"/>
              <a:gd name="T12" fmla="*/ 0 60000 65536"/>
              <a:gd name="T13" fmla="*/ 0 60000 65536"/>
              <a:gd name="T14" fmla="*/ 0 60000 65536"/>
              <a:gd name="T15" fmla="*/ 0 60000 65536"/>
              <a:gd name="T16" fmla="*/ 0 60000 65536"/>
              <a:gd name="T17" fmla="*/ 0 60000 65536"/>
              <a:gd name="T18" fmla="*/ 0 w 1023"/>
              <a:gd name="T19" fmla="*/ 0 h 981"/>
              <a:gd name="T20" fmla="*/ 1023 w 1023"/>
              <a:gd name="T21" fmla="*/ 981 h 981"/>
            </a:gdLst>
            <a:ahLst/>
            <a:cxnLst>
              <a:cxn ang="T12">
                <a:pos x="T0" y="T1"/>
              </a:cxn>
              <a:cxn ang="T13">
                <a:pos x="T2" y="T3"/>
              </a:cxn>
              <a:cxn ang="T14">
                <a:pos x="T4" y="T5"/>
              </a:cxn>
              <a:cxn ang="T15">
                <a:pos x="T6" y="T7"/>
              </a:cxn>
              <a:cxn ang="T16">
                <a:pos x="T8" y="T9"/>
              </a:cxn>
              <a:cxn ang="T17">
                <a:pos x="T10" y="T11"/>
              </a:cxn>
            </a:cxnLst>
            <a:rect l="T18" t="T19" r="T20" b="T21"/>
            <a:pathLst>
              <a:path w="1023" h="981">
                <a:moveTo>
                  <a:pt x="1023" y="803"/>
                </a:moveTo>
                <a:cubicBezTo>
                  <a:pt x="641" y="371"/>
                  <a:pt x="641" y="371"/>
                  <a:pt x="641" y="371"/>
                </a:cubicBezTo>
                <a:cubicBezTo>
                  <a:pt x="199" y="0"/>
                  <a:pt x="199" y="0"/>
                  <a:pt x="199" y="0"/>
                </a:cubicBezTo>
                <a:cubicBezTo>
                  <a:pt x="148" y="61"/>
                  <a:pt x="108" y="134"/>
                  <a:pt x="86" y="216"/>
                </a:cubicBezTo>
                <a:cubicBezTo>
                  <a:pt x="0" y="523"/>
                  <a:pt x="179" y="841"/>
                  <a:pt x="486" y="927"/>
                </a:cubicBezTo>
                <a:cubicBezTo>
                  <a:pt x="682" y="981"/>
                  <a:pt x="882" y="928"/>
                  <a:pt x="1023" y="803"/>
                </a:cubicBezTo>
                <a:close/>
              </a:path>
            </a:pathLst>
          </a:custGeom>
          <a:solidFill>
            <a:schemeClr val="accent1"/>
          </a:solidFill>
          <a:ln>
            <a:noFill/>
          </a:ln>
          <a:effectLst>
            <a:outerShdw dist="38100" algn="l" rotWithShape="0">
              <a:srgbClr val="000000">
                <a:alpha val="23000"/>
              </a:srgbClr>
            </a:outerShdw>
          </a:effec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81"/>
          <p:cNvSpPr txBox="1"/>
          <p:nvPr/>
        </p:nvSpPr>
        <p:spPr>
          <a:xfrm>
            <a:off x="4622960" y="4004330"/>
            <a:ext cx="1201737" cy="701675"/>
          </a:xfrm>
          <a:prstGeom prst="rect">
            <a:avLst/>
          </a:prstGeom>
          <a:noFill/>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id-ID" altLang="zh-CN" sz="4000" b="1">
                <a:solidFill>
                  <a:schemeClr val="bg1"/>
                </a:solidFill>
                <a:latin typeface="Arial" panose="020B0604020202020204" pitchFamily="34" charset="0"/>
                <a:ea typeface="微软雅黑" panose="020B0503020204020204" pitchFamily="34" charset="-122"/>
                <a:sym typeface="Arial" panose="020B0604020202020204" pitchFamily="34" charset="0"/>
              </a:rPr>
              <a:t>48%</a:t>
            </a:r>
          </a:p>
        </p:txBody>
      </p:sp>
      <p:sp>
        <p:nvSpPr>
          <p:cNvPr id="12" name="TextBox 82"/>
          <p:cNvSpPr txBox="1">
            <a:spLocks noChangeArrowheads="1"/>
          </p:cNvSpPr>
          <p:nvPr/>
        </p:nvSpPr>
        <p:spPr bwMode="auto">
          <a:xfrm>
            <a:off x="6348572" y="409640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id-ID"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10%</a:t>
            </a:r>
          </a:p>
        </p:txBody>
      </p:sp>
      <p:sp>
        <p:nvSpPr>
          <p:cNvPr id="13" name="TextBox 83"/>
          <p:cNvSpPr txBox="1">
            <a:spLocks noChangeArrowheads="1"/>
          </p:cNvSpPr>
          <p:nvPr/>
        </p:nvSpPr>
        <p:spPr bwMode="auto">
          <a:xfrm>
            <a:off x="6356510" y="329948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id-ID"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14" name="TextBox 84"/>
          <p:cNvSpPr txBox="1">
            <a:spLocks noChangeArrowheads="1"/>
          </p:cNvSpPr>
          <p:nvPr/>
        </p:nvSpPr>
        <p:spPr bwMode="auto">
          <a:xfrm>
            <a:off x="5338922" y="2572405"/>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id-ID"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35%</a:t>
            </a:r>
          </a:p>
        </p:txBody>
      </p:sp>
      <p:grpSp>
        <p:nvGrpSpPr>
          <p:cNvPr id="15" name="组合 14"/>
          <p:cNvGrpSpPr/>
          <p:nvPr/>
        </p:nvGrpSpPr>
        <p:grpSpPr>
          <a:xfrm>
            <a:off x="8104919" y="2017528"/>
            <a:ext cx="3697287" cy="1109754"/>
            <a:chOff x="4353008" y="4666863"/>
            <a:chExt cx="3697287" cy="1109754"/>
          </a:xfrm>
        </p:grpSpPr>
        <p:sp>
          <p:nvSpPr>
            <p:cNvPr id="16" name="矩形 15"/>
            <p:cNvSpPr/>
            <p:nvPr/>
          </p:nvSpPr>
          <p:spPr>
            <a:xfrm>
              <a:off x="4353009" y="5019487"/>
              <a:ext cx="2563357" cy="757130"/>
            </a:xfrm>
            <a:prstGeom prst="rect">
              <a:avLst/>
            </a:prstGeom>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7" name="矩形 16"/>
            <p:cNvSpPr/>
            <p:nvPr/>
          </p:nvSpPr>
          <p:spPr>
            <a:xfrm>
              <a:off x="4353008" y="4666863"/>
              <a:ext cx="3697287" cy="39613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18" name="组合 17"/>
          <p:cNvGrpSpPr/>
          <p:nvPr/>
        </p:nvGrpSpPr>
        <p:grpSpPr>
          <a:xfrm>
            <a:off x="8104919" y="3299001"/>
            <a:ext cx="3697287" cy="1109754"/>
            <a:chOff x="4353008" y="4666863"/>
            <a:chExt cx="3697287" cy="1109754"/>
          </a:xfrm>
        </p:grpSpPr>
        <p:sp>
          <p:nvSpPr>
            <p:cNvPr id="19" name="矩形 18"/>
            <p:cNvSpPr/>
            <p:nvPr/>
          </p:nvSpPr>
          <p:spPr>
            <a:xfrm>
              <a:off x="4353009" y="5019487"/>
              <a:ext cx="2563357" cy="757130"/>
            </a:xfrm>
            <a:prstGeom prst="rect">
              <a:avLst/>
            </a:prstGeom>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20" name="矩形 19"/>
            <p:cNvSpPr/>
            <p:nvPr/>
          </p:nvSpPr>
          <p:spPr>
            <a:xfrm>
              <a:off x="4353008" y="4666863"/>
              <a:ext cx="3697287" cy="39613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1" name="组合 20"/>
          <p:cNvGrpSpPr/>
          <p:nvPr/>
        </p:nvGrpSpPr>
        <p:grpSpPr>
          <a:xfrm>
            <a:off x="8104919" y="4580475"/>
            <a:ext cx="3697287" cy="1109754"/>
            <a:chOff x="4353008" y="4666863"/>
            <a:chExt cx="3697287" cy="1109754"/>
          </a:xfrm>
        </p:grpSpPr>
        <p:sp>
          <p:nvSpPr>
            <p:cNvPr id="22" name="矩形 21"/>
            <p:cNvSpPr/>
            <p:nvPr/>
          </p:nvSpPr>
          <p:spPr>
            <a:xfrm>
              <a:off x="4353009" y="5019487"/>
              <a:ext cx="2563357" cy="757130"/>
            </a:xfrm>
            <a:prstGeom prst="rect">
              <a:avLst/>
            </a:prstGeom>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23" name="矩形 22"/>
            <p:cNvSpPr/>
            <p:nvPr/>
          </p:nvSpPr>
          <p:spPr>
            <a:xfrm>
              <a:off x="4353008" y="4666863"/>
              <a:ext cx="3697287" cy="39613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4" name="组合 23"/>
          <p:cNvGrpSpPr/>
          <p:nvPr/>
        </p:nvGrpSpPr>
        <p:grpSpPr>
          <a:xfrm>
            <a:off x="1442914" y="5048985"/>
            <a:ext cx="3697287" cy="1109754"/>
            <a:chOff x="4353008" y="4666863"/>
            <a:chExt cx="3697287" cy="1109754"/>
          </a:xfrm>
        </p:grpSpPr>
        <p:sp>
          <p:nvSpPr>
            <p:cNvPr id="25" name="矩形 24"/>
            <p:cNvSpPr/>
            <p:nvPr/>
          </p:nvSpPr>
          <p:spPr>
            <a:xfrm>
              <a:off x="4353009" y="5019487"/>
              <a:ext cx="2563357" cy="757130"/>
            </a:xfrm>
            <a:prstGeom prst="rect">
              <a:avLst/>
            </a:prstGeom>
          </p:spPr>
          <p:txBody>
            <a:bodyPr wrap="square">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26" name="矩形 25"/>
            <p:cNvSpPr/>
            <p:nvPr/>
          </p:nvSpPr>
          <p:spPr>
            <a:xfrm>
              <a:off x="4353008" y="4666863"/>
              <a:ext cx="3697287" cy="39613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3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6500"/>
                            </p:stCondLst>
                            <p:childTnLst>
                              <p:par>
                                <p:cTn id="62" presetID="42"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 presetClass="entr" presetSubtype="2"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25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1+#ppt_w/2"/>
                                          </p:val>
                                        </p:tav>
                                        <p:tav tm="100000">
                                          <p:val>
                                            <p:strVal val="#ppt_x"/>
                                          </p:val>
                                        </p:tav>
                                      </p:tavLst>
                                    </p:anim>
                                    <p:anim calcmode="lin" valueType="num">
                                      <p:cBhvr additive="base">
                                        <p:cTn id="75" dur="50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5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P spid="8" grpId="0" animBg="1"/>
      <p:bldP spid="10" grpId="0" animBg="1"/>
      <p:bldP spid="11" grpId="0"/>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2239358" y="1706285"/>
            <a:ext cx="7713284" cy="4374038"/>
            <a:chOff x="1947258" y="1356281"/>
            <a:chExt cx="7713284" cy="4374038"/>
          </a:xfrm>
        </p:grpSpPr>
        <p:sp>
          <p:nvSpPr>
            <p:cNvPr id="7" name="圆角矩形 6"/>
            <p:cNvSpPr/>
            <p:nvPr/>
          </p:nvSpPr>
          <p:spPr>
            <a:xfrm>
              <a:off x="1947258" y="1356281"/>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4677758" y="1356281"/>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a:off x="7408258" y="1356281"/>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3985325" y="1751678"/>
              <a:ext cx="926499" cy="158012"/>
              <a:chOff x="4111386" y="2043778"/>
              <a:chExt cx="926499" cy="158012"/>
            </a:xfrm>
          </p:grpSpPr>
          <p:grpSp>
            <p:nvGrpSpPr>
              <p:cNvPr id="92" name="组合 91"/>
              <p:cNvGrpSpPr/>
              <p:nvPr/>
            </p:nvGrpSpPr>
            <p:grpSpPr>
              <a:xfrm>
                <a:off x="4879875" y="2043778"/>
                <a:ext cx="158010" cy="158012"/>
                <a:chOff x="4486616" y="3001075"/>
                <a:chExt cx="274695" cy="274699"/>
              </a:xfrm>
            </p:grpSpPr>
            <p:sp>
              <p:nvSpPr>
                <p:cNvPr id="98" name="椭圆 9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9" name="椭圆 9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a:off x="4111386" y="2043778"/>
                <a:ext cx="158010" cy="158012"/>
                <a:chOff x="4486616" y="3001075"/>
                <a:chExt cx="274695" cy="274699"/>
              </a:xfrm>
            </p:grpSpPr>
            <p:sp>
              <p:nvSpPr>
                <p:cNvPr id="96" name="椭圆 9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7" name="椭圆 9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圆角矩形 9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5" name="圆角矩形 9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6705901" y="1751678"/>
              <a:ext cx="926499" cy="158012"/>
              <a:chOff x="4111386" y="2043778"/>
              <a:chExt cx="926499" cy="158012"/>
            </a:xfrm>
          </p:grpSpPr>
          <p:grpSp>
            <p:nvGrpSpPr>
              <p:cNvPr id="84" name="组合 83"/>
              <p:cNvGrpSpPr/>
              <p:nvPr/>
            </p:nvGrpSpPr>
            <p:grpSpPr>
              <a:xfrm>
                <a:off x="4879875" y="2043778"/>
                <a:ext cx="158010" cy="158012"/>
                <a:chOff x="4486616" y="3001075"/>
                <a:chExt cx="274695" cy="274699"/>
              </a:xfrm>
            </p:grpSpPr>
            <p:sp>
              <p:nvSpPr>
                <p:cNvPr id="90" name="椭圆 8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4111386" y="2043778"/>
                <a:ext cx="158010" cy="158012"/>
                <a:chOff x="4486616" y="3001075"/>
                <a:chExt cx="274695" cy="274699"/>
              </a:xfrm>
            </p:grpSpPr>
            <p:sp>
              <p:nvSpPr>
                <p:cNvPr id="88" name="椭圆 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圆角矩形 8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985325" y="5215676"/>
              <a:ext cx="926499" cy="158012"/>
              <a:chOff x="4111386" y="2043778"/>
              <a:chExt cx="926499" cy="158012"/>
            </a:xfrm>
          </p:grpSpPr>
          <p:grpSp>
            <p:nvGrpSpPr>
              <p:cNvPr id="76" name="组合 75"/>
              <p:cNvGrpSpPr/>
              <p:nvPr/>
            </p:nvGrpSpPr>
            <p:grpSpPr>
              <a:xfrm>
                <a:off x="4879875" y="2043778"/>
                <a:ext cx="158010" cy="158012"/>
                <a:chOff x="4486616" y="3001075"/>
                <a:chExt cx="274695" cy="274699"/>
              </a:xfrm>
            </p:grpSpPr>
            <p:sp>
              <p:nvSpPr>
                <p:cNvPr id="82" name="椭圆 8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4111386" y="2043778"/>
                <a:ext cx="158010" cy="158012"/>
                <a:chOff x="4486616" y="3001075"/>
                <a:chExt cx="274695" cy="274699"/>
              </a:xfrm>
            </p:grpSpPr>
            <p:sp>
              <p:nvSpPr>
                <p:cNvPr id="80" name="椭圆 7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圆角矩形 7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6705901" y="5215676"/>
              <a:ext cx="926499" cy="158012"/>
              <a:chOff x="4111386" y="2043778"/>
              <a:chExt cx="926499" cy="158012"/>
            </a:xfrm>
          </p:grpSpPr>
          <p:grpSp>
            <p:nvGrpSpPr>
              <p:cNvPr id="68" name="组合 67"/>
              <p:cNvGrpSpPr/>
              <p:nvPr/>
            </p:nvGrpSpPr>
            <p:grpSpPr>
              <a:xfrm>
                <a:off x="4879875" y="2043778"/>
                <a:ext cx="158010" cy="158012"/>
                <a:chOff x="4486616" y="3001075"/>
                <a:chExt cx="274695" cy="274699"/>
              </a:xfrm>
            </p:grpSpPr>
            <p:sp>
              <p:nvSpPr>
                <p:cNvPr id="74" name="椭圆 7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5" name="椭圆 7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4111386" y="2043778"/>
                <a:ext cx="158010" cy="158012"/>
                <a:chOff x="4486616" y="3001075"/>
                <a:chExt cx="274695" cy="274699"/>
              </a:xfrm>
            </p:grpSpPr>
            <p:sp>
              <p:nvSpPr>
                <p:cNvPr id="72" name="椭圆 7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圆角矩形 6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2198560" y="1644530"/>
              <a:ext cx="1749680" cy="596843"/>
              <a:chOff x="2198560" y="1644530"/>
              <a:chExt cx="1749680" cy="596843"/>
            </a:xfrm>
          </p:grpSpPr>
          <p:pic>
            <p:nvPicPr>
              <p:cNvPr id="66" name="图片 65"/>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67" name="图片 66"/>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grpSp>
          <p:nvGrpSpPr>
            <p:cNvPr id="15" name="组合 14"/>
            <p:cNvGrpSpPr/>
            <p:nvPr/>
          </p:nvGrpSpPr>
          <p:grpSpPr>
            <a:xfrm>
              <a:off x="2198560" y="4776845"/>
              <a:ext cx="1749680" cy="596843"/>
              <a:chOff x="2198560" y="1644530"/>
              <a:chExt cx="1749680" cy="596843"/>
            </a:xfrm>
          </p:grpSpPr>
          <p:pic>
            <p:nvPicPr>
              <p:cNvPr id="64" name="图片 63"/>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65" name="图片 64"/>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grpSp>
          <p:nvGrpSpPr>
            <p:cNvPr id="16" name="组合 15"/>
            <p:cNvGrpSpPr/>
            <p:nvPr/>
          </p:nvGrpSpPr>
          <p:grpSpPr>
            <a:xfrm>
              <a:off x="1947258" y="3466616"/>
              <a:ext cx="2252284" cy="853540"/>
              <a:chOff x="1947258" y="3466616"/>
              <a:chExt cx="2252284" cy="853540"/>
            </a:xfrm>
          </p:grpSpPr>
          <p:sp>
            <p:nvSpPr>
              <p:cNvPr id="61" name="矩形 60"/>
              <p:cNvSpPr/>
              <p:nvPr/>
            </p:nvSpPr>
            <p:spPr>
              <a:xfrm>
                <a:off x="1947258" y="3471751"/>
                <a:ext cx="2252284" cy="843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4677758" y="3466616"/>
              <a:ext cx="2252284" cy="853540"/>
              <a:chOff x="1947258" y="3466616"/>
              <a:chExt cx="2252284" cy="853540"/>
            </a:xfrm>
          </p:grpSpPr>
          <p:sp>
            <p:nvSpPr>
              <p:cNvPr id="58" name="矩形 57"/>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矩形 59"/>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7408258" y="3466616"/>
              <a:ext cx="2252284" cy="853540"/>
              <a:chOff x="1947258" y="3466616"/>
              <a:chExt cx="2252284" cy="853540"/>
            </a:xfrm>
          </p:grpSpPr>
          <p:sp>
            <p:nvSpPr>
              <p:cNvPr id="55" name="矩形 54"/>
              <p:cNvSpPr/>
              <p:nvPr/>
            </p:nvSpPr>
            <p:spPr>
              <a:xfrm>
                <a:off x="1947258" y="3471751"/>
                <a:ext cx="2252284" cy="84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4943475" y="1644530"/>
              <a:ext cx="1749680" cy="596843"/>
              <a:chOff x="2198560" y="1644530"/>
              <a:chExt cx="1749680" cy="596843"/>
            </a:xfrm>
          </p:grpSpPr>
          <p:pic>
            <p:nvPicPr>
              <p:cNvPr id="53" name="图片 52"/>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54" name="图片 53"/>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grpSp>
          <p:nvGrpSpPr>
            <p:cNvPr id="20" name="组合 19"/>
            <p:cNvGrpSpPr/>
            <p:nvPr/>
          </p:nvGrpSpPr>
          <p:grpSpPr>
            <a:xfrm>
              <a:off x="4943475" y="4776845"/>
              <a:ext cx="1749680" cy="596843"/>
              <a:chOff x="2198560" y="1644530"/>
              <a:chExt cx="1749680" cy="596843"/>
            </a:xfrm>
          </p:grpSpPr>
          <p:pic>
            <p:nvPicPr>
              <p:cNvPr id="51" name="图片 50"/>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52" name="图片 51"/>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grpSp>
          <p:nvGrpSpPr>
            <p:cNvPr id="21" name="组合 20"/>
            <p:cNvGrpSpPr/>
            <p:nvPr/>
          </p:nvGrpSpPr>
          <p:grpSpPr>
            <a:xfrm>
              <a:off x="7647015" y="1644530"/>
              <a:ext cx="1749680" cy="596843"/>
              <a:chOff x="2198560" y="1644530"/>
              <a:chExt cx="1749680" cy="596843"/>
            </a:xfrm>
          </p:grpSpPr>
          <p:pic>
            <p:nvPicPr>
              <p:cNvPr id="49" name="图片 48"/>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50" name="图片 49"/>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grpSp>
          <p:nvGrpSpPr>
            <p:cNvPr id="22" name="组合 21"/>
            <p:cNvGrpSpPr/>
            <p:nvPr/>
          </p:nvGrpSpPr>
          <p:grpSpPr>
            <a:xfrm>
              <a:off x="7647015" y="4776845"/>
              <a:ext cx="1749680" cy="596843"/>
              <a:chOff x="2198560" y="1644530"/>
              <a:chExt cx="1749680" cy="596843"/>
            </a:xfrm>
          </p:grpSpPr>
          <p:pic>
            <p:nvPicPr>
              <p:cNvPr id="47" name="图片 46"/>
              <p:cNvPicPr>
                <a:picLocks noChangeAspect="1"/>
              </p:cNvPicPr>
              <p:nvPr/>
            </p:nvPicPr>
            <p:blipFill rotWithShape="1">
              <a:blip r:embed="rId3" cstate="email">
                <a:grayscl/>
              </a:blip>
              <a:srcRect/>
              <a:stretch>
                <a:fillRect/>
              </a:stretch>
            </p:blipFill>
            <p:spPr>
              <a:xfrm flipH="1">
                <a:off x="2198560" y="1644530"/>
                <a:ext cx="1749680" cy="92018"/>
              </a:xfrm>
              <a:prstGeom prst="rect">
                <a:avLst/>
              </a:prstGeom>
            </p:spPr>
          </p:pic>
          <p:pic>
            <p:nvPicPr>
              <p:cNvPr id="48" name="图片 47"/>
              <p:cNvPicPr>
                <a:picLocks noChangeAspect="1"/>
              </p:cNvPicPr>
              <p:nvPr/>
            </p:nvPicPr>
            <p:blipFill rotWithShape="1">
              <a:blip r:embed="rId3" cstate="email">
                <a:grayscl/>
              </a:blip>
              <a:srcRect/>
              <a:stretch>
                <a:fillRect/>
              </a:stretch>
            </p:blipFill>
            <p:spPr>
              <a:xfrm flipH="1" flipV="1">
                <a:off x="2198560" y="2149355"/>
                <a:ext cx="1749680" cy="92018"/>
              </a:xfrm>
              <a:prstGeom prst="rect">
                <a:avLst/>
              </a:prstGeom>
            </p:spPr>
          </p:pic>
        </p:grpSp>
        <p:sp>
          <p:nvSpPr>
            <p:cNvPr id="23" name="文本框 22"/>
            <p:cNvSpPr txBox="1"/>
            <p:nvPr/>
          </p:nvSpPr>
          <p:spPr>
            <a:xfrm>
              <a:off x="2593975" y="3533376"/>
              <a:ext cx="9588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CN" altLang="en-US"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5324475" y="3533376"/>
              <a:ext cx="9588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8054975" y="3533376"/>
              <a:ext cx="9588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4000" b="0" i="0" u="none" strike="noStrike" kern="1200" cap="none" spc="0" normalizeH="0" baseline="0" noProof="0" dirty="0">
                <a:ln>
                  <a:noFill/>
                </a:ln>
                <a:solidFill>
                  <a:prstClr val="white"/>
                </a:solidFill>
                <a:effectLst>
                  <a:outerShdw blurRad="101600" dist="50800" dir="2700000" algn="tl" rotWithShape="0">
                    <a:prstClr val="black">
                      <a:alpha val="40000"/>
                    </a:prstClr>
                  </a:outerShdw>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2111838" y="1756353"/>
              <a:ext cx="192312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7" name="文本框 26"/>
            <p:cNvSpPr txBox="1"/>
            <p:nvPr/>
          </p:nvSpPr>
          <p:spPr>
            <a:xfrm>
              <a:off x="4855170" y="1756353"/>
              <a:ext cx="192312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8" name="文本框 27"/>
            <p:cNvSpPr txBox="1"/>
            <p:nvPr/>
          </p:nvSpPr>
          <p:spPr>
            <a:xfrm>
              <a:off x="7560293" y="1756353"/>
              <a:ext cx="192312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9" name="文本框 28"/>
            <p:cNvSpPr txBox="1"/>
            <p:nvPr/>
          </p:nvSpPr>
          <p:spPr>
            <a:xfrm>
              <a:off x="2293741" y="2289615"/>
              <a:ext cx="1559316" cy="978729"/>
            </a:xfrm>
            <a:prstGeom prst="rect">
              <a:avLst/>
            </a:prstGeom>
            <a:noFill/>
          </p:spPr>
          <p:txBody>
            <a:bodyPr wrap="square" rtlCol="0">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30" name="文本框 29"/>
            <p:cNvSpPr txBox="1"/>
            <p:nvPr/>
          </p:nvSpPr>
          <p:spPr>
            <a:xfrm>
              <a:off x="5024242" y="2289615"/>
              <a:ext cx="1559316" cy="978729"/>
            </a:xfrm>
            <a:prstGeom prst="rect">
              <a:avLst/>
            </a:prstGeom>
            <a:noFill/>
          </p:spPr>
          <p:txBody>
            <a:bodyPr wrap="square" rtlCol="0">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31" name="文本框 30"/>
            <p:cNvSpPr txBox="1"/>
            <p:nvPr/>
          </p:nvSpPr>
          <p:spPr>
            <a:xfrm>
              <a:off x="7754742" y="2278650"/>
              <a:ext cx="1559316" cy="978729"/>
            </a:xfrm>
            <a:prstGeom prst="rect">
              <a:avLst/>
            </a:prstGeom>
            <a:noFill/>
          </p:spPr>
          <p:txBody>
            <a:bodyPr wrap="square" rtlCol="0">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nvGrpSpPr>
            <p:cNvPr id="32" name="组合 31"/>
            <p:cNvGrpSpPr/>
            <p:nvPr/>
          </p:nvGrpSpPr>
          <p:grpSpPr>
            <a:xfrm>
              <a:off x="5728446" y="4918192"/>
              <a:ext cx="255324" cy="311215"/>
              <a:chOff x="3683997" y="856343"/>
              <a:chExt cx="576394" cy="702571"/>
            </a:xfrm>
            <a:solidFill>
              <a:srgbClr val="01ACBE"/>
            </a:solidFill>
          </p:grpSpPr>
          <p:sp>
            <p:nvSpPr>
              <p:cNvPr id="45"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2963852" y="4933651"/>
              <a:ext cx="314959" cy="292265"/>
              <a:chOff x="7903081" y="894379"/>
              <a:chExt cx="675141" cy="626498"/>
            </a:xfrm>
            <a:solidFill>
              <a:srgbClr val="E87071"/>
            </a:solidFill>
          </p:grpSpPr>
          <p:sp>
            <p:nvSpPr>
              <p:cNvPr id="39"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8394065" y="4931640"/>
              <a:ext cx="303233" cy="297959"/>
              <a:chOff x="5037571" y="856343"/>
              <a:chExt cx="715006" cy="702571"/>
            </a:xfrm>
            <a:solidFill>
              <a:srgbClr val="FFB850"/>
            </a:solidFill>
          </p:grpSpPr>
          <p:sp>
            <p:nvSpPr>
              <p:cNvPr id="3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矩形 5"/>
          <p:cNvSpPr/>
          <p:nvPr/>
        </p:nvSpPr>
        <p:spPr>
          <a:xfrm>
            <a:off x="1322779" y="1340892"/>
            <a:ext cx="2905551" cy="2952329"/>
          </a:xfrm>
          <a:prstGeom prst="rect">
            <a:avLst/>
          </a:prstGeom>
          <a:solidFill>
            <a:schemeClr val="accent1"/>
          </a:solidFill>
          <a:ln w="12700" cap="flat" cmpd="sng" algn="ctr">
            <a:noFill/>
            <a:prstDash val="solid"/>
            <a:miter lim="800000"/>
          </a:ln>
          <a:effectLst/>
        </p:spPr>
        <p:txBody>
          <a:bodyPr lIns="121944" tIns="60972" rIns="121944" bIns="60972" rtlCol="0" anchor="ctr"/>
          <a:lstStyle/>
          <a:p>
            <a:pPr algn="ctr" defTabSz="914400">
              <a:defRPr/>
            </a:pPr>
            <a:endParaRPr lang="zh-CN" altLang="en-US" sz="2400" kern="0">
              <a:solidFill>
                <a:srgbClr val="777777"/>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84"/>
          <p:cNvSpPr txBox="1"/>
          <p:nvPr/>
        </p:nvSpPr>
        <p:spPr>
          <a:xfrm>
            <a:off x="1467112" y="3754472"/>
            <a:ext cx="2473447" cy="406400"/>
          </a:xfrm>
          <a:prstGeom prst="rect">
            <a:avLst/>
          </a:prstGeom>
          <a:noFill/>
          <a:ln>
            <a:noFill/>
            <a:prstDash val="sysDash"/>
          </a:ln>
        </p:spPr>
        <p:txBody>
          <a:bodyPr wrap="square" lIns="121944" tIns="60972" rIns="121944" bIns="60972" rtlCol="0">
            <a:spAutoFit/>
          </a:bodyPr>
          <a:lstStyle/>
          <a:p>
            <a:pPr algn="ctr" defTabSz="914400"/>
            <a:r>
              <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rPr>
              <a:t>关键字</a:t>
            </a:r>
          </a:p>
        </p:txBody>
      </p:sp>
      <p:sp>
        <p:nvSpPr>
          <p:cNvPr id="8" name="TextBox 86"/>
          <p:cNvSpPr txBox="1"/>
          <p:nvPr/>
        </p:nvSpPr>
        <p:spPr>
          <a:xfrm>
            <a:off x="1391798" y="5019872"/>
            <a:ext cx="3052837" cy="1465580"/>
          </a:xfrm>
          <a:prstGeom prst="rect">
            <a:avLst/>
          </a:prstGeom>
          <a:noFill/>
          <a:ln>
            <a:noFill/>
            <a:prstDash val="sysDash"/>
          </a:ln>
        </p:spPr>
        <p:txBody>
          <a:bodyPr wrap="square" lIns="121944" tIns="60972" rIns="121944" bIns="60972" rtlCol="0">
            <a:spAutoFit/>
          </a:bodyPr>
          <a:lstStyle/>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p:txBody>
      </p:sp>
      <p:grpSp>
        <p:nvGrpSpPr>
          <p:cNvPr id="9" name="组合 8"/>
          <p:cNvGrpSpPr/>
          <p:nvPr/>
        </p:nvGrpSpPr>
        <p:grpSpPr>
          <a:xfrm>
            <a:off x="2208040" y="1654201"/>
            <a:ext cx="1115283" cy="1115101"/>
            <a:chOff x="3384770" y="1888576"/>
            <a:chExt cx="472636" cy="472634"/>
          </a:xfrm>
        </p:grpSpPr>
        <p:sp>
          <p:nvSpPr>
            <p:cNvPr id="10" name="椭圆 9"/>
            <p:cNvSpPr/>
            <p:nvPr/>
          </p:nvSpPr>
          <p:spPr>
            <a:xfrm>
              <a:off x="3384770" y="1888576"/>
              <a:ext cx="472636" cy="472634"/>
            </a:xfrm>
            <a:prstGeom prst="ellipse">
              <a:avLst/>
            </a:prstGeom>
            <a:noFill/>
            <a:ln w="12700" cap="flat" cmpd="sng" algn="ctr">
              <a:solidFill>
                <a:srgbClr val="777777">
                  <a:lumMod val="20000"/>
                  <a:lumOff val="80000"/>
                </a:srgbClr>
              </a:solidFill>
              <a:prstDash val="solid"/>
              <a:miter lim="800000"/>
            </a:ln>
            <a:effectLst/>
          </p:spPr>
          <p:txBody>
            <a:bodyPr rtlCol="0" anchor="ctr"/>
            <a:lstStyle/>
            <a:p>
              <a:pPr algn="ctr" defTabSz="914400">
                <a:defRPr/>
              </a:pPr>
              <a:endParaRPr lang="zh-CN" altLang="en-US" sz="2400" kern="0">
                <a:solidFill>
                  <a:srgbClr val="777777"/>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3438151" y="1949352"/>
              <a:ext cx="365874" cy="357593"/>
              <a:chOff x="5710238" y="3049588"/>
              <a:chExt cx="771526" cy="754062"/>
            </a:xfrm>
            <a:solidFill>
              <a:srgbClr val="777777"/>
            </a:solidFill>
          </p:grpSpPr>
          <p:sp>
            <p:nvSpPr>
              <p:cNvPr id="12"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FFFF"/>
              </a:solidFill>
              <a:ln w="9525">
                <a:solidFill>
                  <a:srgbClr val="777777">
                    <a:lumMod val="20000"/>
                    <a:lumOff val="80000"/>
                  </a:srgbClr>
                </a:solidFill>
                <a:round/>
              </a:ln>
            </p:spPr>
            <p:txBody>
              <a:bodyPr vert="horz" wrap="square" lIns="121920" tIns="60960" rIns="121920" bIns="60960" numCol="1" anchor="t" anchorCtr="0" compatLnSpc="1"/>
              <a:lstStyle/>
              <a:p>
                <a:pPr defTabSz="914400">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FFFF"/>
              </a:solidFill>
              <a:ln w="9525">
                <a:solidFill>
                  <a:srgbClr val="777777">
                    <a:lumMod val="20000"/>
                    <a:lumOff val="80000"/>
                  </a:srgbClr>
                </a:solidFill>
                <a:round/>
              </a:ln>
            </p:spPr>
            <p:txBody>
              <a:bodyPr vert="horz" wrap="square" lIns="121920" tIns="60960" rIns="121920" bIns="60960" numCol="1" anchor="t" anchorCtr="0" compatLnSpc="1"/>
              <a:lstStyle/>
              <a:p>
                <a:pPr defTabSz="914400">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FFFF"/>
              </a:solidFill>
              <a:ln w="9525">
                <a:solidFill>
                  <a:srgbClr val="777777">
                    <a:lumMod val="20000"/>
                    <a:lumOff val="80000"/>
                  </a:srgbClr>
                </a:solidFill>
                <a:round/>
              </a:ln>
            </p:spPr>
            <p:txBody>
              <a:bodyPr vert="horz" wrap="square" lIns="121920" tIns="60960" rIns="121920" bIns="60960" numCol="1" anchor="t" anchorCtr="0" compatLnSpc="1"/>
              <a:lstStyle/>
              <a:p>
                <a:pPr defTabSz="914400">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solidFill>
                <a:srgbClr val="FFFFFF"/>
              </a:solidFill>
              <a:ln w="9525">
                <a:solidFill>
                  <a:srgbClr val="777777">
                    <a:lumMod val="20000"/>
                    <a:lumOff val="80000"/>
                  </a:srgbClr>
                </a:solidFill>
                <a:round/>
              </a:ln>
            </p:spPr>
            <p:txBody>
              <a:bodyPr vert="horz" wrap="square" lIns="121920" tIns="60960" rIns="121920" bIns="60960" numCol="1" anchor="t" anchorCtr="0" compatLnSpc="1"/>
              <a:lstStyle/>
              <a:p>
                <a:pPr defTabSz="914400">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 name="Freeform 18">
            <a:hlinkClick r:id="rId3"/>
          </p:cNvPr>
          <p:cNvSpPr>
            <a:spLocks noEditPoints="1"/>
          </p:cNvSpPr>
          <p:nvPr/>
        </p:nvSpPr>
        <p:spPr bwMode="auto">
          <a:xfrm>
            <a:off x="1601179" y="3113509"/>
            <a:ext cx="539465" cy="548651"/>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rgbClr val="FFFFFF"/>
          </a:solidFill>
          <a:ln>
            <a:noFill/>
          </a:ln>
        </p:spPr>
        <p:txBody>
          <a:bodyPr vert="horz" wrap="square" lIns="91458" tIns="45729" rIns="91458" bIns="45729" numCol="1" anchor="t" anchorCtr="0" compatLnSpc="1"/>
          <a:lstStyle/>
          <a:p>
            <a:pPr defTabSz="685800">
              <a:defRPr/>
            </a:pPr>
            <a:endParaRPr lang="zh-CN" altLang="en-US" sz="1465"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8">
            <a:hlinkClick r:id="rId3"/>
          </p:cNvPr>
          <p:cNvSpPr>
            <a:spLocks noEditPoints="1"/>
          </p:cNvSpPr>
          <p:nvPr/>
        </p:nvSpPr>
        <p:spPr bwMode="auto">
          <a:xfrm>
            <a:off x="2177831" y="3113509"/>
            <a:ext cx="539465" cy="548651"/>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rgbClr val="FFFFFF"/>
          </a:solidFill>
          <a:ln>
            <a:noFill/>
          </a:ln>
        </p:spPr>
        <p:txBody>
          <a:bodyPr vert="horz" wrap="square" lIns="91458" tIns="45729" rIns="91458" bIns="45729" numCol="1" anchor="t" anchorCtr="0" compatLnSpc="1"/>
          <a:lstStyle/>
          <a:p>
            <a:pPr defTabSz="685800">
              <a:defRPr/>
            </a:pPr>
            <a:endParaRPr lang="zh-CN" altLang="en-US" sz="1465"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8">
            <a:hlinkClick r:id="rId3"/>
          </p:cNvPr>
          <p:cNvSpPr>
            <a:spLocks noEditPoints="1"/>
          </p:cNvSpPr>
          <p:nvPr/>
        </p:nvSpPr>
        <p:spPr bwMode="auto">
          <a:xfrm>
            <a:off x="2717296" y="3113509"/>
            <a:ext cx="539465" cy="548651"/>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rgbClr val="FFFFFF"/>
          </a:solidFill>
          <a:ln>
            <a:noFill/>
          </a:ln>
        </p:spPr>
        <p:txBody>
          <a:bodyPr vert="horz" wrap="square" lIns="91458" tIns="45729" rIns="91458" bIns="45729" numCol="1" anchor="t" anchorCtr="0" compatLnSpc="1"/>
          <a:lstStyle/>
          <a:p>
            <a:pPr defTabSz="685800">
              <a:defRPr/>
            </a:pPr>
            <a:endParaRPr lang="zh-CN" altLang="en-US" sz="1465"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a:hlinkClick r:id="rId3"/>
          </p:cNvPr>
          <p:cNvSpPr>
            <a:spLocks noEditPoints="1"/>
          </p:cNvSpPr>
          <p:nvPr/>
        </p:nvSpPr>
        <p:spPr bwMode="auto">
          <a:xfrm>
            <a:off x="3256762" y="3113509"/>
            <a:ext cx="539465" cy="548651"/>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rgbClr val="FFFFFF"/>
          </a:solidFill>
          <a:ln>
            <a:noFill/>
          </a:ln>
        </p:spPr>
        <p:txBody>
          <a:bodyPr vert="horz" wrap="square" lIns="91458" tIns="45729" rIns="91458" bIns="45729" numCol="1" anchor="t" anchorCtr="0" compatLnSpc="1"/>
          <a:lstStyle/>
          <a:p>
            <a:pPr defTabSz="685800">
              <a:defRPr/>
            </a:pPr>
            <a:endParaRPr lang="zh-CN" altLang="en-US" sz="1465"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02"/>
          <p:cNvSpPr txBox="1"/>
          <p:nvPr/>
        </p:nvSpPr>
        <p:spPr>
          <a:xfrm>
            <a:off x="4661956" y="5034680"/>
            <a:ext cx="3052837" cy="1465580"/>
          </a:xfrm>
          <a:prstGeom prst="rect">
            <a:avLst/>
          </a:prstGeom>
          <a:noFill/>
          <a:ln>
            <a:noFill/>
            <a:prstDash val="sysDash"/>
          </a:ln>
        </p:spPr>
        <p:txBody>
          <a:bodyPr wrap="square" lIns="121944" tIns="60972" rIns="121944" bIns="60972" rtlCol="0">
            <a:spAutoFit/>
          </a:bodyPr>
          <a:lstStyle/>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p:txBody>
      </p:sp>
      <p:sp>
        <p:nvSpPr>
          <p:cNvPr id="21" name="矩形 20"/>
          <p:cNvSpPr/>
          <p:nvPr/>
        </p:nvSpPr>
        <p:spPr>
          <a:xfrm>
            <a:off x="4228331" y="1340892"/>
            <a:ext cx="6600931" cy="2952329"/>
          </a:xfrm>
          <a:prstGeom prst="rect">
            <a:avLst/>
          </a:prstGeom>
          <a:blipFill dpi="0" rotWithShape="1">
            <a:blip r:embed="rId4">
              <a:duotone>
                <a:schemeClr val="accent1">
                  <a:shade val="45000"/>
                  <a:satMod val="135000"/>
                </a:schemeClr>
                <a:prstClr val="white"/>
              </a:duotone>
            </a:blip>
            <a:srcRect/>
            <a:stretch>
              <a:fillRect/>
            </a:stretch>
          </a:blipFill>
          <a:ln w="12700" cap="flat" cmpd="sng" algn="ctr">
            <a:noFill/>
            <a:prstDash val="solid"/>
            <a:miter lim="800000"/>
          </a:ln>
          <a:effectLst/>
        </p:spPr>
        <p:txBody>
          <a:bodyPr lIns="121944" tIns="60972" rIns="121944" bIns="60972" rtlCol="0" anchor="ctr"/>
          <a:lstStyle/>
          <a:p>
            <a:pPr algn="ctr" defTabSz="914400">
              <a:defRPr/>
            </a:pPr>
            <a:endParaRPr lang="zh-CN" altLang="en-US" sz="2400" kern="0">
              <a:solidFill>
                <a:srgbClr val="777777"/>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1416574" y="4490405"/>
            <a:ext cx="2790285" cy="431411"/>
            <a:chOff x="814328" y="3219334"/>
            <a:chExt cx="2797200" cy="432536"/>
          </a:xfrm>
        </p:grpSpPr>
        <p:grpSp>
          <p:nvGrpSpPr>
            <p:cNvPr id="23" name="组合 22"/>
            <p:cNvGrpSpPr/>
            <p:nvPr/>
          </p:nvGrpSpPr>
          <p:grpSpPr>
            <a:xfrm>
              <a:off x="814328" y="3219334"/>
              <a:ext cx="2797200" cy="432536"/>
              <a:chOff x="2173927" y="3285519"/>
              <a:chExt cx="3549387" cy="548848"/>
            </a:xfrm>
          </p:grpSpPr>
          <p:grpSp>
            <p:nvGrpSpPr>
              <p:cNvPr id="25" name="组合 24"/>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28" name="圆角矩形 27"/>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椭圆 25"/>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24"/>
            <p:cNvSpPr txBox="1"/>
            <p:nvPr/>
          </p:nvSpPr>
          <p:spPr>
            <a:xfrm>
              <a:off x="1224125" y="3281311"/>
              <a:ext cx="2191136" cy="30858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Arial" panose="020B0604020202020204" pitchFamily="34" charset="0"/>
                  <a:ea typeface="微软雅黑" panose="020B0503020204020204" pitchFamily="34" charset="-122"/>
                  <a:sym typeface="Arial" panose="020B0604020202020204" pitchFamily="34" charset="0"/>
                </a:rPr>
                <a:t>输入标题</a:t>
              </a:r>
            </a:p>
          </p:txBody>
        </p:sp>
      </p:grpSp>
      <p:grpSp>
        <p:nvGrpSpPr>
          <p:cNvPr id="29" name="组合 28"/>
          <p:cNvGrpSpPr/>
          <p:nvPr/>
        </p:nvGrpSpPr>
        <p:grpSpPr>
          <a:xfrm>
            <a:off x="4645076" y="4520503"/>
            <a:ext cx="2790285" cy="431411"/>
            <a:chOff x="814328" y="3219334"/>
            <a:chExt cx="2797200" cy="432536"/>
          </a:xfrm>
        </p:grpSpPr>
        <p:grpSp>
          <p:nvGrpSpPr>
            <p:cNvPr id="30" name="组合 29"/>
            <p:cNvGrpSpPr/>
            <p:nvPr/>
          </p:nvGrpSpPr>
          <p:grpSpPr>
            <a:xfrm>
              <a:off x="814328" y="3219334"/>
              <a:ext cx="2797200" cy="432536"/>
              <a:chOff x="2173927" y="3285519"/>
              <a:chExt cx="3549387" cy="548848"/>
            </a:xfrm>
          </p:grpSpPr>
          <p:grpSp>
            <p:nvGrpSpPr>
              <p:cNvPr id="32" name="组合 31"/>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34"/>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椭圆 32"/>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24"/>
            <p:cNvSpPr txBox="1"/>
            <p:nvPr/>
          </p:nvSpPr>
          <p:spPr>
            <a:xfrm>
              <a:off x="1224125" y="3287446"/>
              <a:ext cx="2191136" cy="30858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Arial" panose="020B0604020202020204" pitchFamily="34" charset="0"/>
                  <a:ea typeface="微软雅黑" panose="020B0503020204020204" pitchFamily="34" charset="-122"/>
                  <a:sym typeface="Arial" panose="020B0604020202020204" pitchFamily="34" charset="0"/>
                </a:rPr>
                <a:t>输入标题</a:t>
              </a:r>
            </a:p>
          </p:txBody>
        </p:sp>
      </p:grpSp>
      <p:sp>
        <p:nvSpPr>
          <p:cNvPr id="36" name="TextBox 102"/>
          <p:cNvSpPr txBox="1"/>
          <p:nvPr/>
        </p:nvSpPr>
        <p:spPr>
          <a:xfrm>
            <a:off x="7967389" y="5024333"/>
            <a:ext cx="3052837" cy="1465580"/>
          </a:xfrm>
          <a:prstGeom prst="rect">
            <a:avLst/>
          </a:prstGeom>
          <a:noFill/>
          <a:ln>
            <a:noFill/>
            <a:prstDash val="sysDash"/>
          </a:ln>
        </p:spPr>
        <p:txBody>
          <a:bodyPr wrap="square" lIns="121944" tIns="60972" rIns="121944" bIns="60972" rtlCol="0">
            <a:spAutoFit/>
          </a:bodyPr>
          <a:lstStyle/>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a:p>
            <a:pPr algn="ctr" defTabSz="914400">
              <a:lnSpc>
                <a:spcPct val="150000"/>
              </a:lnSpc>
            </a:pPr>
            <a:r>
              <a:rPr lang="zh-CN" altLang="en-US" sz="1465" dirty="0">
                <a:solidFill>
                  <a:schemeClr val="tx1"/>
                </a:solidFill>
                <a:latin typeface="Arial" panose="020B0604020202020204" pitchFamily="34" charset="0"/>
                <a:ea typeface="微软雅黑" panose="020B0503020204020204" pitchFamily="34" charset="-122"/>
                <a:sym typeface="Arial" panose="020B0604020202020204" pitchFamily="34" charset="0"/>
              </a:rPr>
              <a:t>此处输入您的相关内容</a:t>
            </a:r>
          </a:p>
        </p:txBody>
      </p:sp>
      <p:grpSp>
        <p:nvGrpSpPr>
          <p:cNvPr id="38" name="组合 37"/>
          <p:cNvGrpSpPr/>
          <p:nvPr/>
        </p:nvGrpSpPr>
        <p:grpSpPr>
          <a:xfrm>
            <a:off x="7950509" y="4510156"/>
            <a:ext cx="2790285" cy="431411"/>
            <a:chOff x="814328" y="3219334"/>
            <a:chExt cx="2797200" cy="432536"/>
          </a:xfrm>
        </p:grpSpPr>
        <p:grpSp>
          <p:nvGrpSpPr>
            <p:cNvPr id="39" name="组合 38"/>
            <p:cNvGrpSpPr/>
            <p:nvPr/>
          </p:nvGrpSpPr>
          <p:grpSpPr>
            <a:xfrm>
              <a:off x="814328" y="3219334"/>
              <a:ext cx="2797200" cy="432536"/>
              <a:chOff x="2173927" y="3285519"/>
              <a:chExt cx="3549387" cy="548848"/>
            </a:xfrm>
          </p:grpSpPr>
          <p:grpSp>
            <p:nvGrpSpPr>
              <p:cNvPr id="41" name="组合 40"/>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46" name="圆角矩形 4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椭圆 44"/>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24"/>
            <p:cNvSpPr txBox="1"/>
            <p:nvPr/>
          </p:nvSpPr>
          <p:spPr>
            <a:xfrm>
              <a:off x="1227593" y="3281311"/>
              <a:ext cx="2191136" cy="30858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latin typeface="Arial" panose="020B0604020202020204" pitchFamily="34" charset="0"/>
                  <a:ea typeface="微软雅黑" panose="020B0503020204020204" pitchFamily="34" charset="-122"/>
                  <a:sym typeface="Arial" panose="020B0604020202020204" pitchFamily="34" charset="0"/>
                </a:rPr>
                <a:t>输入标题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 presetClass="entr" presetSubtype="2"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1+#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49" presetClass="entr" presetSubtype="0" decel="100000" fill="hold" nodeType="withEffect">
                                  <p:stCondLst>
                                    <p:cond delay="1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par>
                                <p:cTn id="26" presetID="53" presetClass="entr" presetSubtype="16" fill="hold" grpId="0" nodeType="withEffect">
                                  <p:stCondLst>
                                    <p:cond delay="17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17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175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12" presetClass="entr" presetSubtype="8" fill="hold" nodeType="withEffect">
                                  <p:stCondLst>
                                    <p:cond delay="15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50"/>
                                        <p:tgtEl>
                                          <p:spTgt spid="22"/>
                                        </p:tgtEl>
                                        <p:attrNameLst>
                                          <p:attrName>ppt_x</p:attrName>
                                        </p:attrNameLst>
                                      </p:cBhvr>
                                      <p:tavLst>
                                        <p:tav tm="0">
                                          <p:val>
                                            <p:strVal val="#ppt_x-#ppt_w*1.125000"/>
                                          </p:val>
                                        </p:tav>
                                        <p:tav tm="100000">
                                          <p:val>
                                            <p:strVal val="#ppt_x"/>
                                          </p:val>
                                        </p:tav>
                                      </p:tavLst>
                                    </p:anim>
                                    <p:animEffect transition="in" filter="wipe(right)">
                                      <p:cBhvr>
                                        <p:cTn id="54" dur="350"/>
                                        <p:tgtEl>
                                          <p:spTgt spid="22"/>
                                        </p:tgtEl>
                                      </p:cBhvr>
                                    </p:animEffect>
                                  </p:childTnLst>
                                </p:cTn>
                              </p:par>
                              <p:par>
                                <p:cTn id="55" presetID="12" presetClass="entr" presetSubtype="8" fill="hold" nodeType="withEffect">
                                  <p:stCondLst>
                                    <p:cond delay="175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350"/>
                                        <p:tgtEl>
                                          <p:spTgt spid="29"/>
                                        </p:tgtEl>
                                        <p:attrNameLst>
                                          <p:attrName>ppt_x</p:attrName>
                                        </p:attrNameLst>
                                      </p:cBhvr>
                                      <p:tavLst>
                                        <p:tav tm="0">
                                          <p:val>
                                            <p:strVal val="#ppt_x-#ppt_w*1.125000"/>
                                          </p:val>
                                        </p:tav>
                                        <p:tav tm="100000">
                                          <p:val>
                                            <p:strVal val="#ppt_x"/>
                                          </p:val>
                                        </p:tav>
                                      </p:tavLst>
                                    </p:anim>
                                    <p:animEffect transition="in" filter="wipe(right)">
                                      <p:cBhvr>
                                        <p:cTn id="58" dur="350"/>
                                        <p:tgtEl>
                                          <p:spTgt spid="29"/>
                                        </p:tgtEl>
                                      </p:cBhvr>
                                    </p:animEffect>
                                  </p:childTnLst>
                                </p:cTn>
                              </p:par>
                              <p:par>
                                <p:cTn id="59" presetID="22" presetClass="entr" presetSubtype="8" fill="hold" grpId="0" nodeType="withEffect">
                                  <p:stCondLst>
                                    <p:cond delay="200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par>
                                <p:cTn id="62" presetID="22" presetClass="entr" presetSubtype="8" fill="hold" grpId="0" nodeType="withEffect">
                                  <p:stCondLst>
                                    <p:cond delay="200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12" presetClass="entr" presetSubtype="8" fill="hold" nodeType="withEffect">
                                  <p:stCondLst>
                                    <p:cond delay="175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350"/>
                                        <p:tgtEl>
                                          <p:spTgt spid="38"/>
                                        </p:tgtEl>
                                        <p:attrNameLst>
                                          <p:attrName>ppt_x</p:attrName>
                                        </p:attrNameLst>
                                      </p:cBhvr>
                                      <p:tavLst>
                                        <p:tav tm="0">
                                          <p:val>
                                            <p:strVal val="#ppt_x-#ppt_w*1.125000"/>
                                          </p:val>
                                        </p:tav>
                                        <p:tav tm="100000">
                                          <p:val>
                                            <p:strVal val="#ppt_x"/>
                                          </p:val>
                                        </p:tav>
                                      </p:tavLst>
                                    </p:anim>
                                    <p:animEffect transition="in" filter="wipe(right)">
                                      <p:cBhvr>
                                        <p:cTn id="68" dur="350"/>
                                        <p:tgtEl>
                                          <p:spTgt spid="38"/>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bldLvl="0" animBg="1"/>
      <p:bldP spid="7" grpId="0"/>
      <p:bldP spid="8" grpId="0"/>
      <p:bldP spid="16" grpId="0" bldLvl="0" animBg="1"/>
      <p:bldP spid="17" grpId="0" bldLvl="0" animBg="1"/>
      <p:bldP spid="18" grpId="0" bldLvl="0" animBg="1"/>
      <p:bldP spid="19" grpId="0" bldLvl="0" animBg="1"/>
      <p:bldP spid="20" grpId="0"/>
      <p:bldP spid="21" grpId="0" bldLvl="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100" name="Freeform 5"/>
          <p:cNvSpPr/>
          <p:nvPr/>
        </p:nvSpPr>
        <p:spPr bwMode="auto">
          <a:xfrm flipH="1">
            <a:off x="5381022" y="2563946"/>
            <a:ext cx="1634486" cy="1014567"/>
          </a:xfrm>
          <a:custGeom>
            <a:avLst/>
            <a:gdLst/>
            <a:ahLst/>
            <a:cxnLst>
              <a:cxn ang="0">
                <a:pos x="515" y="102"/>
              </a:cxn>
              <a:cxn ang="0">
                <a:pos x="366" y="194"/>
              </a:cxn>
              <a:cxn ang="0">
                <a:pos x="395" y="211"/>
              </a:cxn>
              <a:cxn ang="0">
                <a:pos x="414" y="257"/>
              </a:cxn>
              <a:cxn ang="0">
                <a:pos x="395" y="302"/>
              </a:cxn>
              <a:cxn ang="0">
                <a:pos x="350" y="320"/>
              </a:cxn>
              <a:cxn ang="0">
                <a:pos x="305" y="302"/>
              </a:cxn>
              <a:cxn ang="0">
                <a:pos x="287" y="257"/>
              </a:cxn>
              <a:cxn ang="0">
                <a:pos x="288" y="243"/>
              </a:cxn>
              <a:cxn ang="0">
                <a:pos x="171" y="315"/>
              </a:cxn>
              <a:cxn ang="0">
                <a:pos x="124" y="238"/>
              </a:cxn>
              <a:cxn ang="0">
                <a:pos x="109" y="262"/>
              </a:cxn>
              <a:cxn ang="0">
                <a:pos x="64" y="281"/>
              </a:cxn>
              <a:cxn ang="0">
                <a:pos x="18" y="262"/>
              </a:cxn>
              <a:cxn ang="0">
                <a:pos x="0" y="217"/>
              </a:cxn>
              <a:cxn ang="0">
                <a:pos x="18" y="172"/>
              </a:cxn>
              <a:cxn ang="0">
                <a:pos x="64" y="153"/>
              </a:cxn>
              <a:cxn ang="0">
                <a:pos x="74" y="154"/>
              </a:cxn>
              <a:cxn ang="0">
                <a:pos x="29" y="80"/>
              </a:cxn>
              <a:cxn ang="0">
                <a:pos x="115" y="31"/>
              </a:cxn>
              <a:cxn ang="0">
                <a:pos x="278" y="3"/>
              </a:cxn>
              <a:cxn ang="0">
                <a:pos x="445" y="52"/>
              </a:cxn>
              <a:cxn ang="0">
                <a:pos x="515" y="102"/>
              </a:cxn>
            </a:cxnLst>
            <a:rect l="0" t="0" r="r" b="b"/>
            <a:pathLst>
              <a:path w="515" h="320">
                <a:moveTo>
                  <a:pt x="515" y="102"/>
                </a:moveTo>
                <a:cubicBezTo>
                  <a:pt x="366" y="194"/>
                  <a:pt x="366" y="194"/>
                  <a:pt x="366" y="194"/>
                </a:cubicBezTo>
                <a:cubicBezTo>
                  <a:pt x="377" y="197"/>
                  <a:pt x="387" y="203"/>
                  <a:pt x="395" y="211"/>
                </a:cubicBezTo>
                <a:cubicBezTo>
                  <a:pt x="408" y="224"/>
                  <a:pt x="414" y="239"/>
                  <a:pt x="414" y="257"/>
                </a:cubicBezTo>
                <a:cubicBezTo>
                  <a:pt x="414" y="274"/>
                  <a:pt x="408" y="289"/>
                  <a:pt x="395" y="302"/>
                </a:cubicBezTo>
                <a:cubicBezTo>
                  <a:pt x="383" y="314"/>
                  <a:pt x="368" y="320"/>
                  <a:pt x="350" y="320"/>
                </a:cubicBezTo>
                <a:cubicBezTo>
                  <a:pt x="333" y="320"/>
                  <a:pt x="318" y="314"/>
                  <a:pt x="305" y="302"/>
                </a:cubicBezTo>
                <a:cubicBezTo>
                  <a:pt x="293" y="289"/>
                  <a:pt x="287" y="274"/>
                  <a:pt x="287" y="257"/>
                </a:cubicBezTo>
                <a:cubicBezTo>
                  <a:pt x="287" y="252"/>
                  <a:pt x="287" y="247"/>
                  <a:pt x="288" y="243"/>
                </a:cubicBezTo>
                <a:cubicBezTo>
                  <a:pt x="171" y="315"/>
                  <a:pt x="171" y="315"/>
                  <a:pt x="171" y="315"/>
                </a:cubicBezTo>
                <a:cubicBezTo>
                  <a:pt x="124" y="238"/>
                  <a:pt x="124" y="238"/>
                  <a:pt x="124" y="238"/>
                </a:cubicBezTo>
                <a:cubicBezTo>
                  <a:pt x="121" y="247"/>
                  <a:pt x="116" y="255"/>
                  <a:pt x="109" y="262"/>
                </a:cubicBezTo>
                <a:cubicBezTo>
                  <a:pt x="96" y="275"/>
                  <a:pt x="81" y="281"/>
                  <a:pt x="64" y="281"/>
                </a:cubicBezTo>
                <a:cubicBezTo>
                  <a:pt x="46" y="281"/>
                  <a:pt x="31" y="275"/>
                  <a:pt x="18" y="262"/>
                </a:cubicBezTo>
                <a:cubicBezTo>
                  <a:pt x="6" y="250"/>
                  <a:pt x="0" y="235"/>
                  <a:pt x="0" y="217"/>
                </a:cubicBezTo>
                <a:cubicBezTo>
                  <a:pt x="0" y="200"/>
                  <a:pt x="6" y="184"/>
                  <a:pt x="18" y="172"/>
                </a:cubicBezTo>
                <a:cubicBezTo>
                  <a:pt x="31" y="160"/>
                  <a:pt x="46" y="153"/>
                  <a:pt x="64" y="153"/>
                </a:cubicBezTo>
                <a:cubicBezTo>
                  <a:pt x="67" y="153"/>
                  <a:pt x="71" y="154"/>
                  <a:pt x="74" y="154"/>
                </a:cubicBezTo>
                <a:cubicBezTo>
                  <a:pt x="29" y="80"/>
                  <a:pt x="29" y="80"/>
                  <a:pt x="29" y="80"/>
                </a:cubicBezTo>
                <a:cubicBezTo>
                  <a:pt x="55" y="60"/>
                  <a:pt x="84" y="43"/>
                  <a:pt x="115" y="31"/>
                </a:cubicBezTo>
                <a:cubicBezTo>
                  <a:pt x="167" y="9"/>
                  <a:pt x="221" y="0"/>
                  <a:pt x="278" y="3"/>
                </a:cubicBezTo>
                <a:cubicBezTo>
                  <a:pt x="337" y="7"/>
                  <a:pt x="392" y="23"/>
                  <a:pt x="445" y="52"/>
                </a:cubicBezTo>
                <a:cubicBezTo>
                  <a:pt x="471" y="67"/>
                  <a:pt x="494" y="84"/>
                  <a:pt x="515" y="102"/>
                </a:cubicBezTo>
                <a:close/>
              </a:path>
            </a:pathLst>
          </a:custGeom>
          <a:solidFill>
            <a:schemeClr val="accent3"/>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1" name="Freeform 6"/>
          <p:cNvSpPr/>
          <p:nvPr/>
        </p:nvSpPr>
        <p:spPr bwMode="auto">
          <a:xfrm flipH="1">
            <a:off x="5028721" y="2887456"/>
            <a:ext cx="1453252" cy="1632792"/>
          </a:xfrm>
          <a:custGeom>
            <a:avLst/>
            <a:gdLst/>
            <a:ahLst/>
            <a:cxnLst>
              <a:cxn ang="0">
                <a:pos x="458" y="345"/>
              </a:cxn>
              <a:cxn ang="0">
                <a:pos x="365" y="403"/>
              </a:cxn>
              <a:cxn ang="0">
                <a:pos x="365" y="402"/>
              </a:cxn>
              <a:cxn ang="0">
                <a:pos x="346" y="356"/>
              </a:cxn>
              <a:cxn ang="0">
                <a:pos x="301" y="338"/>
              </a:cxn>
              <a:cxn ang="0">
                <a:pos x="256" y="356"/>
              </a:cxn>
              <a:cxn ang="0">
                <a:pos x="237" y="402"/>
              </a:cxn>
              <a:cxn ang="0">
                <a:pos x="256" y="447"/>
              </a:cxn>
              <a:cxn ang="0">
                <a:pos x="273" y="459"/>
              </a:cxn>
              <a:cxn ang="0">
                <a:pos x="184" y="515"/>
              </a:cxn>
              <a:cxn ang="0">
                <a:pos x="122" y="411"/>
              </a:cxn>
              <a:cxn ang="0">
                <a:pos x="109" y="429"/>
              </a:cxn>
              <a:cxn ang="0">
                <a:pos x="64" y="448"/>
              </a:cxn>
              <a:cxn ang="0">
                <a:pos x="18" y="429"/>
              </a:cxn>
              <a:cxn ang="0">
                <a:pos x="0" y="385"/>
              </a:cxn>
              <a:cxn ang="0">
                <a:pos x="18" y="339"/>
              </a:cxn>
              <a:cxn ang="0">
                <a:pos x="64" y="321"/>
              </a:cxn>
              <a:cxn ang="0">
                <a:pos x="67" y="321"/>
              </a:cxn>
              <a:cxn ang="0">
                <a:pos x="3" y="213"/>
              </a:cxn>
              <a:cxn ang="0">
                <a:pos x="120" y="141"/>
              </a:cxn>
              <a:cxn ang="0">
                <a:pos x="119" y="155"/>
              </a:cxn>
              <a:cxn ang="0">
                <a:pos x="137" y="200"/>
              </a:cxn>
              <a:cxn ang="0">
                <a:pos x="182" y="218"/>
              </a:cxn>
              <a:cxn ang="0">
                <a:pos x="227" y="200"/>
              </a:cxn>
              <a:cxn ang="0">
                <a:pos x="246" y="155"/>
              </a:cxn>
              <a:cxn ang="0">
                <a:pos x="227" y="109"/>
              </a:cxn>
              <a:cxn ang="0">
                <a:pos x="198" y="92"/>
              </a:cxn>
              <a:cxn ang="0">
                <a:pos x="347" y="0"/>
              </a:cxn>
              <a:cxn ang="0">
                <a:pos x="443" y="159"/>
              </a:cxn>
              <a:cxn ang="0">
                <a:pos x="447" y="305"/>
              </a:cxn>
              <a:cxn ang="0">
                <a:pos x="458" y="345"/>
              </a:cxn>
            </a:cxnLst>
            <a:rect l="0" t="0" r="r" b="b"/>
            <a:pathLst>
              <a:path w="458" h="515">
                <a:moveTo>
                  <a:pt x="458" y="345"/>
                </a:moveTo>
                <a:cubicBezTo>
                  <a:pt x="365" y="403"/>
                  <a:pt x="365" y="403"/>
                  <a:pt x="365" y="403"/>
                </a:cubicBezTo>
                <a:cubicBezTo>
                  <a:pt x="365" y="402"/>
                  <a:pt x="365" y="402"/>
                  <a:pt x="365" y="402"/>
                </a:cubicBezTo>
                <a:cubicBezTo>
                  <a:pt x="365" y="384"/>
                  <a:pt x="358" y="369"/>
                  <a:pt x="346" y="356"/>
                </a:cubicBezTo>
                <a:cubicBezTo>
                  <a:pt x="334" y="344"/>
                  <a:pt x="319" y="338"/>
                  <a:pt x="301" y="338"/>
                </a:cubicBezTo>
                <a:cubicBezTo>
                  <a:pt x="283" y="338"/>
                  <a:pt x="268" y="344"/>
                  <a:pt x="256" y="356"/>
                </a:cubicBezTo>
                <a:cubicBezTo>
                  <a:pt x="243" y="369"/>
                  <a:pt x="237" y="384"/>
                  <a:pt x="237" y="402"/>
                </a:cubicBezTo>
                <a:cubicBezTo>
                  <a:pt x="237" y="419"/>
                  <a:pt x="243" y="434"/>
                  <a:pt x="256" y="447"/>
                </a:cubicBezTo>
                <a:cubicBezTo>
                  <a:pt x="261" y="452"/>
                  <a:pt x="267" y="456"/>
                  <a:pt x="273" y="459"/>
                </a:cubicBezTo>
                <a:cubicBezTo>
                  <a:pt x="184" y="515"/>
                  <a:pt x="184" y="515"/>
                  <a:pt x="184" y="515"/>
                </a:cubicBezTo>
                <a:cubicBezTo>
                  <a:pt x="122" y="411"/>
                  <a:pt x="122" y="411"/>
                  <a:pt x="122" y="411"/>
                </a:cubicBezTo>
                <a:cubicBezTo>
                  <a:pt x="119" y="418"/>
                  <a:pt x="114" y="424"/>
                  <a:pt x="109" y="429"/>
                </a:cubicBezTo>
                <a:cubicBezTo>
                  <a:pt x="96" y="442"/>
                  <a:pt x="81" y="448"/>
                  <a:pt x="64" y="448"/>
                </a:cubicBezTo>
                <a:cubicBezTo>
                  <a:pt x="46" y="448"/>
                  <a:pt x="31" y="442"/>
                  <a:pt x="18" y="429"/>
                </a:cubicBezTo>
                <a:cubicBezTo>
                  <a:pt x="6" y="417"/>
                  <a:pt x="0" y="402"/>
                  <a:pt x="0" y="385"/>
                </a:cubicBezTo>
                <a:cubicBezTo>
                  <a:pt x="0" y="367"/>
                  <a:pt x="6" y="352"/>
                  <a:pt x="18" y="339"/>
                </a:cubicBezTo>
                <a:cubicBezTo>
                  <a:pt x="31" y="327"/>
                  <a:pt x="46" y="321"/>
                  <a:pt x="64" y="321"/>
                </a:cubicBezTo>
                <a:cubicBezTo>
                  <a:pt x="65" y="321"/>
                  <a:pt x="66" y="321"/>
                  <a:pt x="67" y="321"/>
                </a:cubicBezTo>
                <a:cubicBezTo>
                  <a:pt x="3" y="213"/>
                  <a:pt x="3" y="213"/>
                  <a:pt x="3" y="213"/>
                </a:cubicBezTo>
                <a:cubicBezTo>
                  <a:pt x="120" y="141"/>
                  <a:pt x="120" y="141"/>
                  <a:pt x="120" y="141"/>
                </a:cubicBezTo>
                <a:cubicBezTo>
                  <a:pt x="119" y="145"/>
                  <a:pt x="119" y="150"/>
                  <a:pt x="119" y="155"/>
                </a:cubicBezTo>
                <a:cubicBezTo>
                  <a:pt x="119" y="172"/>
                  <a:pt x="125" y="187"/>
                  <a:pt x="137" y="200"/>
                </a:cubicBezTo>
                <a:cubicBezTo>
                  <a:pt x="150" y="212"/>
                  <a:pt x="165" y="218"/>
                  <a:pt x="182" y="218"/>
                </a:cubicBezTo>
                <a:cubicBezTo>
                  <a:pt x="200" y="218"/>
                  <a:pt x="215" y="212"/>
                  <a:pt x="227" y="200"/>
                </a:cubicBezTo>
                <a:cubicBezTo>
                  <a:pt x="240" y="187"/>
                  <a:pt x="246" y="172"/>
                  <a:pt x="246" y="155"/>
                </a:cubicBezTo>
                <a:cubicBezTo>
                  <a:pt x="246" y="137"/>
                  <a:pt x="240" y="122"/>
                  <a:pt x="227" y="109"/>
                </a:cubicBezTo>
                <a:cubicBezTo>
                  <a:pt x="219" y="101"/>
                  <a:pt x="209" y="95"/>
                  <a:pt x="198" y="92"/>
                </a:cubicBezTo>
                <a:cubicBezTo>
                  <a:pt x="347" y="0"/>
                  <a:pt x="347" y="0"/>
                  <a:pt x="347" y="0"/>
                </a:cubicBezTo>
                <a:cubicBezTo>
                  <a:pt x="396" y="43"/>
                  <a:pt x="428" y="97"/>
                  <a:pt x="443" y="159"/>
                </a:cubicBezTo>
                <a:cubicBezTo>
                  <a:pt x="454" y="205"/>
                  <a:pt x="456" y="254"/>
                  <a:pt x="447" y="305"/>
                </a:cubicBezTo>
                <a:cubicBezTo>
                  <a:pt x="445" y="314"/>
                  <a:pt x="449" y="328"/>
                  <a:pt x="458" y="345"/>
                </a:cubicBezTo>
                <a:close/>
              </a:path>
            </a:pathLst>
          </a:custGeom>
          <a:solidFill>
            <a:schemeClr val="accent2"/>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2" name="Freeform 7"/>
          <p:cNvSpPr/>
          <p:nvPr/>
        </p:nvSpPr>
        <p:spPr bwMode="auto">
          <a:xfrm flipH="1">
            <a:off x="4771267" y="3959610"/>
            <a:ext cx="1126355" cy="1204269"/>
          </a:xfrm>
          <a:custGeom>
            <a:avLst/>
            <a:gdLst/>
            <a:ahLst/>
            <a:cxnLst>
              <a:cxn ang="0">
                <a:pos x="114" y="365"/>
              </a:cxn>
              <a:cxn ang="0">
                <a:pos x="92" y="330"/>
              </a:cxn>
              <a:cxn ang="0">
                <a:pos x="132" y="311"/>
              </a:cxn>
              <a:cxn ang="0">
                <a:pos x="151" y="266"/>
              </a:cxn>
              <a:cxn ang="0">
                <a:pos x="132" y="221"/>
              </a:cxn>
              <a:cxn ang="0">
                <a:pos x="87" y="202"/>
              </a:cxn>
              <a:cxn ang="0">
                <a:pos x="42" y="221"/>
              </a:cxn>
              <a:cxn ang="0">
                <a:pos x="33" y="232"/>
              </a:cxn>
              <a:cxn ang="0">
                <a:pos x="0" y="177"/>
              </a:cxn>
              <a:cxn ang="0">
                <a:pos x="89" y="121"/>
              </a:cxn>
              <a:cxn ang="0">
                <a:pos x="72" y="109"/>
              </a:cxn>
              <a:cxn ang="0">
                <a:pos x="53" y="64"/>
              </a:cxn>
              <a:cxn ang="0">
                <a:pos x="72" y="18"/>
              </a:cxn>
              <a:cxn ang="0">
                <a:pos x="117" y="0"/>
              </a:cxn>
              <a:cxn ang="0">
                <a:pos x="162" y="18"/>
              </a:cxn>
              <a:cxn ang="0">
                <a:pos x="181" y="64"/>
              </a:cxn>
              <a:cxn ang="0">
                <a:pos x="181" y="65"/>
              </a:cxn>
              <a:cxn ang="0">
                <a:pos x="274" y="7"/>
              </a:cxn>
              <a:cxn ang="0">
                <a:pos x="294" y="42"/>
              </a:cxn>
              <a:cxn ang="0">
                <a:pos x="344" y="112"/>
              </a:cxn>
              <a:cxn ang="0">
                <a:pos x="351" y="146"/>
              </a:cxn>
              <a:cxn ang="0">
                <a:pos x="324" y="167"/>
              </a:cxn>
              <a:cxn ang="0">
                <a:pos x="309" y="190"/>
              </a:cxn>
              <a:cxn ang="0">
                <a:pos x="313" y="216"/>
              </a:cxn>
              <a:cxn ang="0">
                <a:pos x="295" y="233"/>
              </a:cxn>
              <a:cxn ang="0">
                <a:pos x="277" y="236"/>
              </a:cxn>
              <a:cxn ang="0">
                <a:pos x="291" y="240"/>
              </a:cxn>
              <a:cxn ang="0">
                <a:pos x="305" y="256"/>
              </a:cxn>
              <a:cxn ang="0">
                <a:pos x="287" y="276"/>
              </a:cxn>
              <a:cxn ang="0">
                <a:pos x="269" y="285"/>
              </a:cxn>
              <a:cxn ang="0">
                <a:pos x="264" y="314"/>
              </a:cxn>
              <a:cxn ang="0">
                <a:pos x="253" y="361"/>
              </a:cxn>
              <a:cxn ang="0">
                <a:pos x="235" y="378"/>
              </a:cxn>
              <a:cxn ang="0">
                <a:pos x="214" y="379"/>
              </a:cxn>
              <a:cxn ang="0">
                <a:pos x="177" y="372"/>
              </a:cxn>
              <a:cxn ang="0">
                <a:pos x="117" y="366"/>
              </a:cxn>
              <a:cxn ang="0">
                <a:pos x="114" y="365"/>
              </a:cxn>
            </a:cxnLst>
            <a:rect l="0" t="0" r="r" b="b"/>
            <a:pathLst>
              <a:path w="355" h="380">
                <a:moveTo>
                  <a:pt x="114" y="365"/>
                </a:moveTo>
                <a:cubicBezTo>
                  <a:pt x="92" y="330"/>
                  <a:pt x="92" y="330"/>
                  <a:pt x="92" y="330"/>
                </a:cubicBezTo>
                <a:cubicBezTo>
                  <a:pt x="108" y="329"/>
                  <a:pt x="121" y="323"/>
                  <a:pt x="132" y="311"/>
                </a:cubicBezTo>
                <a:cubicBezTo>
                  <a:pt x="145" y="299"/>
                  <a:pt x="151" y="284"/>
                  <a:pt x="151" y="266"/>
                </a:cubicBezTo>
                <a:cubicBezTo>
                  <a:pt x="151" y="249"/>
                  <a:pt x="145" y="233"/>
                  <a:pt x="132" y="221"/>
                </a:cubicBezTo>
                <a:cubicBezTo>
                  <a:pt x="120" y="209"/>
                  <a:pt x="105" y="202"/>
                  <a:pt x="87" y="202"/>
                </a:cubicBezTo>
                <a:cubicBezTo>
                  <a:pt x="70" y="202"/>
                  <a:pt x="54" y="209"/>
                  <a:pt x="42" y="221"/>
                </a:cubicBezTo>
                <a:cubicBezTo>
                  <a:pt x="38" y="224"/>
                  <a:pt x="36" y="228"/>
                  <a:pt x="33" y="232"/>
                </a:cubicBezTo>
                <a:cubicBezTo>
                  <a:pt x="0" y="177"/>
                  <a:pt x="0" y="177"/>
                  <a:pt x="0" y="177"/>
                </a:cubicBezTo>
                <a:cubicBezTo>
                  <a:pt x="89" y="121"/>
                  <a:pt x="89" y="121"/>
                  <a:pt x="89" y="121"/>
                </a:cubicBezTo>
                <a:cubicBezTo>
                  <a:pt x="83" y="118"/>
                  <a:pt x="77" y="114"/>
                  <a:pt x="72" y="109"/>
                </a:cubicBezTo>
                <a:cubicBezTo>
                  <a:pt x="59" y="96"/>
                  <a:pt x="53" y="81"/>
                  <a:pt x="53" y="64"/>
                </a:cubicBezTo>
                <a:cubicBezTo>
                  <a:pt x="53" y="46"/>
                  <a:pt x="59" y="31"/>
                  <a:pt x="72" y="18"/>
                </a:cubicBezTo>
                <a:cubicBezTo>
                  <a:pt x="84" y="6"/>
                  <a:pt x="99" y="0"/>
                  <a:pt x="117" y="0"/>
                </a:cubicBezTo>
                <a:cubicBezTo>
                  <a:pt x="135" y="0"/>
                  <a:pt x="150" y="6"/>
                  <a:pt x="162" y="18"/>
                </a:cubicBezTo>
                <a:cubicBezTo>
                  <a:pt x="174" y="31"/>
                  <a:pt x="181" y="46"/>
                  <a:pt x="181" y="64"/>
                </a:cubicBezTo>
                <a:cubicBezTo>
                  <a:pt x="181" y="64"/>
                  <a:pt x="181" y="64"/>
                  <a:pt x="181" y="65"/>
                </a:cubicBezTo>
                <a:cubicBezTo>
                  <a:pt x="274" y="7"/>
                  <a:pt x="274" y="7"/>
                  <a:pt x="274" y="7"/>
                </a:cubicBezTo>
                <a:cubicBezTo>
                  <a:pt x="279" y="17"/>
                  <a:pt x="286" y="29"/>
                  <a:pt x="294" y="42"/>
                </a:cubicBezTo>
                <a:cubicBezTo>
                  <a:pt x="321" y="79"/>
                  <a:pt x="338" y="102"/>
                  <a:pt x="344" y="112"/>
                </a:cubicBezTo>
                <a:cubicBezTo>
                  <a:pt x="353" y="127"/>
                  <a:pt x="355" y="138"/>
                  <a:pt x="351" y="146"/>
                </a:cubicBezTo>
                <a:cubicBezTo>
                  <a:pt x="348" y="154"/>
                  <a:pt x="339" y="160"/>
                  <a:pt x="324" y="167"/>
                </a:cubicBezTo>
                <a:cubicBezTo>
                  <a:pt x="312" y="172"/>
                  <a:pt x="307" y="180"/>
                  <a:pt x="309" y="190"/>
                </a:cubicBezTo>
                <a:cubicBezTo>
                  <a:pt x="309" y="196"/>
                  <a:pt x="311" y="204"/>
                  <a:pt x="313" y="216"/>
                </a:cubicBezTo>
                <a:cubicBezTo>
                  <a:pt x="313" y="223"/>
                  <a:pt x="307" y="229"/>
                  <a:pt x="295" y="233"/>
                </a:cubicBezTo>
                <a:cubicBezTo>
                  <a:pt x="289" y="235"/>
                  <a:pt x="283" y="236"/>
                  <a:pt x="277" y="236"/>
                </a:cubicBezTo>
                <a:cubicBezTo>
                  <a:pt x="282" y="237"/>
                  <a:pt x="286" y="238"/>
                  <a:pt x="291" y="240"/>
                </a:cubicBezTo>
                <a:cubicBezTo>
                  <a:pt x="301" y="244"/>
                  <a:pt x="305" y="249"/>
                  <a:pt x="305" y="256"/>
                </a:cubicBezTo>
                <a:cubicBezTo>
                  <a:pt x="305" y="263"/>
                  <a:pt x="299" y="270"/>
                  <a:pt x="287" y="276"/>
                </a:cubicBezTo>
                <a:cubicBezTo>
                  <a:pt x="281" y="280"/>
                  <a:pt x="275" y="283"/>
                  <a:pt x="269" y="285"/>
                </a:cubicBezTo>
                <a:cubicBezTo>
                  <a:pt x="264" y="289"/>
                  <a:pt x="263" y="299"/>
                  <a:pt x="264" y="314"/>
                </a:cubicBezTo>
                <a:cubicBezTo>
                  <a:pt x="265" y="332"/>
                  <a:pt x="261" y="347"/>
                  <a:pt x="253" y="361"/>
                </a:cubicBezTo>
                <a:cubicBezTo>
                  <a:pt x="247" y="370"/>
                  <a:pt x="241" y="376"/>
                  <a:pt x="235" y="378"/>
                </a:cubicBezTo>
                <a:cubicBezTo>
                  <a:pt x="230" y="380"/>
                  <a:pt x="223" y="380"/>
                  <a:pt x="214" y="379"/>
                </a:cubicBezTo>
                <a:cubicBezTo>
                  <a:pt x="208" y="378"/>
                  <a:pt x="196" y="375"/>
                  <a:pt x="177" y="372"/>
                </a:cubicBezTo>
                <a:cubicBezTo>
                  <a:pt x="158" y="368"/>
                  <a:pt x="138" y="366"/>
                  <a:pt x="117" y="366"/>
                </a:cubicBezTo>
                <a:cubicBezTo>
                  <a:pt x="116" y="365"/>
                  <a:pt x="115" y="365"/>
                  <a:pt x="114" y="365"/>
                </a:cubicBezTo>
                <a:close/>
              </a:path>
            </a:pathLst>
          </a:custGeom>
          <a:solidFill>
            <a:schemeClr val="accent1"/>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Freeform 8"/>
          <p:cNvSpPr/>
          <p:nvPr/>
        </p:nvSpPr>
        <p:spPr bwMode="auto">
          <a:xfrm flipH="1">
            <a:off x="5897623" y="3563269"/>
            <a:ext cx="1451559" cy="1541328"/>
          </a:xfrm>
          <a:custGeom>
            <a:avLst/>
            <a:gdLst/>
            <a:ahLst/>
            <a:cxnLst>
              <a:cxn ang="0">
                <a:pos x="457" y="302"/>
              </a:cxn>
              <a:cxn ang="0">
                <a:pos x="367" y="357"/>
              </a:cxn>
              <a:cxn ang="0">
                <a:pos x="382" y="368"/>
              </a:cxn>
              <a:cxn ang="0">
                <a:pos x="400" y="414"/>
              </a:cxn>
              <a:cxn ang="0">
                <a:pos x="382" y="458"/>
              </a:cxn>
              <a:cxn ang="0">
                <a:pos x="337" y="477"/>
              </a:cxn>
              <a:cxn ang="0">
                <a:pos x="291" y="458"/>
              </a:cxn>
              <a:cxn ang="0">
                <a:pos x="273" y="416"/>
              </a:cxn>
              <a:cxn ang="0">
                <a:pos x="158" y="486"/>
              </a:cxn>
              <a:cxn ang="0">
                <a:pos x="148" y="435"/>
              </a:cxn>
              <a:cxn ang="0">
                <a:pos x="139" y="403"/>
              </a:cxn>
              <a:cxn ang="0">
                <a:pos x="108" y="372"/>
              </a:cxn>
              <a:cxn ang="0">
                <a:pos x="45" y="283"/>
              </a:cxn>
              <a:cxn ang="0">
                <a:pos x="0" y="172"/>
              </a:cxn>
              <a:cxn ang="0">
                <a:pos x="83" y="120"/>
              </a:cxn>
              <a:cxn ang="0">
                <a:pos x="83" y="125"/>
              </a:cxn>
              <a:cxn ang="0">
                <a:pos x="101" y="170"/>
              </a:cxn>
              <a:cxn ang="0">
                <a:pos x="146" y="188"/>
              </a:cxn>
              <a:cxn ang="0">
                <a:pos x="191" y="170"/>
              </a:cxn>
              <a:cxn ang="0">
                <a:pos x="210" y="125"/>
              </a:cxn>
              <a:cxn ang="0">
                <a:pos x="191" y="79"/>
              </a:cxn>
              <a:cxn ang="0">
                <a:pos x="171" y="65"/>
              </a:cxn>
              <a:cxn ang="0">
                <a:pos x="276" y="0"/>
              </a:cxn>
              <a:cxn ang="0">
                <a:pos x="340" y="108"/>
              </a:cxn>
              <a:cxn ang="0">
                <a:pos x="337" y="108"/>
              </a:cxn>
              <a:cxn ang="0">
                <a:pos x="291" y="126"/>
              </a:cxn>
              <a:cxn ang="0">
                <a:pos x="273" y="172"/>
              </a:cxn>
              <a:cxn ang="0">
                <a:pos x="291" y="216"/>
              </a:cxn>
              <a:cxn ang="0">
                <a:pos x="337" y="235"/>
              </a:cxn>
              <a:cxn ang="0">
                <a:pos x="382" y="216"/>
              </a:cxn>
              <a:cxn ang="0">
                <a:pos x="395" y="198"/>
              </a:cxn>
              <a:cxn ang="0">
                <a:pos x="457" y="302"/>
              </a:cxn>
            </a:cxnLst>
            <a:rect l="0" t="0" r="r" b="b"/>
            <a:pathLst>
              <a:path w="457" h="486">
                <a:moveTo>
                  <a:pt x="457" y="302"/>
                </a:moveTo>
                <a:cubicBezTo>
                  <a:pt x="367" y="357"/>
                  <a:pt x="367" y="357"/>
                  <a:pt x="367" y="357"/>
                </a:cubicBezTo>
                <a:cubicBezTo>
                  <a:pt x="372" y="360"/>
                  <a:pt x="377" y="364"/>
                  <a:pt x="382" y="368"/>
                </a:cubicBezTo>
                <a:cubicBezTo>
                  <a:pt x="394" y="381"/>
                  <a:pt x="400" y="396"/>
                  <a:pt x="400" y="414"/>
                </a:cubicBezTo>
                <a:cubicBezTo>
                  <a:pt x="400" y="431"/>
                  <a:pt x="394" y="446"/>
                  <a:pt x="382" y="458"/>
                </a:cubicBezTo>
                <a:cubicBezTo>
                  <a:pt x="369" y="471"/>
                  <a:pt x="354" y="477"/>
                  <a:pt x="337" y="477"/>
                </a:cubicBezTo>
                <a:cubicBezTo>
                  <a:pt x="319" y="477"/>
                  <a:pt x="304" y="471"/>
                  <a:pt x="291" y="458"/>
                </a:cubicBezTo>
                <a:cubicBezTo>
                  <a:pt x="280" y="447"/>
                  <a:pt x="273" y="432"/>
                  <a:pt x="273" y="416"/>
                </a:cubicBezTo>
                <a:cubicBezTo>
                  <a:pt x="158" y="486"/>
                  <a:pt x="158" y="486"/>
                  <a:pt x="158" y="486"/>
                </a:cubicBezTo>
                <a:cubicBezTo>
                  <a:pt x="156" y="469"/>
                  <a:pt x="152" y="452"/>
                  <a:pt x="148" y="435"/>
                </a:cubicBezTo>
                <a:cubicBezTo>
                  <a:pt x="139" y="403"/>
                  <a:pt x="139" y="403"/>
                  <a:pt x="139" y="403"/>
                </a:cubicBezTo>
                <a:cubicBezTo>
                  <a:pt x="108" y="372"/>
                  <a:pt x="108" y="372"/>
                  <a:pt x="108" y="372"/>
                </a:cubicBezTo>
                <a:cubicBezTo>
                  <a:pt x="84" y="345"/>
                  <a:pt x="63" y="315"/>
                  <a:pt x="45" y="283"/>
                </a:cubicBezTo>
                <a:cubicBezTo>
                  <a:pt x="25" y="246"/>
                  <a:pt x="9" y="209"/>
                  <a:pt x="0" y="172"/>
                </a:cubicBezTo>
                <a:cubicBezTo>
                  <a:pt x="83" y="120"/>
                  <a:pt x="83" y="120"/>
                  <a:pt x="83" y="120"/>
                </a:cubicBezTo>
                <a:cubicBezTo>
                  <a:pt x="83" y="122"/>
                  <a:pt x="83" y="123"/>
                  <a:pt x="83" y="125"/>
                </a:cubicBezTo>
                <a:cubicBezTo>
                  <a:pt x="83" y="142"/>
                  <a:pt x="89" y="157"/>
                  <a:pt x="101" y="170"/>
                </a:cubicBezTo>
                <a:cubicBezTo>
                  <a:pt x="114" y="182"/>
                  <a:pt x="129" y="188"/>
                  <a:pt x="146" y="188"/>
                </a:cubicBezTo>
                <a:cubicBezTo>
                  <a:pt x="164" y="188"/>
                  <a:pt x="179" y="182"/>
                  <a:pt x="191" y="170"/>
                </a:cubicBezTo>
                <a:cubicBezTo>
                  <a:pt x="204" y="157"/>
                  <a:pt x="210" y="142"/>
                  <a:pt x="210" y="125"/>
                </a:cubicBezTo>
                <a:cubicBezTo>
                  <a:pt x="210" y="107"/>
                  <a:pt x="204" y="92"/>
                  <a:pt x="191" y="79"/>
                </a:cubicBezTo>
                <a:cubicBezTo>
                  <a:pt x="185" y="73"/>
                  <a:pt x="178" y="68"/>
                  <a:pt x="171" y="65"/>
                </a:cubicBezTo>
                <a:cubicBezTo>
                  <a:pt x="276" y="0"/>
                  <a:pt x="276" y="0"/>
                  <a:pt x="276" y="0"/>
                </a:cubicBezTo>
                <a:cubicBezTo>
                  <a:pt x="340" y="108"/>
                  <a:pt x="340" y="108"/>
                  <a:pt x="340" y="108"/>
                </a:cubicBezTo>
                <a:cubicBezTo>
                  <a:pt x="339" y="108"/>
                  <a:pt x="338" y="108"/>
                  <a:pt x="337" y="108"/>
                </a:cubicBezTo>
                <a:cubicBezTo>
                  <a:pt x="319" y="108"/>
                  <a:pt x="304" y="114"/>
                  <a:pt x="291" y="126"/>
                </a:cubicBezTo>
                <a:cubicBezTo>
                  <a:pt x="279" y="139"/>
                  <a:pt x="273" y="154"/>
                  <a:pt x="273" y="172"/>
                </a:cubicBezTo>
                <a:cubicBezTo>
                  <a:pt x="273" y="189"/>
                  <a:pt x="279" y="204"/>
                  <a:pt x="291" y="216"/>
                </a:cubicBezTo>
                <a:cubicBezTo>
                  <a:pt x="304" y="229"/>
                  <a:pt x="319" y="235"/>
                  <a:pt x="337" y="235"/>
                </a:cubicBezTo>
                <a:cubicBezTo>
                  <a:pt x="354" y="235"/>
                  <a:pt x="369" y="229"/>
                  <a:pt x="382" y="216"/>
                </a:cubicBezTo>
                <a:cubicBezTo>
                  <a:pt x="387" y="211"/>
                  <a:pt x="392" y="205"/>
                  <a:pt x="395" y="198"/>
                </a:cubicBezTo>
                <a:lnTo>
                  <a:pt x="457" y="302"/>
                </a:lnTo>
                <a:close/>
              </a:path>
            </a:pathLst>
          </a:custGeom>
          <a:solidFill>
            <a:schemeClr val="accent2"/>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 name="Freeform 9"/>
          <p:cNvSpPr/>
          <p:nvPr/>
        </p:nvSpPr>
        <p:spPr bwMode="auto">
          <a:xfrm flipH="1">
            <a:off x="5418287" y="4520248"/>
            <a:ext cx="1561653" cy="1265244"/>
          </a:xfrm>
          <a:custGeom>
            <a:avLst/>
            <a:gdLst/>
            <a:ahLst/>
            <a:cxnLst>
              <a:cxn ang="0">
                <a:pos x="455" y="188"/>
              </a:cxn>
              <a:cxn ang="0">
                <a:pos x="371" y="286"/>
              </a:cxn>
              <a:cxn ang="0">
                <a:pos x="361" y="387"/>
              </a:cxn>
              <a:cxn ang="0">
                <a:pos x="363" y="399"/>
              </a:cxn>
              <a:cxn ang="0">
                <a:pos x="0" y="399"/>
              </a:cxn>
              <a:cxn ang="0">
                <a:pos x="45" y="209"/>
              </a:cxn>
              <a:cxn ang="0">
                <a:pos x="42" y="184"/>
              </a:cxn>
              <a:cxn ang="0">
                <a:pos x="157" y="114"/>
              </a:cxn>
              <a:cxn ang="0">
                <a:pos x="175" y="156"/>
              </a:cxn>
              <a:cxn ang="0">
                <a:pos x="221" y="175"/>
              </a:cxn>
              <a:cxn ang="0">
                <a:pos x="266" y="156"/>
              </a:cxn>
              <a:cxn ang="0">
                <a:pos x="284" y="112"/>
              </a:cxn>
              <a:cxn ang="0">
                <a:pos x="266" y="66"/>
              </a:cxn>
              <a:cxn ang="0">
                <a:pos x="251" y="55"/>
              </a:cxn>
              <a:cxn ang="0">
                <a:pos x="341" y="0"/>
              </a:cxn>
              <a:cxn ang="0">
                <a:pos x="374" y="55"/>
              </a:cxn>
              <a:cxn ang="0">
                <a:pos x="383" y="44"/>
              </a:cxn>
              <a:cxn ang="0">
                <a:pos x="428" y="25"/>
              </a:cxn>
              <a:cxn ang="0">
                <a:pos x="473" y="44"/>
              </a:cxn>
              <a:cxn ang="0">
                <a:pos x="492" y="89"/>
              </a:cxn>
              <a:cxn ang="0">
                <a:pos x="473" y="134"/>
              </a:cxn>
              <a:cxn ang="0">
                <a:pos x="433" y="153"/>
              </a:cxn>
              <a:cxn ang="0">
                <a:pos x="455" y="188"/>
              </a:cxn>
            </a:cxnLst>
            <a:rect l="0" t="0" r="r" b="b"/>
            <a:pathLst>
              <a:path w="492" h="399">
                <a:moveTo>
                  <a:pt x="455" y="188"/>
                </a:moveTo>
                <a:cubicBezTo>
                  <a:pt x="414" y="188"/>
                  <a:pt x="386" y="221"/>
                  <a:pt x="371" y="286"/>
                </a:cubicBezTo>
                <a:cubicBezTo>
                  <a:pt x="364" y="320"/>
                  <a:pt x="360" y="353"/>
                  <a:pt x="361" y="387"/>
                </a:cubicBezTo>
                <a:cubicBezTo>
                  <a:pt x="363" y="399"/>
                  <a:pt x="363" y="399"/>
                  <a:pt x="363" y="399"/>
                </a:cubicBezTo>
                <a:cubicBezTo>
                  <a:pt x="0" y="399"/>
                  <a:pt x="0" y="399"/>
                  <a:pt x="0" y="399"/>
                </a:cubicBezTo>
                <a:cubicBezTo>
                  <a:pt x="38" y="354"/>
                  <a:pt x="53" y="290"/>
                  <a:pt x="45" y="209"/>
                </a:cubicBezTo>
                <a:cubicBezTo>
                  <a:pt x="45" y="201"/>
                  <a:pt x="44" y="193"/>
                  <a:pt x="42" y="184"/>
                </a:cubicBezTo>
                <a:cubicBezTo>
                  <a:pt x="157" y="114"/>
                  <a:pt x="157" y="114"/>
                  <a:pt x="157" y="114"/>
                </a:cubicBezTo>
                <a:cubicBezTo>
                  <a:pt x="157" y="130"/>
                  <a:pt x="164" y="145"/>
                  <a:pt x="175" y="156"/>
                </a:cubicBezTo>
                <a:cubicBezTo>
                  <a:pt x="188" y="169"/>
                  <a:pt x="203" y="175"/>
                  <a:pt x="221" y="175"/>
                </a:cubicBezTo>
                <a:cubicBezTo>
                  <a:pt x="238" y="175"/>
                  <a:pt x="253" y="169"/>
                  <a:pt x="266" y="156"/>
                </a:cubicBezTo>
                <a:cubicBezTo>
                  <a:pt x="278" y="144"/>
                  <a:pt x="284" y="129"/>
                  <a:pt x="284" y="112"/>
                </a:cubicBezTo>
                <a:cubicBezTo>
                  <a:pt x="284" y="94"/>
                  <a:pt x="278" y="79"/>
                  <a:pt x="266" y="66"/>
                </a:cubicBezTo>
                <a:cubicBezTo>
                  <a:pt x="261" y="62"/>
                  <a:pt x="256" y="58"/>
                  <a:pt x="251" y="55"/>
                </a:cubicBezTo>
                <a:cubicBezTo>
                  <a:pt x="341" y="0"/>
                  <a:pt x="341" y="0"/>
                  <a:pt x="341" y="0"/>
                </a:cubicBezTo>
                <a:cubicBezTo>
                  <a:pt x="374" y="55"/>
                  <a:pt x="374" y="55"/>
                  <a:pt x="374" y="55"/>
                </a:cubicBezTo>
                <a:cubicBezTo>
                  <a:pt x="377" y="51"/>
                  <a:pt x="379" y="47"/>
                  <a:pt x="383" y="44"/>
                </a:cubicBezTo>
                <a:cubicBezTo>
                  <a:pt x="395" y="32"/>
                  <a:pt x="411" y="25"/>
                  <a:pt x="428" y="25"/>
                </a:cubicBezTo>
                <a:cubicBezTo>
                  <a:pt x="446" y="25"/>
                  <a:pt x="461" y="32"/>
                  <a:pt x="473" y="44"/>
                </a:cubicBezTo>
                <a:cubicBezTo>
                  <a:pt x="486" y="56"/>
                  <a:pt x="492" y="72"/>
                  <a:pt x="492" y="89"/>
                </a:cubicBezTo>
                <a:cubicBezTo>
                  <a:pt x="492" y="107"/>
                  <a:pt x="486" y="122"/>
                  <a:pt x="473" y="134"/>
                </a:cubicBezTo>
                <a:cubicBezTo>
                  <a:pt x="462" y="146"/>
                  <a:pt x="449" y="152"/>
                  <a:pt x="433" y="153"/>
                </a:cubicBezTo>
                <a:lnTo>
                  <a:pt x="455" y="188"/>
                </a:lnTo>
                <a:close/>
              </a:path>
            </a:pathLst>
          </a:custGeom>
          <a:solidFill>
            <a:schemeClr val="accent3"/>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5" name="Freeform 10"/>
          <p:cNvSpPr/>
          <p:nvPr/>
        </p:nvSpPr>
        <p:spPr bwMode="auto">
          <a:xfrm flipH="1">
            <a:off x="6471810" y="2818011"/>
            <a:ext cx="929878" cy="1341464"/>
          </a:xfrm>
          <a:custGeom>
            <a:avLst/>
            <a:gdLst/>
            <a:ahLst/>
            <a:cxnLst>
              <a:cxn ang="0">
                <a:pos x="17" y="407"/>
              </a:cxn>
              <a:cxn ang="0">
                <a:pos x="18" y="207"/>
              </a:cxn>
              <a:cxn ang="0">
                <a:pos x="101" y="47"/>
              </a:cxn>
              <a:cxn ang="0">
                <a:pos x="151" y="0"/>
              </a:cxn>
              <a:cxn ang="0">
                <a:pos x="196" y="74"/>
              </a:cxn>
              <a:cxn ang="0">
                <a:pos x="186" y="73"/>
              </a:cxn>
              <a:cxn ang="0">
                <a:pos x="140" y="92"/>
              </a:cxn>
              <a:cxn ang="0">
                <a:pos x="122" y="137"/>
              </a:cxn>
              <a:cxn ang="0">
                <a:pos x="140" y="182"/>
              </a:cxn>
              <a:cxn ang="0">
                <a:pos x="186" y="201"/>
              </a:cxn>
              <a:cxn ang="0">
                <a:pos x="231" y="182"/>
              </a:cxn>
              <a:cxn ang="0">
                <a:pos x="246" y="158"/>
              </a:cxn>
              <a:cxn ang="0">
                <a:pos x="293" y="235"/>
              </a:cxn>
              <a:cxn ang="0">
                <a:pos x="188" y="300"/>
              </a:cxn>
              <a:cxn ang="0">
                <a:pos x="208" y="314"/>
              </a:cxn>
              <a:cxn ang="0">
                <a:pos x="227" y="360"/>
              </a:cxn>
              <a:cxn ang="0">
                <a:pos x="208" y="405"/>
              </a:cxn>
              <a:cxn ang="0">
                <a:pos x="163" y="423"/>
              </a:cxn>
              <a:cxn ang="0">
                <a:pos x="118" y="405"/>
              </a:cxn>
              <a:cxn ang="0">
                <a:pos x="100" y="360"/>
              </a:cxn>
              <a:cxn ang="0">
                <a:pos x="100" y="355"/>
              </a:cxn>
              <a:cxn ang="0">
                <a:pos x="17" y="407"/>
              </a:cxn>
            </a:cxnLst>
            <a:rect l="0" t="0" r="r" b="b"/>
            <a:pathLst>
              <a:path w="293" h="423">
                <a:moveTo>
                  <a:pt x="17" y="407"/>
                </a:moveTo>
                <a:cubicBezTo>
                  <a:pt x="0" y="341"/>
                  <a:pt x="1" y="275"/>
                  <a:pt x="18" y="207"/>
                </a:cubicBezTo>
                <a:cubicBezTo>
                  <a:pt x="33" y="145"/>
                  <a:pt x="61" y="92"/>
                  <a:pt x="101" y="47"/>
                </a:cubicBezTo>
                <a:cubicBezTo>
                  <a:pt x="116" y="29"/>
                  <a:pt x="133" y="14"/>
                  <a:pt x="151" y="0"/>
                </a:cubicBezTo>
                <a:cubicBezTo>
                  <a:pt x="196" y="74"/>
                  <a:pt x="196" y="74"/>
                  <a:pt x="196" y="74"/>
                </a:cubicBezTo>
                <a:cubicBezTo>
                  <a:pt x="193" y="74"/>
                  <a:pt x="189" y="73"/>
                  <a:pt x="186" y="73"/>
                </a:cubicBezTo>
                <a:cubicBezTo>
                  <a:pt x="168" y="73"/>
                  <a:pt x="153" y="80"/>
                  <a:pt x="140" y="92"/>
                </a:cubicBezTo>
                <a:cubicBezTo>
                  <a:pt x="128" y="104"/>
                  <a:pt x="122" y="120"/>
                  <a:pt x="122" y="137"/>
                </a:cubicBezTo>
                <a:cubicBezTo>
                  <a:pt x="122" y="155"/>
                  <a:pt x="128" y="170"/>
                  <a:pt x="140" y="182"/>
                </a:cubicBezTo>
                <a:cubicBezTo>
                  <a:pt x="153" y="195"/>
                  <a:pt x="168" y="201"/>
                  <a:pt x="186" y="201"/>
                </a:cubicBezTo>
                <a:cubicBezTo>
                  <a:pt x="203" y="201"/>
                  <a:pt x="218" y="195"/>
                  <a:pt x="231" y="182"/>
                </a:cubicBezTo>
                <a:cubicBezTo>
                  <a:pt x="238" y="175"/>
                  <a:pt x="243" y="167"/>
                  <a:pt x="246" y="158"/>
                </a:cubicBezTo>
                <a:cubicBezTo>
                  <a:pt x="293" y="235"/>
                  <a:pt x="293" y="235"/>
                  <a:pt x="293" y="235"/>
                </a:cubicBezTo>
                <a:cubicBezTo>
                  <a:pt x="188" y="300"/>
                  <a:pt x="188" y="300"/>
                  <a:pt x="188" y="300"/>
                </a:cubicBezTo>
                <a:cubicBezTo>
                  <a:pt x="195" y="303"/>
                  <a:pt x="202" y="308"/>
                  <a:pt x="208" y="314"/>
                </a:cubicBezTo>
                <a:cubicBezTo>
                  <a:pt x="221" y="327"/>
                  <a:pt x="227" y="342"/>
                  <a:pt x="227" y="360"/>
                </a:cubicBezTo>
                <a:cubicBezTo>
                  <a:pt x="227" y="377"/>
                  <a:pt x="221" y="392"/>
                  <a:pt x="208" y="405"/>
                </a:cubicBezTo>
                <a:cubicBezTo>
                  <a:pt x="196" y="417"/>
                  <a:pt x="181" y="423"/>
                  <a:pt x="163" y="423"/>
                </a:cubicBezTo>
                <a:cubicBezTo>
                  <a:pt x="146" y="423"/>
                  <a:pt x="131" y="417"/>
                  <a:pt x="118" y="405"/>
                </a:cubicBezTo>
                <a:cubicBezTo>
                  <a:pt x="106" y="392"/>
                  <a:pt x="100" y="377"/>
                  <a:pt x="100" y="360"/>
                </a:cubicBezTo>
                <a:cubicBezTo>
                  <a:pt x="100" y="358"/>
                  <a:pt x="100" y="357"/>
                  <a:pt x="100" y="355"/>
                </a:cubicBezTo>
                <a:lnTo>
                  <a:pt x="17" y="407"/>
                </a:lnTo>
                <a:close/>
              </a:path>
            </a:pathLst>
          </a:custGeom>
          <a:solidFill>
            <a:schemeClr val="accent4"/>
          </a:solidFill>
          <a:ln w="34925" cap="flat">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6" name="Text Placeholder 3"/>
          <p:cNvSpPr txBox="1"/>
          <p:nvPr/>
        </p:nvSpPr>
        <p:spPr>
          <a:xfrm>
            <a:off x="1398565" y="2810541"/>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sz="1335"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07" name="Freeform 45"/>
          <p:cNvSpPr>
            <a:spLocks noEditPoints="1"/>
          </p:cNvSpPr>
          <p:nvPr/>
        </p:nvSpPr>
        <p:spPr bwMode="auto">
          <a:xfrm>
            <a:off x="873253" y="2877306"/>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8" name="Freeform 45"/>
          <p:cNvSpPr>
            <a:spLocks noEditPoints="1"/>
          </p:cNvSpPr>
          <p:nvPr/>
        </p:nvSpPr>
        <p:spPr bwMode="auto">
          <a:xfrm>
            <a:off x="873253" y="3956223"/>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Freeform 45"/>
          <p:cNvSpPr>
            <a:spLocks noEditPoints="1"/>
          </p:cNvSpPr>
          <p:nvPr/>
        </p:nvSpPr>
        <p:spPr bwMode="auto">
          <a:xfrm>
            <a:off x="873253" y="5040543"/>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Freeform 45"/>
          <p:cNvSpPr>
            <a:spLocks noEditPoints="1"/>
          </p:cNvSpPr>
          <p:nvPr/>
        </p:nvSpPr>
        <p:spPr bwMode="auto">
          <a:xfrm>
            <a:off x="10893629" y="2895629"/>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1" name="Freeform 45"/>
          <p:cNvSpPr>
            <a:spLocks noEditPoints="1"/>
          </p:cNvSpPr>
          <p:nvPr/>
        </p:nvSpPr>
        <p:spPr bwMode="auto">
          <a:xfrm>
            <a:off x="10893629" y="3982910"/>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2" name="Freeform 45"/>
          <p:cNvSpPr>
            <a:spLocks noEditPoints="1"/>
          </p:cNvSpPr>
          <p:nvPr/>
        </p:nvSpPr>
        <p:spPr bwMode="auto">
          <a:xfrm>
            <a:off x="10893629" y="5053832"/>
            <a:ext cx="414601" cy="41460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13" tIns="60956" rIns="121913" bIns="60956" numCol="1" anchor="t" anchorCtr="0" compatLnSpc="1"/>
          <a:lstStyle/>
          <a:p>
            <a:endParaRPr lang="en-US" sz="1705"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3" name="Text Placeholder 3"/>
          <p:cNvSpPr txBox="1"/>
          <p:nvPr/>
        </p:nvSpPr>
        <p:spPr>
          <a:xfrm>
            <a:off x="1398565" y="3719668"/>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altLang="zh-CN"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14" name="Text Placeholder 3"/>
          <p:cNvSpPr txBox="1"/>
          <p:nvPr/>
        </p:nvSpPr>
        <p:spPr>
          <a:xfrm>
            <a:off x="1398565" y="4803987"/>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altLang="zh-CN"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15" name="Text Placeholder 3"/>
          <p:cNvSpPr txBox="1"/>
          <p:nvPr/>
        </p:nvSpPr>
        <p:spPr>
          <a:xfrm>
            <a:off x="7554070" y="2877306"/>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altLang="zh-CN"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16" name="Text Placeholder 3"/>
          <p:cNvSpPr txBox="1"/>
          <p:nvPr/>
        </p:nvSpPr>
        <p:spPr>
          <a:xfrm>
            <a:off x="7554070" y="3956224"/>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altLang="zh-CN"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17" name="Text Placeholder 3"/>
          <p:cNvSpPr txBox="1"/>
          <p:nvPr/>
        </p:nvSpPr>
        <p:spPr>
          <a:xfrm>
            <a:off x="7554070" y="5040543"/>
            <a:ext cx="3175302"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zh-CN" altLang="en-US" sz="1800" b="1" dirty="0">
                <a:latin typeface="Arial" panose="020B0604020202020204" pitchFamily="34" charset="0"/>
                <a:ea typeface="微软雅黑" panose="020B0503020204020204" pitchFamily="34" charset="-122"/>
                <a:sym typeface="Arial" panose="020B0604020202020204" pitchFamily="34" charset="0"/>
              </a:rPr>
              <a:t>标题输入这里</a:t>
            </a:r>
            <a:br>
              <a:rPr lang="en-US" altLang="zh-CN" dirty="0">
                <a:solidFill>
                  <a:schemeClr val="tx2">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br>
            <a:r>
              <a:rPr lang="zh-CN" altLang="en-US" sz="12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sp>
        <p:nvSpPr>
          <p:cNvPr id="118" name="Text Placeholder 3"/>
          <p:cNvSpPr txBox="1"/>
          <p:nvPr/>
        </p:nvSpPr>
        <p:spPr>
          <a:xfrm>
            <a:off x="5090513" y="4280346"/>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01</a:t>
            </a:r>
          </a:p>
        </p:txBody>
      </p:sp>
      <p:sp>
        <p:nvSpPr>
          <p:cNvPr id="119" name="Text Placeholder 3"/>
          <p:cNvSpPr txBox="1"/>
          <p:nvPr/>
        </p:nvSpPr>
        <p:spPr>
          <a:xfrm>
            <a:off x="6039595" y="2796733"/>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03</a:t>
            </a:r>
          </a:p>
        </p:txBody>
      </p:sp>
      <p:sp>
        <p:nvSpPr>
          <p:cNvPr id="120" name="Text Placeholder 3"/>
          <p:cNvSpPr txBox="1"/>
          <p:nvPr/>
        </p:nvSpPr>
        <p:spPr>
          <a:xfrm>
            <a:off x="6866468" y="3445957"/>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04</a:t>
            </a:r>
          </a:p>
        </p:txBody>
      </p:sp>
      <p:sp>
        <p:nvSpPr>
          <p:cNvPr id="121" name="Text Placeholder 3"/>
          <p:cNvSpPr txBox="1"/>
          <p:nvPr/>
        </p:nvSpPr>
        <p:spPr>
          <a:xfrm>
            <a:off x="5535888" y="3531125"/>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02</a:t>
            </a:r>
          </a:p>
        </p:txBody>
      </p:sp>
      <p:sp>
        <p:nvSpPr>
          <p:cNvPr id="122" name="Text Placeholder 3"/>
          <p:cNvSpPr txBox="1"/>
          <p:nvPr/>
        </p:nvSpPr>
        <p:spPr>
          <a:xfrm>
            <a:off x="6490501" y="4280346"/>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05</a:t>
            </a:r>
          </a:p>
        </p:txBody>
      </p:sp>
      <p:sp>
        <p:nvSpPr>
          <p:cNvPr id="123" name="Text Placeholder 3"/>
          <p:cNvSpPr txBox="1"/>
          <p:nvPr/>
        </p:nvSpPr>
        <p:spPr>
          <a:xfrm>
            <a:off x="6120238" y="5214439"/>
            <a:ext cx="343044" cy="4102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06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 calcmode="lin" valueType="num">
                                      <p:cBhvr>
                                        <p:cTn id="21" dur="500" fill="hold"/>
                                        <p:tgtEl>
                                          <p:spTgt spid="118"/>
                                        </p:tgtEl>
                                        <p:attrNameLst>
                                          <p:attrName>ppt_w</p:attrName>
                                        </p:attrNameLst>
                                      </p:cBhvr>
                                      <p:tavLst>
                                        <p:tav tm="0">
                                          <p:val>
                                            <p:fltVal val="0"/>
                                          </p:val>
                                        </p:tav>
                                        <p:tav tm="100000">
                                          <p:val>
                                            <p:strVal val="#ppt_w"/>
                                          </p:val>
                                        </p:tav>
                                      </p:tavLst>
                                    </p:anim>
                                    <p:anim calcmode="lin" valueType="num">
                                      <p:cBhvr>
                                        <p:cTn id="22" dur="500" fill="hold"/>
                                        <p:tgtEl>
                                          <p:spTgt spid="118"/>
                                        </p:tgtEl>
                                        <p:attrNameLst>
                                          <p:attrName>ppt_h</p:attrName>
                                        </p:attrNameLst>
                                      </p:cBhvr>
                                      <p:tavLst>
                                        <p:tav tm="0">
                                          <p:val>
                                            <p:fltVal val="0"/>
                                          </p:val>
                                        </p:tav>
                                        <p:tav tm="100000">
                                          <p:val>
                                            <p:strVal val="#ppt_h"/>
                                          </p:val>
                                        </p:tav>
                                      </p:tavLst>
                                    </p:anim>
                                    <p:animEffect transition="in" filter="fade">
                                      <p:cBhvr>
                                        <p:cTn id="23" dur="500"/>
                                        <p:tgtEl>
                                          <p:spTgt spid="11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ppt_w</p:attrName>
                                        </p:attrNameLst>
                                      </p:cBhvr>
                                      <p:tavLst>
                                        <p:tav tm="0">
                                          <p:val>
                                            <p:fltVal val="0"/>
                                          </p:val>
                                        </p:tav>
                                        <p:tav tm="100000">
                                          <p:val>
                                            <p:strVal val="#ppt_w"/>
                                          </p:val>
                                        </p:tav>
                                      </p:tavLst>
                                    </p:anim>
                                    <p:anim calcmode="lin" valueType="num">
                                      <p:cBhvr>
                                        <p:cTn id="40" dur="500" fill="hold"/>
                                        <p:tgtEl>
                                          <p:spTgt spid="100"/>
                                        </p:tgtEl>
                                        <p:attrNameLst>
                                          <p:attrName>ppt_h</p:attrName>
                                        </p:attrNameLst>
                                      </p:cBhvr>
                                      <p:tavLst>
                                        <p:tav tm="0">
                                          <p:val>
                                            <p:fltVal val="0"/>
                                          </p:val>
                                        </p:tav>
                                        <p:tav tm="100000">
                                          <p:val>
                                            <p:strVal val="#ppt_h"/>
                                          </p:val>
                                        </p:tav>
                                      </p:tavLst>
                                    </p:anim>
                                    <p:animEffect transition="in" filter="fade">
                                      <p:cBhvr>
                                        <p:cTn id="41" dur="500"/>
                                        <p:tgtEl>
                                          <p:spTgt spid="10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19"/>
                                        </p:tgtEl>
                                        <p:attrNameLst>
                                          <p:attrName>style.visibility</p:attrName>
                                        </p:attrNameLst>
                                      </p:cBhvr>
                                      <p:to>
                                        <p:strVal val="visible"/>
                                      </p:to>
                                    </p:set>
                                    <p:anim calcmode="lin" valueType="num">
                                      <p:cBhvr>
                                        <p:cTn id="45" dur="500" fill="hold"/>
                                        <p:tgtEl>
                                          <p:spTgt spid="119"/>
                                        </p:tgtEl>
                                        <p:attrNameLst>
                                          <p:attrName>ppt_w</p:attrName>
                                        </p:attrNameLst>
                                      </p:cBhvr>
                                      <p:tavLst>
                                        <p:tav tm="0">
                                          <p:val>
                                            <p:fltVal val="0"/>
                                          </p:val>
                                        </p:tav>
                                        <p:tav tm="100000">
                                          <p:val>
                                            <p:strVal val="#ppt_w"/>
                                          </p:val>
                                        </p:tav>
                                      </p:tavLst>
                                    </p:anim>
                                    <p:anim calcmode="lin" valueType="num">
                                      <p:cBhvr>
                                        <p:cTn id="46" dur="500" fill="hold"/>
                                        <p:tgtEl>
                                          <p:spTgt spid="119"/>
                                        </p:tgtEl>
                                        <p:attrNameLst>
                                          <p:attrName>ppt_h</p:attrName>
                                        </p:attrNameLst>
                                      </p:cBhvr>
                                      <p:tavLst>
                                        <p:tav tm="0">
                                          <p:val>
                                            <p:fltVal val="0"/>
                                          </p:val>
                                        </p:tav>
                                        <p:tav tm="100000">
                                          <p:val>
                                            <p:strVal val="#ppt_h"/>
                                          </p:val>
                                        </p:tav>
                                      </p:tavLst>
                                    </p:anim>
                                    <p:animEffect transition="in" filter="fade">
                                      <p:cBhvr>
                                        <p:cTn id="47" dur="500"/>
                                        <p:tgtEl>
                                          <p:spTgt spid="11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p:cTn id="51" dur="500" fill="hold"/>
                                        <p:tgtEl>
                                          <p:spTgt spid="105"/>
                                        </p:tgtEl>
                                        <p:attrNameLst>
                                          <p:attrName>ppt_w</p:attrName>
                                        </p:attrNameLst>
                                      </p:cBhvr>
                                      <p:tavLst>
                                        <p:tav tm="0">
                                          <p:val>
                                            <p:fltVal val="0"/>
                                          </p:val>
                                        </p:tav>
                                        <p:tav tm="100000">
                                          <p:val>
                                            <p:strVal val="#ppt_w"/>
                                          </p:val>
                                        </p:tav>
                                      </p:tavLst>
                                    </p:anim>
                                    <p:anim calcmode="lin" valueType="num">
                                      <p:cBhvr>
                                        <p:cTn id="52" dur="500" fill="hold"/>
                                        <p:tgtEl>
                                          <p:spTgt spid="105"/>
                                        </p:tgtEl>
                                        <p:attrNameLst>
                                          <p:attrName>ppt_h</p:attrName>
                                        </p:attrNameLst>
                                      </p:cBhvr>
                                      <p:tavLst>
                                        <p:tav tm="0">
                                          <p:val>
                                            <p:fltVal val="0"/>
                                          </p:val>
                                        </p:tav>
                                        <p:tav tm="100000">
                                          <p:val>
                                            <p:strVal val="#ppt_h"/>
                                          </p:val>
                                        </p:tav>
                                      </p:tavLst>
                                    </p:anim>
                                    <p:animEffect transition="in" filter="fade">
                                      <p:cBhvr>
                                        <p:cTn id="53" dur="500"/>
                                        <p:tgtEl>
                                          <p:spTgt spid="10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 calcmode="lin" valueType="num">
                                      <p:cBhvr>
                                        <p:cTn id="57" dur="500" fill="hold"/>
                                        <p:tgtEl>
                                          <p:spTgt spid="120"/>
                                        </p:tgtEl>
                                        <p:attrNameLst>
                                          <p:attrName>ppt_w</p:attrName>
                                        </p:attrNameLst>
                                      </p:cBhvr>
                                      <p:tavLst>
                                        <p:tav tm="0">
                                          <p:val>
                                            <p:fltVal val="0"/>
                                          </p:val>
                                        </p:tav>
                                        <p:tav tm="100000">
                                          <p:val>
                                            <p:strVal val="#ppt_w"/>
                                          </p:val>
                                        </p:tav>
                                      </p:tavLst>
                                    </p:anim>
                                    <p:anim calcmode="lin" valueType="num">
                                      <p:cBhvr>
                                        <p:cTn id="58" dur="500" fill="hold"/>
                                        <p:tgtEl>
                                          <p:spTgt spid="120"/>
                                        </p:tgtEl>
                                        <p:attrNameLst>
                                          <p:attrName>ppt_h</p:attrName>
                                        </p:attrNameLst>
                                      </p:cBhvr>
                                      <p:tavLst>
                                        <p:tav tm="0">
                                          <p:val>
                                            <p:fltVal val="0"/>
                                          </p:val>
                                        </p:tav>
                                        <p:tav tm="100000">
                                          <p:val>
                                            <p:strVal val="#ppt_h"/>
                                          </p:val>
                                        </p:tav>
                                      </p:tavLst>
                                    </p:anim>
                                    <p:animEffect transition="in" filter="fade">
                                      <p:cBhvr>
                                        <p:cTn id="59" dur="500"/>
                                        <p:tgtEl>
                                          <p:spTgt spid="120"/>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Effect transition="in" filter="fade">
                                      <p:cBhvr>
                                        <p:cTn id="65" dur="500"/>
                                        <p:tgtEl>
                                          <p:spTgt spid="103"/>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p:cTn id="69" dur="500" fill="hold"/>
                                        <p:tgtEl>
                                          <p:spTgt spid="122"/>
                                        </p:tgtEl>
                                        <p:attrNameLst>
                                          <p:attrName>ppt_w</p:attrName>
                                        </p:attrNameLst>
                                      </p:cBhvr>
                                      <p:tavLst>
                                        <p:tav tm="0">
                                          <p:val>
                                            <p:fltVal val="0"/>
                                          </p:val>
                                        </p:tav>
                                        <p:tav tm="100000">
                                          <p:val>
                                            <p:strVal val="#ppt_w"/>
                                          </p:val>
                                        </p:tav>
                                      </p:tavLst>
                                    </p:anim>
                                    <p:anim calcmode="lin" valueType="num">
                                      <p:cBhvr>
                                        <p:cTn id="70" dur="500" fill="hold"/>
                                        <p:tgtEl>
                                          <p:spTgt spid="122"/>
                                        </p:tgtEl>
                                        <p:attrNameLst>
                                          <p:attrName>ppt_h</p:attrName>
                                        </p:attrNameLst>
                                      </p:cBhvr>
                                      <p:tavLst>
                                        <p:tav tm="0">
                                          <p:val>
                                            <p:fltVal val="0"/>
                                          </p:val>
                                        </p:tav>
                                        <p:tav tm="100000">
                                          <p:val>
                                            <p:strVal val="#ppt_h"/>
                                          </p:val>
                                        </p:tav>
                                      </p:tavLst>
                                    </p:anim>
                                    <p:animEffect transition="in" filter="fade">
                                      <p:cBhvr>
                                        <p:cTn id="71" dur="500"/>
                                        <p:tgtEl>
                                          <p:spTgt spid="122"/>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cBhvr>
                                        <p:cTn id="75" dur="500" fill="hold"/>
                                        <p:tgtEl>
                                          <p:spTgt spid="104"/>
                                        </p:tgtEl>
                                        <p:attrNameLst>
                                          <p:attrName>ppt_w</p:attrName>
                                        </p:attrNameLst>
                                      </p:cBhvr>
                                      <p:tavLst>
                                        <p:tav tm="0">
                                          <p:val>
                                            <p:fltVal val="0"/>
                                          </p:val>
                                        </p:tav>
                                        <p:tav tm="100000">
                                          <p:val>
                                            <p:strVal val="#ppt_w"/>
                                          </p:val>
                                        </p:tav>
                                      </p:tavLst>
                                    </p:anim>
                                    <p:anim calcmode="lin" valueType="num">
                                      <p:cBhvr>
                                        <p:cTn id="76" dur="500" fill="hold"/>
                                        <p:tgtEl>
                                          <p:spTgt spid="104"/>
                                        </p:tgtEl>
                                        <p:attrNameLst>
                                          <p:attrName>ppt_h</p:attrName>
                                        </p:attrNameLst>
                                      </p:cBhvr>
                                      <p:tavLst>
                                        <p:tav tm="0">
                                          <p:val>
                                            <p:fltVal val="0"/>
                                          </p:val>
                                        </p:tav>
                                        <p:tav tm="100000">
                                          <p:val>
                                            <p:strVal val="#ppt_h"/>
                                          </p:val>
                                        </p:tav>
                                      </p:tavLst>
                                    </p:anim>
                                    <p:animEffect transition="in" filter="fade">
                                      <p:cBhvr>
                                        <p:cTn id="77" dur="500"/>
                                        <p:tgtEl>
                                          <p:spTgt spid="10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p:cTn id="81" dur="500" fill="hold"/>
                                        <p:tgtEl>
                                          <p:spTgt spid="123"/>
                                        </p:tgtEl>
                                        <p:attrNameLst>
                                          <p:attrName>ppt_w</p:attrName>
                                        </p:attrNameLst>
                                      </p:cBhvr>
                                      <p:tavLst>
                                        <p:tav tm="0">
                                          <p:val>
                                            <p:fltVal val="0"/>
                                          </p:val>
                                        </p:tav>
                                        <p:tav tm="100000">
                                          <p:val>
                                            <p:strVal val="#ppt_w"/>
                                          </p:val>
                                        </p:tav>
                                      </p:tavLst>
                                    </p:anim>
                                    <p:anim calcmode="lin" valueType="num">
                                      <p:cBhvr>
                                        <p:cTn id="82" dur="500" fill="hold"/>
                                        <p:tgtEl>
                                          <p:spTgt spid="123"/>
                                        </p:tgtEl>
                                        <p:attrNameLst>
                                          <p:attrName>ppt_h</p:attrName>
                                        </p:attrNameLst>
                                      </p:cBhvr>
                                      <p:tavLst>
                                        <p:tav tm="0">
                                          <p:val>
                                            <p:fltVal val="0"/>
                                          </p:val>
                                        </p:tav>
                                        <p:tav tm="100000">
                                          <p:val>
                                            <p:strVal val="#ppt_h"/>
                                          </p:val>
                                        </p:tav>
                                      </p:tavLst>
                                    </p:anim>
                                    <p:animEffect transition="in" filter="fade">
                                      <p:cBhvr>
                                        <p:cTn id="83" dur="500"/>
                                        <p:tgtEl>
                                          <p:spTgt spid="123"/>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 calcmode="lin" valueType="num">
                                      <p:cBhvr additive="base">
                                        <p:cTn id="92" dur="1000" fill="hold"/>
                                        <p:tgtEl>
                                          <p:spTgt spid="106"/>
                                        </p:tgtEl>
                                        <p:attrNameLst>
                                          <p:attrName>ppt_x</p:attrName>
                                        </p:attrNameLst>
                                      </p:cBhvr>
                                      <p:tavLst>
                                        <p:tav tm="0">
                                          <p:val>
                                            <p:strVal val="#ppt_x"/>
                                          </p:val>
                                        </p:tav>
                                        <p:tav tm="100000">
                                          <p:val>
                                            <p:strVal val="#ppt_x"/>
                                          </p:val>
                                        </p:tav>
                                      </p:tavLst>
                                    </p:anim>
                                    <p:anim calcmode="lin" valueType="num">
                                      <p:cBhvr additive="base">
                                        <p:cTn id="93" dur="1000" fill="hold"/>
                                        <p:tgtEl>
                                          <p:spTgt spid="10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108"/>
                                        </p:tgtEl>
                                        <p:attrNameLst>
                                          <p:attrName>style.visibility</p:attrName>
                                        </p:attrNameLst>
                                      </p:cBhvr>
                                      <p:to>
                                        <p:strVal val="visible"/>
                                      </p:to>
                                    </p:set>
                                    <p:anim calcmode="lin" valueType="num">
                                      <p:cBhvr>
                                        <p:cTn id="97" dur="500" fill="hold"/>
                                        <p:tgtEl>
                                          <p:spTgt spid="108"/>
                                        </p:tgtEl>
                                        <p:attrNameLst>
                                          <p:attrName>ppt_w</p:attrName>
                                        </p:attrNameLst>
                                      </p:cBhvr>
                                      <p:tavLst>
                                        <p:tav tm="0">
                                          <p:val>
                                            <p:fltVal val="0"/>
                                          </p:val>
                                        </p:tav>
                                        <p:tav tm="100000">
                                          <p:val>
                                            <p:strVal val="#ppt_w"/>
                                          </p:val>
                                        </p:tav>
                                      </p:tavLst>
                                    </p:anim>
                                    <p:anim calcmode="lin" valueType="num">
                                      <p:cBhvr>
                                        <p:cTn id="98" dur="500" fill="hold"/>
                                        <p:tgtEl>
                                          <p:spTgt spid="108"/>
                                        </p:tgtEl>
                                        <p:attrNameLst>
                                          <p:attrName>ppt_h</p:attrName>
                                        </p:attrNameLst>
                                      </p:cBhvr>
                                      <p:tavLst>
                                        <p:tav tm="0">
                                          <p:val>
                                            <p:fltVal val="0"/>
                                          </p:val>
                                        </p:tav>
                                        <p:tav tm="100000">
                                          <p:val>
                                            <p:strVal val="#ppt_h"/>
                                          </p:val>
                                        </p:tav>
                                      </p:tavLst>
                                    </p:anim>
                                    <p:animEffect transition="in" filter="fade">
                                      <p:cBhvr>
                                        <p:cTn id="99" dur="500"/>
                                        <p:tgtEl>
                                          <p:spTgt spid="108"/>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1000" fill="hold"/>
                                        <p:tgtEl>
                                          <p:spTgt spid="113"/>
                                        </p:tgtEl>
                                        <p:attrNameLst>
                                          <p:attrName>ppt_x</p:attrName>
                                        </p:attrNameLst>
                                      </p:cBhvr>
                                      <p:tavLst>
                                        <p:tav tm="0">
                                          <p:val>
                                            <p:strVal val="#ppt_x"/>
                                          </p:val>
                                        </p:tav>
                                        <p:tav tm="100000">
                                          <p:val>
                                            <p:strVal val="#ppt_x"/>
                                          </p:val>
                                        </p:tav>
                                      </p:tavLst>
                                    </p:anim>
                                    <p:anim calcmode="lin" valueType="num">
                                      <p:cBhvr additive="base">
                                        <p:cTn id="103" dur="1000" fill="hold"/>
                                        <p:tgtEl>
                                          <p:spTgt spid="113"/>
                                        </p:tgtEl>
                                        <p:attrNameLst>
                                          <p:attrName>ppt_y</p:attrName>
                                        </p:attrNameLst>
                                      </p:cBhvr>
                                      <p:tavLst>
                                        <p:tav tm="0">
                                          <p:val>
                                            <p:strVal val="1+#ppt_h/2"/>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109"/>
                                        </p:tgtEl>
                                        <p:attrNameLst>
                                          <p:attrName>style.visibility</p:attrName>
                                        </p:attrNameLst>
                                      </p:cBhvr>
                                      <p:to>
                                        <p:strVal val="visible"/>
                                      </p:to>
                                    </p:set>
                                    <p:anim calcmode="lin" valueType="num">
                                      <p:cBhvr>
                                        <p:cTn id="107" dur="500" fill="hold"/>
                                        <p:tgtEl>
                                          <p:spTgt spid="109"/>
                                        </p:tgtEl>
                                        <p:attrNameLst>
                                          <p:attrName>ppt_w</p:attrName>
                                        </p:attrNameLst>
                                      </p:cBhvr>
                                      <p:tavLst>
                                        <p:tav tm="0">
                                          <p:val>
                                            <p:fltVal val="0"/>
                                          </p:val>
                                        </p:tav>
                                        <p:tav tm="100000">
                                          <p:val>
                                            <p:strVal val="#ppt_w"/>
                                          </p:val>
                                        </p:tav>
                                      </p:tavLst>
                                    </p:anim>
                                    <p:anim calcmode="lin" valueType="num">
                                      <p:cBhvr>
                                        <p:cTn id="108" dur="500" fill="hold"/>
                                        <p:tgtEl>
                                          <p:spTgt spid="109"/>
                                        </p:tgtEl>
                                        <p:attrNameLst>
                                          <p:attrName>ppt_h</p:attrName>
                                        </p:attrNameLst>
                                      </p:cBhvr>
                                      <p:tavLst>
                                        <p:tav tm="0">
                                          <p:val>
                                            <p:fltVal val="0"/>
                                          </p:val>
                                        </p:tav>
                                        <p:tav tm="100000">
                                          <p:val>
                                            <p:strVal val="#ppt_h"/>
                                          </p:val>
                                        </p:tav>
                                      </p:tavLst>
                                    </p:anim>
                                    <p:animEffect transition="in" filter="fade">
                                      <p:cBhvr>
                                        <p:cTn id="109" dur="500"/>
                                        <p:tgtEl>
                                          <p:spTgt spid="109"/>
                                        </p:tgtEl>
                                      </p:cBhvr>
                                    </p:animEffect>
                                  </p:childTnLst>
                                </p:cTn>
                              </p:par>
                              <p:par>
                                <p:cTn id="110" presetID="2" presetClass="entr" presetSubtype="4" accel="50000" decel="50000" fill="hold" grpId="0" nodeType="with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1000" fill="hold"/>
                                        <p:tgtEl>
                                          <p:spTgt spid="114"/>
                                        </p:tgtEl>
                                        <p:attrNameLst>
                                          <p:attrName>ppt_x</p:attrName>
                                        </p:attrNameLst>
                                      </p:cBhvr>
                                      <p:tavLst>
                                        <p:tav tm="0">
                                          <p:val>
                                            <p:strVal val="#ppt_x"/>
                                          </p:val>
                                        </p:tav>
                                        <p:tav tm="100000">
                                          <p:val>
                                            <p:strVal val="#ppt_x"/>
                                          </p:val>
                                        </p:tav>
                                      </p:tavLst>
                                    </p:anim>
                                    <p:anim calcmode="lin" valueType="num">
                                      <p:cBhvr additive="base">
                                        <p:cTn id="113" dur="10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110"/>
                                        </p:tgtEl>
                                        <p:attrNameLst>
                                          <p:attrName>style.visibility</p:attrName>
                                        </p:attrNameLst>
                                      </p:cBhvr>
                                      <p:to>
                                        <p:strVal val="visible"/>
                                      </p:to>
                                    </p:set>
                                    <p:anim calcmode="lin" valueType="num">
                                      <p:cBhvr>
                                        <p:cTn id="117" dur="500" fill="hold"/>
                                        <p:tgtEl>
                                          <p:spTgt spid="110"/>
                                        </p:tgtEl>
                                        <p:attrNameLst>
                                          <p:attrName>ppt_w</p:attrName>
                                        </p:attrNameLst>
                                      </p:cBhvr>
                                      <p:tavLst>
                                        <p:tav tm="0">
                                          <p:val>
                                            <p:fltVal val="0"/>
                                          </p:val>
                                        </p:tav>
                                        <p:tav tm="100000">
                                          <p:val>
                                            <p:strVal val="#ppt_w"/>
                                          </p:val>
                                        </p:tav>
                                      </p:tavLst>
                                    </p:anim>
                                    <p:anim calcmode="lin" valueType="num">
                                      <p:cBhvr>
                                        <p:cTn id="118" dur="500" fill="hold"/>
                                        <p:tgtEl>
                                          <p:spTgt spid="110"/>
                                        </p:tgtEl>
                                        <p:attrNameLst>
                                          <p:attrName>ppt_h</p:attrName>
                                        </p:attrNameLst>
                                      </p:cBhvr>
                                      <p:tavLst>
                                        <p:tav tm="0">
                                          <p:val>
                                            <p:fltVal val="0"/>
                                          </p:val>
                                        </p:tav>
                                        <p:tav tm="100000">
                                          <p:val>
                                            <p:strVal val="#ppt_h"/>
                                          </p:val>
                                        </p:tav>
                                      </p:tavLst>
                                    </p:anim>
                                    <p:animEffect transition="in" filter="fade">
                                      <p:cBhvr>
                                        <p:cTn id="119" dur="500"/>
                                        <p:tgtEl>
                                          <p:spTgt spid="110"/>
                                        </p:tgtEl>
                                      </p:cBhvr>
                                    </p:animEffect>
                                  </p:childTnLst>
                                </p:cTn>
                              </p:par>
                              <p:par>
                                <p:cTn id="120" presetID="2" presetClass="entr" presetSubtype="4" accel="50000" decel="50000" fill="hold" grpId="0" nodeType="withEffect">
                                  <p:stCondLst>
                                    <p:cond delay="0"/>
                                  </p:stCondLst>
                                  <p:childTnLst>
                                    <p:set>
                                      <p:cBhvr>
                                        <p:cTn id="121" dur="1" fill="hold">
                                          <p:stCondLst>
                                            <p:cond delay="0"/>
                                          </p:stCondLst>
                                        </p:cTn>
                                        <p:tgtEl>
                                          <p:spTgt spid="115"/>
                                        </p:tgtEl>
                                        <p:attrNameLst>
                                          <p:attrName>style.visibility</p:attrName>
                                        </p:attrNameLst>
                                      </p:cBhvr>
                                      <p:to>
                                        <p:strVal val="visible"/>
                                      </p:to>
                                    </p:set>
                                    <p:anim calcmode="lin" valueType="num">
                                      <p:cBhvr additive="base">
                                        <p:cTn id="122" dur="1000" fill="hold"/>
                                        <p:tgtEl>
                                          <p:spTgt spid="115"/>
                                        </p:tgtEl>
                                        <p:attrNameLst>
                                          <p:attrName>ppt_x</p:attrName>
                                        </p:attrNameLst>
                                      </p:cBhvr>
                                      <p:tavLst>
                                        <p:tav tm="0">
                                          <p:val>
                                            <p:strVal val="#ppt_x"/>
                                          </p:val>
                                        </p:tav>
                                        <p:tav tm="100000">
                                          <p:val>
                                            <p:strVal val="#ppt_x"/>
                                          </p:val>
                                        </p:tav>
                                      </p:tavLst>
                                    </p:anim>
                                    <p:anim calcmode="lin" valueType="num">
                                      <p:cBhvr additive="base">
                                        <p:cTn id="123" dur="1000" fill="hold"/>
                                        <p:tgtEl>
                                          <p:spTgt spid="115"/>
                                        </p:tgtEl>
                                        <p:attrNameLst>
                                          <p:attrName>ppt_y</p:attrName>
                                        </p:attrNameLst>
                                      </p:cBhvr>
                                      <p:tavLst>
                                        <p:tav tm="0">
                                          <p:val>
                                            <p:strVal val="1+#ppt_h/2"/>
                                          </p:val>
                                        </p:tav>
                                        <p:tav tm="100000">
                                          <p:val>
                                            <p:strVal val="#ppt_y"/>
                                          </p:val>
                                        </p:tav>
                                      </p:tavLst>
                                    </p:anim>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111"/>
                                        </p:tgtEl>
                                        <p:attrNameLst>
                                          <p:attrName>style.visibility</p:attrName>
                                        </p:attrNameLst>
                                      </p:cBhvr>
                                      <p:to>
                                        <p:strVal val="visible"/>
                                      </p:to>
                                    </p:set>
                                    <p:anim calcmode="lin" valueType="num">
                                      <p:cBhvr>
                                        <p:cTn id="127" dur="500" fill="hold"/>
                                        <p:tgtEl>
                                          <p:spTgt spid="111"/>
                                        </p:tgtEl>
                                        <p:attrNameLst>
                                          <p:attrName>ppt_w</p:attrName>
                                        </p:attrNameLst>
                                      </p:cBhvr>
                                      <p:tavLst>
                                        <p:tav tm="0">
                                          <p:val>
                                            <p:fltVal val="0"/>
                                          </p:val>
                                        </p:tav>
                                        <p:tav tm="100000">
                                          <p:val>
                                            <p:strVal val="#ppt_w"/>
                                          </p:val>
                                        </p:tav>
                                      </p:tavLst>
                                    </p:anim>
                                    <p:anim calcmode="lin" valueType="num">
                                      <p:cBhvr>
                                        <p:cTn id="128" dur="500" fill="hold"/>
                                        <p:tgtEl>
                                          <p:spTgt spid="111"/>
                                        </p:tgtEl>
                                        <p:attrNameLst>
                                          <p:attrName>ppt_h</p:attrName>
                                        </p:attrNameLst>
                                      </p:cBhvr>
                                      <p:tavLst>
                                        <p:tav tm="0">
                                          <p:val>
                                            <p:fltVal val="0"/>
                                          </p:val>
                                        </p:tav>
                                        <p:tav tm="100000">
                                          <p:val>
                                            <p:strVal val="#ppt_h"/>
                                          </p:val>
                                        </p:tav>
                                      </p:tavLst>
                                    </p:anim>
                                    <p:animEffect transition="in" filter="fade">
                                      <p:cBhvr>
                                        <p:cTn id="129" dur="500"/>
                                        <p:tgtEl>
                                          <p:spTgt spid="111"/>
                                        </p:tgtEl>
                                      </p:cBhvr>
                                    </p:animEffect>
                                  </p:childTnLst>
                                </p:cTn>
                              </p:par>
                              <p:par>
                                <p:cTn id="130" presetID="2" presetClass="entr" presetSubtype="4" accel="50000" decel="50000" fill="hold" grpId="0" nodeType="withEffect">
                                  <p:stCondLst>
                                    <p:cond delay="0"/>
                                  </p:stCondLst>
                                  <p:childTnLst>
                                    <p:set>
                                      <p:cBhvr>
                                        <p:cTn id="131" dur="1" fill="hold">
                                          <p:stCondLst>
                                            <p:cond delay="0"/>
                                          </p:stCondLst>
                                        </p:cTn>
                                        <p:tgtEl>
                                          <p:spTgt spid="116"/>
                                        </p:tgtEl>
                                        <p:attrNameLst>
                                          <p:attrName>style.visibility</p:attrName>
                                        </p:attrNameLst>
                                      </p:cBhvr>
                                      <p:to>
                                        <p:strVal val="visible"/>
                                      </p:to>
                                    </p:set>
                                    <p:anim calcmode="lin" valueType="num">
                                      <p:cBhvr additive="base">
                                        <p:cTn id="132" dur="1000" fill="hold"/>
                                        <p:tgtEl>
                                          <p:spTgt spid="116"/>
                                        </p:tgtEl>
                                        <p:attrNameLst>
                                          <p:attrName>ppt_x</p:attrName>
                                        </p:attrNameLst>
                                      </p:cBhvr>
                                      <p:tavLst>
                                        <p:tav tm="0">
                                          <p:val>
                                            <p:strVal val="#ppt_x"/>
                                          </p:val>
                                        </p:tav>
                                        <p:tav tm="100000">
                                          <p:val>
                                            <p:strVal val="#ppt_x"/>
                                          </p:val>
                                        </p:tav>
                                      </p:tavLst>
                                    </p:anim>
                                    <p:anim calcmode="lin" valueType="num">
                                      <p:cBhvr additive="base">
                                        <p:cTn id="133" dur="1000" fill="hold"/>
                                        <p:tgtEl>
                                          <p:spTgt spid="116"/>
                                        </p:tgtEl>
                                        <p:attrNameLst>
                                          <p:attrName>ppt_y</p:attrName>
                                        </p:attrNameLst>
                                      </p:cBhvr>
                                      <p:tavLst>
                                        <p:tav tm="0">
                                          <p:val>
                                            <p:strVal val="1+#ppt_h/2"/>
                                          </p:val>
                                        </p:tav>
                                        <p:tav tm="100000">
                                          <p:val>
                                            <p:strVal val="#ppt_y"/>
                                          </p:val>
                                        </p:tav>
                                      </p:tavLst>
                                    </p:anim>
                                  </p:childTnLst>
                                </p:cTn>
                              </p:par>
                            </p:childTnLst>
                          </p:cTn>
                        </p:par>
                        <p:par>
                          <p:cTn id="134" fill="hold">
                            <p:stCondLst>
                              <p:cond delay="10000"/>
                            </p:stCondLst>
                            <p:childTnLst>
                              <p:par>
                                <p:cTn id="135" presetID="53" presetClass="entr" presetSubtype="16" fill="hold" grpId="0"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p:cTn id="137" dur="500" fill="hold"/>
                                        <p:tgtEl>
                                          <p:spTgt spid="112"/>
                                        </p:tgtEl>
                                        <p:attrNameLst>
                                          <p:attrName>ppt_w</p:attrName>
                                        </p:attrNameLst>
                                      </p:cBhvr>
                                      <p:tavLst>
                                        <p:tav tm="0">
                                          <p:val>
                                            <p:fltVal val="0"/>
                                          </p:val>
                                        </p:tav>
                                        <p:tav tm="100000">
                                          <p:val>
                                            <p:strVal val="#ppt_w"/>
                                          </p:val>
                                        </p:tav>
                                      </p:tavLst>
                                    </p:anim>
                                    <p:anim calcmode="lin" valueType="num">
                                      <p:cBhvr>
                                        <p:cTn id="138" dur="500" fill="hold"/>
                                        <p:tgtEl>
                                          <p:spTgt spid="112"/>
                                        </p:tgtEl>
                                        <p:attrNameLst>
                                          <p:attrName>ppt_h</p:attrName>
                                        </p:attrNameLst>
                                      </p:cBhvr>
                                      <p:tavLst>
                                        <p:tav tm="0">
                                          <p:val>
                                            <p:fltVal val="0"/>
                                          </p:val>
                                        </p:tav>
                                        <p:tav tm="100000">
                                          <p:val>
                                            <p:strVal val="#ppt_h"/>
                                          </p:val>
                                        </p:tav>
                                      </p:tavLst>
                                    </p:anim>
                                    <p:animEffect transition="in" filter="fade">
                                      <p:cBhvr>
                                        <p:cTn id="139" dur="500"/>
                                        <p:tgtEl>
                                          <p:spTgt spid="112"/>
                                        </p:tgtEl>
                                      </p:cBhvr>
                                    </p:animEffect>
                                  </p:childTnLst>
                                </p:cTn>
                              </p:par>
                              <p:par>
                                <p:cTn id="140" presetID="2" presetClass="entr" presetSubtype="4" accel="50000" decel="50000" fill="hold" grpId="0" nodeType="withEffect">
                                  <p:stCondLst>
                                    <p:cond delay="0"/>
                                  </p:stCondLst>
                                  <p:childTnLst>
                                    <p:set>
                                      <p:cBhvr>
                                        <p:cTn id="141" dur="1" fill="hold">
                                          <p:stCondLst>
                                            <p:cond delay="0"/>
                                          </p:stCondLst>
                                        </p:cTn>
                                        <p:tgtEl>
                                          <p:spTgt spid="117"/>
                                        </p:tgtEl>
                                        <p:attrNameLst>
                                          <p:attrName>style.visibility</p:attrName>
                                        </p:attrNameLst>
                                      </p:cBhvr>
                                      <p:to>
                                        <p:strVal val="visible"/>
                                      </p:to>
                                    </p:set>
                                    <p:anim calcmode="lin" valueType="num">
                                      <p:cBhvr additive="base">
                                        <p:cTn id="142" dur="1000" fill="hold"/>
                                        <p:tgtEl>
                                          <p:spTgt spid="117"/>
                                        </p:tgtEl>
                                        <p:attrNameLst>
                                          <p:attrName>ppt_x</p:attrName>
                                        </p:attrNameLst>
                                      </p:cBhvr>
                                      <p:tavLst>
                                        <p:tav tm="0">
                                          <p:val>
                                            <p:strVal val="#ppt_x"/>
                                          </p:val>
                                        </p:tav>
                                        <p:tav tm="100000">
                                          <p:val>
                                            <p:strVal val="#ppt_x"/>
                                          </p:val>
                                        </p:tav>
                                      </p:tavLst>
                                    </p:anim>
                                    <p:anim calcmode="lin" valueType="num">
                                      <p:cBhvr additive="base">
                                        <p:cTn id="143" dur="10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0" grpId="0" animBg="1"/>
      <p:bldP spid="101" grpId="0" animBg="1"/>
      <p:bldP spid="102" grpId="0" animBg="1"/>
      <p:bldP spid="103" grpId="0" animBg="1"/>
      <p:bldP spid="104" grpId="0" animBg="1"/>
      <p:bldP spid="105" grpId="0" animBg="1"/>
      <p:bldP spid="106" grpId="0"/>
      <p:bldP spid="107" grpId="0" animBg="1"/>
      <p:bldP spid="108" grpId="0" animBg="1"/>
      <p:bldP spid="109" grpId="0" animBg="1"/>
      <p:bldP spid="110" grpId="0" animBg="1"/>
      <p:bldP spid="111" grpId="0" animBg="1"/>
      <p:bldP spid="112" grpId="0" animBg="1"/>
      <p:bldP spid="113" grpId="0"/>
      <p:bldP spid="114" grpId="0"/>
      <p:bldP spid="115" grpId="0"/>
      <p:bldP spid="116" grpId="0"/>
      <p:bldP spid="117" grpId="0"/>
      <p:bldP spid="118" grpId="0"/>
      <p:bldP spid="119" grpId="0"/>
      <p:bldP spid="120" grpId="0"/>
      <p:bldP spid="121" grpId="0"/>
      <p:bldP spid="122" grpId="0"/>
      <p:bldP spid="1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1502758" y="2131407"/>
            <a:ext cx="4671082" cy="3676020"/>
            <a:chOff x="1081088" y="1954157"/>
            <a:chExt cx="5514421" cy="4339707"/>
          </a:xfrm>
        </p:grpSpPr>
        <p:grpSp>
          <p:nvGrpSpPr>
            <p:cNvPr id="7" name="Group 4"/>
            <p:cNvGrpSpPr>
              <a:grpSpLocks noChangeAspect="1"/>
            </p:cNvGrpSpPr>
            <p:nvPr/>
          </p:nvGrpSpPr>
          <p:grpSpPr bwMode="auto">
            <a:xfrm>
              <a:off x="1947235" y="2614395"/>
              <a:ext cx="4247786" cy="3679469"/>
              <a:chOff x="782" y="955"/>
              <a:chExt cx="3057" cy="2648"/>
            </a:xfrm>
          </p:grpSpPr>
          <p:sp>
            <p:nvSpPr>
              <p:cNvPr id="23" name="AutoShape 3"/>
              <p:cNvSpPr>
                <a:spLocks noChangeAspect="1" noChangeArrowheads="1" noTextEdit="1"/>
              </p:cNvSpPr>
              <p:nvPr/>
            </p:nvSpPr>
            <p:spPr bwMode="auto">
              <a:xfrm>
                <a:off x="799" y="957"/>
                <a:ext cx="3040" cy="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5"/>
              <p:cNvSpPr/>
              <p:nvPr/>
            </p:nvSpPr>
            <p:spPr bwMode="auto">
              <a:xfrm>
                <a:off x="782" y="955"/>
                <a:ext cx="2609" cy="2546"/>
              </a:xfrm>
              <a:custGeom>
                <a:avLst/>
                <a:gdLst>
                  <a:gd name="T0" fmla="*/ 252 w 1102"/>
                  <a:gd name="T1" fmla="*/ 0 h 1075"/>
                  <a:gd name="T2" fmla="*/ 226 w 1102"/>
                  <a:gd name="T3" fmla="*/ 84 h 1075"/>
                  <a:gd name="T4" fmla="*/ 28 w 1102"/>
                  <a:gd name="T5" fmla="*/ 266 h 1075"/>
                  <a:gd name="T6" fmla="*/ 125 w 1102"/>
                  <a:gd name="T7" fmla="*/ 322 h 1075"/>
                  <a:gd name="T8" fmla="*/ 591 w 1102"/>
                  <a:gd name="T9" fmla="*/ 405 h 1075"/>
                  <a:gd name="T10" fmla="*/ 630 w 1102"/>
                  <a:gd name="T11" fmla="*/ 523 h 1075"/>
                  <a:gd name="T12" fmla="*/ 270 w 1102"/>
                  <a:gd name="T13" fmla="*/ 742 h 1075"/>
                  <a:gd name="T14" fmla="*/ 326 w 1102"/>
                  <a:gd name="T15" fmla="*/ 884 h 1075"/>
                  <a:gd name="T16" fmla="*/ 1102 w 1102"/>
                  <a:gd name="T17" fmla="*/ 1022 h 1075"/>
                  <a:gd name="T18" fmla="*/ 1102 w 1102"/>
                  <a:gd name="T19" fmla="*/ 1075 h 1075"/>
                  <a:gd name="T20" fmla="*/ 206 w 1102"/>
                  <a:gd name="T21" fmla="*/ 774 h 1075"/>
                  <a:gd name="T22" fmla="*/ 230 w 1102"/>
                  <a:gd name="T23" fmla="*/ 725 h 1075"/>
                  <a:gd name="T24" fmla="*/ 601 w 1102"/>
                  <a:gd name="T25" fmla="*/ 506 h 1075"/>
                  <a:gd name="T26" fmla="*/ 568 w 1102"/>
                  <a:gd name="T27" fmla="*/ 426 h 1075"/>
                  <a:gd name="T28" fmla="*/ 120 w 1102"/>
                  <a:gd name="T29" fmla="*/ 346 h 1075"/>
                  <a:gd name="T30" fmla="*/ 8 w 1102"/>
                  <a:gd name="T31" fmla="*/ 263 h 1075"/>
                  <a:gd name="T32" fmla="*/ 218 w 1102"/>
                  <a:gd name="T33" fmla="*/ 81 h 1075"/>
                  <a:gd name="T34" fmla="*/ 252 w 1102"/>
                  <a:gd name="T35"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2" h="1075">
                    <a:moveTo>
                      <a:pt x="252" y="0"/>
                    </a:moveTo>
                    <a:cubicBezTo>
                      <a:pt x="273" y="27"/>
                      <a:pt x="276" y="37"/>
                      <a:pt x="226" y="84"/>
                    </a:cubicBezTo>
                    <a:cubicBezTo>
                      <a:pt x="177" y="130"/>
                      <a:pt x="40" y="206"/>
                      <a:pt x="28" y="266"/>
                    </a:cubicBezTo>
                    <a:cubicBezTo>
                      <a:pt x="25" y="286"/>
                      <a:pt x="53" y="308"/>
                      <a:pt x="125" y="322"/>
                    </a:cubicBezTo>
                    <a:cubicBezTo>
                      <a:pt x="264" y="348"/>
                      <a:pt x="477" y="330"/>
                      <a:pt x="591" y="405"/>
                    </a:cubicBezTo>
                    <a:cubicBezTo>
                      <a:pt x="652" y="445"/>
                      <a:pt x="656" y="484"/>
                      <a:pt x="630" y="523"/>
                    </a:cubicBezTo>
                    <a:cubicBezTo>
                      <a:pt x="565" y="617"/>
                      <a:pt x="335" y="661"/>
                      <a:pt x="270" y="742"/>
                    </a:cubicBezTo>
                    <a:cubicBezTo>
                      <a:pt x="227" y="795"/>
                      <a:pt x="276" y="847"/>
                      <a:pt x="326" y="884"/>
                    </a:cubicBezTo>
                    <a:cubicBezTo>
                      <a:pt x="471" y="990"/>
                      <a:pt x="906" y="1017"/>
                      <a:pt x="1102" y="1022"/>
                    </a:cubicBezTo>
                    <a:cubicBezTo>
                      <a:pt x="1102" y="1075"/>
                      <a:pt x="1102" y="1075"/>
                      <a:pt x="1102" y="1075"/>
                    </a:cubicBezTo>
                    <a:cubicBezTo>
                      <a:pt x="983" y="1072"/>
                      <a:pt x="148" y="1025"/>
                      <a:pt x="206" y="774"/>
                    </a:cubicBezTo>
                    <a:cubicBezTo>
                      <a:pt x="210" y="758"/>
                      <a:pt x="217" y="742"/>
                      <a:pt x="230" y="725"/>
                    </a:cubicBezTo>
                    <a:cubicBezTo>
                      <a:pt x="296" y="632"/>
                      <a:pt x="542" y="592"/>
                      <a:pt x="601" y="506"/>
                    </a:cubicBezTo>
                    <a:cubicBezTo>
                      <a:pt x="617" y="482"/>
                      <a:pt x="611" y="456"/>
                      <a:pt x="568" y="426"/>
                    </a:cubicBezTo>
                    <a:cubicBezTo>
                      <a:pt x="463" y="355"/>
                      <a:pt x="257" y="371"/>
                      <a:pt x="120" y="346"/>
                    </a:cubicBezTo>
                    <a:cubicBezTo>
                      <a:pt x="27" y="328"/>
                      <a:pt x="0" y="299"/>
                      <a:pt x="8" y="263"/>
                    </a:cubicBezTo>
                    <a:cubicBezTo>
                      <a:pt x="22" y="195"/>
                      <a:pt x="161" y="130"/>
                      <a:pt x="218" y="81"/>
                    </a:cubicBezTo>
                    <a:cubicBezTo>
                      <a:pt x="262" y="45"/>
                      <a:pt x="277" y="36"/>
                      <a:pt x="252" y="0"/>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6"/>
              <p:cNvSpPr/>
              <p:nvPr/>
            </p:nvSpPr>
            <p:spPr bwMode="auto">
              <a:xfrm>
                <a:off x="3152" y="3288"/>
                <a:ext cx="687" cy="315"/>
              </a:xfrm>
              <a:custGeom>
                <a:avLst/>
                <a:gdLst>
                  <a:gd name="T0" fmla="*/ 687 w 687"/>
                  <a:gd name="T1" fmla="*/ 176 h 315"/>
                  <a:gd name="T2" fmla="*/ 0 w 687"/>
                  <a:gd name="T3" fmla="*/ 315 h 315"/>
                  <a:gd name="T4" fmla="*/ 284 w 687"/>
                  <a:gd name="T5" fmla="*/ 0 h 315"/>
                  <a:gd name="T6" fmla="*/ 687 w 687"/>
                  <a:gd name="T7" fmla="*/ 176 h 315"/>
                  <a:gd name="T8" fmla="*/ 687 w 687"/>
                  <a:gd name="T9" fmla="*/ 176 h 315"/>
                </a:gdLst>
                <a:ahLst/>
                <a:cxnLst>
                  <a:cxn ang="0">
                    <a:pos x="T0" y="T1"/>
                  </a:cxn>
                  <a:cxn ang="0">
                    <a:pos x="T2" y="T3"/>
                  </a:cxn>
                  <a:cxn ang="0">
                    <a:pos x="T4" y="T5"/>
                  </a:cxn>
                  <a:cxn ang="0">
                    <a:pos x="T6" y="T7"/>
                  </a:cxn>
                  <a:cxn ang="0">
                    <a:pos x="T8" y="T9"/>
                  </a:cxn>
                </a:cxnLst>
                <a:rect l="0" t="0" r="r" b="b"/>
                <a:pathLst>
                  <a:path w="687" h="315">
                    <a:moveTo>
                      <a:pt x="687" y="176"/>
                    </a:moveTo>
                    <a:lnTo>
                      <a:pt x="0" y="315"/>
                    </a:lnTo>
                    <a:lnTo>
                      <a:pt x="284" y="0"/>
                    </a:lnTo>
                    <a:lnTo>
                      <a:pt x="687" y="176"/>
                    </a:lnTo>
                    <a:lnTo>
                      <a:pt x="687" y="176"/>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Freeform 5"/>
            <p:cNvSpPr>
              <a:spLocks noChangeAspect="1" noEditPoints="1"/>
            </p:cNvSpPr>
            <p:nvPr/>
          </p:nvSpPr>
          <p:spPr bwMode="auto">
            <a:xfrm>
              <a:off x="4823851" y="4078702"/>
              <a:ext cx="1102869" cy="1517444"/>
            </a:xfrm>
            <a:custGeom>
              <a:avLst/>
              <a:gdLst>
                <a:gd name="T0" fmla="*/ 135 w 270"/>
                <a:gd name="T1" fmla="*/ 0 h 372"/>
                <a:gd name="T2" fmla="*/ 270 w 270"/>
                <a:gd name="T3" fmla="*/ 135 h 372"/>
                <a:gd name="T4" fmla="*/ 135 w 270"/>
                <a:gd name="T5" fmla="*/ 372 h 372"/>
                <a:gd name="T6" fmla="*/ 0 w 270"/>
                <a:gd name="T7" fmla="*/ 135 h 372"/>
                <a:gd name="T8" fmla="*/ 135 w 270"/>
                <a:gd name="T9" fmla="*/ 0 h 372"/>
                <a:gd name="T10" fmla="*/ 136 w 270"/>
                <a:gd name="T11" fmla="*/ 70 h 372"/>
                <a:gd name="T12" fmla="*/ 200 w 270"/>
                <a:gd name="T13" fmla="*/ 133 h 372"/>
                <a:gd name="T14" fmla="*/ 136 w 270"/>
                <a:gd name="T15" fmla="*/ 196 h 372"/>
                <a:gd name="T16" fmla="*/ 73 w 270"/>
                <a:gd name="T17" fmla="*/ 133 h 372"/>
                <a:gd name="T18" fmla="*/ 136 w 270"/>
                <a:gd name="T19"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72">
                  <a:moveTo>
                    <a:pt x="135" y="0"/>
                  </a:moveTo>
                  <a:cubicBezTo>
                    <a:pt x="210" y="0"/>
                    <a:pt x="270" y="73"/>
                    <a:pt x="270" y="135"/>
                  </a:cubicBezTo>
                  <a:cubicBezTo>
                    <a:pt x="270" y="212"/>
                    <a:pt x="172" y="324"/>
                    <a:pt x="135" y="372"/>
                  </a:cubicBezTo>
                  <a:cubicBezTo>
                    <a:pt x="98" y="324"/>
                    <a:pt x="0" y="215"/>
                    <a:pt x="0" y="135"/>
                  </a:cubicBezTo>
                  <a:cubicBezTo>
                    <a:pt x="0" y="73"/>
                    <a:pt x="61" y="0"/>
                    <a:pt x="135" y="0"/>
                  </a:cubicBezTo>
                  <a:close/>
                  <a:moveTo>
                    <a:pt x="136" y="70"/>
                  </a:moveTo>
                  <a:cubicBezTo>
                    <a:pt x="171" y="70"/>
                    <a:pt x="200" y="98"/>
                    <a:pt x="200" y="133"/>
                  </a:cubicBezTo>
                  <a:cubicBezTo>
                    <a:pt x="200" y="168"/>
                    <a:pt x="171" y="196"/>
                    <a:pt x="136" y="196"/>
                  </a:cubicBezTo>
                  <a:cubicBezTo>
                    <a:pt x="101" y="196"/>
                    <a:pt x="73" y="168"/>
                    <a:pt x="73" y="133"/>
                  </a:cubicBezTo>
                  <a:cubicBezTo>
                    <a:pt x="73" y="98"/>
                    <a:pt x="101" y="70"/>
                    <a:pt x="136" y="70"/>
                  </a:cubicBezTo>
                  <a:close/>
                </a:path>
              </a:pathLst>
            </a:custGeom>
            <a:solidFill>
              <a:schemeClr val="accent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1"/>
            <p:cNvSpPr>
              <a:spLocks noChangeAspect="1" noEditPoints="1"/>
            </p:cNvSpPr>
            <p:nvPr/>
          </p:nvSpPr>
          <p:spPr bwMode="auto">
            <a:xfrm>
              <a:off x="1815759" y="4132761"/>
              <a:ext cx="913806" cy="1255243"/>
            </a:xfrm>
            <a:custGeom>
              <a:avLst/>
              <a:gdLst>
                <a:gd name="T0" fmla="*/ 135 w 270"/>
                <a:gd name="T1" fmla="*/ 0 h 372"/>
                <a:gd name="T2" fmla="*/ 270 w 270"/>
                <a:gd name="T3" fmla="*/ 135 h 372"/>
                <a:gd name="T4" fmla="*/ 135 w 270"/>
                <a:gd name="T5" fmla="*/ 372 h 372"/>
                <a:gd name="T6" fmla="*/ 0 w 270"/>
                <a:gd name="T7" fmla="*/ 135 h 372"/>
                <a:gd name="T8" fmla="*/ 135 w 270"/>
                <a:gd name="T9" fmla="*/ 0 h 372"/>
                <a:gd name="T10" fmla="*/ 136 w 270"/>
                <a:gd name="T11" fmla="*/ 70 h 372"/>
                <a:gd name="T12" fmla="*/ 200 w 270"/>
                <a:gd name="T13" fmla="*/ 133 h 372"/>
                <a:gd name="T14" fmla="*/ 136 w 270"/>
                <a:gd name="T15" fmla="*/ 196 h 372"/>
                <a:gd name="T16" fmla="*/ 73 w 270"/>
                <a:gd name="T17" fmla="*/ 133 h 372"/>
                <a:gd name="T18" fmla="*/ 136 w 270"/>
                <a:gd name="T19"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72">
                  <a:moveTo>
                    <a:pt x="135" y="0"/>
                  </a:moveTo>
                  <a:cubicBezTo>
                    <a:pt x="210" y="0"/>
                    <a:pt x="270" y="73"/>
                    <a:pt x="270" y="135"/>
                  </a:cubicBezTo>
                  <a:cubicBezTo>
                    <a:pt x="270" y="212"/>
                    <a:pt x="172" y="324"/>
                    <a:pt x="135" y="372"/>
                  </a:cubicBezTo>
                  <a:cubicBezTo>
                    <a:pt x="98" y="324"/>
                    <a:pt x="0" y="215"/>
                    <a:pt x="0" y="135"/>
                  </a:cubicBezTo>
                  <a:cubicBezTo>
                    <a:pt x="0" y="73"/>
                    <a:pt x="61" y="0"/>
                    <a:pt x="135" y="0"/>
                  </a:cubicBezTo>
                  <a:close/>
                  <a:moveTo>
                    <a:pt x="136" y="70"/>
                  </a:moveTo>
                  <a:cubicBezTo>
                    <a:pt x="171" y="70"/>
                    <a:pt x="200" y="98"/>
                    <a:pt x="200" y="133"/>
                  </a:cubicBezTo>
                  <a:cubicBezTo>
                    <a:pt x="200" y="168"/>
                    <a:pt x="171" y="196"/>
                    <a:pt x="136" y="196"/>
                  </a:cubicBezTo>
                  <a:cubicBezTo>
                    <a:pt x="101" y="196"/>
                    <a:pt x="73" y="168"/>
                    <a:pt x="73" y="133"/>
                  </a:cubicBezTo>
                  <a:cubicBezTo>
                    <a:pt x="73" y="98"/>
                    <a:pt x="101" y="70"/>
                    <a:pt x="136" y="70"/>
                  </a:cubicBezTo>
                  <a:close/>
                </a:path>
              </a:pathLst>
            </a:custGeom>
            <a:solidFill>
              <a:schemeClr val="accent4"/>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7"/>
            <p:cNvSpPr>
              <a:spLocks noEditPoints="1"/>
            </p:cNvSpPr>
            <p:nvPr/>
          </p:nvSpPr>
          <p:spPr bwMode="auto">
            <a:xfrm>
              <a:off x="1244181" y="2656639"/>
              <a:ext cx="650640" cy="894499"/>
            </a:xfrm>
            <a:custGeom>
              <a:avLst/>
              <a:gdLst>
                <a:gd name="T0" fmla="*/ 135 w 270"/>
                <a:gd name="T1" fmla="*/ 0 h 372"/>
                <a:gd name="T2" fmla="*/ 270 w 270"/>
                <a:gd name="T3" fmla="*/ 135 h 372"/>
                <a:gd name="T4" fmla="*/ 135 w 270"/>
                <a:gd name="T5" fmla="*/ 372 h 372"/>
                <a:gd name="T6" fmla="*/ 0 w 270"/>
                <a:gd name="T7" fmla="*/ 135 h 372"/>
                <a:gd name="T8" fmla="*/ 135 w 270"/>
                <a:gd name="T9" fmla="*/ 0 h 372"/>
                <a:gd name="T10" fmla="*/ 136 w 270"/>
                <a:gd name="T11" fmla="*/ 70 h 372"/>
                <a:gd name="T12" fmla="*/ 200 w 270"/>
                <a:gd name="T13" fmla="*/ 133 h 372"/>
                <a:gd name="T14" fmla="*/ 136 w 270"/>
                <a:gd name="T15" fmla="*/ 196 h 372"/>
                <a:gd name="T16" fmla="*/ 73 w 270"/>
                <a:gd name="T17" fmla="*/ 133 h 372"/>
                <a:gd name="T18" fmla="*/ 136 w 270"/>
                <a:gd name="T19"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72">
                  <a:moveTo>
                    <a:pt x="135" y="0"/>
                  </a:moveTo>
                  <a:cubicBezTo>
                    <a:pt x="210" y="0"/>
                    <a:pt x="270" y="73"/>
                    <a:pt x="270" y="135"/>
                  </a:cubicBezTo>
                  <a:cubicBezTo>
                    <a:pt x="270" y="212"/>
                    <a:pt x="172" y="324"/>
                    <a:pt x="135" y="372"/>
                  </a:cubicBezTo>
                  <a:cubicBezTo>
                    <a:pt x="98" y="324"/>
                    <a:pt x="0" y="215"/>
                    <a:pt x="0" y="135"/>
                  </a:cubicBezTo>
                  <a:cubicBezTo>
                    <a:pt x="0" y="73"/>
                    <a:pt x="61" y="0"/>
                    <a:pt x="135" y="0"/>
                  </a:cubicBezTo>
                  <a:close/>
                  <a:moveTo>
                    <a:pt x="136" y="70"/>
                  </a:moveTo>
                  <a:cubicBezTo>
                    <a:pt x="171" y="70"/>
                    <a:pt x="200" y="98"/>
                    <a:pt x="200" y="133"/>
                  </a:cubicBezTo>
                  <a:cubicBezTo>
                    <a:pt x="200" y="168"/>
                    <a:pt x="171" y="196"/>
                    <a:pt x="136" y="196"/>
                  </a:cubicBezTo>
                  <a:cubicBezTo>
                    <a:pt x="101" y="196"/>
                    <a:pt x="73" y="168"/>
                    <a:pt x="73" y="133"/>
                  </a:cubicBezTo>
                  <a:cubicBezTo>
                    <a:pt x="73" y="98"/>
                    <a:pt x="101" y="70"/>
                    <a:pt x="136" y="70"/>
                  </a:cubicBezTo>
                  <a:close/>
                </a:path>
              </a:pathLst>
            </a:custGeom>
            <a:solidFill>
              <a:schemeClr val="accent2"/>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a:spLocks noEditPoints="1"/>
            </p:cNvSpPr>
            <p:nvPr/>
          </p:nvSpPr>
          <p:spPr bwMode="auto">
            <a:xfrm>
              <a:off x="2854419" y="1954157"/>
              <a:ext cx="494450" cy="678129"/>
            </a:xfrm>
            <a:custGeom>
              <a:avLst/>
              <a:gdLst>
                <a:gd name="T0" fmla="*/ 135 w 270"/>
                <a:gd name="T1" fmla="*/ 0 h 372"/>
                <a:gd name="T2" fmla="*/ 270 w 270"/>
                <a:gd name="T3" fmla="*/ 135 h 372"/>
                <a:gd name="T4" fmla="*/ 135 w 270"/>
                <a:gd name="T5" fmla="*/ 372 h 372"/>
                <a:gd name="T6" fmla="*/ 0 w 270"/>
                <a:gd name="T7" fmla="*/ 135 h 372"/>
                <a:gd name="T8" fmla="*/ 135 w 270"/>
                <a:gd name="T9" fmla="*/ 0 h 372"/>
                <a:gd name="T10" fmla="*/ 136 w 270"/>
                <a:gd name="T11" fmla="*/ 70 h 372"/>
                <a:gd name="T12" fmla="*/ 200 w 270"/>
                <a:gd name="T13" fmla="*/ 133 h 372"/>
                <a:gd name="T14" fmla="*/ 136 w 270"/>
                <a:gd name="T15" fmla="*/ 196 h 372"/>
                <a:gd name="T16" fmla="*/ 73 w 270"/>
                <a:gd name="T17" fmla="*/ 133 h 372"/>
                <a:gd name="T18" fmla="*/ 136 w 270"/>
                <a:gd name="T19"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72">
                  <a:moveTo>
                    <a:pt x="135" y="0"/>
                  </a:moveTo>
                  <a:cubicBezTo>
                    <a:pt x="210" y="0"/>
                    <a:pt x="270" y="73"/>
                    <a:pt x="270" y="135"/>
                  </a:cubicBezTo>
                  <a:cubicBezTo>
                    <a:pt x="270" y="212"/>
                    <a:pt x="172" y="324"/>
                    <a:pt x="135" y="372"/>
                  </a:cubicBezTo>
                  <a:cubicBezTo>
                    <a:pt x="98" y="324"/>
                    <a:pt x="0" y="215"/>
                    <a:pt x="0" y="135"/>
                  </a:cubicBezTo>
                  <a:cubicBezTo>
                    <a:pt x="0" y="73"/>
                    <a:pt x="61" y="0"/>
                    <a:pt x="135" y="0"/>
                  </a:cubicBezTo>
                  <a:close/>
                  <a:moveTo>
                    <a:pt x="136" y="70"/>
                  </a:moveTo>
                  <a:cubicBezTo>
                    <a:pt x="171" y="70"/>
                    <a:pt x="200" y="98"/>
                    <a:pt x="200" y="133"/>
                  </a:cubicBezTo>
                  <a:cubicBezTo>
                    <a:pt x="200" y="168"/>
                    <a:pt x="171" y="196"/>
                    <a:pt x="136" y="196"/>
                  </a:cubicBezTo>
                  <a:cubicBezTo>
                    <a:pt x="101" y="196"/>
                    <a:pt x="73" y="168"/>
                    <a:pt x="73" y="133"/>
                  </a:cubicBezTo>
                  <a:cubicBezTo>
                    <a:pt x="73" y="98"/>
                    <a:pt x="101" y="70"/>
                    <a:pt x="136" y="70"/>
                  </a:cubicBezTo>
                  <a:close/>
                </a:path>
              </a:pathLst>
            </a:custGeom>
            <a:solidFill>
              <a:schemeClr val="accent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p:cNvSpPr>
              <a:spLocks noChangeAspect="1" noEditPoints="1"/>
            </p:cNvSpPr>
            <p:nvPr/>
          </p:nvSpPr>
          <p:spPr bwMode="auto">
            <a:xfrm>
              <a:off x="4074550" y="3100020"/>
              <a:ext cx="738327" cy="1013857"/>
            </a:xfrm>
            <a:custGeom>
              <a:avLst/>
              <a:gdLst>
                <a:gd name="T0" fmla="*/ 135 w 270"/>
                <a:gd name="T1" fmla="*/ 0 h 372"/>
                <a:gd name="T2" fmla="*/ 270 w 270"/>
                <a:gd name="T3" fmla="*/ 135 h 372"/>
                <a:gd name="T4" fmla="*/ 135 w 270"/>
                <a:gd name="T5" fmla="*/ 372 h 372"/>
                <a:gd name="T6" fmla="*/ 0 w 270"/>
                <a:gd name="T7" fmla="*/ 135 h 372"/>
                <a:gd name="T8" fmla="*/ 135 w 270"/>
                <a:gd name="T9" fmla="*/ 0 h 372"/>
                <a:gd name="T10" fmla="*/ 136 w 270"/>
                <a:gd name="T11" fmla="*/ 70 h 372"/>
                <a:gd name="T12" fmla="*/ 200 w 270"/>
                <a:gd name="T13" fmla="*/ 133 h 372"/>
                <a:gd name="T14" fmla="*/ 136 w 270"/>
                <a:gd name="T15" fmla="*/ 196 h 372"/>
                <a:gd name="T16" fmla="*/ 73 w 270"/>
                <a:gd name="T17" fmla="*/ 133 h 372"/>
                <a:gd name="T18" fmla="*/ 136 w 270"/>
                <a:gd name="T19"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72">
                  <a:moveTo>
                    <a:pt x="135" y="0"/>
                  </a:moveTo>
                  <a:cubicBezTo>
                    <a:pt x="210" y="0"/>
                    <a:pt x="270" y="73"/>
                    <a:pt x="270" y="135"/>
                  </a:cubicBezTo>
                  <a:cubicBezTo>
                    <a:pt x="270" y="212"/>
                    <a:pt x="172" y="324"/>
                    <a:pt x="135" y="372"/>
                  </a:cubicBezTo>
                  <a:cubicBezTo>
                    <a:pt x="98" y="324"/>
                    <a:pt x="0" y="215"/>
                    <a:pt x="0" y="135"/>
                  </a:cubicBezTo>
                  <a:cubicBezTo>
                    <a:pt x="0" y="73"/>
                    <a:pt x="61" y="0"/>
                    <a:pt x="135" y="0"/>
                  </a:cubicBezTo>
                  <a:close/>
                  <a:moveTo>
                    <a:pt x="136" y="70"/>
                  </a:moveTo>
                  <a:cubicBezTo>
                    <a:pt x="171" y="70"/>
                    <a:pt x="200" y="98"/>
                    <a:pt x="200" y="133"/>
                  </a:cubicBezTo>
                  <a:cubicBezTo>
                    <a:pt x="200" y="168"/>
                    <a:pt x="171" y="196"/>
                    <a:pt x="136" y="196"/>
                  </a:cubicBezTo>
                  <a:cubicBezTo>
                    <a:pt x="101" y="196"/>
                    <a:pt x="73" y="168"/>
                    <a:pt x="73" y="133"/>
                  </a:cubicBezTo>
                  <a:cubicBezTo>
                    <a:pt x="73" y="98"/>
                    <a:pt x="101" y="70"/>
                    <a:pt x="136" y="70"/>
                  </a:cubicBezTo>
                  <a:close/>
                </a:path>
              </a:pathLst>
            </a:custGeom>
            <a:solidFill>
              <a:schemeClr val="accent3"/>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49"/>
            <p:cNvSpPr txBox="1"/>
            <p:nvPr/>
          </p:nvSpPr>
          <p:spPr>
            <a:xfrm>
              <a:off x="3391907" y="2256822"/>
              <a:ext cx="916157" cy="436013"/>
            </a:xfrm>
            <a:prstGeom prst="rect">
              <a:avLst/>
            </a:prstGeom>
            <a:noFill/>
            <a:ln w="3175">
              <a:noFill/>
            </a:ln>
          </p:spPr>
          <p:txBody>
            <a:bodyPr wrap="square" rtlCol="0">
              <a:spAutoFit/>
            </a:bodyPr>
            <a:lstStyle/>
            <a:p>
              <a:r>
                <a:rPr lang="en-US" altLang="zh-CN" b="1"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2013</a:t>
              </a:r>
            </a:p>
          </p:txBody>
        </p:sp>
        <p:sp>
          <p:nvSpPr>
            <p:cNvPr id="14" name="TextBox 49"/>
            <p:cNvSpPr txBox="1"/>
            <p:nvPr/>
          </p:nvSpPr>
          <p:spPr>
            <a:xfrm>
              <a:off x="2185488" y="3252173"/>
              <a:ext cx="916157" cy="436013"/>
            </a:xfrm>
            <a:prstGeom prst="rect">
              <a:avLst/>
            </a:prstGeom>
            <a:noFill/>
            <a:ln w="3175">
              <a:noFill/>
            </a:ln>
          </p:spPr>
          <p:txBody>
            <a:bodyPr wrap="square" rtlCol="0">
              <a:spAutoFit/>
            </a:bodyPr>
            <a:lstStyle/>
            <a:p>
              <a:r>
                <a:rPr lang="en-US" altLang="zh-CN" b="1"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2014</a:t>
              </a:r>
            </a:p>
          </p:txBody>
        </p:sp>
        <p:sp>
          <p:nvSpPr>
            <p:cNvPr id="15" name="TextBox 49"/>
            <p:cNvSpPr txBox="1"/>
            <p:nvPr/>
          </p:nvSpPr>
          <p:spPr>
            <a:xfrm>
              <a:off x="3084144" y="3981960"/>
              <a:ext cx="916157" cy="436013"/>
            </a:xfrm>
            <a:prstGeom prst="rect">
              <a:avLst/>
            </a:prstGeom>
            <a:noFill/>
            <a:ln w="3175">
              <a:noFill/>
            </a:ln>
          </p:spPr>
          <p:txBody>
            <a:bodyPr wrap="square" rtlCol="0">
              <a:spAutoFit/>
            </a:bodyPr>
            <a:lstStyle/>
            <a:p>
              <a:r>
                <a:rPr lang="en-US" altLang="zh-CN" b="1"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2015</a:t>
              </a:r>
            </a:p>
          </p:txBody>
        </p:sp>
        <p:sp>
          <p:nvSpPr>
            <p:cNvPr id="16" name="TextBox 49"/>
            <p:cNvSpPr txBox="1"/>
            <p:nvPr/>
          </p:nvSpPr>
          <p:spPr>
            <a:xfrm>
              <a:off x="2942903" y="4983912"/>
              <a:ext cx="916157" cy="436013"/>
            </a:xfrm>
            <a:prstGeom prst="rect">
              <a:avLst/>
            </a:prstGeom>
            <a:noFill/>
            <a:ln w="3175">
              <a:noFill/>
            </a:ln>
          </p:spPr>
          <p:txBody>
            <a:bodyPr wrap="square" rtlCol="0">
              <a:spAutoFit/>
            </a:bodyPr>
            <a:lstStyle>
              <a:defPPr>
                <a:defRPr lang="zh-CN"/>
              </a:defPPr>
              <a:lvl1pPr>
                <a:defRPr sz="2400">
                  <a:solidFill>
                    <a:schemeClr val="tx1">
                      <a:lumMod val="65000"/>
                      <a:lumOff val="35000"/>
                    </a:schemeClr>
                  </a:solidFill>
                  <a:latin typeface="Impact" panose="020B0806030902050204" pitchFamily="34" charset="0"/>
                  <a:ea typeface="Arial Unicode MS" panose="020B0604020202020204" pitchFamily="34" charset="-122"/>
                  <a:cs typeface="Arial Unicode MS" panose="020B0604020202020204" pitchFamily="34" charset="-122"/>
                </a:defRPr>
              </a:lvl1pPr>
            </a:lstStyle>
            <a:p>
              <a:r>
                <a:rPr lang="en-US" altLang="zh-CN" sz="1800" b="1" dirty="0">
                  <a:solidFill>
                    <a:schemeClr val="tx1"/>
                  </a:solidFill>
                  <a:latin typeface="Arial" panose="020B0604020202020204" pitchFamily="34" charset="0"/>
                  <a:ea typeface="微软雅黑" panose="020B0503020204020204" pitchFamily="34" charset="-122"/>
                  <a:sym typeface="Arial" panose="020B0604020202020204" pitchFamily="34" charset="0"/>
                </a:rPr>
                <a:t>2016</a:t>
              </a:r>
            </a:p>
          </p:txBody>
        </p:sp>
        <p:sp>
          <p:nvSpPr>
            <p:cNvPr id="17" name="TextBox 49"/>
            <p:cNvSpPr txBox="1"/>
            <p:nvPr/>
          </p:nvSpPr>
          <p:spPr>
            <a:xfrm>
              <a:off x="5679352" y="5475086"/>
              <a:ext cx="916157" cy="436013"/>
            </a:xfrm>
            <a:prstGeom prst="rect">
              <a:avLst/>
            </a:prstGeom>
            <a:noFill/>
            <a:ln w="3175">
              <a:noFill/>
            </a:ln>
          </p:spPr>
          <p:txBody>
            <a:bodyPr wrap="square" rtlCol="0">
              <a:spAutoFit/>
            </a:bodyPr>
            <a:lstStyle/>
            <a:p>
              <a:r>
                <a:rPr lang="en-US" altLang="zh-CN" b="1"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2017</a:t>
              </a:r>
            </a:p>
          </p:txBody>
        </p:sp>
        <p:sp>
          <p:nvSpPr>
            <p:cNvPr id="18" name="Oval 69"/>
            <p:cNvSpPr>
              <a:spLocks noChangeAspect="1" noChangeArrowheads="1"/>
            </p:cNvSpPr>
            <p:nvPr/>
          </p:nvSpPr>
          <p:spPr bwMode="auto">
            <a:xfrm>
              <a:off x="1610940" y="5450079"/>
              <a:ext cx="1323443" cy="205781"/>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Oval 69"/>
            <p:cNvSpPr>
              <a:spLocks noChangeAspect="1" noChangeArrowheads="1"/>
            </p:cNvSpPr>
            <p:nvPr/>
          </p:nvSpPr>
          <p:spPr bwMode="auto">
            <a:xfrm>
              <a:off x="1081088" y="3575150"/>
              <a:ext cx="976827" cy="151886"/>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Oval 69"/>
            <p:cNvSpPr>
              <a:spLocks noChangeAspect="1" noChangeArrowheads="1"/>
            </p:cNvSpPr>
            <p:nvPr/>
          </p:nvSpPr>
          <p:spPr bwMode="auto">
            <a:xfrm>
              <a:off x="3874851" y="4181337"/>
              <a:ext cx="1137725" cy="176905"/>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Oval 69"/>
            <p:cNvSpPr>
              <a:spLocks noChangeAspect="1" noChangeArrowheads="1"/>
            </p:cNvSpPr>
            <p:nvPr/>
          </p:nvSpPr>
          <p:spPr bwMode="auto">
            <a:xfrm>
              <a:off x="2684554" y="2672631"/>
              <a:ext cx="834180" cy="129704"/>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Oval 69"/>
            <p:cNvSpPr>
              <a:spLocks noChangeAspect="1" noChangeArrowheads="1"/>
            </p:cNvSpPr>
            <p:nvPr/>
          </p:nvSpPr>
          <p:spPr bwMode="auto">
            <a:xfrm>
              <a:off x="4601537" y="5646415"/>
              <a:ext cx="1450625" cy="225557"/>
            </a:xfrm>
            <a:prstGeom prst="ellipse">
              <a:avLst/>
            </a:prstGeom>
            <a:gradFill flip="none" rotWithShape="1">
              <a:gsLst>
                <a:gs pos="0">
                  <a:schemeClr val="tx1">
                    <a:alpha val="55000"/>
                  </a:schemeClr>
                </a:gs>
                <a:gs pos="53200">
                  <a:srgbClr val="070707">
                    <a:alpha val="13000"/>
                  </a:srgbClr>
                </a:gs>
                <a:gs pos="80000">
                  <a:schemeClr val="tx1">
                    <a:lumMod val="95000"/>
                    <a:lumOff val="5000"/>
                    <a:alpha val="0"/>
                  </a:schemeClr>
                </a:gs>
              </a:gsLst>
              <a:path path="shape">
                <a:fillToRect l="50000" t="50000" r="50000" b="50000"/>
              </a:path>
              <a:tileRect/>
            </a:gradFill>
            <a:ln w="14288" cap="flat">
              <a:noFill/>
              <a:prstDash val="solid"/>
              <a:miter lim="800000"/>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6569232" y="3557465"/>
            <a:ext cx="4244119" cy="721657"/>
            <a:chOff x="6569232" y="3829993"/>
            <a:chExt cx="4244119" cy="721657"/>
          </a:xfrm>
        </p:grpSpPr>
        <p:grpSp>
          <p:nvGrpSpPr>
            <p:cNvPr id="27" name="组合 26"/>
            <p:cNvGrpSpPr/>
            <p:nvPr/>
          </p:nvGrpSpPr>
          <p:grpSpPr>
            <a:xfrm>
              <a:off x="6569232" y="3829993"/>
              <a:ext cx="4244119" cy="721657"/>
              <a:chOff x="6834843" y="1984170"/>
              <a:chExt cx="4244119" cy="721657"/>
            </a:xfrm>
          </p:grpSpPr>
          <p:grpSp>
            <p:nvGrpSpPr>
              <p:cNvPr id="29" name="组合 28"/>
              <p:cNvGrpSpPr/>
              <p:nvPr/>
            </p:nvGrpSpPr>
            <p:grpSpPr>
              <a:xfrm>
                <a:off x="6834843" y="1984170"/>
                <a:ext cx="721657" cy="721657"/>
                <a:chOff x="1030943" y="2407998"/>
                <a:chExt cx="771017" cy="771017"/>
              </a:xfrm>
            </p:grpSpPr>
            <p:sp>
              <p:nvSpPr>
                <p:cNvPr id="31" name="椭圆 30"/>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1117650" y="2494704"/>
                  <a:ext cx="597604" cy="59760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48"/>
              <p:cNvSpPr>
                <a:spLocks noChangeArrowheads="1"/>
              </p:cNvSpPr>
              <p:nvPr/>
            </p:nvSpPr>
            <p:spPr bwMode="auto">
              <a:xfrm>
                <a:off x="7678523" y="2080607"/>
                <a:ext cx="3400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sp>
          <p:nvSpPr>
            <p:cNvPr id="28" name="Freeform 17"/>
            <p:cNvSpPr>
              <a:spLocks noEditPoints="1"/>
            </p:cNvSpPr>
            <p:nvPr/>
          </p:nvSpPr>
          <p:spPr bwMode="auto">
            <a:xfrm>
              <a:off x="6823304" y="4006555"/>
              <a:ext cx="245231" cy="396142"/>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6569232" y="2611796"/>
            <a:ext cx="4244119" cy="721657"/>
            <a:chOff x="6569232" y="2884324"/>
            <a:chExt cx="4244119" cy="721657"/>
          </a:xfrm>
        </p:grpSpPr>
        <p:grpSp>
          <p:nvGrpSpPr>
            <p:cNvPr id="34" name="组合 33"/>
            <p:cNvGrpSpPr/>
            <p:nvPr/>
          </p:nvGrpSpPr>
          <p:grpSpPr>
            <a:xfrm>
              <a:off x="6569232" y="2884324"/>
              <a:ext cx="4244119" cy="721657"/>
              <a:chOff x="6834843" y="1984170"/>
              <a:chExt cx="4244119" cy="721657"/>
            </a:xfrm>
          </p:grpSpPr>
          <p:grpSp>
            <p:nvGrpSpPr>
              <p:cNvPr id="36" name="组合 35"/>
              <p:cNvGrpSpPr/>
              <p:nvPr/>
            </p:nvGrpSpPr>
            <p:grpSpPr>
              <a:xfrm>
                <a:off x="6834843" y="1984170"/>
                <a:ext cx="721657" cy="721657"/>
                <a:chOff x="1030943" y="2407998"/>
                <a:chExt cx="771017" cy="771017"/>
              </a:xfrm>
            </p:grpSpPr>
            <p:sp>
              <p:nvSpPr>
                <p:cNvPr id="39" name="椭圆 38"/>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1117650" y="2494704"/>
                  <a:ext cx="597604" cy="59760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48"/>
              <p:cNvSpPr>
                <a:spLocks noChangeArrowheads="1"/>
              </p:cNvSpPr>
              <p:nvPr/>
            </p:nvSpPr>
            <p:spPr bwMode="auto">
              <a:xfrm>
                <a:off x="7678523" y="2080607"/>
                <a:ext cx="3400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sp>
          <p:nvSpPr>
            <p:cNvPr id="35" name="Freeform 28"/>
            <p:cNvSpPr>
              <a:spLocks noEditPoints="1"/>
            </p:cNvSpPr>
            <p:nvPr/>
          </p:nvSpPr>
          <p:spPr bwMode="auto">
            <a:xfrm>
              <a:off x="6762980" y="3082938"/>
              <a:ext cx="364702" cy="364702"/>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6569232" y="1666127"/>
            <a:ext cx="4244119" cy="721657"/>
            <a:chOff x="6569232" y="1938655"/>
            <a:chExt cx="4244119" cy="721657"/>
          </a:xfrm>
        </p:grpSpPr>
        <p:grpSp>
          <p:nvGrpSpPr>
            <p:cNvPr id="45" name="组合 44"/>
            <p:cNvGrpSpPr/>
            <p:nvPr/>
          </p:nvGrpSpPr>
          <p:grpSpPr>
            <a:xfrm>
              <a:off x="6569232" y="1938655"/>
              <a:ext cx="4244119" cy="721657"/>
              <a:chOff x="6834843" y="1984170"/>
              <a:chExt cx="4244119" cy="721657"/>
            </a:xfrm>
          </p:grpSpPr>
          <p:grpSp>
            <p:nvGrpSpPr>
              <p:cNvPr id="47" name="组合 46"/>
              <p:cNvGrpSpPr/>
              <p:nvPr/>
            </p:nvGrpSpPr>
            <p:grpSpPr>
              <a:xfrm>
                <a:off x="6834843" y="1984170"/>
                <a:ext cx="721657" cy="721657"/>
                <a:chOff x="1030943" y="2407998"/>
                <a:chExt cx="771017" cy="771017"/>
              </a:xfrm>
            </p:grpSpPr>
            <p:sp>
              <p:nvSpPr>
                <p:cNvPr id="49" name="椭圆 48"/>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1117650" y="2494704"/>
                  <a:ext cx="597604" cy="59760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文本框 48"/>
              <p:cNvSpPr>
                <a:spLocks noChangeArrowheads="1"/>
              </p:cNvSpPr>
              <p:nvPr/>
            </p:nvSpPr>
            <p:spPr bwMode="auto">
              <a:xfrm>
                <a:off x="7678523" y="2080607"/>
                <a:ext cx="3400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sp>
          <p:nvSpPr>
            <p:cNvPr id="46" name="Freeform 37"/>
            <p:cNvSpPr/>
            <p:nvPr/>
          </p:nvSpPr>
          <p:spPr bwMode="auto">
            <a:xfrm>
              <a:off x="6746184" y="2159836"/>
              <a:ext cx="394198" cy="266741"/>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6569232" y="4503134"/>
            <a:ext cx="4244119" cy="721657"/>
            <a:chOff x="6569232" y="4775662"/>
            <a:chExt cx="4244119" cy="721657"/>
          </a:xfrm>
        </p:grpSpPr>
        <p:grpSp>
          <p:nvGrpSpPr>
            <p:cNvPr id="52" name="组合 51"/>
            <p:cNvGrpSpPr/>
            <p:nvPr/>
          </p:nvGrpSpPr>
          <p:grpSpPr>
            <a:xfrm>
              <a:off x="6569232" y="4775662"/>
              <a:ext cx="4244119" cy="721657"/>
              <a:chOff x="6834843" y="1984170"/>
              <a:chExt cx="4244119" cy="721657"/>
            </a:xfrm>
          </p:grpSpPr>
          <p:grpSp>
            <p:nvGrpSpPr>
              <p:cNvPr id="59" name="组合 58"/>
              <p:cNvGrpSpPr/>
              <p:nvPr/>
            </p:nvGrpSpPr>
            <p:grpSpPr>
              <a:xfrm>
                <a:off x="6834843" y="1984170"/>
                <a:ext cx="721657" cy="721657"/>
                <a:chOff x="1030943" y="2407998"/>
                <a:chExt cx="771017" cy="771017"/>
              </a:xfrm>
            </p:grpSpPr>
            <p:sp>
              <p:nvSpPr>
                <p:cNvPr id="61" name="椭圆 60"/>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1117650" y="2494704"/>
                  <a:ext cx="597604" cy="59760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文本框 48"/>
              <p:cNvSpPr>
                <a:spLocks noChangeArrowheads="1"/>
              </p:cNvSpPr>
              <p:nvPr/>
            </p:nvSpPr>
            <p:spPr bwMode="auto">
              <a:xfrm>
                <a:off x="7678523" y="2080607"/>
                <a:ext cx="3400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grpSp>
          <p:nvGrpSpPr>
            <p:cNvPr id="53" name="组合 52"/>
            <p:cNvGrpSpPr/>
            <p:nvPr/>
          </p:nvGrpSpPr>
          <p:grpSpPr>
            <a:xfrm>
              <a:off x="6762980" y="4982253"/>
              <a:ext cx="366274" cy="304966"/>
              <a:chOff x="1987550" y="2151062"/>
              <a:chExt cx="369888" cy="307975"/>
            </a:xfrm>
            <a:solidFill>
              <a:schemeClr val="bg1"/>
            </a:solidFill>
          </p:grpSpPr>
          <p:sp>
            <p:nvSpPr>
              <p:cNvPr id="54" name="Rectangle 74"/>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75"/>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76"/>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77"/>
              <p:cNvSpPr>
                <a:spLocks noChangeArrowheads="1"/>
              </p:cNvSpPr>
              <p:nvPr/>
            </p:nvSpPr>
            <p:spPr bwMode="auto">
              <a:xfrm>
                <a:off x="2033588" y="2197100"/>
                <a:ext cx="276225" cy="138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78"/>
              <p:cNvSpPr>
                <a:spLocks noEditPoints="1"/>
              </p:cNvSpPr>
              <p:nvPr/>
            </p:nvSpPr>
            <p:spPr bwMode="auto">
              <a:xfrm>
                <a:off x="1987550" y="2151062"/>
                <a:ext cx="369888" cy="307975"/>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3" name="组合 62"/>
          <p:cNvGrpSpPr/>
          <p:nvPr/>
        </p:nvGrpSpPr>
        <p:grpSpPr>
          <a:xfrm>
            <a:off x="6569232" y="5448803"/>
            <a:ext cx="4244119" cy="721657"/>
            <a:chOff x="6569232" y="2884324"/>
            <a:chExt cx="4244119" cy="721657"/>
          </a:xfrm>
        </p:grpSpPr>
        <p:grpSp>
          <p:nvGrpSpPr>
            <p:cNvPr id="64" name="组合 63"/>
            <p:cNvGrpSpPr/>
            <p:nvPr/>
          </p:nvGrpSpPr>
          <p:grpSpPr>
            <a:xfrm>
              <a:off x="6569232" y="2884324"/>
              <a:ext cx="4244119" cy="721657"/>
              <a:chOff x="6834843" y="1984170"/>
              <a:chExt cx="4244119" cy="721657"/>
            </a:xfrm>
          </p:grpSpPr>
          <p:grpSp>
            <p:nvGrpSpPr>
              <p:cNvPr id="66" name="组合 65"/>
              <p:cNvGrpSpPr/>
              <p:nvPr/>
            </p:nvGrpSpPr>
            <p:grpSpPr>
              <a:xfrm>
                <a:off x="6834843" y="1984170"/>
                <a:ext cx="721657" cy="721657"/>
                <a:chOff x="1030943" y="2407998"/>
                <a:chExt cx="771017" cy="771017"/>
              </a:xfrm>
            </p:grpSpPr>
            <p:sp>
              <p:nvSpPr>
                <p:cNvPr id="68" name="椭圆 67"/>
                <p:cNvSpPr/>
                <p:nvPr/>
              </p:nvSpPr>
              <p:spPr>
                <a:xfrm>
                  <a:off x="1030943" y="2407998"/>
                  <a:ext cx="771017" cy="771017"/>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1117650" y="2494704"/>
                  <a:ext cx="597604" cy="59760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文本框 48"/>
              <p:cNvSpPr>
                <a:spLocks noChangeArrowheads="1"/>
              </p:cNvSpPr>
              <p:nvPr/>
            </p:nvSpPr>
            <p:spPr bwMode="auto">
              <a:xfrm>
                <a:off x="7678523" y="2080607"/>
                <a:ext cx="340043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文字内容添加此处，选中文字删除重新输入，也可以复制您的文字内容粘贴到这里</a:t>
                </a:r>
              </a:p>
            </p:txBody>
          </p:sp>
        </p:grpSp>
        <p:sp>
          <p:nvSpPr>
            <p:cNvPr id="65" name="Freeform 28"/>
            <p:cNvSpPr>
              <a:spLocks noEditPoints="1"/>
            </p:cNvSpPr>
            <p:nvPr/>
          </p:nvSpPr>
          <p:spPr bwMode="auto">
            <a:xfrm>
              <a:off x="6762980" y="3082938"/>
              <a:ext cx="364702" cy="364702"/>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2" presetClass="entr" presetSubtype="2" fill="hold" nodeType="afterEffect" p14:presetBounceEnd="56000">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14:bounceEnd="56000">
                                          <p:cBhvr additive="base">
                                            <p:cTn id="18" dur="1000" fill="hold"/>
                                            <p:tgtEl>
                                              <p:spTgt spid="41"/>
                                            </p:tgtEl>
                                            <p:attrNameLst>
                                              <p:attrName>ppt_x</p:attrName>
                                            </p:attrNameLst>
                                          </p:cBhvr>
                                          <p:tavLst>
                                            <p:tav tm="0">
                                              <p:val>
                                                <p:strVal val="1+#ppt_w/2"/>
                                              </p:val>
                                            </p:tav>
                                            <p:tav tm="100000">
                                              <p:val>
                                                <p:strVal val="#ppt_x"/>
                                              </p:val>
                                            </p:tav>
                                          </p:tavLst>
                                        </p:anim>
                                        <p:anim calcmode="lin" valueType="num" p14:bounceEnd="56000">
                                          <p:cBhvr additive="base">
                                            <p:cTn id="19" dur="10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56000">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14:bounceEnd="56000">
                                          <p:cBhvr additive="base">
                                            <p:cTn id="22" dur="1000" fill="hold"/>
                                            <p:tgtEl>
                                              <p:spTgt spid="33"/>
                                            </p:tgtEl>
                                            <p:attrNameLst>
                                              <p:attrName>ppt_x</p:attrName>
                                            </p:attrNameLst>
                                          </p:cBhvr>
                                          <p:tavLst>
                                            <p:tav tm="0">
                                              <p:val>
                                                <p:strVal val="1+#ppt_w/2"/>
                                              </p:val>
                                            </p:tav>
                                            <p:tav tm="100000">
                                              <p:val>
                                                <p:strVal val="#ppt_x"/>
                                              </p:val>
                                            </p:tav>
                                          </p:tavLst>
                                        </p:anim>
                                        <p:anim calcmode="lin" valueType="num" p14:bounceEnd="56000">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56000">
                                      <p:stCondLst>
                                        <p:cond delay="1000"/>
                                      </p:stCondLst>
                                      <p:childTnLst>
                                        <p:set>
                                          <p:cBhvr>
                                            <p:cTn id="25" dur="1" fill="hold">
                                              <p:stCondLst>
                                                <p:cond delay="0"/>
                                              </p:stCondLst>
                                            </p:cTn>
                                            <p:tgtEl>
                                              <p:spTgt spid="26"/>
                                            </p:tgtEl>
                                            <p:attrNameLst>
                                              <p:attrName>style.visibility</p:attrName>
                                            </p:attrNameLst>
                                          </p:cBhvr>
                                          <p:to>
                                            <p:strVal val="visible"/>
                                          </p:to>
                                        </p:set>
                                        <p:anim calcmode="lin" valueType="num" p14:bounceEnd="56000">
                                          <p:cBhvr additive="base">
                                            <p:cTn id="26" dur="10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27" dur="1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56000">
                                      <p:stCondLst>
                                        <p:cond delay="1500"/>
                                      </p:stCondLst>
                                      <p:childTnLst>
                                        <p:set>
                                          <p:cBhvr>
                                            <p:cTn id="29" dur="1" fill="hold">
                                              <p:stCondLst>
                                                <p:cond delay="0"/>
                                              </p:stCondLst>
                                            </p:cTn>
                                            <p:tgtEl>
                                              <p:spTgt spid="51"/>
                                            </p:tgtEl>
                                            <p:attrNameLst>
                                              <p:attrName>style.visibility</p:attrName>
                                            </p:attrNameLst>
                                          </p:cBhvr>
                                          <p:to>
                                            <p:strVal val="visible"/>
                                          </p:to>
                                        </p:set>
                                        <p:anim calcmode="lin" valueType="num" p14:bounceEnd="56000">
                                          <p:cBhvr additive="base">
                                            <p:cTn id="30" dur="1000" fill="hold"/>
                                            <p:tgtEl>
                                              <p:spTgt spid="51"/>
                                            </p:tgtEl>
                                            <p:attrNameLst>
                                              <p:attrName>ppt_x</p:attrName>
                                            </p:attrNameLst>
                                          </p:cBhvr>
                                          <p:tavLst>
                                            <p:tav tm="0">
                                              <p:val>
                                                <p:strVal val="1+#ppt_w/2"/>
                                              </p:val>
                                            </p:tav>
                                            <p:tav tm="100000">
                                              <p:val>
                                                <p:strVal val="#ppt_x"/>
                                              </p:val>
                                            </p:tav>
                                          </p:tavLst>
                                        </p:anim>
                                        <p:anim calcmode="lin" valueType="num" p14:bounceEnd="56000">
                                          <p:cBhvr additive="base">
                                            <p:cTn id="31" dur="1000" fill="hold"/>
                                            <p:tgtEl>
                                              <p:spTgt spid="5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14:presetBounceEnd="56000">
                                      <p:stCondLst>
                                        <p:cond delay="1750"/>
                                      </p:stCondLst>
                                      <p:childTnLst>
                                        <p:set>
                                          <p:cBhvr>
                                            <p:cTn id="33" dur="1" fill="hold">
                                              <p:stCondLst>
                                                <p:cond delay="0"/>
                                              </p:stCondLst>
                                            </p:cTn>
                                            <p:tgtEl>
                                              <p:spTgt spid="63"/>
                                            </p:tgtEl>
                                            <p:attrNameLst>
                                              <p:attrName>style.visibility</p:attrName>
                                            </p:attrNameLst>
                                          </p:cBhvr>
                                          <p:to>
                                            <p:strVal val="visible"/>
                                          </p:to>
                                        </p:set>
                                        <p:anim calcmode="lin" valueType="num" p14:bounceEnd="56000">
                                          <p:cBhvr additive="base">
                                            <p:cTn id="34" dur="1000" fill="hold"/>
                                            <p:tgtEl>
                                              <p:spTgt spid="63"/>
                                            </p:tgtEl>
                                            <p:attrNameLst>
                                              <p:attrName>ppt_x</p:attrName>
                                            </p:attrNameLst>
                                          </p:cBhvr>
                                          <p:tavLst>
                                            <p:tav tm="0">
                                              <p:val>
                                                <p:strVal val="1+#ppt_w/2"/>
                                              </p:val>
                                            </p:tav>
                                            <p:tav tm="100000">
                                              <p:val>
                                                <p:strVal val="#ppt_x"/>
                                              </p:val>
                                            </p:tav>
                                          </p:tavLst>
                                        </p:anim>
                                        <p:anim calcmode="lin" valueType="num" p14:bounceEnd="56000">
                                          <p:cBhvr additive="base">
                                            <p:cTn id="35"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1000" fill="hold"/>
                                            <p:tgtEl>
                                              <p:spTgt spid="41"/>
                                            </p:tgtEl>
                                            <p:attrNameLst>
                                              <p:attrName>ppt_x</p:attrName>
                                            </p:attrNameLst>
                                          </p:cBhvr>
                                          <p:tavLst>
                                            <p:tav tm="0">
                                              <p:val>
                                                <p:strVal val="1+#ppt_w/2"/>
                                              </p:val>
                                            </p:tav>
                                            <p:tav tm="100000">
                                              <p:val>
                                                <p:strVal val="#ppt_x"/>
                                              </p:val>
                                            </p:tav>
                                          </p:tavLst>
                                        </p:anim>
                                        <p:anim calcmode="lin" valueType="num">
                                          <p:cBhvr additive="base">
                                            <p:cTn id="19" dur="10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1+#ppt_w/2"/>
                                              </p:val>
                                            </p:tav>
                                            <p:tav tm="100000">
                                              <p:val>
                                                <p:strVal val="#ppt_x"/>
                                              </p:val>
                                            </p:tav>
                                          </p:tavLst>
                                        </p:anim>
                                        <p:anim calcmode="lin" valueType="num">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0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1+#ppt_w/2"/>
                                              </p:val>
                                            </p:tav>
                                            <p:tav tm="100000">
                                              <p:val>
                                                <p:strVal val="#ppt_x"/>
                                              </p:val>
                                            </p:tav>
                                          </p:tavLst>
                                        </p:anim>
                                        <p:anim calcmode="lin" valueType="num">
                                          <p:cBhvr additive="base">
                                            <p:cTn id="27" dur="1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50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1000" fill="hold"/>
                                            <p:tgtEl>
                                              <p:spTgt spid="51"/>
                                            </p:tgtEl>
                                            <p:attrNameLst>
                                              <p:attrName>ppt_x</p:attrName>
                                            </p:attrNameLst>
                                          </p:cBhvr>
                                          <p:tavLst>
                                            <p:tav tm="0">
                                              <p:val>
                                                <p:strVal val="1+#ppt_w/2"/>
                                              </p:val>
                                            </p:tav>
                                            <p:tav tm="100000">
                                              <p:val>
                                                <p:strVal val="#ppt_x"/>
                                              </p:val>
                                            </p:tav>
                                          </p:tavLst>
                                        </p:anim>
                                        <p:anim calcmode="lin" valueType="num">
                                          <p:cBhvr additive="base">
                                            <p:cTn id="31" dur="1000" fill="hold"/>
                                            <p:tgtEl>
                                              <p:spTgt spid="5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75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1000" fill="hold"/>
                                            <p:tgtEl>
                                              <p:spTgt spid="63"/>
                                            </p:tgtEl>
                                            <p:attrNameLst>
                                              <p:attrName>ppt_x</p:attrName>
                                            </p:attrNameLst>
                                          </p:cBhvr>
                                          <p:tavLst>
                                            <p:tav tm="0">
                                              <p:val>
                                                <p:strVal val="1+#ppt_w/2"/>
                                              </p:val>
                                            </p:tav>
                                            <p:tav tm="100000">
                                              <p:val>
                                                <p:strVal val="#ppt_x"/>
                                              </p:val>
                                            </p:tav>
                                          </p:tavLst>
                                        </p:anim>
                                        <p:anim calcmode="lin" valueType="num">
                                          <p:cBhvr additive="base">
                                            <p:cTn id="35"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stretch>
            <a:fillRect/>
          </a:stretch>
        </p:blipFill>
        <p:spPr>
          <a:xfrm>
            <a:off x="2774197" y="4963444"/>
            <a:ext cx="7029288" cy="1302957"/>
          </a:xfrm>
          <a:prstGeom prst="rect">
            <a:avLst/>
          </a:prstGeom>
        </p:spPr>
      </p:pic>
      <p:grpSp>
        <p:nvGrpSpPr>
          <p:cNvPr id="11" name="Group 550"/>
          <p:cNvGrpSpPr/>
          <p:nvPr/>
        </p:nvGrpSpPr>
        <p:grpSpPr bwMode="auto">
          <a:xfrm>
            <a:off x="3248022" y="-638904"/>
            <a:ext cx="4041044" cy="3635089"/>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lgn="l" fontAlgn="auto">
                <a:spcBef>
                  <a:spcPts val="0"/>
                </a:spcBef>
                <a:spcAft>
                  <a:spcPts val="0"/>
                </a:spcAft>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552"/>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3"/>
                <a:ext cx="2132" cy="2133"/>
              </a:xfrm>
              <a:prstGeom prst="ellipse">
                <a:avLst/>
              </a:prstGeom>
              <a:gradFill rotWithShape="1">
                <a:gsLst>
                  <a:gs pos="0">
                    <a:schemeClr val="bg1"/>
                  </a:gs>
                  <a:gs pos="100000">
                    <a:schemeClr val="tx1">
                      <a:alpha val="0"/>
                      <a:lumMod val="42000"/>
                      <a:lumOff val="58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554"/>
              <p:cNvGrpSpPr/>
              <p:nvPr/>
            </p:nvGrpSpPr>
            <p:grpSpPr bwMode="auto">
              <a:xfrm>
                <a:off x="-6056" y="-2208"/>
                <a:ext cx="2208" cy="2208"/>
                <a:chOff x="-4060" y="-879"/>
                <a:chExt cx="2208" cy="2208"/>
              </a:xfrm>
            </p:grpSpPr>
            <p:grpSp>
              <p:nvGrpSpPr>
                <p:cNvPr id="16" name="Group 555"/>
                <p:cNvGrpSpPr/>
                <p:nvPr/>
              </p:nvGrpSpPr>
              <p:grpSpPr bwMode="auto">
                <a:xfrm>
                  <a:off x="-4060" y="-879"/>
                  <a:ext cx="2208" cy="2208"/>
                  <a:chOff x="-3924" y="-788"/>
                  <a:chExt cx="2208" cy="2208"/>
                </a:xfrm>
              </p:grpSpPr>
              <p:grpSp>
                <p:nvGrpSpPr>
                  <p:cNvPr id="32" name="Group 556"/>
                  <p:cNvGrpSpPr>
                    <a:grpSpLocks noChangeAspect="1"/>
                  </p:cNvGrpSpPr>
                  <p:nvPr/>
                </p:nvGrpSpPr>
                <p:grpSpPr bwMode="auto">
                  <a:xfrm>
                    <a:off x="-3924" y="-788"/>
                    <a:ext cx="2208" cy="2202"/>
                    <a:chOff x="168" y="696"/>
                    <a:chExt cx="1429" cy="1429"/>
                  </a:xfrm>
                </p:grpSpPr>
                <p:grpSp>
                  <p:nvGrpSpPr>
                    <p:cNvPr id="40" name="Group 557"/>
                    <p:cNvGrpSpPr>
                      <a:grpSpLocks noChangeAspect="1"/>
                    </p:cNvGrpSpPr>
                    <p:nvPr/>
                  </p:nvGrpSpPr>
                  <p:grpSpPr bwMode="auto">
                    <a:xfrm>
                      <a:off x="854" y="696"/>
                      <a:ext cx="56" cy="1429"/>
                      <a:chOff x="845" y="696"/>
                      <a:chExt cx="56" cy="1429"/>
                    </a:xfrm>
                  </p:grpSpPr>
                  <p:sp>
                    <p:nvSpPr>
                      <p:cNvPr id="44"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560"/>
                    <p:cNvGrpSpPr>
                      <a:grpSpLocks noChangeAspect="1"/>
                    </p:cNvGrpSpPr>
                    <p:nvPr/>
                  </p:nvGrpSpPr>
                  <p:grpSpPr bwMode="auto">
                    <a:xfrm rot="5400000">
                      <a:off x="855" y="696"/>
                      <a:ext cx="56" cy="1429"/>
                      <a:chOff x="845" y="696"/>
                      <a:chExt cx="56" cy="1429"/>
                    </a:xfrm>
                  </p:grpSpPr>
                  <p:sp>
                    <p:nvSpPr>
                      <p:cNvPr id="42"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Group 563"/>
                  <p:cNvGrpSpPr>
                    <a:grpSpLocks noChangeAspect="1"/>
                  </p:cNvGrpSpPr>
                  <p:nvPr/>
                </p:nvGrpSpPr>
                <p:grpSpPr bwMode="auto">
                  <a:xfrm rot="2700000">
                    <a:off x="-3927" y="-785"/>
                    <a:ext cx="2208" cy="2202"/>
                    <a:chOff x="168" y="696"/>
                    <a:chExt cx="1429" cy="1429"/>
                  </a:xfrm>
                </p:grpSpPr>
                <p:grpSp>
                  <p:nvGrpSpPr>
                    <p:cNvPr id="34" name="Group 564"/>
                    <p:cNvGrpSpPr>
                      <a:grpSpLocks noChangeAspect="1"/>
                    </p:cNvGrpSpPr>
                    <p:nvPr/>
                  </p:nvGrpSpPr>
                  <p:grpSpPr bwMode="auto">
                    <a:xfrm>
                      <a:off x="854" y="696"/>
                      <a:ext cx="56" cy="1429"/>
                      <a:chOff x="845" y="696"/>
                      <a:chExt cx="56" cy="1429"/>
                    </a:xfrm>
                  </p:grpSpPr>
                  <p:sp>
                    <p:nvSpPr>
                      <p:cNvPr id="38"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567"/>
                    <p:cNvGrpSpPr>
                      <a:grpSpLocks noChangeAspect="1"/>
                    </p:cNvGrpSpPr>
                    <p:nvPr/>
                  </p:nvGrpSpPr>
                  <p:grpSpPr bwMode="auto">
                    <a:xfrm rot="5400000">
                      <a:off x="855" y="696"/>
                      <a:ext cx="56" cy="1429"/>
                      <a:chOff x="845" y="696"/>
                      <a:chExt cx="56" cy="1429"/>
                    </a:xfrm>
                  </p:grpSpPr>
                  <p:sp>
                    <p:nvSpPr>
                      <p:cNvPr id="36"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7" name="Group 570"/>
                <p:cNvGrpSpPr/>
                <p:nvPr/>
              </p:nvGrpSpPr>
              <p:grpSpPr bwMode="auto">
                <a:xfrm rot="1320000">
                  <a:off x="-3742" y="-520"/>
                  <a:ext cx="1546" cy="1546"/>
                  <a:chOff x="-3924" y="-788"/>
                  <a:chExt cx="2208" cy="2208"/>
                </a:xfrm>
              </p:grpSpPr>
              <p:grpSp>
                <p:nvGrpSpPr>
                  <p:cNvPr id="18" name="Group 571"/>
                  <p:cNvGrpSpPr>
                    <a:grpSpLocks noChangeAspect="1"/>
                  </p:cNvGrpSpPr>
                  <p:nvPr/>
                </p:nvGrpSpPr>
                <p:grpSpPr bwMode="auto">
                  <a:xfrm>
                    <a:off x="-3924" y="-788"/>
                    <a:ext cx="2208" cy="2202"/>
                    <a:chOff x="168" y="696"/>
                    <a:chExt cx="1429" cy="1429"/>
                  </a:xfrm>
                </p:grpSpPr>
                <p:grpSp>
                  <p:nvGrpSpPr>
                    <p:cNvPr id="26" name="Group 572"/>
                    <p:cNvGrpSpPr>
                      <a:grpSpLocks noChangeAspect="1"/>
                    </p:cNvGrpSpPr>
                    <p:nvPr/>
                  </p:nvGrpSpPr>
                  <p:grpSpPr bwMode="auto">
                    <a:xfrm>
                      <a:off x="854" y="696"/>
                      <a:ext cx="56" cy="1429"/>
                      <a:chOff x="845" y="696"/>
                      <a:chExt cx="56" cy="1429"/>
                    </a:xfrm>
                  </p:grpSpPr>
                  <p:sp>
                    <p:nvSpPr>
                      <p:cNvPr id="30"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575"/>
                    <p:cNvGrpSpPr>
                      <a:grpSpLocks noChangeAspect="1"/>
                    </p:cNvGrpSpPr>
                    <p:nvPr/>
                  </p:nvGrpSpPr>
                  <p:grpSpPr bwMode="auto">
                    <a:xfrm rot="5400000">
                      <a:off x="855" y="696"/>
                      <a:ext cx="56" cy="1429"/>
                      <a:chOff x="845" y="696"/>
                      <a:chExt cx="56" cy="1429"/>
                    </a:xfrm>
                  </p:grpSpPr>
                  <p:sp>
                    <p:nvSpPr>
                      <p:cNvPr id="28"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Group 578"/>
                  <p:cNvGrpSpPr>
                    <a:grpSpLocks noChangeAspect="1"/>
                  </p:cNvGrpSpPr>
                  <p:nvPr/>
                </p:nvGrpSpPr>
                <p:grpSpPr bwMode="auto">
                  <a:xfrm rot="2700000">
                    <a:off x="-3927" y="-785"/>
                    <a:ext cx="2208" cy="2202"/>
                    <a:chOff x="168" y="696"/>
                    <a:chExt cx="1429" cy="1429"/>
                  </a:xfrm>
                </p:grpSpPr>
                <p:grpSp>
                  <p:nvGrpSpPr>
                    <p:cNvPr id="20" name="Group 579"/>
                    <p:cNvGrpSpPr>
                      <a:grpSpLocks noChangeAspect="1"/>
                    </p:cNvGrpSpPr>
                    <p:nvPr/>
                  </p:nvGrpSpPr>
                  <p:grpSpPr bwMode="auto">
                    <a:xfrm>
                      <a:off x="854" y="696"/>
                      <a:ext cx="56" cy="1429"/>
                      <a:chOff x="845" y="696"/>
                      <a:chExt cx="56" cy="1429"/>
                    </a:xfrm>
                  </p:grpSpPr>
                  <p:sp>
                    <p:nvSpPr>
                      <p:cNvPr id="24"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582"/>
                    <p:cNvGrpSpPr>
                      <a:grpSpLocks noChangeAspect="1"/>
                    </p:cNvGrpSpPr>
                    <p:nvPr/>
                  </p:nvGrpSpPr>
                  <p:grpSpPr bwMode="auto">
                    <a:xfrm rot="5400000">
                      <a:off x="855" y="696"/>
                      <a:ext cx="56" cy="1429"/>
                      <a:chOff x="845" y="696"/>
                      <a:chExt cx="56" cy="1429"/>
                    </a:xfrm>
                  </p:grpSpPr>
                  <p:sp>
                    <p:nvSpPr>
                      <p:cNvPr id="22"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grpSp>
      <p:pic>
        <p:nvPicPr>
          <p:cNvPr id="3" name="图片 2"/>
          <p:cNvPicPr>
            <a:picLocks noChangeAspect="1"/>
          </p:cNvPicPr>
          <p:nvPr/>
        </p:nvPicPr>
        <p:blipFill>
          <a:blip r:embed="rId5" cstate="email"/>
          <a:stretch>
            <a:fillRect/>
          </a:stretch>
        </p:blipFill>
        <p:spPr>
          <a:xfrm>
            <a:off x="1519163" y="-325441"/>
            <a:ext cx="9153674" cy="6677083"/>
          </a:xfrm>
          <a:prstGeom prst="rect">
            <a:avLst/>
          </a:prstGeom>
        </p:spPr>
      </p:pic>
      <p:pic>
        <p:nvPicPr>
          <p:cNvPr id="6" name="图片 5"/>
          <p:cNvPicPr>
            <a:picLocks noChangeAspect="1"/>
          </p:cNvPicPr>
          <p:nvPr/>
        </p:nvPicPr>
        <p:blipFill>
          <a:blip r:embed="rId6" cstate="email">
            <a:duotone>
              <a:schemeClr val="accent1">
                <a:shade val="45000"/>
                <a:satMod val="135000"/>
              </a:schemeClr>
              <a:prstClr val="white"/>
            </a:duotone>
          </a:blip>
          <a:stretch>
            <a:fillRect/>
          </a:stretch>
        </p:blipFill>
        <p:spPr>
          <a:xfrm>
            <a:off x="526207" y="5342015"/>
            <a:ext cx="845394" cy="1515985"/>
          </a:xfrm>
          <a:prstGeom prst="rect">
            <a:avLst/>
          </a:prstGeom>
        </p:spPr>
      </p:pic>
      <p:pic>
        <p:nvPicPr>
          <p:cNvPr id="9" name="Picture 4" descr="https://timgsa.baidu.com/timg?image&amp;quality=80&amp;size=b9999_10000&amp;sec=1495463078439&amp;di=86b5e1ac07315e028db9eb4179da9a6f&amp;imgtype=0&amp;src=http%3A%2F%2Fs7.sinaimg.cn%2Fmiddle%2F4d29e3f4xa75fcea45b96%26690"/>
          <p:cNvPicPr>
            <a:picLocks noChangeAspect="1" noChangeArrowheads="1" noCrop="1"/>
          </p:cNvPicPr>
          <p:nvPr/>
        </p:nvPicPr>
        <p:blipFill>
          <a:blip r:embed="rId7"/>
          <a:srcRect/>
          <a:stretch>
            <a:fillRect/>
          </a:stretch>
        </p:blipFill>
        <p:spPr bwMode="auto">
          <a:xfrm>
            <a:off x="2626635" y="92887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8"/>
          <a:stretch>
            <a:fillRect/>
          </a:stretch>
        </p:blipFill>
        <p:spPr>
          <a:xfrm>
            <a:off x="6484128" y="1881371"/>
            <a:ext cx="4574391" cy="3746941"/>
          </a:xfrm>
          <a:prstGeom prst="rect">
            <a:avLst/>
          </a:prstGeom>
        </p:spPr>
      </p:pic>
      <p:pic>
        <p:nvPicPr>
          <p:cNvPr id="46" name="Picture 20" descr="C:\Documents and Settings\Administrator\桌面\]-02.png"/>
          <p:cNvPicPr>
            <a:picLocks noChangeAspect="1" noChangeArrowheads="1"/>
          </p:cNvPicPr>
          <p:nvPr/>
        </p:nvPicPr>
        <p:blipFill>
          <a:blip r:embed="rId9" cstate="email">
            <a:biLevel thresh="75000"/>
          </a:blip>
          <a:srcRect/>
          <a:stretch>
            <a:fillRect/>
          </a:stretch>
        </p:blipFill>
        <p:spPr bwMode="auto">
          <a:xfrm rot="19800000">
            <a:off x="4652862" y="699798"/>
            <a:ext cx="1127082" cy="124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6*min(max(#ppt_w*#ppt_h,.3),1)-7.4)/-.7*#ppt_w"/>
                                          </p:val>
                                        </p:tav>
                                        <p:tav tm="100000">
                                          <p:val>
                                            <p:strVal val="#ppt_w"/>
                                          </p:val>
                                        </p:tav>
                                      </p:tavLst>
                                    </p:anim>
                                    <p:anim calcmode="lin" valueType="num">
                                      <p:cBhvr>
                                        <p:cTn id="15" dur="1000" fill="hold"/>
                                        <p:tgtEl>
                                          <p:spTgt spid="3"/>
                                        </p:tgtEl>
                                        <p:attrNameLst>
                                          <p:attrName>ppt_h</p:attrName>
                                        </p:attrNameLst>
                                      </p:cBhvr>
                                      <p:tavLst>
                                        <p:tav tm="0">
                                          <p:val>
                                            <p:strVal val="(6*min(max(#ppt_w*#ppt_h,.3),1)-7.4)/-.7*#ppt_h"/>
                                          </p:val>
                                        </p:tav>
                                        <p:tav tm="100000">
                                          <p:val>
                                            <p:strVal val="#ppt_h"/>
                                          </p:val>
                                        </p:tav>
                                      </p:tavLst>
                                    </p:anim>
                                    <p:anim calcmode="lin" valueType="num">
                                      <p:cBhvr>
                                        <p:cTn id="16" dur="1000" fill="hold"/>
                                        <p:tgtEl>
                                          <p:spTgt spid="3"/>
                                        </p:tgtEl>
                                        <p:attrNameLst>
                                          <p:attrName>ppt_x</p:attrName>
                                        </p:attrNameLst>
                                      </p:cBhvr>
                                      <p:tavLst>
                                        <p:tav tm="0">
                                          <p:val>
                                            <p:fltVal val="0.5"/>
                                          </p:val>
                                        </p:tav>
                                        <p:tav tm="100000">
                                          <p:val>
                                            <p:strVal val="#ppt_x"/>
                                          </p:val>
                                        </p:tav>
                                      </p:tavLst>
                                    </p:anim>
                                    <p:anim calcmode="lin" valueType="num">
                                      <p:cBhvr>
                                        <p:cTn id="17"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3500"/>
                            </p:stCondLst>
                            <p:childTnLst>
                              <p:par>
                                <p:cTn id="32" presetID="1"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par>
                                <p:cTn id="34" presetID="8" presetClass="emph" presetSubtype="0" fill="hold" nodeType="withEffect">
                                  <p:stCondLst>
                                    <p:cond delay="0"/>
                                  </p:stCondLst>
                                  <p:childTnLst>
                                    <p:animRot by="10800000">
                                      <p:cBhvr>
                                        <p:cTn id="35" dur="1000" fill="hold"/>
                                        <p:tgtEl>
                                          <p:spTgt spid="46"/>
                                        </p:tgtEl>
                                        <p:attrNameLst>
                                          <p:attrName>r</p:attrName>
                                        </p:attrNameLst>
                                      </p:cBhvr>
                                    </p:animRot>
                                  </p:childTnLst>
                                </p:cTn>
                              </p:par>
                              <p:par>
                                <p:cTn id="36" presetID="10" presetClass="exit" presetSubtype="0" fill="hold" nodeType="withEffect">
                                  <p:stCondLst>
                                    <p:cond delay="1000"/>
                                  </p:stCondLst>
                                  <p:childTnLst>
                                    <p:animEffect transition="out" filter="fade">
                                      <p:cBhvr>
                                        <p:cTn id="37" dur="800"/>
                                        <p:tgtEl>
                                          <p:spTgt spid="46"/>
                                        </p:tgtEl>
                                      </p:cBhvr>
                                    </p:animEffect>
                                    <p:set>
                                      <p:cBhvr>
                                        <p:cTn id="38" dur="1" fill="hold">
                                          <p:stCondLst>
                                            <p:cond delay="799"/>
                                          </p:stCondLst>
                                        </p:cTn>
                                        <p:tgtEl>
                                          <p:spTgt spid="46"/>
                                        </p:tgtEl>
                                        <p:attrNameLst>
                                          <p:attrName>style.visibility</p:attrName>
                                        </p:attrNameLst>
                                      </p:cBhvr>
                                      <p:to>
                                        <p:strVal val="hidden"/>
                                      </p:to>
                                    </p:se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4000"/>
                            </p:stCondLst>
                            <p:childTnLst>
                              <p:par>
                                <p:cTn id="44" presetID="6" presetClass="emph" presetSubtype="0" fill="hold" nodeType="afterEffect">
                                  <p:stCondLst>
                                    <p:cond delay="0"/>
                                  </p:stCondLst>
                                  <p:childTnLst>
                                    <p:animScale>
                                      <p:cBhvr>
                                        <p:cTn id="45" dur="1250" fill="hold"/>
                                        <p:tgtEl>
                                          <p:spTgt spid="11"/>
                                        </p:tgtEl>
                                      </p:cBhvr>
                                      <p:by x="400000" y="400000"/>
                                    </p:animScale>
                                  </p:childTnLst>
                                </p:cTn>
                              </p:par>
                            </p:childTnLst>
                          </p:cTn>
                        </p:par>
                        <p:par>
                          <p:cTn id="46" fill="hold">
                            <p:stCondLst>
                              <p:cond delay="5500"/>
                            </p:stCondLst>
                            <p:childTnLst>
                              <p:par>
                                <p:cTn id="47" presetID="6" presetClass="emph" presetSubtype="0" autoRev="1" fill="hold" nodeType="afterEffect">
                                  <p:stCondLst>
                                    <p:cond delay="0"/>
                                  </p:stCondLst>
                                  <p:childTnLst>
                                    <p:animScale>
                                      <p:cBhvr>
                                        <p:cTn id="48" dur="1250" fill="hold"/>
                                        <p:tgtEl>
                                          <p:spTgt spid="11"/>
                                        </p:tgtEl>
                                      </p:cBhvr>
                                      <p:by x="400000" y="400000"/>
                                    </p:animScale>
                                  </p:childTnLst>
                                </p:cTn>
                              </p:par>
                              <p:par>
                                <p:cTn id="49" presetID="10" presetClass="exit" presetSubtype="0" fill="hold" nodeType="withEffect">
                                  <p:stCondLst>
                                    <p:cond delay="0"/>
                                  </p:stCondLst>
                                  <p:childTnLst>
                                    <p:animEffect transition="out" filter="fade">
                                      <p:cBhvr>
                                        <p:cTn id="50" dur="1250"/>
                                        <p:tgtEl>
                                          <p:spTgt spid="11"/>
                                        </p:tgtEl>
                                      </p:cBhvr>
                                    </p:animEffect>
                                    <p:set>
                                      <p:cBhvr>
                                        <p:cTn id="51"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pic>
        <p:nvPicPr>
          <p:cNvPr id="12" name="Picture 4"/>
          <p:cNvPicPr>
            <a:picLocks noChangeAspect="1"/>
          </p:cNvPicPr>
          <p:nvPr/>
        </p:nvPicPr>
        <p:blipFill>
          <a:blip r:embed="rId3" cstate="email"/>
          <a:stretch>
            <a:fillRect/>
          </a:stretch>
        </p:blipFill>
        <p:spPr>
          <a:xfrm>
            <a:off x="1286509" y="1357860"/>
            <a:ext cx="3412491" cy="5459985"/>
          </a:xfrm>
          <a:prstGeom prst="rect">
            <a:avLst/>
          </a:prstGeom>
        </p:spPr>
      </p:pic>
      <p:sp>
        <p:nvSpPr>
          <p:cNvPr id="13" name="Rectangle 17"/>
          <p:cNvSpPr/>
          <p:nvPr/>
        </p:nvSpPr>
        <p:spPr bwMode="auto">
          <a:xfrm>
            <a:off x="0" y="4497090"/>
            <a:ext cx="12191603" cy="1836720"/>
          </a:xfrm>
          <a:prstGeom prst="rect">
            <a:avLst/>
          </a:prstGeom>
          <a:solidFill>
            <a:schemeClr val="accent1">
              <a:alpha val="75000"/>
            </a:schemeClr>
          </a:solidFill>
          <a:ln w="25400" cap="flat" cmpd="sng" algn="ctr">
            <a:noFill/>
            <a:prstDash val="solid"/>
            <a:round/>
            <a:headEnd type="none" w="med" len="med"/>
            <a:tailEnd type="none" w="med" len="med"/>
          </a:ln>
          <a:effectLst/>
        </p:spPr>
        <p:txBody>
          <a:bodyPr vert="horz" wrap="square" lIns="123686" tIns="61843" rIns="123686" bIns="61843" numCol="1" rtlCol="0" anchor="t" anchorCtr="0" compatLnSpc="1"/>
          <a:lstStyle/>
          <a:p>
            <a:pPr algn="ctr" defTabSz="1236345" fontAlgn="base">
              <a:spcBef>
                <a:spcPct val="0"/>
              </a:spcBef>
              <a:spcAft>
                <a:spcPct val="0"/>
              </a:spcAft>
              <a:defRPr/>
            </a:pPr>
            <a:endParaRPr lang="en-US" sz="7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5"/>
          <p:cNvSpPr/>
          <p:nvPr/>
        </p:nvSpPr>
        <p:spPr bwMode="auto">
          <a:xfrm>
            <a:off x="6119087" y="2749143"/>
            <a:ext cx="4871785" cy="114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25000"/>
              </a:lnSpc>
              <a:spcBef>
                <a:spcPct val="0"/>
              </a:spcBef>
              <a:spcAft>
                <a:spcPct val="0"/>
              </a:spcAft>
            </a:pPr>
            <a:r>
              <a:rPr lang="zh-CN" altLang="en-US" sz="1400" dirty="0">
                <a:latin typeface="Arial" panose="020B0604020202020204" pitchFamily="34" charset="0"/>
                <a:ea typeface="微软雅黑" panose="020B0503020204020204" pitchFamily="34" charset="-122"/>
                <a:sym typeface="Arial" panose="020B0604020202020204" pitchFamily="34" charset="0"/>
              </a:rPr>
              <a:t>      此处添加详细文本描述，建议与标题相关并符合整体语言风格，语言描述尽量简洁生动。尽量将每页幻灯片的字数控制在  </a:t>
            </a:r>
            <a:r>
              <a:rPr lang="en-US" altLang="zh-CN" sz="1400" dirty="0">
                <a:latin typeface="Arial" panose="020B0604020202020204" pitchFamily="34" charset="0"/>
                <a:ea typeface="微软雅黑" panose="020B0503020204020204" pitchFamily="34" charset="-122"/>
                <a:sym typeface="Arial" panose="020B0604020202020204" pitchFamily="34" charset="0"/>
              </a:rPr>
              <a:t>200</a:t>
            </a:r>
            <a:r>
              <a:rPr lang="zh-CN" altLang="en-US" sz="1400" dirty="0">
                <a:latin typeface="Arial" panose="020B0604020202020204" pitchFamily="34" charset="0"/>
                <a:ea typeface="微软雅黑" panose="020B0503020204020204" pitchFamily="34" charset="-122"/>
                <a:sym typeface="Arial" panose="020B0604020202020204" pitchFamily="34" charset="0"/>
              </a:rPr>
              <a:t>字以内，据统计每页幻灯片的最好控制在  </a:t>
            </a:r>
            <a:r>
              <a:rPr lang="en-US" altLang="zh-CN" sz="1400" dirty="0">
                <a:latin typeface="Arial" panose="020B0604020202020204" pitchFamily="34" charset="0"/>
                <a:ea typeface="微软雅黑" panose="020B0503020204020204" pitchFamily="34" charset="-122"/>
                <a:sym typeface="Arial" panose="020B0604020202020204" pitchFamily="34" charset="0"/>
              </a:rPr>
              <a:t>5</a:t>
            </a:r>
            <a:r>
              <a:rPr lang="zh-CN" altLang="en-US" sz="1400" dirty="0">
                <a:latin typeface="Arial" panose="020B0604020202020204" pitchFamily="34" charset="0"/>
                <a:ea typeface="微软雅黑" panose="020B0503020204020204" pitchFamily="34" charset="-122"/>
                <a:sym typeface="Arial" panose="020B0604020202020204" pitchFamily="34" charset="0"/>
              </a:rPr>
              <a:t>分钟之内。此处添加详细文本描述</a:t>
            </a:r>
            <a:r>
              <a:rPr lang="en-US" altLang="zh-CN" sz="1400" dirty="0">
                <a:latin typeface="Arial" panose="020B0604020202020204" pitchFamily="34" charset="0"/>
                <a:ea typeface="微软雅黑" panose="020B0503020204020204" pitchFamily="34" charset="-122"/>
                <a:sym typeface="Arial" panose="020B0604020202020204" pitchFamily="34" charset="0"/>
              </a:rPr>
              <a:t> </a:t>
            </a:r>
            <a:r>
              <a:rPr lang="zh-CN" altLang="en-US" sz="1400" dirty="0">
                <a:latin typeface="Arial" panose="020B0604020202020204" pitchFamily="34" charset="0"/>
                <a:ea typeface="微软雅黑" panose="020B0503020204020204" pitchFamily="34" charset="-122"/>
                <a:sym typeface="Arial" panose="020B0604020202020204" pitchFamily="34" charset="0"/>
              </a:rPr>
              <a:t>，建议与标题相关并符合整体语言风格，语言描述尽量简洁生动。</a:t>
            </a:r>
            <a:endParaRPr lang="en-US" sz="1400" dirty="0">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15" name="矩形 14"/>
          <p:cNvSpPr/>
          <p:nvPr/>
        </p:nvSpPr>
        <p:spPr>
          <a:xfrm>
            <a:off x="5975108" y="1950223"/>
            <a:ext cx="4463334" cy="707702"/>
          </a:xfrm>
          <a:prstGeom prst="rect">
            <a:avLst/>
          </a:prstGeom>
        </p:spPr>
        <p:txBody>
          <a:bodyPr wrap="square">
            <a:spAutoFit/>
          </a:bodyPr>
          <a:lstStyle/>
          <a:p>
            <a:pPr defTabSz="1176020"/>
            <a:r>
              <a:rPr lang="zh-CN" altLang="en-US" sz="4000" b="1" spc="100" dirty="0">
                <a:solidFill>
                  <a:schemeClr val="accent1"/>
                </a:solidFill>
                <a:latin typeface="Arial" panose="020B0604020202020204" pitchFamily="34" charset="0"/>
                <a:ea typeface="微软雅黑" panose="020B0503020204020204" pitchFamily="34" charset="-122"/>
                <a:cs typeface="Bebas Neue" charset="0"/>
                <a:sym typeface="Arial" panose="020B0604020202020204" pitchFamily="34" charset="0"/>
              </a:rPr>
              <a:t>我们的团队</a:t>
            </a:r>
            <a:endParaRPr lang="en-US" altLang="zh-CN" sz="4000" b="1" spc="100" dirty="0">
              <a:solidFill>
                <a:schemeClr val="accent1"/>
              </a:solidFill>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nvGrpSpPr>
          <p:cNvPr id="16" name="组合 15"/>
          <p:cNvGrpSpPr/>
          <p:nvPr/>
        </p:nvGrpSpPr>
        <p:grpSpPr>
          <a:xfrm>
            <a:off x="1439786" y="4854476"/>
            <a:ext cx="9407108" cy="1336414"/>
            <a:chOff x="1440557" y="4560919"/>
            <a:chExt cx="9409558" cy="1336762"/>
          </a:xfrm>
        </p:grpSpPr>
        <p:sp>
          <p:nvSpPr>
            <p:cNvPr id="17" name="Rectangle 12"/>
            <p:cNvSpPr/>
            <p:nvPr/>
          </p:nvSpPr>
          <p:spPr bwMode="auto">
            <a:xfrm>
              <a:off x="1440557" y="4981861"/>
              <a:ext cx="9409558"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此处添加详细文本描述，建议与标题相关并符合整体语言风格，语言描述尽量简洁生动。尽量将每页幻灯片的字数控制在</a:t>
              </a:r>
              <a:r>
                <a:rPr lang="en-US" altLang="zh-CN"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分钟之内。此处添加详细文本描述。此处添加详细文本描述，建议与标题相关并符合整体语言风格，语言描述尽量简洁生动。尽量将每页幻灯片的字数控制在</a:t>
              </a:r>
              <a:r>
                <a:rPr lang="en-US" altLang="zh-CN"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a:t>
              </a:r>
              <a:endParaRPr lang="en-US" altLang="zh-CN"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endParaRPr>
            </a:p>
            <a:p>
              <a:pPr fontAlgn="base">
                <a:lnSpc>
                  <a:spcPct val="125000"/>
                </a:lnSpc>
                <a:spcBef>
                  <a:spcPct val="0"/>
                </a:spcBef>
                <a:spcAft>
                  <a:spcPct val="0"/>
                </a:spcAft>
                <a:defRPr/>
              </a:pPr>
              <a:endParaRPr lang="en-US" sz="1200" kern="0" dirty="0">
                <a:solidFill>
                  <a:srgbClr val="FFFFFF"/>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18" name="Rectangle 13"/>
            <p:cNvSpPr/>
            <p:nvPr/>
          </p:nvSpPr>
          <p:spPr bwMode="auto">
            <a:xfrm>
              <a:off x="1440557" y="4560919"/>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b="1" kern="0"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rPr>
                <a:t>单击此处添加标题</a:t>
              </a:r>
              <a:endParaRPr lang="en-US" b="1" kern="0" dirty="0">
                <a:solidFill>
                  <a:srgbClr val="FFFFFF"/>
                </a:solidFill>
                <a:latin typeface="Arial" panose="020B0604020202020204" pitchFamily="34" charset="0"/>
                <a:ea typeface="微软雅黑" panose="020B0503020204020204" pitchFamily="34" charset="-122"/>
                <a:cs typeface="Bebas Neue" charset="0"/>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Vertical)">
                                      <p:cBhvr>
                                        <p:cTn id="27" dur="750"/>
                                        <p:tgtEl>
                                          <p:spTgt spid="13"/>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任意多边形 5"/>
          <p:cNvSpPr/>
          <p:nvPr/>
        </p:nvSpPr>
        <p:spPr>
          <a:xfrm>
            <a:off x="2619829" y="2206627"/>
            <a:ext cx="5154894" cy="4114165"/>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1" fmla="*/ 0 w 5283200"/>
              <a:gd name="connsiteY0-2" fmla="*/ 444500 h 4394200"/>
              <a:gd name="connsiteX1-3" fmla="*/ 0 w 5283200"/>
              <a:gd name="connsiteY1-4" fmla="*/ 0 h 4394200"/>
              <a:gd name="connsiteX2-5" fmla="*/ 2095500 w 5283200"/>
              <a:gd name="connsiteY2-6" fmla="*/ 0 h 4394200"/>
              <a:gd name="connsiteX3-7" fmla="*/ 2095500 w 5283200"/>
              <a:gd name="connsiteY3-8" fmla="*/ 914400 h 4394200"/>
              <a:gd name="connsiteX4-9" fmla="*/ 3162300 w 5283200"/>
              <a:gd name="connsiteY4-10" fmla="*/ 914400 h 4394200"/>
              <a:gd name="connsiteX5-11" fmla="*/ 3162300 w 5283200"/>
              <a:gd name="connsiteY5-12" fmla="*/ 1968500 h 4394200"/>
              <a:gd name="connsiteX6-13" fmla="*/ 4165600 w 5283200"/>
              <a:gd name="connsiteY6-14" fmla="*/ 1968500 h 4394200"/>
              <a:gd name="connsiteX7-15" fmla="*/ 4165600 w 5283200"/>
              <a:gd name="connsiteY7-16" fmla="*/ 3238500 h 4394200"/>
              <a:gd name="connsiteX8-17" fmla="*/ 5153660 w 5283200"/>
              <a:gd name="connsiteY8-18" fmla="*/ 3238500 h 4394200"/>
              <a:gd name="connsiteX9-19" fmla="*/ 5283200 w 5283200"/>
              <a:gd name="connsiteY9-20" fmla="*/ 4394200 h 4394200"/>
              <a:gd name="connsiteX0-21" fmla="*/ 0 w 5168900"/>
              <a:gd name="connsiteY0-22" fmla="*/ 444500 h 4394200"/>
              <a:gd name="connsiteX1-23" fmla="*/ 0 w 5168900"/>
              <a:gd name="connsiteY1-24" fmla="*/ 0 h 4394200"/>
              <a:gd name="connsiteX2-25" fmla="*/ 2095500 w 5168900"/>
              <a:gd name="connsiteY2-26" fmla="*/ 0 h 4394200"/>
              <a:gd name="connsiteX3-27" fmla="*/ 2095500 w 5168900"/>
              <a:gd name="connsiteY3-28" fmla="*/ 914400 h 4394200"/>
              <a:gd name="connsiteX4-29" fmla="*/ 3162300 w 5168900"/>
              <a:gd name="connsiteY4-30" fmla="*/ 914400 h 4394200"/>
              <a:gd name="connsiteX5-31" fmla="*/ 3162300 w 5168900"/>
              <a:gd name="connsiteY5-32" fmla="*/ 1968500 h 4394200"/>
              <a:gd name="connsiteX6-33" fmla="*/ 4165600 w 5168900"/>
              <a:gd name="connsiteY6-34" fmla="*/ 1968500 h 4394200"/>
              <a:gd name="connsiteX7-35" fmla="*/ 4165600 w 5168900"/>
              <a:gd name="connsiteY7-36" fmla="*/ 3238500 h 4394200"/>
              <a:gd name="connsiteX8-37" fmla="*/ 5153660 w 5168900"/>
              <a:gd name="connsiteY8-38" fmla="*/ 3238500 h 4394200"/>
              <a:gd name="connsiteX9-39" fmla="*/ 5168900 w 5168900"/>
              <a:gd name="connsiteY9-40" fmla="*/ 4394200 h 4394200"/>
              <a:gd name="connsiteX0-41" fmla="*/ 0 w 5153660"/>
              <a:gd name="connsiteY0-42" fmla="*/ 444500 h 4333240"/>
              <a:gd name="connsiteX1-43" fmla="*/ 0 w 5153660"/>
              <a:gd name="connsiteY1-44" fmla="*/ 0 h 4333240"/>
              <a:gd name="connsiteX2-45" fmla="*/ 2095500 w 5153660"/>
              <a:gd name="connsiteY2-46" fmla="*/ 0 h 4333240"/>
              <a:gd name="connsiteX3-47" fmla="*/ 2095500 w 5153660"/>
              <a:gd name="connsiteY3-48" fmla="*/ 914400 h 4333240"/>
              <a:gd name="connsiteX4-49" fmla="*/ 3162300 w 5153660"/>
              <a:gd name="connsiteY4-50" fmla="*/ 914400 h 4333240"/>
              <a:gd name="connsiteX5-51" fmla="*/ 3162300 w 5153660"/>
              <a:gd name="connsiteY5-52" fmla="*/ 1968500 h 4333240"/>
              <a:gd name="connsiteX6-53" fmla="*/ 4165600 w 5153660"/>
              <a:gd name="connsiteY6-54" fmla="*/ 1968500 h 4333240"/>
              <a:gd name="connsiteX7-55" fmla="*/ 4165600 w 5153660"/>
              <a:gd name="connsiteY7-56" fmla="*/ 3238500 h 4333240"/>
              <a:gd name="connsiteX8-57" fmla="*/ 5153660 w 5153660"/>
              <a:gd name="connsiteY8-58" fmla="*/ 3238500 h 4333240"/>
              <a:gd name="connsiteX9-59" fmla="*/ 5146040 w 5153660"/>
              <a:gd name="connsiteY9-60" fmla="*/ 4333240 h 4333240"/>
              <a:gd name="connsiteX0-61" fmla="*/ 0 w 5153660"/>
              <a:gd name="connsiteY0-62" fmla="*/ 444500 h 4333240"/>
              <a:gd name="connsiteX1-63" fmla="*/ 0 w 5153660"/>
              <a:gd name="connsiteY1-64" fmla="*/ 0 h 4333240"/>
              <a:gd name="connsiteX2-65" fmla="*/ 2095500 w 5153660"/>
              <a:gd name="connsiteY2-66" fmla="*/ 0 h 4333240"/>
              <a:gd name="connsiteX3-67" fmla="*/ 2095500 w 5153660"/>
              <a:gd name="connsiteY3-68" fmla="*/ 914400 h 4333240"/>
              <a:gd name="connsiteX4-69" fmla="*/ 3162300 w 5153660"/>
              <a:gd name="connsiteY4-70" fmla="*/ 914400 h 4333240"/>
              <a:gd name="connsiteX5-71" fmla="*/ 3162300 w 5153660"/>
              <a:gd name="connsiteY5-72" fmla="*/ 1968500 h 4333240"/>
              <a:gd name="connsiteX6-73" fmla="*/ 4165600 w 5153660"/>
              <a:gd name="connsiteY6-74" fmla="*/ 1968500 h 4333240"/>
              <a:gd name="connsiteX7-75" fmla="*/ 4175125 w 5153660"/>
              <a:gd name="connsiteY7-76" fmla="*/ 2971800 h 4333240"/>
              <a:gd name="connsiteX8-77" fmla="*/ 5153660 w 5153660"/>
              <a:gd name="connsiteY8-78" fmla="*/ 3238500 h 4333240"/>
              <a:gd name="connsiteX9-79" fmla="*/ 5146040 w 5153660"/>
              <a:gd name="connsiteY9-80" fmla="*/ 4333240 h 4333240"/>
              <a:gd name="connsiteX0-81" fmla="*/ 0 w 5163185"/>
              <a:gd name="connsiteY0-82" fmla="*/ 444500 h 4333240"/>
              <a:gd name="connsiteX1-83" fmla="*/ 0 w 5163185"/>
              <a:gd name="connsiteY1-84" fmla="*/ 0 h 4333240"/>
              <a:gd name="connsiteX2-85" fmla="*/ 2095500 w 5163185"/>
              <a:gd name="connsiteY2-86" fmla="*/ 0 h 4333240"/>
              <a:gd name="connsiteX3-87" fmla="*/ 2095500 w 5163185"/>
              <a:gd name="connsiteY3-88" fmla="*/ 914400 h 4333240"/>
              <a:gd name="connsiteX4-89" fmla="*/ 3162300 w 5163185"/>
              <a:gd name="connsiteY4-90" fmla="*/ 914400 h 4333240"/>
              <a:gd name="connsiteX5-91" fmla="*/ 3162300 w 5163185"/>
              <a:gd name="connsiteY5-92" fmla="*/ 1968500 h 4333240"/>
              <a:gd name="connsiteX6-93" fmla="*/ 4165600 w 5163185"/>
              <a:gd name="connsiteY6-94" fmla="*/ 1968500 h 4333240"/>
              <a:gd name="connsiteX7-95" fmla="*/ 4175125 w 5163185"/>
              <a:gd name="connsiteY7-96" fmla="*/ 2971800 h 4333240"/>
              <a:gd name="connsiteX8-97" fmla="*/ 5163185 w 5163185"/>
              <a:gd name="connsiteY8-98" fmla="*/ 2981325 h 4333240"/>
              <a:gd name="connsiteX9-99" fmla="*/ 5146040 w 5163185"/>
              <a:gd name="connsiteY9-100" fmla="*/ 4333240 h 4333240"/>
              <a:gd name="connsiteX0-101" fmla="*/ 0 w 5153660"/>
              <a:gd name="connsiteY0-102" fmla="*/ 444500 h 4333240"/>
              <a:gd name="connsiteX1-103" fmla="*/ 0 w 5153660"/>
              <a:gd name="connsiteY1-104" fmla="*/ 0 h 4333240"/>
              <a:gd name="connsiteX2-105" fmla="*/ 2095500 w 5153660"/>
              <a:gd name="connsiteY2-106" fmla="*/ 0 h 4333240"/>
              <a:gd name="connsiteX3-107" fmla="*/ 2095500 w 5153660"/>
              <a:gd name="connsiteY3-108" fmla="*/ 914400 h 4333240"/>
              <a:gd name="connsiteX4-109" fmla="*/ 3162300 w 5153660"/>
              <a:gd name="connsiteY4-110" fmla="*/ 914400 h 4333240"/>
              <a:gd name="connsiteX5-111" fmla="*/ 3162300 w 5153660"/>
              <a:gd name="connsiteY5-112" fmla="*/ 1968500 h 4333240"/>
              <a:gd name="connsiteX6-113" fmla="*/ 4165600 w 5153660"/>
              <a:gd name="connsiteY6-114" fmla="*/ 1968500 h 4333240"/>
              <a:gd name="connsiteX7-115" fmla="*/ 4175125 w 5153660"/>
              <a:gd name="connsiteY7-116" fmla="*/ 2971800 h 4333240"/>
              <a:gd name="connsiteX8-117" fmla="*/ 5153660 w 5153660"/>
              <a:gd name="connsiteY8-118" fmla="*/ 2990850 h 4333240"/>
              <a:gd name="connsiteX9-119" fmla="*/ 5146040 w 5153660"/>
              <a:gd name="connsiteY9-120" fmla="*/ 4333240 h 4333240"/>
              <a:gd name="connsiteX0-121" fmla="*/ 0 w 5146040"/>
              <a:gd name="connsiteY0-122" fmla="*/ 444500 h 4333240"/>
              <a:gd name="connsiteX1-123" fmla="*/ 0 w 5146040"/>
              <a:gd name="connsiteY1-124" fmla="*/ 0 h 4333240"/>
              <a:gd name="connsiteX2-125" fmla="*/ 2095500 w 5146040"/>
              <a:gd name="connsiteY2-126" fmla="*/ 0 h 4333240"/>
              <a:gd name="connsiteX3-127" fmla="*/ 2095500 w 5146040"/>
              <a:gd name="connsiteY3-128" fmla="*/ 914400 h 4333240"/>
              <a:gd name="connsiteX4-129" fmla="*/ 3162300 w 5146040"/>
              <a:gd name="connsiteY4-130" fmla="*/ 914400 h 4333240"/>
              <a:gd name="connsiteX5-131" fmla="*/ 3162300 w 5146040"/>
              <a:gd name="connsiteY5-132" fmla="*/ 1968500 h 4333240"/>
              <a:gd name="connsiteX6-133" fmla="*/ 4165600 w 5146040"/>
              <a:gd name="connsiteY6-134" fmla="*/ 1968500 h 4333240"/>
              <a:gd name="connsiteX7-135" fmla="*/ 4175125 w 5146040"/>
              <a:gd name="connsiteY7-136" fmla="*/ 2971800 h 4333240"/>
              <a:gd name="connsiteX8-137" fmla="*/ 5144135 w 5146040"/>
              <a:gd name="connsiteY8-138" fmla="*/ 2981325 h 4333240"/>
              <a:gd name="connsiteX9-139" fmla="*/ 5146040 w 5146040"/>
              <a:gd name="connsiteY9-140" fmla="*/ 4333240 h 4333240"/>
              <a:gd name="connsiteX0-141" fmla="*/ 0 w 5146040"/>
              <a:gd name="connsiteY0-142" fmla="*/ 444500 h 4333240"/>
              <a:gd name="connsiteX1-143" fmla="*/ 0 w 5146040"/>
              <a:gd name="connsiteY1-144" fmla="*/ 0 h 4333240"/>
              <a:gd name="connsiteX2-145" fmla="*/ 2095500 w 5146040"/>
              <a:gd name="connsiteY2-146" fmla="*/ 0 h 4333240"/>
              <a:gd name="connsiteX3-147" fmla="*/ 2095500 w 5146040"/>
              <a:gd name="connsiteY3-148" fmla="*/ 914400 h 4333240"/>
              <a:gd name="connsiteX4-149" fmla="*/ 3162300 w 5146040"/>
              <a:gd name="connsiteY4-150" fmla="*/ 914400 h 4333240"/>
              <a:gd name="connsiteX5-151" fmla="*/ 3162300 w 5146040"/>
              <a:gd name="connsiteY5-152" fmla="*/ 1968500 h 4333240"/>
              <a:gd name="connsiteX6-153" fmla="*/ 4165600 w 5146040"/>
              <a:gd name="connsiteY6-154" fmla="*/ 1968500 h 4333240"/>
              <a:gd name="connsiteX7-155" fmla="*/ 4175125 w 5146040"/>
              <a:gd name="connsiteY7-156" fmla="*/ 3057525 h 4333240"/>
              <a:gd name="connsiteX8-157" fmla="*/ 5144135 w 5146040"/>
              <a:gd name="connsiteY8-158" fmla="*/ 2981325 h 4333240"/>
              <a:gd name="connsiteX9-159" fmla="*/ 5146040 w 5146040"/>
              <a:gd name="connsiteY9-160" fmla="*/ 4333240 h 4333240"/>
              <a:gd name="connsiteX0-161" fmla="*/ 0 w 5146040"/>
              <a:gd name="connsiteY0-162" fmla="*/ 444500 h 4333240"/>
              <a:gd name="connsiteX1-163" fmla="*/ 0 w 5146040"/>
              <a:gd name="connsiteY1-164" fmla="*/ 0 h 4333240"/>
              <a:gd name="connsiteX2-165" fmla="*/ 2095500 w 5146040"/>
              <a:gd name="connsiteY2-166" fmla="*/ 0 h 4333240"/>
              <a:gd name="connsiteX3-167" fmla="*/ 2095500 w 5146040"/>
              <a:gd name="connsiteY3-168" fmla="*/ 914400 h 4333240"/>
              <a:gd name="connsiteX4-169" fmla="*/ 3162300 w 5146040"/>
              <a:gd name="connsiteY4-170" fmla="*/ 914400 h 4333240"/>
              <a:gd name="connsiteX5-171" fmla="*/ 3162300 w 5146040"/>
              <a:gd name="connsiteY5-172" fmla="*/ 1968500 h 4333240"/>
              <a:gd name="connsiteX6-173" fmla="*/ 4165600 w 5146040"/>
              <a:gd name="connsiteY6-174" fmla="*/ 1968500 h 4333240"/>
              <a:gd name="connsiteX7-175" fmla="*/ 4175125 w 5146040"/>
              <a:gd name="connsiteY7-176" fmla="*/ 3057525 h 4333240"/>
              <a:gd name="connsiteX8-177" fmla="*/ 5144135 w 5146040"/>
              <a:gd name="connsiteY8-178" fmla="*/ 3038475 h 4333240"/>
              <a:gd name="connsiteX9-179" fmla="*/ 5146040 w 5146040"/>
              <a:gd name="connsiteY9-180" fmla="*/ 4333240 h 4333240"/>
              <a:gd name="connsiteX0-181" fmla="*/ 0 w 5146040"/>
              <a:gd name="connsiteY0-182" fmla="*/ 444500 h 4333240"/>
              <a:gd name="connsiteX1-183" fmla="*/ 0 w 5146040"/>
              <a:gd name="connsiteY1-184" fmla="*/ 0 h 4333240"/>
              <a:gd name="connsiteX2-185" fmla="*/ 2095500 w 5146040"/>
              <a:gd name="connsiteY2-186" fmla="*/ 0 h 4333240"/>
              <a:gd name="connsiteX3-187" fmla="*/ 2095500 w 5146040"/>
              <a:gd name="connsiteY3-188" fmla="*/ 914400 h 4333240"/>
              <a:gd name="connsiteX4-189" fmla="*/ 3162300 w 5146040"/>
              <a:gd name="connsiteY4-190" fmla="*/ 914400 h 4333240"/>
              <a:gd name="connsiteX5-191" fmla="*/ 3162300 w 5146040"/>
              <a:gd name="connsiteY5-192" fmla="*/ 1968500 h 4333240"/>
              <a:gd name="connsiteX6-193" fmla="*/ 4165600 w 5146040"/>
              <a:gd name="connsiteY6-194" fmla="*/ 1968500 h 4333240"/>
              <a:gd name="connsiteX7-195" fmla="*/ 4175125 w 5146040"/>
              <a:gd name="connsiteY7-196" fmla="*/ 3028950 h 4333240"/>
              <a:gd name="connsiteX8-197" fmla="*/ 5144135 w 5146040"/>
              <a:gd name="connsiteY8-198" fmla="*/ 3038475 h 4333240"/>
              <a:gd name="connsiteX9-199" fmla="*/ 5146040 w 5146040"/>
              <a:gd name="connsiteY9-200" fmla="*/ 4333240 h 4333240"/>
              <a:gd name="connsiteX0-201" fmla="*/ 0 w 5146040"/>
              <a:gd name="connsiteY0-202" fmla="*/ 444500 h 4333240"/>
              <a:gd name="connsiteX1-203" fmla="*/ 0 w 5146040"/>
              <a:gd name="connsiteY1-204" fmla="*/ 0 h 4333240"/>
              <a:gd name="connsiteX2-205" fmla="*/ 2095500 w 5146040"/>
              <a:gd name="connsiteY2-206" fmla="*/ 0 h 4333240"/>
              <a:gd name="connsiteX3-207" fmla="*/ 2095500 w 5146040"/>
              <a:gd name="connsiteY3-208" fmla="*/ 914400 h 4333240"/>
              <a:gd name="connsiteX4-209" fmla="*/ 3162300 w 5146040"/>
              <a:gd name="connsiteY4-210" fmla="*/ 914400 h 4333240"/>
              <a:gd name="connsiteX5-211" fmla="*/ 3162300 w 5146040"/>
              <a:gd name="connsiteY5-212" fmla="*/ 1968500 h 4333240"/>
              <a:gd name="connsiteX6-213" fmla="*/ 4165600 w 5146040"/>
              <a:gd name="connsiteY6-214" fmla="*/ 1968500 h 4333240"/>
              <a:gd name="connsiteX7-215" fmla="*/ 4175125 w 5146040"/>
              <a:gd name="connsiteY7-216" fmla="*/ 3028950 h 4333240"/>
              <a:gd name="connsiteX8-217" fmla="*/ 5144135 w 5146040"/>
              <a:gd name="connsiteY8-218" fmla="*/ 3019425 h 4333240"/>
              <a:gd name="connsiteX9-219" fmla="*/ 5146040 w 5146040"/>
              <a:gd name="connsiteY9-220" fmla="*/ 4333240 h 4333240"/>
              <a:gd name="connsiteX0-221" fmla="*/ 0 w 5155565"/>
              <a:gd name="connsiteY0-222" fmla="*/ 444500 h 4114165"/>
              <a:gd name="connsiteX1-223" fmla="*/ 0 w 5155565"/>
              <a:gd name="connsiteY1-224" fmla="*/ 0 h 4114165"/>
              <a:gd name="connsiteX2-225" fmla="*/ 2095500 w 5155565"/>
              <a:gd name="connsiteY2-226" fmla="*/ 0 h 4114165"/>
              <a:gd name="connsiteX3-227" fmla="*/ 2095500 w 5155565"/>
              <a:gd name="connsiteY3-228" fmla="*/ 914400 h 4114165"/>
              <a:gd name="connsiteX4-229" fmla="*/ 3162300 w 5155565"/>
              <a:gd name="connsiteY4-230" fmla="*/ 914400 h 4114165"/>
              <a:gd name="connsiteX5-231" fmla="*/ 3162300 w 5155565"/>
              <a:gd name="connsiteY5-232" fmla="*/ 1968500 h 4114165"/>
              <a:gd name="connsiteX6-233" fmla="*/ 4165600 w 5155565"/>
              <a:gd name="connsiteY6-234" fmla="*/ 1968500 h 4114165"/>
              <a:gd name="connsiteX7-235" fmla="*/ 4175125 w 5155565"/>
              <a:gd name="connsiteY7-236" fmla="*/ 3028950 h 4114165"/>
              <a:gd name="connsiteX8-237" fmla="*/ 5144135 w 5155565"/>
              <a:gd name="connsiteY8-238" fmla="*/ 3019425 h 4114165"/>
              <a:gd name="connsiteX9-239" fmla="*/ 5155565 w 5155565"/>
              <a:gd name="connsiteY9-240" fmla="*/ 4114165 h 4114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8"/>
          <p:cNvGrpSpPr>
            <a:grpSpLocks noChangeAspect="1"/>
          </p:cNvGrpSpPr>
          <p:nvPr/>
        </p:nvGrpSpPr>
        <p:grpSpPr bwMode="auto">
          <a:xfrm>
            <a:off x="5849009" y="1478697"/>
            <a:ext cx="461075" cy="271181"/>
            <a:chOff x="5315" y="1433"/>
            <a:chExt cx="2197" cy="1292"/>
          </a:xfrm>
          <a:solidFill>
            <a:schemeClr val="accent1"/>
          </a:solidFill>
        </p:grpSpPr>
        <p:sp>
          <p:nvSpPr>
            <p:cNvPr id="8" name="Freeform 19"/>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0"/>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1"/>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2"/>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3"/>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4"/>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5"/>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6"/>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7"/>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8"/>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9"/>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0"/>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32"/>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3"/>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4"/>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5"/>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38"/>
          <p:cNvGrpSpPr>
            <a:grpSpLocks noChangeAspect="1"/>
          </p:cNvGrpSpPr>
          <p:nvPr/>
        </p:nvGrpSpPr>
        <p:grpSpPr bwMode="auto">
          <a:xfrm>
            <a:off x="7851465" y="3526085"/>
            <a:ext cx="400825" cy="331211"/>
            <a:chOff x="3136" y="1579"/>
            <a:chExt cx="1404" cy="1160"/>
          </a:xfrm>
          <a:solidFill>
            <a:schemeClr val="accent3"/>
          </a:solidFill>
        </p:grpSpPr>
        <p:sp>
          <p:nvSpPr>
            <p:cNvPr id="26" name="Freeform 39"/>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1"/>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2"/>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3"/>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4"/>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5"/>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6"/>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47"/>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8"/>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9"/>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0"/>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1"/>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2"/>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3"/>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54"/>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5"/>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56"/>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7"/>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9"/>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60"/>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61"/>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62"/>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63"/>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4"/>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5"/>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66"/>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7"/>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68"/>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69"/>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70"/>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71"/>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72"/>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950892" y="1931988"/>
            <a:ext cx="732011" cy="1113488"/>
            <a:chOff x="5455566" y="1446212"/>
            <a:chExt cx="732107" cy="1113488"/>
          </a:xfrm>
        </p:grpSpPr>
        <p:grpSp>
          <p:nvGrpSpPr>
            <p:cNvPr id="65" name="组合 64"/>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6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69"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6" name="文本框 3179"/>
            <p:cNvSpPr txBox="1"/>
            <p:nvPr/>
          </p:nvSpPr>
          <p:spPr>
            <a:xfrm>
              <a:off x="5568803" y="1518384"/>
              <a:ext cx="523875"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A</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6921064" y="3997924"/>
            <a:ext cx="732011" cy="1113488"/>
            <a:chOff x="5456550" y="3495241"/>
            <a:chExt cx="732107" cy="1113488"/>
          </a:xfrm>
        </p:grpSpPr>
        <p:grpSp>
          <p:nvGrpSpPr>
            <p:cNvPr id="74" name="组合 73"/>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76"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7"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78"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5" name="文本框 175"/>
            <p:cNvSpPr txBox="1"/>
            <p:nvPr/>
          </p:nvSpPr>
          <p:spPr>
            <a:xfrm>
              <a:off x="5568803" y="3576064"/>
              <a:ext cx="523875" cy="507831"/>
            </a:xfrm>
            <a:prstGeom prst="rect">
              <a:avLst/>
            </a:prstGeom>
            <a:noFill/>
          </p:spPr>
          <p:txBody>
            <a:bodyPr wrap="square" rtlCol="0">
              <a:spAutoFit/>
            </a:bodyPr>
            <a:lstStyle>
              <a:defPPr>
                <a:defRPr lang="zh-CN"/>
              </a:defPPr>
              <a:lvl1pPr algn="ctr">
                <a:defRPr sz="2700">
                  <a:solidFill>
                    <a:schemeClr val="accent1"/>
                  </a:solidFill>
                  <a:latin typeface="Impact" panose="020B0806030902050204" pitchFamily="34" charset="0"/>
                </a:defRPr>
              </a:lvl1pPr>
            </a:lstStyle>
            <a:p>
              <a:r>
                <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5966831" y="2933871"/>
            <a:ext cx="732011" cy="1113488"/>
            <a:chOff x="6471636" y="2448095"/>
            <a:chExt cx="732107" cy="1113488"/>
          </a:xfrm>
        </p:grpSpPr>
        <p:grpSp>
          <p:nvGrpSpPr>
            <p:cNvPr id="83" name="组合 82"/>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85"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6"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87"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4" name="文本框 176"/>
            <p:cNvSpPr txBox="1"/>
            <p:nvPr/>
          </p:nvSpPr>
          <p:spPr>
            <a:xfrm>
              <a:off x="6584365" y="2493434"/>
              <a:ext cx="523875" cy="646331"/>
            </a:xfrm>
            <a:prstGeom prst="rect">
              <a:avLst/>
            </a:prstGeom>
            <a:noFill/>
          </p:spPr>
          <p:txBody>
            <a:bodyPr wrap="square" rtlCol="0">
              <a:spAutoFit/>
            </a:bodyPr>
            <a:lstStyle/>
            <a:p>
              <a:pPr algn="ctr"/>
              <a:r>
                <a:rPr lang="en-US" altLang="zh-CN" sz="3600" dirty="0">
                  <a:latin typeface="Arial" panose="020B0604020202020204" pitchFamily="34" charset="0"/>
                  <a:ea typeface="微软雅黑" panose="020B0503020204020204" pitchFamily="34" charset="-122"/>
                  <a:sym typeface="Arial" panose="020B0604020202020204" pitchFamily="34" charset="0"/>
                </a:rPr>
                <a:t>B</a:t>
              </a: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7957173" y="5025520"/>
            <a:ext cx="732011" cy="1113488"/>
            <a:chOff x="6471636" y="4552142"/>
            <a:chExt cx="732107" cy="1113488"/>
          </a:xfrm>
        </p:grpSpPr>
        <p:grpSp>
          <p:nvGrpSpPr>
            <p:cNvPr id="92" name="组合 91"/>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94"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5"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6"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3" name="文本框 177"/>
            <p:cNvSpPr txBox="1"/>
            <p:nvPr/>
          </p:nvSpPr>
          <p:spPr>
            <a:xfrm>
              <a:off x="6591985" y="4619573"/>
              <a:ext cx="523875" cy="507831"/>
            </a:xfrm>
            <a:prstGeom prst="rect">
              <a:avLst/>
            </a:prstGeom>
            <a:noFill/>
          </p:spPr>
          <p:txBody>
            <a:bodyPr wrap="square" rtlCol="0">
              <a:spAutoFit/>
            </a:bodyPr>
            <a:lstStyle>
              <a:defPPr>
                <a:defRPr lang="zh-CN"/>
              </a:defPPr>
              <a:lvl1pPr algn="ctr">
                <a:defRPr sz="2700">
                  <a:solidFill>
                    <a:schemeClr val="accent2"/>
                  </a:solidFill>
                  <a:latin typeface="Impact" panose="020B0806030902050204" pitchFamily="34" charset="0"/>
                </a:defRPr>
              </a:lvl1pPr>
            </a:lstStyle>
            <a:p>
              <a:r>
                <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5442961" y="1394639"/>
            <a:ext cx="2684565" cy="1035806"/>
            <a:chOff x="5947699" y="908862"/>
            <a:chExt cx="2684915" cy="1035808"/>
          </a:xfrm>
        </p:grpSpPr>
        <p:grpSp>
          <p:nvGrpSpPr>
            <p:cNvPr id="101" name="组合 100"/>
            <p:cNvGrpSpPr/>
            <p:nvPr/>
          </p:nvGrpSpPr>
          <p:grpSpPr>
            <a:xfrm flipV="1">
              <a:off x="5947699" y="1317986"/>
              <a:ext cx="2684915" cy="333365"/>
              <a:chOff x="5272248" y="4626108"/>
              <a:chExt cx="2684915" cy="333365"/>
            </a:xfrm>
          </p:grpSpPr>
          <p:sp>
            <p:nvSpPr>
              <p:cNvPr id="104" name="椭圆 10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任意多边形 10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2" name="文本框 183"/>
            <p:cNvSpPr txBox="1"/>
            <p:nvPr/>
          </p:nvSpPr>
          <p:spPr>
            <a:xfrm>
              <a:off x="6852147" y="908862"/>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3" name="文本框 184"/>
            <p:cNvSpPr txBox="1"/>
            <p:nvPr/>
          </p:nvSpPr>
          <p:spPr>
            <a:xfrm>
              <a:off x="6290683" y="1331296"/>
              <a:ext cx="2341931"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06" name="组合 105"/>
          <p:cNvGrpSpPr/>
          <p:nvPr/>
        </p:nvGrpSpPr>
        <p:grpSpPr>
          <a:xfrm>
            <a:off x="6456144" y="2404411"/>
            <a:ext cx="2684565" cy="1035806"/>
            <a:chOff x="5947699" y="908862"/>
            <a:chExt cx="2684915" cy="1035808"/>
          </a:xfrm>
        </p:grpSpPr>
        <p:grpSp>
          <p:nvGrpSpPr>
            <p:cNvPr id="107" name="组合 106"/>
            <p:cNvGrpSpPr/>
            <p:nvPr/>
          </p:nvGrpSpPr>
          <p:grpSpPr>
            <a:xfrm flipV="1">
              <a:off x="5947699" y="1317986"/>
              <a:ext cx="2684915" cy="333365"/>
              <a:chOff x="5272248" y="4626108"/>
              <a:chExt cx="2684915" cy="333365"/>
            </a:xfrm>
          </p:grpSpPr>
          <p:sp>
            <p:nvSpPr>
              <p:cNvPr id="110" name="椭圆 10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11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8" name="文本框 188"/>
            <p:cNvSpPr txBox="1"/>
            <p:nvPr/>
          </p:nvSpPr>
          <p:spPr>
            <a:xfrm>
              <a:off x="6852147" y="908862"/>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9" name="文本框 189"/>
            <p:cNvSpPr txBox="1"/>
            <p:nvPr/>
          </p:nvSpPr>
          <p:spPr>
            <a:xfrm>
              <a:off x="6290683" y="1331296"/>
              <a:ext cx="2341931"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12" name="组合 111"/>
          <p:cNvGrpSpPr/>
          <p:nvPr/>
        </p:nvGrpSpPr>
        <p:grpSpPr>
          <a:xfrm>
            <a:off x="7412925" y="3489675"/>
            <a:ext cx="2684565" cy="1035806"/>
            <a:chOff x="5947699" y="908862"/>
            <a:chExt cx="2684915" cy="1035808"/>
          </a:xfrm>
        </p:grpSpPr>
        <p:grpSp>
          <p:nvGrpSpPr>
            <p:cNvPr id="113" name="组合 112"/>
            <p:cNvGrpSpPr/>
            <p:nvPr/>
          </p:nvGrpSpPr>
          <p:grpSpPr>
            <a:xfrm flipV="1">
              <a:off x="5947699" y="1317986"/>
              <a:ext cx="2684915" cy="333365"/>
              <a:chOff x="5272248" y="4626108"/>
              <a:chExt cx="2684915" cy="333365"/>
            </a:xfrm>
          </p:grpSpPr>
          <p:sp>
            <p:nvSpPr>
              <p:cNvPr id="116" name="椭圆 11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文本框 207"/>
            <p:cNvSpPr txBox="1"/>
            <p:nvPr/>
          </p:nvSpPr>
          <p:spPr>
            <a:xfrm>
              <a:off x="6852147" y="908862"/>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5" name="文本框 208"/>
            <p:cNvSpPr txBox="1"/>
            <p:nvPr/>
          </p:nvSpPr>
          <p:spPr>
            <a:xfrm>
              <a:off x="6290683" y="1331296"/>
              <a:ext cx="2341931"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18" name="组合 117"/>
          <p:cNvGrpSpPr/>
          <p:nvPr/>
        </p:nvGrpSpPr>
        <p:grpSpPr>
          <a:xfrm>
            <a:off x="8445812" y="4516275"/>
            <a:ext cx="2684565" cy="1035806"/>
            <a:chOff x="5947699" y="908862"/>
            <a:chExt cx="2684915" cy="1035808"/>
          </a:xfrm>
        </p:grpSpPr>
        <p:grpSp>
          <p:nvGrpSpPr>
            <p:cNvPr id="119" name="组合 118"/>
            <p:cNvGrpSpPr/>
            <p:nvPr/>
          </p:nvGrpSpPr>
          <p:grpSpPr>
            <a:xfrm flipV="1">
              <a:off x="5947699" y="1317986"/>
              <a:ext cx="2684915" cy="333365"/>
              <a:chOff x="5272248" y="4626108"/>
              <a:chExt cx="2684915" cy="333365"/>
            </a:xfrm>
          </p:grpSpPr>
          <p:sp>
            <p:nvSpPr>
              <p:cNvPr id="122" name="椭圆 12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12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0" name="文本框 213"/>
            <p:cNvSpPr txBox="1"/>
            <p:nvPr/>
          </p:nvSpPr>
          <p:spPr>
            <a:xfrm>
              <a:off x="6852147" y="908862"/>
              <a:ext cx="1780467" cy="400111"/>
            </a:xfrm>
            <a:prstGeom prst="rect">
              <a:avLst/>
            </a:prstGeom>
            <a:noFill/>
          </p:spPr>
          <p:txBody>
            <a:bodyPr wrap="square" rtlCol="0">
              <a:spAutoFit/>
            </a:bodyPr>
            <a:lstStyle/>
            <a:p>
              <a:r>
                <a:rPr lang="zh-CN" altLang="en-US" sz="20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21" name="文本框 214"/>
            <p:cNvSpPr txBox="1"/>
            <p:nvPr/>
          </p:nvSpPr>
          <p:spPr>
            <a:xfrm>
              <a:off x="6290683" y="1331296"/>
              <a:ext cx="2341931" cy="613374"/>
            </a:xfrm>
            <a:prstGeom prst="rect">
              <a:avLst/>
            </a:prstGeom>
            <a:noFill/>
          </p:spPr>
          <p:txBody>
            <a:bodyPr wrap="square" rtlCol="0">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点击添加文字说明或复制文本黏贴自此内容要言简意赅</a:t>
              </a:r>
            </a:p>
          </p:txBody>
        </p:sp>
      </p:grpSp>
      <p:grpSp>
        <p:nvGrpSpPr>
          <p:cNvPr id="124" name="Group 909"/>
          <p:cNvGrpSpPr>
            <a:grpSpLocks noChangeAspect="1"/>
          </p:cNvGrpSpPr>
          <p:nvPr/>
        </p:nvGrpSpPr>
        <p:grpSpPr bwMode="auto">
          <a:xfrm>
            <a:off x="6918307" y="2399770"/>
            <a:ext cx="427882" cy="364959"/>
            <a:chOff x="6090" y="1175"/>
            <a:chExt cx="265" cy="226"/>
          </a:xfrm>
          <a:solidFill>
            <a:schemeClr val="accent2"/>
          </a:solidFill>
          <a:effectLst/>
        </p:grpSpPr>
        <p:sp>
          <p:nvSpPr>
            <p:cNvPr id="125"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组合 128"/>
          <p:cNvGrpSpPr/>
          <p:nvPr/>
        </p:nvGrpSpPr>
        <p:grpSpPr>
          <a:xfrm>
            <a:off x="8880541" y="4466257"/>
            <a:ext cx="403173" cy="433388"/>
            <a:chOff x="8042594" y="2360613"/>
            <a:chExt cx="403225" cy="433388"/>
          </a:xfrm>
          <a:solidFill>
            <a:schemeClr val="accent4"/>
          </a:solidFill>
        </p:grpSpPr>
        <p:sp>
          <p:nvSpPr>
            <p:cNvPr id="130" name="Freeform 23"/>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24"/>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25"/>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26"/>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4" name="Picture 3"/>
          <p:cNvPicPr>
            <a:picLocks noChangeAspect="1" noChangeArrowheads="1"/>
          </p:cNvPicPr>
          <p:nvPr/>
        </p:nvPicPr>
        <p:blipFill>
          <a:blip r:embed="rId3"/>
          <a:srcRect/>
          <a:stretch>
            <a:fillRect/>
          </a:stretch>
        </p:blipFill>
        <p:spPr bwMode="auto">
          <a:xfrm>
            <a:off x="-4455" y="2921794"/>
            <a:ext cx="4031923" cy="31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anim calcmode="lin" valueType="num">
                                      <p:cBhvr>
                                        <p:cTn id="16" dur="1000" fill="hold"/>
                                        <p:tgtEl>
                                          <p:spTgt spid="134"/>
                                        </p:tgtEl>
                                        <p:attrNameLst>
                                          <p:attrName>ppt_x</p:attrName>
                                        </p:attrNameLst>
                                      </p:cBhvr>
                                      <p:tavLst>
                                        <p:tav tm="0">
                                          <p:val>
                                            <p:strVal val="#ppt_x"/>
                                          </p:val>
                                        </p:tav>
                                        <p:tav tm="100000">
                                          <p:val>
                                            <p:strVal val="#ppt_x"/>
                                          </p:val>
                                        </p:tav>
                                      </p:tavLst>
                                    </p:anim>
                                    <p:anim calcmode="lin" valueType="num">
                                      <p:cBhvr>
                                        <p:cTn id="17" dur="1000" fill="hold"/>
                                        <p:tgtEl>
                                          <p:spTgt spid="13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500" tmFilter="0, 0; .2, .5; .8, .5; 1, 0"/>
                                        <p:tgtEl>
                                          <p:spTgt spid="134"/>
                                        </p:tgtEl>
                                      </p:cBhvr>
                                    </p:animEffect>
                                    <p:animScale>
                                      <p:cBhvr>
                                        <p:cTn id="21" dur="250" autoRev="1" fill="hold"/>
                                        <p:tgtEl>
                                          <p:spTgt spid="134"/>
                                        </p:tgtEl>
                                      </p:cBhvr>
                                      <p:by x="105000" y="105000"/>
                                    </p:animScale>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750"/>
                                        <p:tgtEl>
                                          <p:spTgt spid="64"/>
                                        </p:tgtEl>
                                      </p:cBhvr>
                                    </p:animEffect>
                                    <p:anim calcmode="lin" valueType="num">
                                      <p:cBhvr>
                                        <p:cTn id="30" dur="750" fill="hold"/>
                                        <p:tgtEl>
                                          <p:spTgt spid="64"/>
                                        </p:tgtEl>
                                        <p:attrNameLst>
                                          <p:attrName>ppt_x</p:attrName>
                                        </p:attrNameLst>
                                      </p:cBhvr>
                                      <p:tavLst>
                                        <p:tav tm="0">
                                          <p:val>
                                            <p:strVal val="#ppt_x"/>
                                          </p:val>
                                        </p:tav>
                                        <p:tav tm="100000">
                                          <p:val>
                                            <p:strVal val="#ppt_x"/>
                                          </p:val>
                                        </p:tav>
                                      </p:tavLst>
                                    </p:anim>
                                    <p:anim calcmode="lin" valueType="num">
                                      <p:cBhvr>
                                        <p:cTn id="31" dur="75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750"/>
                                        <p:tgtEl>
                                          <p:spTgt spid="82"/>
                                        </p:tgtEl>
                                      </p:cBhvr>
                                    </p:animEffect>
                                    <p:anim calcmode="lin" valueType="num">
                                      <p:cBhvr>
                                        <p:cTn id="35" dur="750" fill="hold"/>
                                        <p:tgtEl>
                                          <p:spTgt spid="82"/>
                                        </p:tgtEl>
                                        <p:attrNameLst>
                                          <p:attrName>ppt_x</p:attrName>
                                        </p:attrNameLst>
                                      </p:cBhvr>
                                      <p:tavLst>
                                        <p:tav tm="0">
                                          <p:val>
                                            <p:strVal val="#ppt_x"/>
                                          </p:val>
                                        </p:tav>
                                        <p:tav tm="100000">
                                          <p:val>
                                            <p:strVal val="#ppt_x"/>
                                          </p:val>
                                        </p:tav>
                                      </p:tavLst>
                                    </p:anim>
                                    <p:anim calcmode="lin" valueType="num">
                                      <p:cBhvr>
                                        <p:cTn id="36" dur="750" fill="hold"/>
                                        <p:tgtEl>
                                          <p:spTgt spid="8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750"/>
                                        <p:tgtEl>
                                          <p:spTgt spid="73"/>
                                        </p:tgtEl>
                                      </p:cBhvr>
                                    </p:animEffect>
                                    <p:anim calcmode="lin" valueType="num">
                                      <p:cBhvr>
                                        <p:cTn id="40" dur="750" fill="hold"/>
                                        <p:tgtEl>
                                          <p:spTgt spid="73"/>
                                        </p:tgtEl>
                                        <p:attrNameLst>
                                          <p:attrName>ppt_x</p:attrName>
                                        </p:attrNameLst>
                                      </p:cBhvr>
                                      <p:tavLst>
                                        <p:tav tm="0">
                                          <p:val>
                                            <p:strVal val="#ppt_x"/>
                                          </p:val>
                                        </p:tav>
                                        <p:tav tm="100000">
                                          <p:val>
                                            <p:strVal val="#ppt_x"/>
                                          </p:val>
                                        </p:tav>
                                      </p:tavLst>
                                    </p:anim>
                                    <p:anim calcmode="lin" valueType="num">
                                      <p:cBhvr>
                                        <p:cTn id="41" dur="750" fill="hold"/>
                                        <p:tgtEl>
                                          <p:spTgt spid="7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750"/>
                                        <p:tgtEl>
                                          <p:spTgt spid="91"/>
                                        </p:tgtEl>
                                      </p:cBhvr>
                                    </p:animEffect>
                                    <p:anim calcmode="lin" valueType="num">
                                      <p:cBhvr>
                                        <p:cTn id="45" dur="750" fill="hold"/>
                                        <p:tgtEl>
                                          <p:spTgt spid="91"/>
                                        </p:tgtEl>
                                        <p:attrNameLst>
                                          <p:attrName>ppt_x</p:attrName>
                                        </p:attrNameLst>
                                      </p:cBhvr>
                                      <p:tavLst>
                                        <p:tav tm="0">
                                          <p:val>
                                            <p:strVal val="#ppt_x"/>
                                          </p:val>
                                        </p:tav>
                                        <p:tav tm="100000">
                                          <p:val>
                                            <p:strVal val="#ppt_x"/>
                                          </p:val>
                                        </p:tav>
                                      </p:tavLst>
                                    </p:anim>
                                    <p:anim calcmode="lin" valueType="num">
                                      <p:cBhvr>
                                        <p:cTn id="46" dur="750" fill="hold"/>
                                        <p:tgtEl>
                                          <p:spTgt spid="91"/>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anim calcmode="lin" valueType="num">
                                      <p:cBhvr>
                                        <p:cTn id="51" dur="500" fill="hold"/>
                                        <p:tgtEl>
                                          <p:spTgt spid="7"/>
                                        </p:tgtEl>
                                        <p:attrNameLst>
                                          <p:attrName>ppt_x</p:attrName>
                                        </p:attrNameLst>
                                      </p:cBhvr>
                                      <p:tavLst>
                                        <p:tav tm="0">
                                          <p:val>
                                            <p:strVal val="#ppt_x"/>
                                          </p:val>
                                        </p:tav>
                                        <p:tav tm="100000">
                                          <p:val>
                                            <p:strVal val="#ppt_x"/>
                                          </p:val>
                                        </p:tav>
                                      </p:tavLst>
                                    </p:anim>
                                    <p:anim calcmode="lin" valueType="num">
                                      <p:cBhvr>
                                        <p:cTn id="52" dur="500" fill="hold"/>
                                        <p:tgtEl>
                                          <p:spTgt spid="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500"/>
                                        <p:tgtEl>
                                          <p:spTgt spid="124"/>
                                        </p:tgtEl>
                                      </p:cBhvr>
                                    </p:animEffect>
                                    <p:anim calcmode="lin" valueType="num">
                                      <p:cBhvr>
                                        <p:cTn id="56" dur="500" fill="hold"/>
                                        <p:tgtEl>
                                          <p:spTgt spid="124"/>
                                        </p:tgtEl>
                                        <p:attrNameLst>
                                          <p:attrName>ppt_x</p:attrName>
                                        </p:attrNameLst>
                                      </p:cBhvr>
                                      <p:tavLst>
                                        <p:tav tm="0">
                                          <p:val>
                                            <p:strVal val="#ppt_x"/>
                                          </p:val>
                                        </p:tav>
                                        <p:tav tm="100000">
                                          <p:val>
                                            <p:strVal val="#ppt_x"/>
                                          </p:val>
                                        </p:tav>
                                      </p:tavLst>
                                    </p:anim>
                                    <p:anim calcmode="lin" valueType="num">
                                      <p:cBhvr>
                                        <p:cTn id="57" dur="500" fill="hold"/>
                                        <p:tgtEl>
                                          <p:spTgt spid="12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anim calcmode="lin" valueType="num">
                                      <p:cBhvr>
                                        <p:cTn id="61" dur="500" fill="hold"/>
                                        <p:tgtEl>
                                          <p:spTgt spid="25"/>
                                        </p:tgtEl>
                                        <p:attrNameLst>
                                          <p:attrName>ppt_x</p:attrName>
                                        </p:attrNameLst>
                                      </p:cBhvr>
                                      <p:tavLst>
                                        <p:tav tm="0">
                                          <p:val>
                                            <p:strVal val="#ppt_x"/>
                                          </p:val>
                                        </p:tav>
                                        <p:tav tm="100000">
                                          <p:val>
                                            <p:strVal val="#ppt_x"/>
                                          </p:val>
                                        </p:tav>
                                      </p:tavLst>
                                    </p:anim>
                                    <p:anim calcmode="lin" valueType="num">
                                      <p:cBhvr>
                                        <p:cTn id="62" dur="5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fade">
                                      <p:cBhvr>
                                        <p:cTn id="65" dur="500"/>
                                        <p:tgtEl>
                                          <p:spTgt spid="129"/>
                                        </p:tgtEl>
                                      </p:cBhvr>
                                    </p:animEffect>
                                    <p:anim calcmode="lin" valueType="num">
                                      <p:cBhvr>
                                        <p:cTn id="66" dur="500" fill="hold"/>
                                        <p:tgtEl>
                                          <p:spTgt spid="129"/>
                                        </p:tgtEl>
                                        <p:attrNameLst>
                                          <p:attrName>ppt_x</p:attrName>
                                        </p:attrNameLst>
                                      </p:cBhvr>
                                      <p:tavLst>
                                        <p:tav tm="0">
                                          <p:val>
                                            <p:strVal val="#ppt_x"/>
                                          </p:val>
                                        </p:tav>
                                        <p:tav tm="100000">
                                          <p:val>
                                            <p:strVal val="#ppt_x"/>
                                          </p:val>
                                        </p:tav>
                                      </p:tavLst>
                                    </p:anim>
                                    <p:anim calcmode="lin" valueType="num">
                                      <p:cBhvr>
                                        <p:cTn id="67" dur="500" fill="hold"/>
                                        <p:tgtEl>
                                          <p:spTgt spid="12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22" presetClass="entr" presetSubtype="8"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wipe(left)">
                                      <p:cBhvr>
                                        <p:cTn id="75" dur="500"/>
                                        <p:tgtEl>
                                          <p:spTgt spid="106"/>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left)">
                                      <p:cBhvr>
                                        <p:cTn id="79" dur="500"/>
                                        <p:tgtEl>
                                          <p:spTgt spid="11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wipe(left)">
                                      <p:cBhvr>
                                        <p:cTn id="8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6"/>
          <p:cNvGrpSpPr/>
          <p:nvPr/>
        </p:nvGrpSpPr>
        <p:grpSpPr>
          <a:xfrm>
            <a:off x="3302382" y="1553133"/>
            <a:ext cx="2206989" cy="1342788"/>
            <a:chOff x="3106438" y="1380321"/>
            <a:chExt cx="2206989" cy="1342788"/>
          </a:xfrm>
        </p:grpSpPr>
        <p:sp>
          <p:nvSpPr>
            <p:cNvPr id="7" name="同侧圆角矩形 6"/>
            <p:cNvSpPr/>
            <p:nvPr/>
          </p:nvSpPr>
          <p:spPr>
            <a:xfrm rot="16200000">
              <a:off x="3538539" y="948220"/>
              <a:ext cx="1342788" cy="2206989"/>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同侧圆角矩形 7"/>
            <p:cNvSpPr/>
            <p:nvPr/>
          </p:nvSpPr>
          <p:spPr>
            <a:xfrm rot="16200000">
              <a:off x="3616287" y="1036385"/>
              <a:ext cx="1187295" cy="2030659"/>
            </a:xfrm>
            <a:prstGeom prst="round2SameRect">
              <a:avLst>
                <a:gd name="adj1" fmla="val 50000"/>
                <a:gd name="adj2" fmla="val 8208"/>
              </a:avLst>
            </a:prstGeom>
            <a:solidFill>
              <a:schemeClr val="accent1"/>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28"/>
          <p:cNvGrpSpPr/>
          <p:nvPr/>
        </p:nvGrpSpPr>
        <p:grpSpPr>
          <a:xfrm>
            <a:off x="5241004" y="1489954"/>
            <a:ext cx="1340751" cy="1180456"/>
            <a:chOff x="4826146" y="1399826"/>
            <a:chExt cx="1340751" cy="1180456"/>
          </a:xfrm>
        </p:grpSpPr>
        <p:sp>
          <p:nvSpPr>
            <p:cNvPr id="10" name="任意多边形 9"/>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302382" y="3159683"/>
            <a:ext cx="2206989" cy="1342788"/>
            <a:chOff x="3106438" y="2986871"/>
            <a:chExt cx="2206989" cy="1342788"/>
          </a:xfrm>
        </p:grpSpPr>
        <p:sp>
          <p:nvSpPr>
            <p:cNvPr id="20" name="同侧圆角矩形 19"/>
            <p:cNvSpPr/>
            <p:nvPr/>
          </p:nvSpPr>
          <p:spPr>
            <a:xfrm rot="16200000">
              <a:off x="3538539" y="2554770"/>
              <a:ext cx="1342788" cy="2206989"/>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同侧圆角矩形 20"/>
            <p:cNvSpPr/>
            <p:nvPr/>
          </p:nvSpPr>
          <p:spPr>
            <a:xfrm rot="16200000">
              <a:off x="3616287" y="2642935"/>
              <a:ext cx="1187295" cy="2030659"/>
            </a:xfrm>
            <a:prstGeom prst="round2SameRect">
              <a:avLst>
                <a:gd name="adj1" fmla="val 50000"/>
                <a:gd name="adj2" fmla="val 8208"/>
              </a:avLst>
            </a:prstGeom>
            <a:solidFill>
              <a:schemeClr val="accent2"/>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41"/>
          <p:cNvGrpSpPr/>
          <p:nvPr/>
        </p:nvGrpSpPr>
        <p:grpSpPr>
          <a:xfrm>
            <a:off x="5241004" y="3096503"/>
            <a:ext cx="1340751" cy="1180456"/>
            <a:chOff x="4826146" y="1399826"/>
            <a:chExt cx="1340751" cy="1180456"/>
          </a:xfrm>
        </p:grpSpPr>
        <p:sp>
          <p:nvSpPr>
            <p:cNvPr id="23" name="任意多边形 2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8"/>
          <p:cNvGrpSpPr/>
          <p:nvPr/>
        </p:nvGrpSpPr>
        <p:grpSpPr>
          <a:xfrm>
            <a:off x="3302382" y="4766233"/>
            <a:ext cx="2206989" cy="1342788"/>
            <a:chOff x="3106438" y="4593421"/>
            <a:chExt cx="2206989" cy="1342788"/>
          </a:xfrm>
        </p:grpSpPr>
        <p:sp>
          <p:nvSpPr>
            <p:cNvPr id="33" name="同侧圆角矩形 32"/>
            <p:cNvSpPr/>
            <p:nvPr/>
          </p:nvSpPr>
          <p:spPr>
            <a:xfrm rot="16200000">
              <a:off x="3538539" y="4161320"/>
              <a:ext cx="1342788" cy="2206989"/>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同侧圆角矩形 33"/>
            <p:cNvSpPr/>
            <p:nvPr/>
          </p:nvSpPr>
          <p:spPr>
            <a:xfrm rot="16200000">
              <a:off x="3616287" y="4249485"/>
              <a:ext cx="1187295" cy="2030659"/>
            </a:xfrm>
            <a:prstGeom prst="round2SameRect">
              <a:avLst>
                <a:gd name="adj1" fmla="val 50000"/>
                <a:gd name="adj2" fmla="val 8208"/>
              </a:avLst>
            </a:prstGeom>
            <a:solidFill>
              <a:schemeClr val="accent3"/>
            </a:solidFill>
            <a:ln w="22225">
              <a:gradFill flip="none" rotWithShape="1">
                <a:gsLst>
                  <a:gs pos="0">
                    <a:schemeClr val="bg1">
                      <a:lumMod val="85000"/>
                    </a:schemeClr>
                  </a:gs>
                  <a:gs pos="100000">
                    <a:schemeClr val="bg1"/>
                  </a:gs>
                </a:gsLst>
                <a:lin ang="8100000" scaled="1"/>
                <a:tileRect/>
              </a:grad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55"/>
          <p:cNvGrpSpPr/>
          <p:nvPr/>
        </p:nvGrpSpPr>
        <p:grpSpPr>
          <a:xfrm>
            <a:off x="5241004" y="4703054"/>
            <a:ext cx="1340751" cy="1180456"/>
            <a:chOff x="4826146" y="1399826"/>
            <a:chExt cx="1340751" cy="1180456"/>
          </a:xfrm>
        </p:grpSpPr>
        <p:sp>
          <p:nvSpPr>
            <p:cNvPr id="36" name="任意多边形 35"/>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37"/>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
          <p:cNvGrpSpPr/>
          <p:nvPr/>
        </p:nvGrpSpPr>
        <p:grpSpPr>
          <a:xfrm>
            <a:off x="7094289" y="2353233"/>
            <a:ext cx="2206989" cy="1342788"/>
            <a:chOff x="6898345" y="2180421"/>
            <a:chExt cx="2206989" cy="1342788"/>
          </a:xfrm>
        </p:grpSpPr>
        <p:sp>
          <p:nvSpPr>
            <p:cNvPr id="50" name="同侧圆角矩形 49"/>
            <p:cNvSpPr/>
            <p:nvPr/>
          </p:nvSpPr>
          <p:spPr>
            <a:xfrm rot="5400000" flipH="1">
              <a:off x="7330446" y="1748320"/>
              <a:ext cx="1342788" cy="2206989"/>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同侧圆角矩形 50"/>
            <p:cNvSpPr/>
            <p:nvPr/>
          </p:nvSpPr>
          <p:spPr>
            <a:xfrm rot="5400000" flipH="1">
              <a:off x="7408191" y="1836485"/>
              <a:ext cx="1187295" cy="2030659"/>
            </a:xfrm>
            <a:prstGeom prst="round2SameRect">
              <a:avLst>
                <a:gd name="adj1" fmla="val 50000"/>
                <a:gd name="adj2" fmla="val 8208"/>
              </a:avLst>
            </a:prstGeom>
            <a:solidFill>
              <a:schemeClr val="accent4"/>
            </a:solidFill>
            <a:ln w="22225">
              <a:gradFill flip="none" rotWithShape="1">
                <a:gsLst>
                  <a:gs pos="0">
                    <a:schemeClr val="bg1">
                      <a:lumMod val="85000"/>
                    </a:schemeClr>
                  </a:gs>
                  <a:gs pos="100000">
                    <a:schemeClr val="bg1"/>
                  </a:gs>
                </a:gsLst>
                <a:lin ang="13500000" scaled="0"/>
                <a:tileRect/>
              </a:grad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69"/>
          <p:cNvGrpSpPr/>
          <p:nvPr/>
        </p:nvGrpSpPr>
        <p:grpSpPr>
          <a:xfrm flipH="1">
            <a:off x="6021908" y="2290054"/>
            <a:ext cx="1340751" cy="1180456"/>
            <a:chOff x="4826146" y="1399826"/>
            <a:chExt cx="1340751" cy="1180456"/>
          </a:xfrm>
        </p:grpSpPr>
        <p:sp>
          <p:nvSpPr>
            <p:cNvPr id="53" name="任意多边形 5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71"/>
          <p:cNvGrpSpPr/>
          <p:nvPr/>
        </p:nvGrpSpPr>
        <p:grpSpPr>
          <a:xfrm>
            <a:off x="7368197" y="2643407"/>
            <a:ext cx="1796116" cy="778274"/>
            <a:chOff x="4461357" y="5209325"/>
            <a:chExt cx="1796116" cy="778273"/>
          </a:xfrm>
        </p:grpSpPr>
        <p:grpSp>
          <p:nvGrpSpPr>
            <p:cNvPr id="56" name="组合 72"/>
            <p:cNvGrpSpPr/>
            <p:nvPr/>
          </p:nvGrpSpPr>
          <p:grpSpPr>
            <a:xfrm>
              <a:off x="5257356" y="5209325"/>
              <a:ext cx="1000117" cy="775112"/>
              <a:chOff x="5162097" y="5342675"/>
              <a:chExt cx="1000117" cy="775112"/>
            </a:xfrm>
          </p:grpSpPr>
          <p:sp>
            <p:nvSpPr>
              <p:cNvPr id="60" name="文本框 59"/>
              <p:cNvSpPr txBox="1"/>
              <p:nvPr/>
            </p:nvSpPr>
            <p:spPr>
              <a:xfrm>
                <a:off x="5162097" y="5342675"/>
                <a:ext cx="1000117" cy="646330"/>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5182893" y="5840788"/>
                <a:ext cx="912854" cy="276999"/>
              </a:xfrm>
              <a:prstGeom prst="rect">
                <a:avLst/>
              </a:prstGeom>
              <a:noFill/>
            </p:spPr>
            <p:txBody>
              <a:bodyPr wrap="square" rtlCol="0">
                <a:spAutoFit/>
              </a:bodyPr>
              <a:lstStyle/>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DATA</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57"/>
            <p:cNvSpPr txBox="1"/>
            <p:nvPr/>
          </p:nvSpPr>
          <p:spPr>
            <a:xfrm>
              <a:off x="4461357" y="5279713"/>
              <a:ext cx="1118730" cy="707885"/>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grpSp>
        <p:nvGrpSpPr>
          <p:cNvPr id="62" name="组合 3"/>
          <p:cNvGrpSpPr/>
          <p:nvPr/>
        </p:nvGrpSpPr>
        <p:grpSpPr>
          <a:xfrm>
            <a:off x="7094289" y="3953587"/>
            <a:ext cx="2206989" cy="1342788"/>
            <a:chOff x="6898345" y="3780775"/>
            <a:chExt cx="2206989" cy="1342788"/>
          </a:xfrm>
        </p:grpSpPr>
        <p:sp>
          <p:nvSpPr>
            <p:cNvPr id="63" name="同侧圆角矩形 62"/>
            <p:cNvSpPr/>
            <p:nvPr/>
          </p:nvSpPr>
          <p:spPr>
            <a:xfrm rot="5400000" flipH="1">
              <a:off x="7330446" y="3348674"/>
              <a:ext cx="1342788" cy="2206989"/>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同侧圆角矩形 63"/>
            <p:cNvSpPr/>
            <p:nvPr/>
          </p:nvSpPr>
          <p:spPr>
            <a:xfrm rot="5400000" flipH="1">
              <a:off x="7408191" y="3436839"/>
              <a:ext cx="1187295" cy="2030659"/>
            </a:xfrm>
            <a:prstGeom prst="round2SameRect">
              <a:avLst>
                <a:gd name="adj1" fmla="val 50000"/>
                <a:gd name="adj2" fmla="val 8208"/>
              </a:avLst>
            </a:prstGeom>
            <a:solidFill>
              <a:schemeClr val="accent1"/>
            </a:solidFill>
            <a:ln w="22225">
              <a:gradFill flip="none" rotWithShape="1">
                <a:gsLst>
                  <a:gs pos="0">
                    <a:schemeClr val="bg1">
                      <a:lumMod val="85000"/>
                    </a:schemeClr>
                  </a:gs>
                  <a:gs pos="100000">
                    <a:schemeClr val="bg1"/>
                  </a:gs>
                </a:gsLst>
                <a:lin ang="13500000" scaled="0"/>
                <a:tileRect/>
              </a:grad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84"/>
          <p:cNvGrpSpPr/>
          <p:nvPr/>
        </p:nvGrpSpPr>
        <p:grpSpPr>
          <a:xfrm flipH="1">
            <a:off x="6021908" y="3890407"/>
            <a:ext cx="1340751" cy="1180456"/>
            <a:chOff x="4826146" y="1399826"/>
            <a:chExt cx="1340751" cy="1180456"/>
          </a:xfrm>
        </p:grpSpPr>
        <p:sp>
          <p:nvSpPr>
            <p:cNvPr id="66" name="任意多边形 65"/>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66"/>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9"/>
          <p:cNvGrpSpPr/>
          <p:nvPr/>
        </p:nvGrpSpPr>
        <p:grpSpPr>
          <a:xfrm>
            <a:off x="5729806" y="1945125"/>
            <a:ext cx="558800" cy="558800"/>
            <a:chOff x="5533863" y="1772314"/>
            <a:chExt cx="558800" cy="558800"/>
          </a:xfrm>
        </p:grpSpPr>
        <p:sp>
          <p:nvSpPr>
            <p:cNvPr id="76" name="椭圆 75"/>
            <p:cNvSpPr/>
            <p:nvPr/>
          </p:nvSpPr>
          <p:spPr>
            <a:xfrm>
              <a:off x="5533863" y="1772314"/>
              <a:ext cx="558800" cy="558800"/>
            </a:xfrm>
            <a:prstGeom prst="ellipse">
              <a:avLst/>
            </a:prstGeom>
            <a:solidFill>
              <a:schemeClr val="accent1"/>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110"/>
            <p:cNvGrpSpPr/>
            <p:nvPr/>
          </p:nvGrpSpPr>
          <p:grpSpPr>
            <a:xfrm>
              <a:off x="5642766" y="1844527"/>
              <a:ext cx="348943" cy="405128"/>
              <a:chOff x="3267075" y="2523213"/>
              <a:chExt cx="561976" cy="652463"/>
            </a:xfrm>
            <a:solidFill>
              <a:schemeClr val="bg1"/>
            </a:solidFill>
            <a:effectLst/>
          </p:grpSpPr>
          <p:sp>
            <p:nvSpPr>
              <p:cNvPr id="78" name="Freeform 153"/>
              <p:cNvSpPr/>
              <p:nvPr/>
            </p:nvSpPr>
            <p:spPr bwMode="auto">
              <a:xfrm>
                <a:off x="3671888" y="2596238"/>
                <a:ext cx="80963" cy="82550"/>
              </a:xfrm>
              <a:custGeom>
                <a:avLst/>
                <a:gdLst>
                  <a:gd name="T0" fmla="*/ 7 w 21"/>
                  <a:gd name="T1" fmla="*/ 22 h 22"/>
                  <a:gd name="T2" fmla="*/ 20 w 21"/>
                  <a:gd name="T3" fmla="*/ 9 h 22"/>
                  <a:gd name="T4" fmla="*/ 20 w 21"/>
                  <a:gd name="T5" fmla="*/ 2 h 22"/>
                  <a:gd name="T6" fmla="*/ 13 w 21"/>
                  <a:gd name="T7" fmla="*/ 2 h 22"/>
                  <a:gd name="T8" fmla="*/ 0 w 21"/>
                  <a:gd name="T9" fmla="*/ 14 h 22"/>
                  <a:gd name="T10" fmla="*/ 7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7" y="22"/>
                    </a:moveTo>
                    <a:cubicBezTo>
                      <a:pt x="20" y="9"/>
                      <a:pt x="20" y="9"/>
                      <a:pt x="20" y="9"/>
                    </a:cubicBezTo>
                    <a:cubicBezTo>
                      <a:pt x="21" y="7"/>
                      <a:pt x="21" y="4"/>
                      <a:pt x="20" y="2"/>
                    </a:cubicBezTo>
                    <a:cubicBezTo>
                      <a:pt x="18" y="0"/>
                      <a:pt x="15" y="0"/>
                      <a:pt x="13" y="2"/>
                    </a:cubicBezTo>
                    <a:cubicBezTo>
                      <a:pt x="0" y="14"/>
                      <a:pt x="0" y="14"/>
                      <a:pt x="0" y="14"/>
                    </a:cubicBezTo>
                    <a:cubicBezTo>
                      <a:pt x="3" y="17"/>
                      <a:pt x="5" y="1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154"/>
              <p:cNvSpPr/>
              <p:nvPr/>
            </p:nvSpPr>
            <p:spPr bwMode="auto">
              <a:xfrm>
                <a:off x="3530600" y="2523213"/>
                <a:ext cx="38100" cy="80963"/>
              </a:xfrm>
              <a:custGeom>
                <a:avLst/>
                <a:gdLst>
                  <a:gd name="T0" fmla="*/ 5 w 10"/>
                  <a:gd name="T1" fmla="*/ 21 h 21"/>
                  <a:gd name="T2" fmla="*/ 5 w 10"/>
                  <a:gd name="T3" fmla="*/ 21 h 21"/>
                  <a:gd name="T4" fmla="*/ 10 w 10"/>
                  <a:gd name="T5" fmla="*/ 21 h 21"/>
                  <a:gd name="T6" fmla="*/ 10 w 10"/>
                  <a:gd name="T7" fmla="*/ 5 h 21"/>
                  <a:gd name="T8" fmla="*/ 5 w 10"/>
                  <a:gd name="T9" fmla="*/ 0 h 21"/>
                  <a:gd name="T10" fmla="*/ 0 w 10"/>
                  <a:gd name="T11" fmla="*/ 5 h 21"/>
                  <a:gd name="T12" fmla="*/ 0 w 10"/>
                  <a:gd name="T13" fmla="*/ 21 h 21"/>
                  <a:gd name="T14" fmla="*/ 4 w 10"/>
                  <a:gd name="T15" fmla="*/ 21 h 21"/>
                  <a:gd name="T16" fmla="*/ 5 w 10"/>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5" y="21"/>
                    </a:moveTo>
                    <a:cubicBezTo>
                      <a:pt x="5" y="21"/>
                      <a:pt x="5" y="21"/>
                      <a:pt x="5" y="21"/>
                    </a:cubicBezTo>
                    <a:cubicBezTo>
                      <a:pt x="6" y="21"/>
                      <a:pt x="8" y="21"/>
                      <a:pt x="10" y="21"/>
                    </a:cubicBezTo>
                    <a:cubicBezTo>
                      <a:pt x="10" y="5"/>
                      <a:pt x="10" y="5"/>
                      <a:pt x="10" y="5"/>
                    </a:cubicBezTo>
                    <a:cubicBezTo>
                      <a:pt x="10" y="2"/>
                      <a:pt x="7" y="0"/>
                      <a:pt x="5" y="0"/>
                    </a:cubicBezTo>
                    <a:cubicBezTo>
                      <a:pt x="2" y="0"/>
                      <a:pt x="0" y="2"/>
                      <a:pt x="0" y="5"/>
                    </a:cubicBezTo>
                    <a:cubicBezTo>
                      <a:pt x="0" y="21"/>
                      <a:pt x="0" y="21"/>
                      <a:pt x="0" y="21"/>
                    </a:cubicBezTo>
                    <a:cubicBezTo>
                      <a:pt x="1" y="21"/>
                      <a:pt x="3" y="21"/>
                      <a:pt x="4" y="21"/>
                    </a:cubicBezTo>
                    <a:lnTo>
                      <a:pt x="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55"/>
              <p:cNvSpPr/>
              <p:nvPr/>
            </p:nvSpPr>
            <p:spPr bwMode="auto">
              <a:xfrm>
                <a:off x="3343275" y="2596238"/>
                <a:ext cx="80963" cy="82550"/>
              </a:xfrm>
              <a:custGeom>
                <a:avLst/>
                <a:gdLst>
                  <a:gd name="T0" fmla="*/ 14 w 21"/>
                  <a:gd name="T1" fmla="*/ 22 h 22"/>
                  <a:gd name="T2" fmla="*/ 21 w 21"/>
                  <a:gd name="T3" fmla="*/ 14 h 22"/>
                  <a:gd name="T4" fmla="*/ 9 w 21"/>
                  <a:gd name="T5" fmla="*/ 2 h 22"/>
                  <a:gd name="T6" fmla="*/ 2 w 21"/>
                  <a:gd name="T7" fmla="*/ 2 h 22"/>
                  <a:gd name="T8" fmla="*/ 2 w 21"/>
                  <a:gd name="T9" fmla="*/ 9 h 22"/>
                  <a:gd name="T10" fmla="*/ 14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14" y="22"/>
                    </a:moveTo>
                    <a:cubicBezTo>
                      <a:pt x="16" y="19"/>
                      <a:pt x="18" y="17"/>
                      <a:pt x="21" y="14"/>
                    </a:cubicBezTo>
                    <a:cubicBezTo>
                      <a:pt x="9" y="2"/>
                      <a:pt x="9" y="2"/>
                      <a:pt x="9" y="2"/>
                    </a:cubicBezTo>
                    <a:cubicBezTo>
                      <a:pt x="7" y="0"/>
                      <a:pt x="4" y="0"/>
                      <a:pt x="2" y="2"/>
                    </a:cubicBezTo>
                    <a:cubicBezTo>
                      <a:pt x="0" y="4"/>
                      <a:pt x="0" y="7"/>
                      <a:pt x="2" y="9"/>
                    </a:cubicBezTo>
                    <a:lnTo>
                      <a:pt x="1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56"/>
              <p:cNvSpPr/>
              <p:nvPr/>
            </p:nvSpPr>
            <p:spPr bwMode="auto">
              <a:xfrm>
                <a:off x="3267075" y="2781976"/>
                <a:ext cx="87313" cy="38100"/>
              </a:xfrm>
              <a:custGeom>
                <a:avLst/>
                <a:gdLst>
                  <a:gd name="T0" fmla="*/ 22 w 23"/>
                  <a:gd name="T1" fmla="*/ 7 h 10"/>
                  <a:gd name="T2" fmla="*/ 23 w 23"/>
                  <a:gd name="T3" fmla="*/ 0 h 10"/>
                  <a:gd name="T4" fmla="*/ 5 w 23"/>
                  <a:gd name="T5" fmla="*/ 0 h 10"/>
                  <a:gd name="T6" fmla="*/ 0 w 23"/>
                  <a:gd name="T7" fmla="*/ 5 h 10"/>
                  <a:gd name="T8" fmla="*/ 5 w 23"/>
                  <a:gd name="T9" fmla="*/ 10 h 10"/>
                  <a:gd name="T10" fmla="*/ 22 w 23"/>
                  <a:gd name="T11" fmla="*/ 10 h 10"/>
                  <a:gd name="T12" fmla="*/ 22 w 23"/>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7"/>
                    </a:moveTo>
                    <a:cubicBezTo>
                      <a:pt x="22" y="5"/>
                      <a:pt x="22" y="3"/>
                      <a:pt x="23" y="0"/>
                    </a:cubicBezTo>
                    <a:cubicBezTo>
                      <a:pt x="5" y="0"/>
                      <a:pt x="5" y="0"/>
                      <a:pt x="5" y="0"/>
                    </a:cubicBezTo>
                    <a:cubicBezTo>
                      <a:pt x="2" y="0"/>
                      <a:pt x="0" y="2"/>
                      <a:pt x="0" y="5"/>
                    </a:cubicBezTo>
                    <a:cubicBezTo>
                      <a:pt x="0" y="8"/>
                      <a:pt x="2" y="10"/>
                      <a:pt x="5" y="10"/>
                    </a:cubicBezTo>
                    <a:cubicBezTo>
                      <a:pt x="22" y="10"/>
                      <a:pt x="22" y="10"/>
                      <a:pt x="22" y="10"/>
                    </a:cubicBezTo>
                    <a:cubicBezTo>
                      <a:pt x="22" y="9"/>
                      <a:pt x="22" y="8"/>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57"/>
              <p:cNvSpPr/>
              <p:nvPr/>
            </p:nvSpPr>
            <p:spPr bwMode="auto">
              <a:xfrm>
                <a:off x="3508375" y="3156626"/>
                <a:ext cx="79375" cy="19050"/>
              </a:xfrm>
              <a:custGeom>
                <a:avLst/>
                <a:gdLst>
                  <a:gd name="T0" fmla="*/ 13 w 21"/>
                  <a:gd name="T1" fmla="*/ 0 h 5"/>
                  <a:gd name="T2" fmla="*/ 8 w 21"/>
                  <a:gd name="T3" fmla="*/ 0 h 5"/>
                  <a:gd name="T4" fmla="*/ 0 w 21"/>
                  <a:gd name="T5" fmla="*/ 0 h 5"/>
                  <a:gd name="T6" fmla="*/ 0 w 21"/>
                  <a:gd name="T7" fmla="*/ 0 h 5"/>
                  <a:gd name="T8" fmla="*/ 8 w 21"/>
                  <a:gd name="T9" fmla="*/ 5 h 5"/>
                  <a:gd name="T10" fmla="*/ 8 w 21"/>
                  <a:gd name="T11" fmla="*/ 5 h 5"/>
                  <a:gd name="T12" fmla="*/ 13 w 21"/>
                  <a:gd name="T13" fmla="*/ 5 h 5"/>
                  <a:gd name="T14" fmla="*/ 14 w 21"/>
                  <a:gd name="T15" fmla="*/ 5 h 5"/>
                  <a:gd name="T16" fmla="*/ 21 w 21"/>
                  <a:gd name="T17" fmla="*/ 0 h 5"/>
                  <a:gd name="T18" fmla="*/ 21 w 21"/>
                  <a:gd name="T19" fmla="*/ 0 h 5"/>
                  <a:gd name="T20" fmla="*/ 13 w 2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
                    <a:moveTo>
                      <a:pt x="13" y="0"/>
                    </a:moveTo>
                    <a:cubicBezTo>
                      <a:pt x="8" y="0"/>
                      <a:pt x="8" y="0"/>
                      <a:pt x="8" y="0"/>
                    </a:cubicBezTo>
                    <a:cubicBezTo>
                      <a:pt x="0" y="0"/>
                      <a:pt x="0" y="0"/>
                      <a:pt x="0" y="0"/>
                    </a:cubicBezTo>
                    <a:cubicBezTo>
                      <a:pt x="0" y="0"/>
                      <a:pt x="0" y="0"/>
                      <a:pt x="0" y="0"/>
                    </a:cubicBezTo>
                    <a:cubicBezTo>
                      <a:pt x="0" y="3"/>
                      <a:pt x="4" y="5"/>
                      <a:pt x="8" y="5"/>
                    </a:cubicBezTo>
                    <a:cubicBezTo>
                      <a:pt x="8" y="5"/>
                      <a:pt x="8" y="5"/>
                      <a:pt x="8" y="5"/>
                    </a:cubicBezTo>
                    <a:cubicBezTo>
                      <a:pt x="13" y="5"/>
                      <a:pt x="13" y="5"/>
                      <a:pt x="13" y="5"/>
                    </a:cubicBezTo>
                    <a:cubicBezTo>
                      <a:pt x="14" y="5"/>
                      <a:pt x="14" y="5"/>
                      <a:pt x="14" y="5"/>
                    </a:cubicBezTo>
                    <a:cubicBezTo>
                      <a:pt x="17" y="5"/>
                      <a:pt x="21" y="3"/>
                      <a:pt x="21" y="0"/>
                    </a:cubicBezTo>
                    <a:cubicBezTo>
                      <a:pt x="21" y="0"/>
                      <a:pt x="21" y="0"/>
                      <a:pt x="21" y="0"/>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58"/>
              <p:cNvSpPr/>
              <p:nvPr/>
            </p:nvSpPr>
            <p:spPr bwMode="auto">
              <a:xfrm>
                <a:off x="3481388" y="3112176"/>
                <a:ext cx="133350" cy="33338"/>
              </a:xfrm>
              <a:custGeom>
                <a:avLst/>
                <a:gdLst>
                  <a:gd name="T0" fmla="*/ 30 w 35"/>
                  <a:gd name="T1" fmla="*/ 0 h 9"/>
                  <a:gd name="T2" fmla="*/ 5 w 35"/>
                  <a:gd name="T3" fmla="*/ 0 h 9"/>
                  <a:gd name="T4" fmla="*/ 0 w 35"/>
                  <a:gd name="T5" fmla="*/ 4 h 9"/>
                  <a:gd name="T6" fmla="*/ 5 w 35"/>
                  <a:gd name="T7" fmla="*/ 9 h 9"/>
                  <a:gd name="T8" fmla="*/ 30 w 35"/>
                  <a:gd name="T9" fmla="*/ 9 h 9"/>
                  <a:gd name="T10" fmla="*/ 35 w 35"/>
                  <a:gd name="T11" fmla="*/ 4 h 9"/>
                  <a:gd name="T12" fmla="*/ 30 w 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5" h="9">
                    <a:moveTo>
                      <a:pt x="30" y="0"/>
                    </a:moveTo>
                    <a:cubicBezTo>
                      <a:pt x="5" y="0"/>
                      <a:pt x="5" y="0"/>
                      <a:pt x="5" y="0"/>
                    </a:cubicBezTo>
                    <a:cubicBezTo>
                      <a:pt x="3" y="0"/>
                      <a:pt x="0" y="2"/>
                      <a:pt x="0" y="4"/>
                    </a:cubicBezTo>
                    <a:cubicBezTo>
                      <a:pt x="0" y="7"/>
                      <a:pt x="3" y="9"/>
                      <a:pt x="5" y="9"/>
                    </a:cubicBezTo>
                    <a:cubicBezTo>
                      <a:pt x="30" y="9"/>
                      <a:pt x="30" y="9"/>
                      <a:pt x="30" y="9"/>
                    </a:cubicBezTo>
                    <a:cubicBezTo>
                      <a:pt x="33" y="9"/>
                      <a:pt x="35" y="7"/>
                      <a:pt x="35" y="4"/>
                    </a:cubicBezTo>
                    <a:cubicBezTo>
                      <a:pt x="35" y="2"/>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159"/>
              <p:cNvSpPr/>
              <p:nvPr/>
            </p:nvSpPr>
            <p:spPr bwMode="auto">
              <a:xfrm>
                <a:off x="3481388" y="3066138"/>
                <a:ext cx="133350" cy="34925"/>
              </a:xfrm>
              <a:custGeom>
                <a:avLst/>
                <a:gdLst>
                  <a:gd name="T0" fmla="*/ 30 w 35"/>
                  <a:gd name="T1" fmla="*/ 0 h 9"/>
                  <a:gd name="T2" fmla="*/ 5 w 35"/>
                  <a:gd name="T3" fmla="*/ 0 h 9"/>
                  <a:gd name="T4" fmla="*/ 0 w 35"/>
                  <a:gd name="T5" fmla="*/ 5 h 9"/>
                  <a:gd name="T6" fmla="*/ 5 w 35"/>
                  <a:gd name="T7" fmla="*/ 9 h 9"/>
                  <a:gd name="T8" fmla="*/ 30 w 35"/>
                  <a:gd name="T9" fmla="*/ 9 h 9"/>
                  <a:gd name="T10" fmla="*/ 35 w 35"/>
                  <a:gd name="T11" fmla="*/ 5 h 9"/>
                  <a:gd name="T12" fmla="*/ 30 w 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5" h="9">
                    <a:moveTo>
                      <a:pt x="30" y="0"/>
                    </a:moveTo>
                    <a:cubicBezTo>
                      <a:pt x="5" y="0"/>
                      <a:pt x="5" y="0"/>
                      <a:pt x="5" y="0"/>
                    </a:cubicBezTo>
                    <a:cubicBezTo>
                      <a:pt x="3" y="0"/>
                      <a:pt x="0" y="2"/>
                      <a:pt x="0" y="5"/>
                    </a:cubicBezTo>
                    <a:cubicBezTo>
                      <a:pt x="0" y="7"/>
                      <a:pt x="3" y="9"/>
                      <a:pt x="5" y="9"/>
                    </a:cubicBezTo>
                    <a:cubicBezTo>
                      <a:pt x="30" y="9"/>
                      <a:pt x="30" y="9"/>
                      <a:pt x="30" y="9"/>
                    </a:cubicBezTo>
                    <a:cubicBezTo>
                      <a:pt x="33" y="9"/>
                      <a:pt x="35" y="7"/>
                      <a:pt x="35" y="5"/>
                    </a:cubicBezTo>
                    <a:cubicBezTo>
                      <a:pt x="35" y="2"/>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160"/>
              <p:cNvSpPr>
                <a:spLocks noEditPoints="1"/>
              </p:cNvSpPr>
              <p:nvPr/>
            </p:nvSpPr>
            <p:spPr bwMode="auto">
              <a:xfrm>
                <a:off x="3378200" y="2637513"/>
                <a:ext cx="339725" cy="417513"/>
              </a:xfrm>
              <a:custGeom>
                <a:avLst/>
                <a:gdLst>
                  <a:gd name="T0" fmla="*/ 80 w 89"/>
                  <a:gd name="T1" fmla="*/ 18 h 110"/>
                  <a:gd name="T2" fmla="*/ 61 w 89"/>
                  <a:gd name="T3" fmla="*/ 3 h 110"/>
                  <a:gd name="T4" fmla="*/ 49 w 89"/>
                  <a:gd name="T5" fmla="*/ 1 h 110"/>
                  <a:gd name="T6" fmla="*/ 49 w 89"/>
                  <a:gd name="T7" fmla="*/ 1 h 110"/>
                  <a:gd name="T8" fmla="*/ 45 w 89"/>
                  <a:gd name="T9" fmla="*/ 0 h 110"/>
                  <a:gd name="T10" fmla="*/ 45 w 89"/>
                  <a:gd name="T11" fmla="*/ 0 h 110"/>
                  <a:gd name="T12" fmla="*/ 40 w 89"/>
                  <a:gd name="T13" fmla="*/ 1 h 110"/>
                  <a:gd name="T14" fmla="*/ 40 w 89"/>
                  <a:gd name="T15" fmla="*/ 1 h 110"/>
                  <a:gd name="T16" fmla="*/ 29 w 89"/>
                  <a:gd name="T17" fmla="*/ 3 h 110"/>
                  <a:gd name="T18" fmla="*/ 9 w 89"/>
                  <a:gd name="T19" fmla="*/ 18 h 110"/>
                  <a:gd name="T20" fmla="*/ 3 w 89"/>
                  <a:gd name="T21" fmla="*/ 63 h 110"/>
                  <a:gd name="T22" fmla="*/ 19 w 89"/>
                  <a:gd name="T23" fmla="*/ 85 h 110"/>
                  <a:gd name="T24" fmla="*/ 21 w 89"/>
                  <a:gd name="T25" fmla="*/ 99 h 110"/>
                  <a:gd name="T26" fmla="*/ 21 w 89"/>
                  <a:gd name="T27" fmla="*/ 99 h 110"/>
                  <a:gd name="T28" fmla="*/ 21 w 89"/>
                  <a:gd name="T29" fmla="*/ 99 h 110"/>
                  <a:gd name="T30" fmla="*/ 57 w 89"/>
                  <a:gd name="T31" fmla="*/ 110 h 110"/>
                  <a:gd name="T32" fmla="*/ 68 w 89"/>
                  <a:gd name="T33" fmla="*/ 99 h 110"/>
                  <a:gd name="T34" fmla="*/ 68 w 89"/>
                  <a:gd name="T35" fmla="*/ 99 h 110"/>
                  <a:gd name="T36" fmla="*/ 69 w 89"/>
                  <a:gd name="T37" fmla="*/ 88 h 110"/>
                  <a:gd name="T38" fmla="*/ 74 w 89"/>
                  <a:gd name="T39" fmla="*/ 81 h 110"/>
                  <a:gd name="T40" fmla="*/ 89 w 89"/>
                  <a:gd name="T41" fmla="*/ 45 h 110"/>
                  <a:gd name="T42" fmla="*/ 70 w 89"/>
                  <a:gd name="T43" fmla="*/ 74 h 110"/>
                  <a:gd name="T44" fmla="*/ 61 w 89"/>
                  <a:gd name="T45" fmla="*/ 87 h 110"/>
                  <a:gd name="T46" fmla="*/ 60 w 89"/>
                  <a:gd name="T47" fmla="*/ 99 h 110"/>
                  <a:gd name="T48" fmla="*/ 32 w 89"/>
                  <a:gd name="T49" fmla="*/ 102 h 110"/>
                  <a:gd name="T50" fmla="*/ 29 w 89"/>
                  <a:gd name="T51" fmla="*/ 99 h 110"/>
                  <a:gd name="T52" fmla="*/ 28 w 89"/>
                  <a:gd name="T53" fmla="*/ 87 h 110"/>
                  <a:gd name="T54" fmla="*/ 20 w 89"/>
                  <a:gd name="T55" fmla="*/ 75 h 110"/>
                  <a:gd name="T56" fmla="*/ 7 w 89"/>
                  <a:gd name="T57" fmla="*/ 45 h 110"/>
                  <a:gd name="T58" fmla="*/ 34 w 89"/>
                  <a:gd name="T59" fmla="*/ 9 h 110"/>
                  <a:gd name="T60" fmla="*/ 41 w 89"/>
                  <a:gd name="T61" fmla="*/ 8 h 110"/>
                  <a:gd name="T62" fmla="*/ 41 w 89"/>
                  <a:gd name="T63" fmla="*/ 8 h 110"/>
                  <a:gd name="T64" fmla="*/ 45 w 89"/>
                  <a:gd name="T65" fmla="*/ 8 h 110"/>
                  <a:gd name="T66" fmla="*/ 48 w 89"/>
                  <a:gd name="T67" fmla="*/ 8 h 110"/>
                  <a:gd name="T68" fmla="*/ 49 w 89"/>
                  <a:gd name="T69" fmla="*/ 8 h 110"/>
                  <a:gd name="T70" fmla="*/ 54 w 89"/>
                  <a:gd name="T71" fmla="*/ 9 h 110"/>
                  <a:gd name="T72" fmla="*/ 74 w 89"/>
                  <a:gd name="T73" fmla="*/ 23 h 110"/>
                  <a:gd name="T74" fmla="*/ 79 w 89"/>
                  <a:gd name="T75"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110">
                    <a:moveTo>
                      <a:pt x="89" y="45"/>
                    </a:moveTo>
                    <a:cubicBezTo>
                      <a:pt x="89" y="35"/>
                      <a:pt x="86" y="26"/>
                      <a:pt x="80" y="18"/>
                    </a:cubicBezTo>
                    <a:cubicBezTo>
                      <a:pt x="75" y="12"/>
                      <a:pt x="69" y="6"/>
                      <a:pt x="61" y="3"/>
                    </a:cubicBezTo>
                    <a:cubicBezTo>
                      <a:pt x="61" y="3"/>
                      <a:pt x="61" y="3"/>
                      <a:pt x="61" y="3"/>
                    </a:cubicBezTo>
                    <a:cubicBezTo>
                      <a:pt x="57" y="2"/>
                      <a:pt x="57" y="2"/>
                      <a:pt x="57" y="2"/>
                    </a:cubicBezTo>
                    <a:cubicBezTo>
                      <a:pt x="55" y="1"/>
                      <a:pt x="52" y="1"/>
                      <a:pt x="49" y="1"/>
                    </a:cubicBezTo>
                    <a:cubicBezTo>
                      <a:pt x="49" y="1"/>
                      <a:pt x="49" y="1"/>
                      <a:pt x="49" y="1"/>
                    </a:cubicBezTo>
                    <a:cubicBezTo>
                      <a:pt x="49" y="1"/>
                      <a:pt x="49" y="1"/>
                      <a:pt x="49" y="1"/>
                    </a:cubicBezTo>
                    <a:cubicBezTo>
                      <a:pt x="49" y="1"/>
                      <a:pt x="49" y="1"/>
                      <a:pt x="49" y="1"/>
                    </a:cubicBezTo>
                    <a:cubicBezTo>
                      <a:pt x="48" y="0"/>
                      <a:pt x="46" y="0"/>
                      <a:pt x="45" y="0"/>
                    </a:cubicBezTo>
                    <a:cubicBezTo>
                      <a:pt x="45" y="0"/>
                      <a:pt x="45" y="0"/>
                      <a:pt x="45" y="0"/>
                    </a:cubicBezTo>
                    <a:cubicBezTo>
                      <a:pt x="45" y="0"/>
                      <a:pt x="45" y="0"/>
                      <a:pt x="45" y="0"/>
                    </a:cubicBezTo>
                    <a:cubicBezTo>
                      <a:pt x="45" y="0"/>
                      <a:pt x="45" y="0"/>
                      <a:pt x="45" y="0"/>
                    </a:cubicBezTo>
                    <a:cubicBezTo>
                      <a:pt x="43" y="0"/>
                      <a:pt x="42" y="0"/>
                      <a:pt x="40" y="1"/>
                    </a:cubicBezTo>
                    <a:cubicBezTo>
                      <a:pt x="40" y="1"/>
                      <a:pt x="40" y="1"/>
                      <a:pt x="40" y="1"/>
                    </a:cubicBezTo>
                    <a:cubicBezTo>
                      <a:pt x="40" y="1"/>
                      <a:pt x="40" y="1"/>
                      <a:pt x="40" y="1"/>
                    </a:cubicBezTo>
                    <a:cubicBezTo>
                      <a:pt x="37" y="1"/>
                      <a:pt x="34" y="1"/>
                      <a:pt x="32" y="2"/>
                    </a:cubicBezTo>
                    <a:cubicBezTo>
                      <a:pt x="29" y="3"/>
                      <a:pt x="29" y="3"/>
                      <a:pt x="29" y="3"/>
                    </a:cubicBezTo>
                    <a:cubicBezTo>
                      <a:pt x="29" y="3"/>
                      <a:pt x="29" y="3"/>
                      <a:pt x="29" y="3"/>
                    </a:cubicBezTo>
                    <a:cubicBezTo>
                      <a:pt x="21" y="6"/>
                      <a:pt x="14" y="12"/>
                      <a:pt x="9" y="18"/>
                    </a:cubicBezTo>
                    <a:cubicBezTo>
                      <a:pt x="3" y="26"/>
                      <a:pt x="0" y="35"/>
                      <a:pt x="0" y="45"/>
                    </a:cubicBezTo>
                    <a:cubicBezTo>
                      <a:pt x="0" y="52"/>
                      <a:pt x="1" y="58"/>
                      <a:pt x="3" y="63"/>
                    </a:cubicBezTo>
                    <a:cubicBezTo>
                      <a:pt x="6" y="71"/>
                      <a:pt x="10" y="76"/>
                      <a:pt x="14" y="80"/>
                    </a:cubicBezTo>
                    <a:cubicBezTo>
                      <a:pt x="16" y="82"/>
                      <a:pt x="17" y="83"/>
                      <a:pt x="19" y="85"/>
                    </a:cubicBezTo>
                    <a:cubicBezTo>
                      <a:pt x="20" y="86"/>
                      <a:pt x="20" y="87"/>
                      <a:pt x="20" y="88"/>
                    </a:cubicBezTo>
                    <a:cubicBezTo>
                      <a:pt x="21" y="92"/>
                      <a:pt x="21" y="97"/>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1" y="105"/>
                      <a:pt x="26" y="110"/>
                      <a:pt x="32" y="110"/>
                    </a:cubicBezTo>
                    <a:cubicBezTo>
                      <a:pt x="57" y="110"/>
                      <a:pt x="57" y="110"/>
                      <a:pt x="57" y="110"/>
                    </a:cubicBezTo>
                    <a:cubicBezTo>
                      <a:pt x="63" y="110"/>
                      <a:pt x="68" y="105"/>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7"/>
                      <a:pt x="68" y="92"/>
                      <a:pt x="69" y="88"/>
                    </a:cubicBezTo>
                    <a:cubicBezTo>
                      <a:pt x="69" y="87"/>
                      <a:pt x="69" y="87"/>
                      <a:pt x="70" y="86"/>
                    </a:cubicBezTo>
                    <a:cubicBezTo>
                      <a:pt x="71" y="84"/>
                      <a:pt x="72" y="83"/>
                      <a:pt x="74" y="81"/>
                    </a:cubicBezTo>
                    <a:cubicBezTo>
                      <a:pt x="77" y="77"/>
                      <a:pt x="81" y="73"/>
                      <a:pt x="84" y="68"/>
                    </a:cubicBezTo>
                    <a:cubicBezTo>
                      <a:pt x="87" y="62"/>
                      <a:pt x="89" y="55"/>
                      <a:pt x="89" y="45"/>
                    </a:cubicBezTo>
                    <a:close/>
                    <a:moveTo>
                      <a:pt x="79" y="61"/>
                    </a:moveTo>
                    <a:cubicBezTo>
                      <a:pt x="77" y="67"/>
                      <a:pt x="73" y="71"/>
                      <a:pt x="70" y="74"/>
                    </a:cubicBezTo>
                    <a:cubicBezTo>
                      <a:pt x="68" y="76"/>
                      <a:pt x="66" y="78"/>
                      <a:pt x="65" y="80"/>
                    </a:cubicBezTo>
                    <a:cubicBezTo>
                      <a:pt x="63" y="82"/>
                      <a:pt x="62" y="84"/>
                      <a:pt x="61" y="87"/>
                    </a:cubicBezTo>
                    <a:cubicBezTo>
                      <a:pt x="60" y="92"/>
                      <a:pt x="60" y="97"/>
                      <a:pt x="60" y="99"/>
                    </a:cubicBezTo>
                    <a:cubicBezTo>
                      <a:pt x="60" y="99"/>
                      <a:pt x="60" y="99"/>
                      <a:pt x="60" y="99"/>
                    </a:cubicBezTo>
                    <a:cubicBezTo>
                      <a:pt x="60" y="101"/>
                      <a:pt x="59" y="102"/>
                      <a:pt x="57" y="102"/>
                    </a:cubicBezTo>
                    <a:cubicBezTo>
                      <a:pt x="32" y="102"/>
                      <a:pt x="32" y="102"/>
                      <a:pt x="32" y="102"/>
                    </a:cubicBezTo>
                    <a:cubicBezTo>
                      <a:pt x="31" y="102"/>
                      <a:pt x="30" y="102"/>
                      <a:pt x="30" y="101"/>
                    </a:cubicBezTo>
                    <a:cubicBezTo>
                      <a:pt x="29" y="101"/>
                      <a:pt x="29" y="100"/>
                      <a:pt x="29" y="99"/>
                    </a:cubicBezTo>
                    <a:cubicBezTo>
                      <a:pt x="29" y="99"/>
                      <a:pt x="29" y="99"/>
                      <a:pt x="29" y="99"/>
                    </a:cubicBezTo>
                    <a:cubicBezTo>
                      <a:pt x="29" y="97"/>
                      <a:pt x="29" y="92"/>
                      <a:pt x="28" y="87"/>
                    </a:cubicBezTo>
                    <a:cubicBezTo>
                      <a:pt x="27" y="85"/>
                      <a:pt x="27" y="83"/>
                      <a:pt x="26" y="82"/>
                    </a:cubicBezTo>
                    <a:cubicBezTo>
                      <a:pt x="24" y="79"/>
                      <a:pt x="22" y="77"/>
                      <a:pt x="20" y="75"/>
                    </a:cubicBezTo>
                    <a:cubicBezTo>
                      <a:pt x="17" y="72"/>
                      <a:pt x="14" y="69"/>
                      <a:pt x="12" y="64"/>
                    </a:cubicBezTo>
                    <a:cubicBezTo>
                      <a:pt x="9" y="60"/>
                      <a:pt x="7" y="54"/>
                      <a:pt x="7" y="45"/>
                    </a:cubicBezTo>
                    <a:cubicBezTo>
                      <a:pt x="7" y="37"/>
                      <a:pt x="10" y="29"/>
                      <a:pt x="15" y="23"/>
                    </a:cubicBezTo>
                    <a:cubicBezTo>
                      <a:pt x="20" y="17"/>
                      <a:pt x="26" y="12"/>
                      <a:pt x="34" y="9"/>
                    </a:cubicBezTo>
                    <a:cubicBezTo>
                      <a:pt x="35" y="9"/>
                      <a:pt x="35" y="9"/>
                      <a:pt x="35" y="9"/>
                    </a:cubicBezTo>
                    <a:cubicBezTo>
                      <a:pt x="37" y="9"/>
                      <a:pt x="39" y="8"/>
                      <a:pt x="41" y="8"/>
                    </a:cubicBezTo>
                    <a:cubicBezTo>
                      <a:pt x="41" y="8"/>
                      <a:pt x="41" y="8"/>
                      <a:pt x="41" y="8"/>
                    </a:cubicBezTo>
                    <a:cubicBezTo>
                      <a:pt x="41" y="8"/>
                      <a:pt x="41" y="8"/>
                      <a:pt x="41" y="8"/>
                    </a:cubicBezTo>
                    <a:cubicBezTo>
                      <a:pt x="42" y="8"/>
                      <a:pt x="43" y="8"/>
                      <a:pt x="44" y="8"/>
                    </a:cubicBezTo>
                    <a:cubicBezTo>
                      <a:pt x="45" y="8"/>
                      <a:pt x="45" y="8"/>
                      <a:pt x="45" y="8"/>
                    </a:cubicBezTo>
                    <a:cubicBezTo>
                      <a:pt x="45" y="8"/>
                      <a:pt x="45" y="8"/>
                      <a:pt x="45" y="8"/>
                    </a:cubicBezTo>
                    <a:cubicBezTo>
                      <a:pt x="46" y="8"/>
                      <a:pt x="47" y="8"/>
                      <a:pt x="48" y="8"/>
                    </a:cubicBezTo>
                    <a:cubicBezTo>
                      <a:pt x="48" y="8"/>
                      <a:pt x="48" y="8"/>
                      <a:pt x="48" y="8"/>
                    </a:cubicBezTo>
                    <a:cubicBezTo>
                      <a:pt x="49" y="8"/>
                      <a:pt x="49" y="8"/>
                      <a:pt x="49" y="8"/>
                    </a:cubicBezTo>
                    <a:cubicBezTo>
                      <a:pt x="49" y="8"/>
                      <a:pt x="49" y="8"/>
                      <a:pt x="49" y="8"/>
                    </a:cubicBezTo>
                    <a:cubicBezTo>
                      <a:pt x="51" y="8"/>
                      <a:pt x="52" y="9"/>
                      <a:pt x="54" y="9"/>
                    </a:cubicBezTo>
                    <a:cubicBezTo>
                      <a:pt x="55" y="9"/>
                      <a:pt x="55" y="9"/>
                      <a:pt x="55" y="9"/>
                    </a:cubicBezTo>
                    <a:cubicBezTo>
                      <a:pt x="63" y="12"/>
                      <a:pt x="70" y="17"/>
                      <a:pt x="74" y="23"/>
                    </a:cubicBezTo>
                    <a:cubicBezTo>
                      <a:pt x="79" y="29"/>
                      <a:pt x="82" y="37"/>
                      <a:pt x="82" y="45"/>
                    </a:cubicBezTo>
                    <a:cubicBezTo>
                      <a:pt x="82" y="52"/>
                      <a:pt x="81" y="57"/>
                      <a:pt x="7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161"/>
              <p:cNvSpPr/>
              <p:nvPr/>
            </p:nvSpPr>
            <p:spPr bwMode="auto">
              <a:xfrm>
                <a:off x="3687763" y="2932788"/>
                <a:ext cx="65088" cy="73025"/>
              </a:xfrm>
              <a:custGeom>
                <a:avLst/>
                <a:gdLst>
                  <a:gd name="T0" fmla="*/ 6 w 17"/>
                  <a:gd name="T1" fmla="*/ 0 h 19"/>
                  <a:gd name="T2" fmla="*/ 0 w 17"/>
                  <a:gd name="T3" fmla="*/ 8 h 19"/>
                  <a:gd name="T4" fmla="*/ 9 w 17"/>
                  <a:gd name="T5" fmla="*/ 17 h 19"/>
                  <a:gd name="T6" fmla="*/ 16 w 17"/>
                  <a:gd name="T7" fmla="*/ 17 h 19"/>
                  <a:gd name="T8" fmla="*/ 16 w 17"/>
                  <a:gd name="T9" fmla="*/ 10 h 19"/>
                  <a:gd name="T10" fmla="*/ 6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6" y="0"/>
                    </a:moveTo>
                    <a:cubicBezTo>
                      <a:pt x="4" y="3"/>
                      <a:pt x="2" y="6"/>
                      <a:pt x="0" y="8"/>
                    </a:cubicBezTo>
                    <a:cubicBezTo>
                      <a:pt x="9" y="17"/>
                      <a:pt x="9" y="17"/>
                      <a:pt x="9" y="17"/>
                    </a:cubicBezTo>
                    <a:cubicBezTo>
                      <a:pt x="11" y="19"/>
                      <a:pt x="14" y="19"/>
                      <a:pt x="16" y="17"/>
                    </a:cubicBezTo>
                    <a:cubicBezTo>
                      <a:pt x="17" y="15"/>
                      <a:pt x="17" y="12"/>
                      <a:pt x="16" y="1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162"/>
              <p:cNvSpPr/>
              <p:nvPr/>
            </p:nvSpPr>
            <p:spPr bwMode="auto">
              <a:xfrm>
                <a:off x="3744913" y="2781976"/>
                <a:ext cx="84138" cy="38100"/>
              </a:xfrm>
              <a:custGeom>
                <a:avLst/>
                <a:gdLst>
                  <a:gd name="T0" fmla="*/ 17 w 22"/>
                  <a:gd name="T1" fmla="*/ 0 h 10"/>
                  <a:gd name="T2" fmla="*/ 0 w 22"/>
                  <a:gd name="T3" fmla="*/ 0 h 10"/>
                  <a:gd name="T4" fmla="*/ 0 w 22"/>
                  <a:gd name="T5" fmla="*/ 7 h 10"/>
                  <a:gd name="T6" fmla="*/ 0 w 22"/>
                  <a:gd name="T7" fmla="*/ 10 h 10"/>
                  <a:gd name="T8" fmla="*/ 17 w 22"/>
                  <a:gd name="T9" fmla="*/ 10 h 10"/>
                  <a:gd name="T10" fmla="*/ 22 w 22"/>
                  <a:gd name="T11" fmla="*/ 5 h 10"/>
                  <a:gd name="T12" fmla="*/ 17 w 2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7" y="0"/>
                    </a:moveTo>
                    <a:cubicBezTo>
                      <a:pt x="0" y="0"/>
                      <a:pt x="0" y="0"/>
                      <a:pt x="0" y="0"/>
                    </a:cubicBezTo>
                    <a:cubicBezTo>
                      <a:pt x="0" y="3"/>
                      <a:pt x="0" y="5"/>
                      <a:pt x="0" y="7"/>
                    </a:cubicBezTo>
                    <a:cubicBezTo>
                      <a:pt x="0" y="8"/>
                      <a:pt x="0" y="9"/>
                      <a:pt x="0" y="10"/>
                    </a:cubicBezTo>
                    <a:cubicBezTo>
                      <a:pt x="17" y="10"/>
                      <a:pt x="17" y="10"/>
                      <a:pt x="17" y="10"/>
                    </a:cubicBezTo>
                    <a:cubicBezTo>
                      <a:pt x="20" y="10"/>
                      <a:pt x="22" y="8"/>
                      <a:pt x="22" y="5"/>
                    </a:cubicBezTo>
                    <a:cubicBezTo>
                      <a:pt x="22" y="2"/>
                      <a:pt x="20"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163"/>
              <p:cNvSpPr/>
              <p:nvPr/>
            </p:nvSpPr>
            <p:spPr bwMode="auto">
              <a:xfrm>
                <a:off x="3492500" y="2880401"/>
                <a:ext cx="111125" cy="117475"/>
              </a:xfrm>
              <a:custGeom>
                <a:avLst/>
                <a:gdLst>
                  <a:gd name="T0" fmla="*/ 24 w 29"/>
                  <a:gd name="T1" fmla="*/ 0 h 31"/>
                  <a:gd name="T2" fmla="*/ 24 w 29"/>
                  <a:gd name="T3" fmla="*/ 0 h 31"/>
                  <a:gd name="T4" fmla="*/ 22 w 29"/>
                  <a:gd name="T5" fmla="*/ 1 h 31"/>
                  <a:gd name="T6" fmla="*/ 20 w 29"/>
                  <a:gd name="T7" fmla="*/ 1 h 31"/>
                  <a:gd name="T8" fmla="*/ 20 w 29"/>
                  <a:gd name="T9" fmla="*/ 2 h 31"/>
                  <a:gd name="T10" fmla="*/ 19 w 29"/>
                  <a:gd name="T11" fmla="*/ 2 h 31"/>
                  <a:gd name="T12" fmla="*/ 15 w 29"/>
                  <a:gd name="T13" fmla="*/ 0 h 31"/>
                  <a:gd name="T14" fmla="*/ 14 w 29"/>
                  <a:gd name="T15" fmla="*/ 0 h 31"/>
                  <a:gd name="T16" fmla="*/ 10 w 29"/>
                  <a:gd name="T17" fmla="*/ 2 h 31"/>
                  <a:gd name="T18" fmla="*/ 10 w 29"/>
                  <a:gd name="T19" fmla="*/ 2 h 31"/>
                  <a:gd name="T20" fmla="*/ 9 w 29"/>
                  <a:gd name="T21" fmla="*/ 1 h 31"/>
                  <a:gd name="T22" fmla="*/ 7 w 29"/>
                  <a:gd name="T23" fmla="*/ 1 h 31"/>
                  <a:gd name="T24" fmla="*/ 5 w 29"/>
                  <a:gd name="T25" fmla="*/ 0 h 31"/>
                  <a:gd name="T26" fmla="*/ 2 w 29"/>
                  <a:gd name="T27" fmla="*/ 1 h 31"/>
                  <a:gd name="T28" fmla="*/ 0 w 29"/>
                  <a:gd name="T29" fmla="*/ 5 h 31"/>
                  <a:gd name="T30" fmla="*/ 6 w 29"/>
                  <a:gd name="T31" fmla="*/ 17 h 31"/>
                  <a:gd name="T32" fmla="*/ 12 w 29"/>
                  <a:gd name="T33" fmla="*/ 31 h 31"/>
                  <a:gd name="T34" fmla="*/ 4 w 29"/>
                  <a:gd name="T35" fmla="*/ 8 h 31"/>
                  <a:gd name="T36" fmla="*/ 3 w 29"/>
                  <a:gd name="T37" fmla="*/ 5 h 31"/>
                  <a:gd name="T38" fmla="*/ 5 w 29"/>
                  <a:gd name="T39" fmla="*/ 3 h 31"/>
                  <a:gd name="T40" fmla="*/ 7 w 29"/>
                  <a:gd name="T41" fmla="*/ 4 h 31"/>
                  <a:gd name="T42" fmla="*/ 9 w 29"/>
                  <a:gd name="T43" fmla="*/ 6 h 31"/>
                  <a:gd name="T44" fmla="*/ 12 w 29"/>
                  <a:gd name="T45" fmla="*/ 6 h 31"/>
                  <a:gd name="T46" fmla="*/ 12 w 29"/>
                  <a:gd name="T47" fmla="*/ 4 h 31"/>
                  <a:gd name="T48" fmla="*/ 12 w 29"/>
                  <a:gd name="T49" fmla="*/ 4 h 31"/>
                  <a:gd name="T50" fmla="*/ 14 w 29"/>
                  <a:gd name="T51" fmla="*/ 3 h 31"/>
                  <a:gd name="T52" fmla="*/ 15 w 29"/>
                  <a:gd name="T53" fmla="*/ 3 h 31"/>
                  <a:gd name="T54" fmla="*/ 17 w 29"/>
                  <a:gd name="T55" fmla="*/ 4 h 31"/>
                  <a:gd name="T56" fmla="*/ 17 w 29"/>
                  <a:gd name="T57" fmla="*/ 4 h 31"/>
                  <a:gd name="T58" fmla="*/ 18 w 29"/>
                  <a:gd name="T59" fmla="*/ 6 h 31"/>
                  <a:gd name="T60" fmla="*/ 20 w 29"/>
                  <a:gd name="T61" fmla="*/ 6 h 31"/>
                  <a:gd name="T62" fmla="*/ 22 w 29"/>
                  <a:gd name="T63" fmla="*/ 4 h 31"/>
                  <a:gd name="T64" fmla="*/ 24 w 29"/>
                  <a:gd name="T65" fmla="*/ 3 h 31"/>
                  <a:gd name="T66" fmla="*/ 26 w 29"/>
                  <a:gd name="T67" fmla="*/ 5 h 31"/>
                  <a:gd name="T68" fmla="*/ 25 w 29"/>
                  <a:gd name="T69" fmla="*/ 8 h 31"/>
                  <a:gd name="T70" fmla="*/ 17 w 29"/>
                  <a:gd name="T71" fmla="*/ 31 h 31"/>
                  <a:gd name="T72" fmla="*/ 24 w 29"/>
                  <a:gd name="T73" fmla="*/ 17 h 31"/>
                  <a:gd name="T74" fmla="*/ 29 w 29"/>
                  <a:gd name="T75" fmla="*/ 5 h 31"/>
                  <a:gd name="T76" fmla="*/ 27 w 29"/>
                  <a:gd name="T7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31">
                    <a:moveTo>
                      <a:pt x="27" y="1"/>
                    </a:moveTo>
                    <a:cubicBezTo>
                      <a:pt x="26" y="0"/>
                      <a:pt x="25" y="0"/>
                      <a:pt x="24" y="0"/>
                    </a:cubicBezTo>
                    <a:cubicBezTo>
                      <a:pt x="24" y="0"/>
                      <a:pt x="24" y="0"/>
                      <a:pt x="24" y="0"/>
                    </a:cubicBezTo>
                    <a:cubicBezTo>
                      <a:pt x="24" y="0"/>
                      <a:pt x="24" y="0"/>
                      <a:pt x="24" y="0"/>
                    </a:cubicBezTo>
                    <a:cubicBezTo>
                      <a:pt x="23" y="0"/>
                      <a:pt x="23" y="0"/>
                      <a:pt x="22" y="0"/>
                    </a:cubicBezTo>
                    <a:cubicBezTo>
                      <a:pt x="22" y="1"/>
                      <a:pt x="22" y="1"/>
                      <a:pt x="22" y="1"/>
                    </a:cubicBezTo>
                    <a:cubicBezTo>
                      <a:pt x="21" y="1"/>
                      <a:pt x="21" y="1"/>
                      <a:pt x="21" y="1"/>
                    </a:cubicBezTo>
                    <a:cubicBezTo>
                      <a:pt x="20" y="1"/>
                      <a:pt x="20" y="1"/>
                      <a:pt x="20" y="1"/>
                    </a:cubicBezTo>
                    <a:cubicBezTo>
                      <a:pt x="20" y="1"/>
                      <a:pt x="20" y="1"/>
                      <a:pt x="20" y="1"/>
                    </a:cubicBezTo>
                    <a:cubicBezTo>
                      <a:pt x="20" y="2"/>
                      <a:pt x="20" y="2"/>
                      <a:pt x="20" y="2"/>
                    </a:cubicBezTo>
                    <a:cubicBezTo>
                      <a:pt x="19" y="2"/>
                      <a:pt x="19" y="2"/>
                      <a:pt x="19" y="2"/>
                    </a:cubicBezTo>
                    <a:cubicBezTo>
                      <a:pt x="19" y="2"/>
                      <a:pt x="19" y="2"/>
                      <a:pt x="19" y="2"/>
                    </a:cubicBezTo>
                    <a:cubicBezTo>
                      <a:pt x="19" y="2"/>
                      <a:pt x="19" y="1"/>
                      <a:pt x="18" y="1"/>
                    </a:cubicBezTo>
                    <a:cubicBezTo>
                      <a:pt x="17" y="0"/>
                      <a:pt x="16" y="0"/>
                      <a:pt x="15" y="0"/>
                    </a:cubicBezTo>
                    <a:cubicBezTo>
                      <a:pt x="15" y="0"/>
                      <a:pt x="15" y="0"/>
                      <a:pt x="15" y="0"/>
                    </a:cubicBezTo>
                    <a:cubicBezTo>
                      <a:pt x="14" y="0"/>
                      <a:pt x="14" y="0"/>
                      <a:pt x="14" y="0"/>
                    </a:cubicBezTo>
                    <a:cubicBezTo>
                      <a:pt x="13" y="0"/>
                      <a:pt x="12" y="0"/>
                      <a:pt x="11" y="1"/>
                    </a:cubicBezTo>
                    <a:cubicBezTo>
                      <a:pt x="11" y="1"/>
                      <a:pt x="10" y="2"/>
                      <a:pt x="10" y="2"/>
                    </a:cubicBezTo>
                    <a:cubicBezTo>
                      <a:pt x="10" y="2"/>
                      <a:pt x="10" y="2"/>
                      <a:pt x="10" y="2"/>
                    </a:cubicBezTo>
                    <a:cubicBezTo>
                      <a:pt x="10" y="2"/>
                      <a:pt x="10" y="2"/>
                      <a:pt x="10" y="2"/>
                    </a:cubicBezTo>
                    <a:cubicBezTo>
                      <a:pt x="9" y="1"/>
                      <a:pt x="9" y="1"/>
                      <a:pt x="9" y="1"/>
                    </a:cubicBezTo>
                    <a:cubicBezTo>
                      <a:pt x="9" y="1"/>
                      <a:pt x="9" y="1"/>
                      <a:pt x="9" y="1"/>
                    </a:cubicBezTo>
                    <a:cubicBezTo>
                      <a:pt x="8" y="1"/>
                      <a:pt x="8" y="1"/>
                      <a:pt x="8" y="1"/>
                    </a:cubicBezTo>
                    <a:cubicBezTo>
                      <a:pt x="7" y="1"/>
                      <a:pt x="7" y="1"/>
                      <a:pt x="7" y="1"/>
                    </a:cubicBezTo>
                    <a:cubicBezTo>
                      <a:pt x="7" y="0"/>
                      <a:pt x="7" y="0"/>
                      <a:pt x="7" y="0"/>
                    </a:cubicBezTo>
                    <a:cubicBezTo>
                      <a:pt x="6" y="0"/>
                      <a:pt x="6" y="0"/>
                      <a:pt x="5" y="0"/>
                    </a:cubicBezTo>
                    <a:cubicBezTo>
                      <a:pt x="5" y="0"/>
                      <a:pt x="5" y="0"/>
                      <a:pt x="5" y="0"/>
                    </a:cubicBezTo>
                    <a:cubicBezTo>
                      <a:pt x="4" y="0"/>
                      <a:pt x="3" y="0"/>
                      <a:pt x="2" y="1"/>
                    </a:cubicBezTo>
                    <a:cubicBezTo>
                      <a:pt x="1" y="1"/>
                      <a:pt x="1" y="1"/>
                      <a:pt x="1" y="1"/>
                    </a:cubicBezTo>
                    <a:cubicBezTo>
                      <a:pt x="0" y="2"/>
                      <a:pt x="0" y="3"/>
                      <a:pt x="0" y="5"/>
                    </a:cubicBezTo>
                    <a:cubicBezTo>
                      <a:pt x="0" y="6"/>
                      <a:pt x="0" y="8"/>
                      <a:pt x="1" y="9"/>
                    </a:cubicBezTo>
                    <a:cubicBezTo>
                      <a:pt x="2" y="11"/>
                      <a:pt x="4" y="13"/>
                      <a:pt x="6" y="17"/>
                    </a:cubicBezTo>
                    <a:cubicBezTo>
                      <a:pt x="7" y="20"/>
                      <a:pt x="8" y="25"/>
                      <a:pt x="9" y="31"/>
                    </a:cubicBezTo>
                    <a:cubicBezTo>
                      <a:pt x="12" y="31"/>
                      <a:pt x="12" y="31"/>
                      <a:pt x="12" y="31"/>
                    </a:cubicBezTo>
                    <a:cubicBezTo>
                      <a:pt x="11" y="24"/>
                      <a:pt x="10" y="20"/>
                      <a:pt x="8" y="16"/>
                    </a:cubicBezTo>
                    <a:cubicBezTo>
                      <a:pt x="6" y="12"/>
                      <a:pt x="4" y="9"/>
                      <a:pt x="4" y="8"/>
                    </a:cubicBezTo>
                    <a:cubicBezTo>
                      <a:pt x="3" y="7"/>
                      <a:pt x="3" y="7"/>
                      <a:pt x="3" y="7"/>
                    </a:cubicBezTo>
                    <a:cubicBezTo>
                      <a:pt x="3" y="6"/>
                      <a:pt x="3" y="5"/>
                      <a:pt x="3" y="5"/>
                    </a:cubicBezTo>
                    <a:cubicBezTo>
                      <a:pt x="3" y="4"/>
                      <a:pt x="3" y="4"/>
                      <a:pt x="3" y="3"/>
                    </a:cubicBezTo>
                    <a:cubicBezTo>
                      <a:pt x="4" y="3"/>
                      <a:pt x="4" y="3"/>
                      <a:pt x="5" y="3"/>
                    </a:cubicBezTo>
                    <a:cubicBezTo>
                      <a:pt x="5" y="3"/>
                      <a:pt x="5" y="3"/>
                      <a:pt x="5" y="3"/>
                    </a:cubicBezTo>
                    <a:cubicBezTo>
                      <a:pt x="6" y="3"/>
                      <a:pt x="7" y="3"/>
                      <a:pt x="7" y="4"/>
                    </a:cubicBezTo>
                    <a:cubicBezTo>
                      <a:pt x="8" y="4"/>
                      <a:pt x="8" y="4"/>
                      <a:pt x="8" y="4"/>
                    </a:cubicBezTo>
                    <a:cubicBezTo>
                      <a:pt x="8" y="5"/>
                      <a:pt x="8" y="6"/>
                      <a:pt x="9" y="6"/>
                    </a:cubicBezTo>
                    <a:cubicBezTo>
                      <a:pt x="9" y="7"/>
                      <a:pt x="10" y="7"/>
                      <a:pt x="11" y="7"/>
                    </a:cubicBezTo>
                    <a:cubicBezTo>
                      <a:pt x="11" y="7"/>
                      <a:pt x="11" y="6"/>
                      <a:pt x="12" y="6"/>
                    </a:cubicBezTo>
                    <a:cubicBezTo>
                      <a:pt x="12" y="5"/>
                      <a:pt x="12" y="5"/>
                      <a:pt x="12" y="4"/>
                    </a:cubicBezTo>
                    <a:cubicBezTo>
                      <a:pt x="12" y="4"/>
                      <a:pt x="12" y="4"/>
                      <a:pt x="12" y="4"/>
                    </a:cubicBezTo>
                    <a:cubicBezTo>
                      <a:pt x="12" y="4"/>
                      <a:pt x="12" y="4"/>
                      <a:pt x="12" y="4"/>
                    </a:cubicBezTo>
                    <a:cubicBezTo>
                      <a:pt x="12" y="4"/>
                      <a:pt x="12" y="4"/>
                      <a:pt x="12" y="4"/>
                    </a:cubicBezTo>
                    <a:cubicBezTo>
                      <a:pt x="13" y="3"/>
                      <a:pt x="13" y="3"/>
                      <a:pt x="13" y="3"/>
                    </a:cubicBezTo>
                    <a:cubicBezTo>
                      <a:pt x="13" y="3"/>
                      <a:pt x="14" y="3"/>
                      <a:pt x="14" y="3"/>
                    </a:cubicBezTo>
                    <a:cubicBezTo>
                      <a:pt x="15" y="3"/>
                      <a:pt x="15" y="3"/>
                      <a:pt x="15" y="3"/>
                    </a:cubicBezTo>
                    <a:cubicBezTo>
                      <a:pt x="15" y="3"/>
                      <a:pt x="15" y="3"/>
                      <a:pt x="15" y="3"/>
                    </a:cubicBezTo>
                    <a:cubicBezTo>
                      <a:pt x="16" y="3"/>
                      <a:pt x="16" y="3"/>
                      <a:pt x="16" y="3"/>
                    </a:cubicBezTo>
                    <a:cubicBezTo>
                      <a:pt x="17" y="4"/>
                      <a:pt x="17" y="4"/>
                      <a:pt x="17" y="4"/>
                    </a:cubicBezTo>
                    <a:cubicBezTo>
                      <a:pt x="17" y="4"/>
                      <a:pt x="17" y="4"/>
                      <a:pt x="17" y="4"/>
                    </a:cubicBezTo>
                    <a:cubicBezTo>
                      <a:pt x="17" y="4"/>
                      <a:pt x="17" y="4"/>
                      <a:pt x="17" y="4"/>
                    </a:cubicBezTo>
                    <a:cubicBezTo>
                      <a:pt x="17" y="4"/>
                      <a:pt x="17" y="4"/>
                      <a:pt x="17" y="4"/>
                    </a:cubicBezTo>
                    <a:cubicBezTo>
                      <a:pt x="17" y="5"/>
                      <a:pt x="18" y="5"/>
                      <a:pt x="18" y="6"/>
                    </a:cubicBezTo>
                    <a:cubicBezTo>
                      <a:pt x="18" y="6"/>
                      <a:pt x="18" y="7"/>
                      <a:pt x="19" y="7"/>
                    </a:cubicBezTo>
                    <a:cubicBezTo>
                      <a:pt x="19" y="7"/>
                      <a:pt x="20" y="7"/>
                      <a:pt x="20" y="6"/>
                    </a:cubicBezTo>
                    <a:cubicBezTo>
                      <a:pt x="21" y="6"/>
                      <a:pt x="21" y="5"/>
                      <a:pt x="22" y="4"/>
                    </a:cubicBezTo>
                    <a:cubicBezTo>
                      <a:pt x="22" y="4"/>
                      <a:pt x="22" y="4"/>
                      <a:pt x="22" y="4"/>
                    </a:cubicBezTo>
                    <a:cubicBezTo>
                      <a:pt x="23" y="3"/>
                      <a:pt x="23" y="3"/>
                      <a:pt x="24" y="3"/>
                    </a:cubicBezTo>
                    <a:cubicBezTo>
                      <a:pt x="24" y="3"/>
                      <a:pt x="24" y="3"/>
                      <a:pt x="24" y="3"/>
                    </a:cubicBezTo>
                    <a:cubicBezTo>
                      <a:pt x="25" y="3"/>
                      <a:pt x="26" y="3"/>
                      <a:pt x="26" y="3"/>
                    </a:cubicBezTo>
                    <a:cubicBezTo>
                      <a:pt x="26" y="4"/>
                      <a:pt x="26" y="4"/>
                      <a:pt x="26" y="5"/>
                    </a:cubicBezTo>
                    <a:cubicBezTo>
                      <a:pt x="26" y="5"/>
                      <a:pt x="26" y="6"/>
                      <a:pt x="26" y="7"/>
                    </a:cubicBezTo>
                    <a:cubicBezTo>
                      <a:pt x="25" y="8"/>
                      <a:pt x="25" y="8"/>
                      <a:pt x="25" y="8"/>
                    </a:cubicBezTo>
                    <a:cubicBezTo>
                      <a:pt x="25" y="9"/>
                      <a:pt x="23" y="12"/>
                      <a:pt x="21" y="16"/>
                    </a:cubicBezTo>
                    <a:cubicBezTo>
                      <a:pt x="19" y="20"/>
                      <a:pt x="18" y="24"/>
                      <a:pt x="17" y="31"/>
                    </a:cubicBezTo>
                    <a:cubicBezTo>
                      <a:pt x="20" y="31"/>
                      <a:pt x="20" y="31"/>
                      <a:pt x="20" y="31"/>
                    </a:cubicBezTo>
                    <a:cubicBezTo>
                      <a:pt x="21" y="25"/>
                      <a:pt x="22" y="20"/>
                      <a:pt x="24" y="17"/>
                    </a:cubicBezTo>
                    <a:cubicBezTo>
                      <a:pt x="25" y="13"/>
                      <a:pt x="27" y="11"/>
                      <a:pt x="28" y="9"/>
                    </a:cubicBezTo>
                    <a:cubicBezTo>
                      <a:pt x="29" y="8"/>
                      <a:pt x="29" y="6"/>
                      <a:pt x="29" y="5"/>
                    </a:cubicBezTo>
                    <a:cubicBezTo>
                      <a:pt x="29" y="3"/>
                      <a:pt x="29" y="2"/>
                      <a:pt x="28" y="1"/>
                    </a:cubicBezTo>
                    <a:lnTo>
                      <a:pt x="2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164"/>
              <p:cNvSpPr/>
              <p:nvPr/>
            </p:nvSpPr>
            <p:spPr bwMode="auto">
              <a:xfrm>
                <a:off x="3343275" y="2932788"/>
                <a:ext cx="69850" cy="73025"/>
              </a:xfrm>
              <a:custGeom>
                <a:avLst/>
                <a:gdLst>
                  <a:gd name="T0" fmla="*/ 2 w 18"/>
                  <a:gd name="T1" fmla="*/ 10 h 19"/>
                  <a:gd name="T2" fmla="*/ 2 w 18"/>
                  <a:gd name="T3" fmla="*/ 17 h 19"/>
                  <a:gd name="T4" fmla="*/ 9 w 18"/>
                  <a:gd name="T5" fmla="*/ 17 h 19"/>
                  <a:gd name="T6" fmla="*/ 18 w 18"/>
                  <a:gd name="T7" fmla="*/ 8 h 19"/>
                  <a:gd name="T8" fmla="*/ 11 w 18"/>
                  <a:gd name="T9" fmla="*/ 0 h 19"/>
                  <a:gd name="T10" fmla="*/ 2 w 18"/>
                  <a:gd name="T11" fmla="*/ 10 h 19"/>
                </a:gdLst>
                <a:ahLst/>
                <a:cxnLst>
                  <a:cxn ang="0">
                    <a:pos x="T0" y="T1"/>
                  </a:cxn>
                  <a:cxn ang="0">
                    <a:pos x="T2" y="T3"/>
                  </a:cxn>
                  <a:cxn ang="0">
                    <a:pos x="T4" y="T5"/>
                  </a:cxn>
                  <a:cxn ang="0">
                    <a:pos x="T6" y="T7"/>
                  </a:cxn>
                  <a:cxn ang="0">
                    <a:pos x="T8" y="T9"/>
                  </a:cxn>
                  <a:cxn ang="0">
                    <a:pos x="T10" y="T11"/>
                  </a:cxn>
                </a:cxnLst>
                <a:rect l="0" t="0" r="r" b="b"/>
                <a:pathLst>
                  <a:path w="18" h="19">
                    <a:moveTo>
                      <a:pt x="2" y="10"/>
                    </a:moveTo>
                    <a:cubicBezTo>
                      <a:pt x="0" y="12"/>
                      <a:pt x="0" y="15"/>
                      <a:pt x="2" y="17"/>
                    </a:cubicBezTo>
                    <a:cubicBezTo>
                      <a:pt x="4" y="19"/>
                      <a:pt x="7" y="19"/>
                      <a:pt x="9" y="17"/>
                    </a:cubicBezTo>
                    <a:cubicBezTo>
                      <a:pt x="18" y="8"/>
                      <a:pt x="18" y="8"/>
                      <a:pt x="18" y="8"/>
                    </a:cubicBezTo>
                    <a:cubicBezTo>
                      <a:pt x="16" y="6"/>
                      <a:pt x="13" y="3"/>
                      <a:pt x="11" y="0"/>
                    </a:cubicBez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0" name="组合 10"/>
          <p:cNvGrpSpPr/>
          <p:nvPr/>
        </p:nvGrpSpPr>
        <p:grpSpPr>
          <a:xfrm>
            <a:off x="6315054" y="2745225"/>
            <a:ext cx="558800" cy="558800"/>
            <a:chOff x="6119110" y="2572414"/>
            <a:chExt cx="558800" cy="558800"/>
          </a:xfrm>
        </p:grpSpPr>
        <p:sp>
          <p:nvSpPr>
            <p:cNvPr id="91" name="椭圆 90"/>
            <p:cNvSpPr/>
            <p:nvPr/>
          </p:nvSpPr>
          <p:spPr>
            <a:xfrm>
              <a:off x="6119110" y="2572414"/>
              <a:ext cx="558800" cy="558800"/>
            </a:xfrm>
            <a:prstGeom prst="ellipse">
              <a:avLst/>
            </a:prstGeom>
            <a:solidFill>
              <a:schemeClr val="accent4"/>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92" name="Group 167"/>
            <p:cNvGrpSpPr>
              <a:grpSpLocks noChangeAspect="1"/>
            </p:cNvGrpSpPr>
            <p:nvPr/>
          </p:nvGrpSpPr>
          <p:grpSpPr bwMode="auto">
            <a:xfrm>
              <a:off x="6232936" y="2672997"/>
              <a:ext cx="329114" cy="326669"/>
              <a:chOff x="2072" y="1904"/>
              <a:chExt cx="404" cy="401"/>
            </a:xfrm>
            <a:solidFill>
              <a:schemeClr val="bg1"/>
            </a:solidFill>
            <a:effectLst/>
          </p:grpSpPr>
          <p:sp>
            <p:nvSpPr>
              <p:cNvPr id="93" name="Freeform 173"/>
              <p:cNvSpPr>
                <a:spLocks noEditPoints="1"/>
              </p:cNvSpPr>
              <p:nvPr/>
            </p:nvSpPr>
            <p:spPr bwMode="auto">
              <a:xfrm>
                <a:off x="2224" y="1945"/>
                <a:ext cx="101" cy="121"/>
              </a:xfrm>
              <a:custGeom>
                <a:avLst/>
                <a:gdLst>
                  <a:gd name="T0" fmla="*/ 2 w 42"/>
                  <a:gd name="T1" fmla="*/ 51 h 51"/>
                  <a:gd name="T2" fmla="*/ 7 w 42"/>
                  <a:gd name="T3" fmla="*/ 51 h 51"/>
                  <a:gd name="T4" fmla="*/ 9 w 42"/>
                  <a:gd name="T5" fmla="*/ 50 h 51"/>
                  <a:gd name="T6" fmla="*/ 10 w 42"/>
                  <a:gd name="T7" fmla="*/ 48 h 51"/>
                  <a:gd name="T8" fmla="*/ 13 w 42"/>
                  <a:gd name="T9" fmla="*/ 39 h 51"/>
                  <a:gd name="T10" fmla="*/ 29 w 42"/>
                  <a:gd name="T11" fmla="*/ 39 h 51"/>
                  <a:gd name="T12" fmla="*/ 32 w 42"/>
                  <a:gd name="T13" fmla="*/ 49 h 51"/>
                  <a:gd name="T14" fmla="*/ 33 w 42"/>
                  <a:gd name="T15" fmla="*/ 50 h 51"/>
                  <a:gd name="T16" fmla="*/ 34 w 42"/>
                  <a:gd name="T17" fmla="*/ 51 h 51"/>
                  <a:gd name="T18" fmla="*/ 39 w 42"/>
                  <a:gd name="T19" fmla="*/ 51 h 51"/>
                  <a:gd name="T20" fmla="*/ 42 w 42"/>
                  <a:gd name="T21" fmla="*/ 50 h 51"/>
                  <a:gd name="T22" fmla="*/ 42 w 42"/>
                  <a:gd name="T23" fmla="*/ 47 h 51"/>
                  <a:gd name="T24" fmla="*/ 27 w 42"/>
                  <a:gd name="T25" fmla="*/ 2 h 51"/>
                  <a:gd name="T26" fmla="*/ 26 w 42"/>
                  <a:gd name="T27" fmla="*/ 0 h 51"/>
                  <a:gd name="T28" fmla="*/ 24 w 42"/>
                  <a:gd name="T29" fmla="*/ 0 h 51"/>
                  <a:gd name="T30" fmla="*/ 19 w 42"/>
                  <a:gd name="T31" fmla="*/ 0 h 51"/>
                  <a:gd name="T32" fmla="*/ 16 w 42"/>
                  <a:gd name="T33" fmla="*/ 0 h 51"/>
                  <a:gd name="T34" fmla="*/ 15 w 42"/>
                  <a:gd name="T35" fmla="*/ 2 h 51"/>
                  <a:gd name="T36" fmla="*/ 1 w 42"/>
                  <a:gd name="T37" fmla="*/ 47 h 51"/>
                  <a:gd name="T38" fmla="*/ 0 w 42"/>
                  <a:gd name="T39" fmla="*/ 50 h 51"/>
                  <a:gd name="T40" fmla="*/ 2 w 42"/>
                  <a:gd name="T41" fmla="*/ 51 h 51"/>
                  <a:gd name="T42" fmla="*/ 21 w 42"/>
                  <a:gd name="T43" fmla="*/ 13 h 51"/>
                  <a:gd name="T44" fmla="*/ 27 w 42"/>
                  <a:gd name="T45" fmla="*/ 32 h 51"/>
                  <a:gd name="T46" fmla="*/ 15 w 42"/>
                  <a:gd name="T47" fmla="*/ 32 h 51"/>
                  <a:gd name="T48" fmla="*/ 21 w 42"/>
                  <a:gd name="T49"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51">
                    <a:moveTo>
                      <a:pt x="2" y="51"/>
                    </a:moveTo>
                    <a:cubicBezTo>
                      <a:pt x="7" y="51"/>
                      <a:pt x="7" y="51"/>
                      <a:pt x="7" y="51"/>
                    </a:cubicBezTo>
                    <a:cubicBezTo>
                      <a:pt x="8" y="51"/>
                      <a:pt x="9" y="50"/>
                      <a:pt x="9" y="50"/>
                    </a:cubicBezTo>
                    <a:cubicBezTo>
                      <a:pt x="9" y="50"/>
                      <a:pt x="10" y="49"/>
                      <a:pt x="10" y="48"/>
                    </a:cubicBezTo>
                    <a:cubicBezTo>
                      <a:pt x="13" y="39"/>
                      <a:pt x="13" y="39"/>
                      <a:pt x="13" y="39"/>
                    </a:cubicBezTo>
                    <a:cubicBezTo>
                      <a:pt x="29" y="39"/>
                      <a:pt x="29" y="39"/>
                      <a:pt x="29" y="39"/>
                    </a:cubicBezTo>
                    <a:cubicBezTo>
                      <a:pt x="32" y="49"/>
                      <a:pt x="32" y="49"/>
                      <a:pt x="32" y="49"/>
                    </a:cubicBezTo>
                    <a:cubicBezTo>
                      <a:pt x="32" y="50"/>
                      <a:pt x="33" y="50"/>
                      <a:pt x="33" y="50"/>
                    </a:cubicBezTo>
                    <a:cubicBezTo>
                      <a:pt x="33" y="50"/>
                      <a:pt x="34" y="51"/>
                      <a:pt x="34" y="51"/>
                    </a:cubicBezTo>
                    <a:cubicBezTo>
                      <a:pt x="39" y="51"/>
                      <a:pt x="39" y="51"/>
                      <a:pt x="39" y="51"/>
                    </a:cubicBezTo>
                    <a:cubicBezTo>
                      <a:pt x="40" y="51"/>
                      <a:pt x="41" y="50"/>
                      <a:pt x="42" y="50"/>
                    </a:cubicBezTo>
                    <a:cubicBezTo>
                      <a:pt x="42" y="50"/>
                      <a:pt x="42" y="49"/>
                      <a:pt x="42" y="47"/>
                    </a:cubicBezTo>
                    <a:cubicBezTo>
                      <a:pt x="27" y="2"/>
                      <a:pt x="27" y="2"/>
                      <a:pt x="27" y="2"/>
                    </a:cubicBezTo>
                    <a:cubicBezTo>
                      <a:pt x="27" y="1"/>
                      <a:pt x="27" y="1"/>
                      <a:pt x="26" y="0"/>
                    </a:cubicBezTo>
                    <a:cubicBezTo>
                      <a:pt x="26" y="0"/>
                      <a:pt x="25" y="0"/>
                      <a:pt x="24" y="0"/>
                    </a:cubicBezTo>
                    <a:cubicBezTo>
                      <a:pt x="19" y="0"/>
                      <a:pt x="19" y="0"/>
                      <a:pt x="19" y="0"/>
                    </a:cubicBezTo>
                    <a:cubicBezTo>
                      <a:pt x="18" y="0"/>
                      <a:pt x="17" y="0"/>
                      <a:pt x="16" y="0"/>
                    </a:cubicBezTo>
                    <a:cubicBezTo>
                      <a:pt x="16" y="1"/>
                      <a:pt x="16" y="1"/>
                      <a:pt x="15" y="2"/>
                    </a:cubicBezTo>
                    <a:cubicBezTo>
                      <a:pt x="1" y="47"/>
                      <a:pt x="1" y="47"/>
                      <a:pt x="1" y="47"/>
                    </a:cubicBezTo>
                    <a:cubicBezTo>
                      <a:pt x="0" y="49"/>
                      <a:pt x="0" y="50"/>
                      <a:pt x="0" y="50"/>
                    </a:cubicBezTo>
                    <a:cubicBezTo>
                      <a:pt x="1" y="50"/>
                      <a:pt x="1" y="51"/>
                      <a:pt x="2" y="51"/>
                    </a:cubicBezTo>
                    <a:close/>
                    <a:moveTo>
                      <a:pt x="21" y="13"/>
                    </a:moveTo>
                    <a:cubicBezTo>
                      <a:pt x="27" y="32"/>
                      <a:pt x="27" y="32"/>
                      <a:pt x="27" y="32"/>
                    </a:cubicBezTo>
                    <a:cubicBezTo>
                      <a:pt x="15" y="32"/>
                      <a:pt x="15" y="32"/>
                      <a:pt x="15" y="32"/>
                    </a:cubicBezTo>
                    <a:lnTo>
                      <a:pt x="2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174"/>
              <p:cNvSpPr>
                <a:spLocks noEditPoints="1"/>
              </p:cNvSpPr>
              <p:nvPr/>
            </p:nvSpPr>
            <p:spPr bwMode="auto">
              <a:xfrm>
                <a:off x="2173" y="1904"/>
                <a:ext cx="202" cy="201"/>
              </a:xfrm>
              <a:custGeom>
                <a:avLst/>
                <a:gdLst>
                  <a:gd name="T0" fmla="*/ 12 w 84"/>
                  <a:gd name="T1" fmla="*/ 84 h 84"/>
                  <a:gd name="T2" fmla="*/ 73 w 84"/>
                  <a:gd name="T3" fmla="*/ 84 h 84"/>
                  <a:gd name="T4" fmla="*/ 84 w 84"/>
                  <a:gd name="T5" fmla="*/ 73 h 84"/>
                  <a:gd name="T6" fmla="*/ 84 w 84"/>
                  <a:gd name="T7" fmla="*/ 12 h 84"/>
                  <a:gd name="T8" fmla="*/ 73 w 84"/>
                  <a:gd name="T9" fmla="*/ 0 h 84"/>
                  <a:gd name="T10" fmla="*/ 12 w 84"/>
                  <a:gd name="T11" fmla="*/ 0 h 84"/>
                  <a:gd name="T12" fmla="*/ 0 w 84"/>
                  <a:gd name="T13" fmla="*/ 12 h 84"/>
                  <a:gd name="T14" fmla="*/ 0 w 84"/>
                  <a:gd name="T15" fmla="*/ 73 h 84"/>
                  <a:gd name="T16" fmla="*/ 12 w 84"/>
                  <a:gd name="T17" fmla="*/ 84 h 84"/>
                  <a:gd name="T18" fmla="*/ 9 w 84"/>
                  <a:gd name="T19" fmla="*/ 12 h 84"/>
                  <a:gd name="T20" fmla="*/ 12 w 84"/>
                  <a:gd name="T21" fmla="*/ 9 h 84"/>
                  <a:gd name="T22" fmla="*/ 72 w 84"/>
                  <a:gd name="T23" fmla="*/ 9 h 84"/>
                  <a:gd name="T24" fmla="*/ 75 w 84"/>
                  <a:gd name="T25" fmla="*/ 12 h 84"/>
                  <a:gd name="T26" fmla="*/ 75 w 84"/>
                  <a:gd name="T27" fmla="*/ 72 h 84"/>
                  <a:gd name="T28" fmla="*/ 72 w 84"/>
                  <a:gd name="T29" fmla="*/ 75 h 84"/>
                  <a:gd name="T30" fmla="*/ 12 w 84"/>
                  <a:gd name="T31" fmla="*/ 75 h 84"/>
                  <a:gd name="T32" fmla="*/ 9 w 84"/>
                  <a:gd name="T33" fmla="*/ 72 h 84"/>
                  <a:gd name="T34" fmla="*/ 9 w 84"/>
                  <a:gd name="T3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4">
                    <a:moveTo>
                      <a:pt x="12" y="84"/>
                    </a:moveTo>
                    <a:cubicBezTo>
                      <a:pt x="73" y="84"/>
                      <a:pt x="73" y="84"/>
                      <a:pt x="73" y="84"/>
                    </a:cubicBezTo>
                    <a:cubicBezTo>
                      <a:pt x="79" y="84"/>
                      <a:pt x="84" y="79"/>
                      <a:pt x="84" y="73"/>
                    </a:cubicBezTo>
                    <a:cubicBezTo>
                      <a:pt x="84" y="12"/>
                      <a:pt x="84" y="12"/>
                      <a:pt x="84" y="12"/>
                    </a:cubicBezTo>
                    <a:cubicBezTo>
                      <a:pt x="84" y="5"/>
                      <a:pt x="79" y="0"/>
                      <a:pt x="73" y="0"/>
                    </a:cubicBezTo>
                    <a:cubicBezTo>
                      <a:pt x="12" y="0"/>
                      <a:pt x="12" y="0"/>
                      <a:pt x="12" y="0"/>
                    </a:cubicBezTo>
                    <a:cubicBezTo>
                      <a:pt x="5" y="0"/>
                      <a:pt x="0" y="5"/>
                      <a:pt x="0" y="12"/>
                    </a:cubicBezTo>
                    <a:cubicBezTo>
                      <a:pt x="0" y="73"/>
                      <a:pt x="0" y="73"/>
                      <a:pt x="0" y="73"/>
                    </a:cubicBezTo>
                    <a:cubicBezTo>
                      <a:pt x="0" y="79"/>
                      <a:pt x="5" y="84"/>
                      <a:pt x="12" y="84"/>
                    </a:cubicBezTo>
                    <a:close/>
                    <a:moveTo>
                      <a:pt x="9" y="12"/>
                    </a:moveTo>
                    <a:cubicBezTo>
                      <a:pt x="9" y="10"/>
                      <a:pt x="11" y="9"/>
                      <a:pt x="12" y="9"/>
                    </a:cubicBezTo>
                    <a:cubicBezTo>
                      <a:pt x="72" y="9"/>
                      <a:pt x="72" y="9"/>
                      <a:pt x="72" y="9"/>
                    </a:cubicBezTo>
                    <a:cubicBezTo>
                      <a:pt x="74" y="9"/>
                      <a:pt x="75" y="10"/>
                      <a:pt x="75" y="12"/>
                    </a:cubicBezTo>
                    <a:cubicBezTo>
                      <a:pt x="75" y="72"/>
                      <a:pt x="75" y="72"/>
                      <a:pt x="75" y="72"/>
                    </a:cubicBezTo>
                    <a:cubicBezTo>
                      <a:pt x="75" y="74"/>
                      <a:pt x="74" y="75"/>
                      <a:pt x="72" y="75"/>
                    </a:cubicBezTo>
                    <a:cubicBezTo>
                      <a:pt x="12" y="75"/>
                      <a:pt x="12" y="75"/>
                      <a:pt x="12" y="75"/>
                    </a:cubicBezTo>
                    <a:cubicBezTo>
                      <a:pt x="11" y="75"/>
                      <a:pt x="9" y="74"/>
                      <a:pt x="9" y="72"/>
                    </a:cubicBezTo>
                    <a:lnTo>
                      <a:pt x="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175"/>
              <p:cNvSpPr>
                <a:spLocks noEditPoints="1"/>
              </p:cNvSpPr>
              <p:nvPr/>
            </p:nvSpPr>
            <p:spPr bwMode="auto">
              <a:xfrm>
                <a:off x="2130" y="2145"/>
                <a:ext cx="87" cy="122"/>
              </a:xfrm>
              <a:custGeom>
                <a:avLst/>
                <a:gdLst>
                  <a:gd name="T0" fmla="*/ 29 w 36"/>
                  <a:gd name="T1" fmla="*/ 25 h 51"/>
                  <a:gd name="T2" fmla="*/ 35 w 36"/>
                  <a:gd name="T3" fmla="*/ 13 h 51"/>
                  <a:gd name="T4" fmla="*/ 30 w 36"/>
                  <a:gd name="T5" fmla="*/ 3 h 51"/>
                  <a:gd name="T6" fmla="*/ 16 w 36"/>
                  <a:gd name="T7" fmla="*/ 0 h 51"/>
                  <a:gd name="T8" fmla="*/ 3 w 36"/>
                  <a:gd name="T9" fmla="*/ 0 h 51"/>
                  <a:gd name="T10" fmla="*/ 1 w 36"/>
                  <a:gd name="T11" fmla="*/ 1 h 51"/>
                  <a:gd name="T12" fmla="*/ 0 w 36"/>
                  <a:gd name="T13" fmla="*/ 3 h 51"/>
                  <a:gd name="T14" fmla="*/ 0 w 36"/>
                  <a:gd name="T15" fmla="*/ 48 h 51"/>
                  <a:gd name="T16" fmla="*/ 1 w 36"/>
                  <a:gd name="T17" fmla="*/ 50 h 51"/>
                  <a:gd name="T18" fmla="*/ 3 w 36"/>
                  <a:gd name="T19" fmla="*/ 51 h 51"/>
                  <a:gd name="T20" fmla="*/ 18 w 36"/>
                  <a:gd name="T21" fmla="*/ 51 h 51"/>
                  <a:gd name="T22" fmla="*/ 26 w 36"/>
                  <a:gd name="T23" fmla="*/ 50 h 51"/>
                  <a:gd name="T24" fmla="*/ 32 w 36"/>
                  <a:gd name="T25" fmla="*/ 47 h 51"/>
                  <a:gd name="T26" fmla="*/ 35 w 36"/>
                  <a:gd name="T27" fmla="*/ 43 h 51"/>
                  <a:gd name="T28" fmla="*/ 36 w 36"/>
                  <a:gd name="T29" fmla="*/ 37 h 51"/>
                  <a:gd name="T30" fmla="*/ 34 w 36"/>
                  <a:gd name="T31" fmla="*/ 29 h 51"/>
                  <a:gd name="T32" fmla="*/ 29 w 36"/>
                  <a:gd name="T33" fmla="*/ 25 h 51"/>
                  <a:gd name="T34" fmla="*/ 10 w 36"/>
                  <a:gd name="T35" fmla="*/ 8 h 51"/>
                  <a:gd name="T36" fmla="*/ 10 w 36"/>
                  <a:gd name="T37" fmla="*/ 7 h 51"/>
                  <a:gd name="T38" fmla="*/ 16 w 36"/>
                  <a:gd name="T39" fmla="*/ 7 h 51"/>
                  <a:gd name="T40" fmla="*/ 23 w 36"/>
                  <a:gd name="T41" fmla="*/ 9 h 51"/>
                  <a:gd name="T42" fmla="*/ 25 w 36"/>
                  <a:gd name="T43" fmla="*/ 14 h 51"/>
                  <a:gd name="T44" fmla="*/ 23 w 36"/>
                  <a:gd name="T45" fmla="*/ 20 h 51"/>
                  <a:gd name="T46" fmla="*/ 16 w 36"/>
                  <a:gd name="T47" fmla="*/ 21 h 51"/>
                  <a:gd name="T48" fmla="*/ 10 w 36"/>
                  <a:gd name="T49" fmla="*/ 21 h 51"/>
                  <a:gd name="T50" fmla="*/ 10 w 36"/>
                  <a:gd name="T51" fmla="*/ 21 h 51"/>
                  <a:gd name="T52" fmla="*/ 10 w 36"/>
                  <a:gd name="T53" fmla="*/ 8 h 51"/>
                  <a:gd name="T54" fmla="*/ 24 w 36"/>
                  <a:gd name="T55" fmla="*/ 42 h 51"/>
                  <a:gd name="T56" fmla="*/ 16 w 36"/>
                  <a:gd name="T57" fmla="*/ 44 h 51"/>
                  <a:gd name="T58" fmla="*/ 10 w 36"/>
                  <a:gd name="T59" fmla="*/ 44 h 51"/>
                  <a:gd name="T60" fmla="*/ 10 w 36"/>
                  <a:gd name="T61" fmla="*/ 43 h 51"/>
                  <a:gd name="T62" fmla="*/ 10 w 36"/>
                  <a:gd name="T63" fmla="*/ 30 h 51"/>
                  <a:gd name="T64" fmla="*/ 10 w 36"/>
                  <a:gd name="T65" fmla="*/ 29 h 51"/>
                  <a:gd name="T66" fmla="*/ 16 w 36"/>
                  <a:gd name="T67" fmla="*/ 29 h 51"/>
                  <a:gd name="T68" fmla="*/ 24 w 36"/>
                  <a:gd name="T69" fmla="*/ 31 h 51"/>
                  <a:gd name="T70" fmla="*/ 26 w 36"/>
                  <a:gd name="T71" fmla="*/ 37 h 51"/>
                  <a:gd name="T72" fmla="*/ 24 w 36"/>
                  <a:gd name="T7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51">
                    <a:moveTo>
                      <a:pt x="29" y="25"/>
                    </a:moveTo>
                    <a:cubicBezTo>
                      <a:pt x="33" y="23"/>
                      <a:pt x="35" y="19"/>
                      <a:pt x="35" y="13"/>
                    </a:cubicBezTo>
                    <a:cubicBezTo>
                      <a:pt x="35" y="9"/>
                      <a:pt x="33" y="5"/>
                      <a:pt x="30" y="3"/>
                    </a:cubicBezTo>
                    <a:cubicBezTo>
                      <a:pt x="27" y="1"/>
                      <a:pt x="22" y="0"/>
                      <a:pt x="16" y="0"/>
                    </a:cubicBezTo>
                    <a:cubicBezTo>
                      <a:pt x="3" y="0"/>
                      <a:pt x="3" y="0"/>
                      <a:pt x="3" y="0"/>
                    </a:cubicBezTo>
                    <a:cubicBezTo>
                      <a:pt x="2" y="0"/>
                      <a:pt x="1" y="0"/>
                      <a:pt x="1" y="1"/>
                    </a:cubicBezTo>
                    <a:cubicBezTo>
                      <a:pt x="1" y="1"/>
                      <a:pt x="0" y="2"/>
                      <a:pt x="0" y="3"/>
                    </a:cubicBezTo>
                    <a:cubicBezTo>
                      <a:pt x="0" y="48"/>
                      <a:pt x="0" y="48"/>
                      <a:pt x="0" y="48"/>
                    </a:cubicBezTo>
                    <a:cubicBezTo>
                      <a:pt x="0" y="49"/>
                      <a:pt x="1" y="50"/>
                      <a:pt x="1" y="50"/>
                    </a:cubicBezTo>
                    <a:cubicBezTo>
                      <a:pt x="1" y="51"/>
                      <a:pt x="2" y="51"/>
                      <a:pt x="3" y="51"/>
                    </a:cubicBezTo>
                    <a:cubicBezTo>
                      <a:pt x="18" y="51"/>
                      <a:pt x="18" y="51"/>
                      <a:pt x="18" y="51"/>
                    </a:cubicBezTo>
                    <a:cubicBezTo>
                      <a:pt x="21" y="51"/>
                      <a:pt x="24" y="51"/>
                      <a:pt x="26" y="50"/>
                    </a:cubicBezTo>
                    <a:cubicBezTo>
                      <a:pt x="29" y="49"/>
                      <a:pt x="30" y="49"/>
                      <a:pt x="32" y="47"/>
                    </a:cubicBezTo>
                    <a:cubicBezTo>
                      <a:pt x="33" y="46"/>
                      <a:pt x="34" y="45"/>
                      <a:pt x="35" y="43"/>
                    </a:cubicBezTo>
                    <a:cubicBezTo>
                      <a:pt x="36" y="41"/>
                      <a:pt x="36" y="39"/>
                      <a:pt x="36" y="37"/>
                    </a:cubicBezTo>
                    <a:cubicBezTo>
                      <a:pt x="36" y="34"/>
                      <a:pt x="35" y="31"/>
                      <a:pt x="34" y="29"/>
                    </a:cubicBezTo>
                    <a:cubicBezTo>
                      <a:pt x="33" y="27"/>
                      <a:pt x="31" y="26"/>
                      <a:pt x="29" y="25"/>
                    </a:cubicBezTo>
                    <a:close/>
                    <a:moveTo>
                      <a:pt x="10" y="8"/>
                    </a:moveTo>
                    <a:cubicBezTo>
                      <a:pt x="10" y="7"/>
                      <a:pt x="10" y="7"/>
                      <a:pt x="10" y="7"/>
                    </a:cubicBezTo>
                    <a:cubicBezTo>
                      <a:pt x="16" y="7"/>
                      <a:pt x="16" y="7"/>
                      <a:pt x="16" y="7"/>
                    </a:cubicBezTo>
                    <a:cubicBezTo>
                      <a:pt x="19" y="7"/>
                      <a:pt x="21" y="8"/>
                      <a:pt x="23" y="9"/>
                    </a:cubicBezTo>
                    <a:cubicBezTo>
                      <a:pt x="25" y="10"/>
                      <a:pt x="25" y="12"/>
                      <a:pt x="25" y="14"/>
                    </a:cubicBezTo>
                    <a:cubicBezTo>
                      <a:pt x="25" y="17"/>
                      <a:pt x="25" y="18"/>
                      <a:pt x="23" y="20"/>
                    </a:cubicBezTo>
                    <a:cubicBezTo>
                      <a:pt x="22" y="21"/>
                      <a:pt x="19" y="21"/>
                      <a:pt x="16" y="21"/>
                    </a:cubicBezTo>
                    <a:cubicBezTo>
                      <a:pt x="10" y="21"/>
                      <a:pt x="10" y="21"/>
                      <a:pt x="10" y="21"/>
                    </a:cubicBezTo>
                    <a:cubicBezTo>
                      <a:pt x="10" y="21"/>
                      <a:pt x="10" y="21"/>
                      <a:pt x="10" y="21"/>
                    </a:cubicBezTo>
                    <a:lnTo>
                      <a:pt x="10" y="8"/>
                    </a:lnTo>
                    <a:close/>
                    <a:moveTo>
                      <a:pt x="24" y="42"/>
                    </a:moveTo>
                    <a:cubicBezTo>
                      <a:pt x="22" y="43"/>
                      <a:pt x="19" y="44"/>
                      <a:pt x="16" y="44"/>
                    </a:cubicBezTo>
                    <a:cubicBezTo>
                      <a:pt x="10" y="44"/>
                      <a:pt x="10" y="44"/>
                      <a:pt x="10" y="44"/>
                    </a:cubicBezTo>
                    <a:cubicBezTo>
                      <a:pt x="10" y="43"/>
                      <a:pt x="10" y="43"/>
                      <a:pt x="10" y="43"/>
                    </a:cubicBezTo>
                    <a:cubicBezTo>
                      <a:pt x="10" y="30"/>
                      <a:pt x="10" y="30"/>
                      <a:pt x="10" y="30"/>
                    </a:cubicBezTo>
                    <a:cubicBezTo>
                      <a:pt x="10" y="29"/>
                      <a:pt x="10" y="29"/>
                      <a:pt x="10" y="29"/>
                    </a:cubicBezTo>
                    <a:cubicBezTo>
                      <a:pt x="16" y="29"/>
                      <a:pt x="16" y="29"/>
                      <a:pt x="16" y="29"/>
                    </a:cubicBezTo>
                    <a:cubicBezTo>
                      <a:pt x="19" y="29"/>
                      <a:pt x="22" y="30"/>
                      <a:pt x="24" y="31"/>
                    </a:cubicBezTo>
                    <a:cubicBezTo>
                      <a:pt x="25" y="32"/>
                      <a:pt x="26" y="34"/>
                      <a:pt x="26" y="37"/>
                    </a:cubicBezTo>
                    <a:cubicBezTo>
                      <a:pt x="26" y="39"/>
                      <a:pt x="25" y="41"/>
                      <a:pt x="2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176"/>
              <p:cNvSpPr>
                <a:spLocks noEditPoints="1"/>
              </p:cNvSpPr>
              <p:nvPr/>
            </p:nvSpPr>
            <p:spPr bwMode="auto">
              <a:xfrm>
                <a:off x="2072" y="2107"/>
                <a:ext cx="202" cy="198"/>
              </a:xfrm>
              <a:custGeom>
                <a:avLst/>
                <a:gdLst>
                  <a:gd name="T0" fmla="*/ 73 w 84"/>
                  <a:gd name="T1" fmla="*/ 0 h 83"/>
                  <a:gd name="T2" fmla="*/ 12 w 84"/>
                  <a:gd name="T3" fmla="*/ 0 h 83"/>
                  <a:gd name="T4" fmla="*/ 0 w 84"/>
                  <a:gd name="T5" fmla="*/ 11 h 83"/>
                  <a:gd name="T6" fmla="*/ 0 w 84"/>
                  <a:gd name="T7" fmla="*/ 72 h 83"/>
                  <a:gd name="T8" fmla="*/ 12 w 84"/>
                  <a:gd name="T9" fmla="*/ 83 h 83"/>
                  <a:gd name="T10" fmla="*/ 73 w 84"/>
                  <a:gd name="T11" fmla="*/ 83 h 83"/>
                  <a:gd name="T12" fmla="*/ 84 w 84"/>
                  <a:gd name="T13" fmla="*/ 72 h 83"/>
                  <a:gd name="T14" fmla="*/ 84 w 84"/>
                  <a:gd name="T15" fmla="*/ 11 h 83"/>
                  <a:gd name="T16" fmla="*/ 73 w 84"/>
                  <a:gd name="T17" fmla="*/ 0 h 83"/>
                  <a:gd name="T18" fmla="*/ 75 w 84"/>
                  <a:gd name="T19" fmla="*/ 72 h 83"/>
                  <a:gd name="T20" fmla="*/ 72 w 84"/>
                  <a:gd name="T21" fmla="*/ 74 h 83"/>
                  <a:gd name="T22" fmla="*/ 12 w 84"/>
                  <a:gd name="T23" fmla="*/ 74 h 83"/>
                  <a:gd name="T24" fmla="*/ 9 w 84"/>
                  <a:gd name="T25" fmla="*/ 72 h 83"/>
                  <a:gd name="T26" fmla="*/ 9 w 84"/>
                  <a:gd name="T27" fmla="*/ 12 h 83"/>
                  <a:gd name="T28" fmla="*/ 12 w 84"/>
                  <a:gd name="T29" fmla="*/ 9 h 83"/>
                  <a:gd name="T30" fmla="*/ 72 w 84"/>
                  <a:gd name="T31" fmla="*/ 9 h 83"/>
                  <a:gd name="T32" fmla="*/ 75 w 84"/>
                  <a:gd name="T33" fmla="*/ 12 h 83"/>
                  <a:gd name="T34" fmla="*/ 75 w 84"/>
                  <a:gd name="T3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3">
                    <a:moveTo>
                      <a:pt x="73" y="0"/>
                    </a:moveTo>
                    <a:cubicBezTo>
                      <a:pt x="12" y="0"/>
                      <a:pt x="12" y="0"/>
                      <a:pt x="12" y="0"/>
                    </a:cubicBezTo>
                    <a:cubicBezTo>
                      <a:pt x="5" y="0"/>
                      <a:pt x="0" y="5"/>
                      <a:pt x="0" y="11"/>
                    </a:cubicBezTo>
                    <a:cubicBezTo>
                      <a:pt x="0" y="72"/>
                      <a:pt x="0" y="72"/>
                      <a:pt x="0" y="72"/>
                    </a:cubicBezTo>
                    <a:cubicBezTo>
                      <a:pt x="0" y="78"/>
                      <a:pt x="5" y="83"/>
                      <a:pt x="12" y="83"/>
                    </a:cubicBezTo>
                    <a:cubicBezTo>
                      <a:pt x="73" y="83"/>
                      <a:pt x="73" y="83"/>
                      <a:pt x="73" y="83"/>
                    </a:cubicBezTo>
                    <a:cubicBezTo>
                      <a:pt x="79" y="83"/>
                      <a:pt x="84" y="78"/>
                      <a:pt x="84" y="72"/>
                    </a:cubicBezTo>
                    <a:cubicBezTo>
                      <a:pt x="84" y="11"/>
                      <a:pt x="84" y="11"/>
                      <a:pt x="84" y="11"/>
                    </a:cubicBezTo>
                    <a:cubicBezTo>
                      <a:pt x="84" y="5"/>
                      <a:pt x="79" y="0"/>
                      <a:pt x="73" y="0"/>
                    </a:cubicBezTo>
                    <a:close/>
                    <a:moveTo>
                      <a:pt x="75" y="72"/>
                    </a:moveTo>
                    <a:cubicBezTo>
                      <a:pt x="75" y="73"/>
                      <a:pt x="74" y="74"/>
                      <a:pt x="72" y="74"/>
                    </a:cubicBezTo>
                    <a:cubicBezTo>
                      <a:pt x="12" y="74"/>
                      <a:pt x="12" y="74"/>
                      <a:pt x="12" y="74"/>
                    </a:cubicBezTo>
                    <a:cubicBezTo>
                      <a:pt x="11" y="74"/>
                      <a:pt x="9" y="73"/>
                      <a:pt x="9" y="72"/>
                    </a:cubicBezTo>
                    <a:cubicBezTo>
                      <a:pt x="9" y="12"/>
                      <a:pt x="9" y="12"/>
                      <a:pt x="9" y="12"/>
                    </a:cubicBezTo>
                    <a:cubicBezTo>
                      <a:pt x="9" y="10"/>
                      <a:pt x="11" y="9"/>
                      <a:pt x="12" y="9"/>
                    </a:cubicBezTo>
                    <a:cubicBezTo>
                      <a:pt x="72" y="9"/>
                      <a:pt x="72" y="9"/>
                      <a:pt x="72" y="9"/>
                    </a:cubicBezTo>
                    <a:cubicBezTo>
                      <a:pt x="74" y="9"/>
                      <a:pt x="75" y="10"/>
                      <a:pt x="75" y="12"/>
                    </a:cubicBezTo>
                    <a:lnTo>
                      <a:pt x="75"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77"/>
              <p:cNvSpPr/>
              <p:nvPr/>
            </p:nvSpPr>
            <p:spPr bwMode="auto">
              <a:xfrm>
                <a:off x="2334" y="2143"/>
                <a:ext cx="85" cy="127"/>
              </a:xfrm>
              <a:custGeom>
                <a:avLst/>
                <a:gdLst>
                  <a:gd name="T0" fmla="*/ 31 w 35"/>
                  <a:gd name="T1" fmla="*/ 1 h 53"/>
                  <a:gd name="T2" fmla="*/ 21 w 35"/>
                  <a:gd name="T3" fmla="*/ 0 h 53"/>
                  <a:gd name="T4" fmla="*/ 11 w 35"/>
                  <a:gd name="T5" fmla="*/ 2 h 53"/>
                  <a:gd name="T6" fmla="*/ 4 w 35"/>
                  <a:gd name="T7" fmla="*/ 5 h 53"/>
                  <a:gd name="T8" fmla="*/ 1 w 35"/>
                  <a:gd name="T9" fmla="*/ 11 h 53"/>
                  <a:gd name="T10" fmla="*/ 0 w 35"/>
                  <a:gd name="T11" fmla="*/ 18 h 53"/>
                  <a:gd name="T12" fmla="*/ 0 w 35"/>
                  <a:gd name="T13" fmla="*/ 37 h 53"/>
                  <a:gd name="T14" fmla="*/ 5 w 35"/>
                  <a:gd name="T15" fmla="*/ 49 h 53"/>
                  <a:gd name="T16" fmla="*/ 20 w 35"/>
                  <a:gd name="T17" fmla="*/ 53 h 53"/>
                  <a:gd name="T18" fmla="*/ 29 w 35"/>
                  <a:gd name="T19" fmla="*/ 52 h 53"/>
                  <a:gd name="T20" fmla="*/ 34 w 35"/>
                  <a:gd name="T21" fmla="*/ 50 h 53"/>
                  <a:gd name="T22" fmla="*/ 34 w 35"/>
                  <a:gd name="T23" fmla="*/ 49 h 53"/>
                  <a:gd name="T24" fmla="*/ 34 w 35"/>
                  <a:gd name="T25" fmla="*/ 46 h 53"/>
                  <a:gd name="T26" fmla="*/ 33 w 35"/>
                  <a:gd name="T27" fmla="*/ 43 h 53"/>
                  <a:gd name="T28" fmla="*/ 32 w 35"/>
                  <a:gd name="T29" fmla="*/ 42 h 53"/>
                  <a:gd name="T30" fmla="*/ 31 w 35"/>
                  <a:gd name="T31" fmla="*/ 43 h 53"/>
                  <a:gd name="T32" fmla="*/ 27 w 35"/>
                  <a:gd name="T33" fmla="*/ 44 h 53"/>
                  <a:gd name="T34" fmla="*/ 20 w 35"/>
                  <a:gd name="T35" fmla="*/ 45 h 53"/>
                  <a:gd name="T36" fmla="*/ 17 w 35"/>
                  <a:gd name="T37" fmla="*/ 45 h 53"/>
                  <a:gd name="T38" fmla="*/ 13 w 35"/>
                  <a:gd name="T39" fmla="*/ 43 h 53"/>
                  <a:gd name="T40" fmla="*/ 11 w 35"/>
                  <a:gd name="T41" fmla="*/ 40 h 53"/>
                  <a:gd name="T42" fmla="*/ 10 w 35"/>
                  <a:gd name="T43" fmla="*/ 36 h 53"/>
                  <a:gd name="T44" fmla="*/ 10 w 35"/>
                  <a:gd name="T45" fmla="*/ 19 h 53"/>
                  <a:gd name="T46" fmla="*/ 13 w 35"/>
                  <a:gd name="T47" fmla="*/ 11 h 53"/>
                  <a:gd name="T48" fmla="*/ 22 w 35"/>
                  <a:gd name="T49" fmla="*/ 8 h 53"/>
                  <a:gd name="T50" fmla="*/ 27 w 35"/>
                  <a:gd name="T51" fmla="*/ 9 h 53"/>
                  <a:gd name="T52" fmla="*/ 31 w 35"/>
                  <a:gd name="T53" fmla="*/ 10 h 53"/>
                  <a:gd name="T54" fmla="*/ 32 w 35"/>
                  <a:gd name="T55" fmla="*/ 9 h 53"/>
                  <a:gd name="T56" fmla="*/ 33 w 35"/>
                  <a:gd name="T57" fmla="*/ 7 h 53"/>
                  <a:gd name="T58" fmla="*/ 34 w 35"/>
                  <a:gd name="T59" fmla="*/ 5 h 53"/>
                  <a:gd name="T60" fmla="*/ 34 w 35"/>
                  <a:gd name="T61" fmla="*/ 3 h 53"/>
                  <a:gd name="T62" fmla="*/ 31 w 35"/>
                  <a:gd name="T63"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3">
                    <a:moveTo>
                      <a:pt x="31" y="1"/>
                    </a:moveTo>
                    <a:cubicBezTo>
                      <a:pt x="29" y="1"/>
                      <a:pt x="26" y="0"/>
                      <a:pt x="21" y="0"/>
                    </a:cubicBezTo>
                    <a:cubicBezTo>
                      <a:pt x="17" y="0"/>
                      <a:pt x="13" y="1"/>
                      <a:pt x="11" y="2"/>
                    </a:cubicBezTo>
                    <a:cubicBezTo>
                      <a:pt x="8" y="3"/>
                      <a:pt x="6" y="4"/>
                      <a:pt x="4" y="5"/>
                    </a:cubicBezTo>
                    <a:cubicBezTo>
                      <a:pt x="3" y="7"/>
                      <a:pt x="1" y="9"/>
                      <a:pt x="1" y="11"/>
                    </a:cubicBezTo>
                    <a:cubicBezTo>
                      <a:pt x="0" y="13"/>
                      <a:pt x="0" y="16"/>
                      <a:pt x="0" y="18"/>
                    </a:cubicBezTo>
                    <a:cubicBezTo>
                      <a:pt x="0" y="37"/>
                      <a:pt x="0" y="37"/>
                      <a:pt x="0" y="37"/>
                    </a:cubicBezTo>
                    <a:cubicBezTo>
                      <a:pt x="0" y="42"/>
                      <a:pt x="2" y="46"/>
                      <a:pt x="5" y="49"/>
                    </a:cubicBezTo>
                    <a:cubicBezTo>
                      <a:pt x="8" y="51"/>
                      <a:pt x="13" y="53"/>
                      <a:pt x="20" y="53"/>
                    </a:cubicBezTo>
                    <a:cubicBezTo>
                      <a:pt x="23" y="53"/>
                      <a:pt x="26" y="53"/>
                      <a:pt x="29" y="52"/>
                    </a:cubicBezTo>
                    <a:cubicBezTo>
                      <a:pt x="31" y="51"/>
                      <a:pt x="33" y="51"/>
                      <a:pt x="34" y="50"/>
                    </a:cubicBezTo>
                    <a:cubicBezTo>
                      <a:pt x="34" y="50"/>
                      <a:pt x="34" y="50"/>
                      <a:pt x="34" y="49"/>
                    </a:cubicBezTo>
                    <a:cubicBezTo>
                      <a:pt x="34" y="48"/>
                      <a:pt x="34" y="47"/>
                      <a:pt x="34" y="46"/>
                    </a:cubicBezTo>
                    <a:cubicBezTo>
                      <a:pt x="33" y="45"/>
                      <a:pt x="33" y="44"/>
                      <a:pt x="33" y="43"/>
                    </a:cubicBezTo>
                    <a:cubicBezTo>
                      <a:pt x="32" y="43"/>
                      <a:pt x="32" y="42"/>
                      <a:pt x="32" y="42"/>
                    </a:cubicBezTo>
                    <a:cubicBezTo>
                      <a:pt x="31" y="43"/>
                      <a:pt x="31" y="43"/>
                      <a:pt x="31" y="43"/>
                    </a:cubicBezTo>
                    <a:cubicBezTo>
                      <a:pt x="30" y="43"/>
                      <a:pt x="29" y="44"/>
                      <a:pt x="27" y="44"/>
                    </a:cubicBezTo>
                    <a:cubicBezTo>
                      <a:pt x="25" y="45"/>
                      <a:pt x="23" y="45"/>
                      <a:pt x="20" y="45"/>
                    </a:cubicBezTo>
                    <a:cubicBezTo>
                      <a:pt x="19" y="45"/>
                      <a:pt x="18" y="45"/>
                      <a:pt x="17" y="45"/>
                    </a:cubicBezTo>
                    <a:cubicBezTo>
                      <a:pt x="15" y="44"/>
                      <a:pt x="14" y="44"/>
                      <a:pt x="13" y="43"/>
                    </a:cubicBezTo>
                    <a:cubicBezTo>
                      <a:pt x="12" y="42"/>
                      <a:pt x="11" y="42"/>
                      <a:pt x="11" y="40"/>
                    </a:cubicBezTo>
                    <a:cubicBezTo>
                      <a:pt x="10" y="39"/>
                      <a:pt x="10" y="38"/>
                      <a:pt x="10" y="36"/>
                    </a:cubicBezTo>
                    <a:cubicBezTo>
                      <a:pt x="10" y="19"/>
                      <a:pt x="10" y="19"/>
                      <a:pt x="10" y="19"/>
                    </a:cubicBezTo>
                    <a:cubicBezTo>
                      <a:pt x="10" y="15"/>
                      <a:pt x="11" y="13"/>
                      <a:pt x="13" y="11"/>
                    </a:cubicBezTo>
                    <a:cubicBezTo>
                      <a:pt x="15" y="9"/>
                      <a:pt x="18" y="8"/>
                      <a:pt x="22" y="8"/>
                    </a:cubicBezTo>
                    <a:cubicBezTo>
                      <a:pt x="24" y="8"/>
                      <a:pt x="25" y="8"/>
                      <a:pt x="27" y="9"/>
                    </a:cubicBezTo>
                    <a:cubicBezTo>
                      <a:pt x="28" y="9"/>
                      <a:pt x="30" y="10"/>
                      <a:pt x="31" y="10"/>
                    </a:cubicBezTo>
                    <a:cubicBezTo>
                      <a:pt x="31" y="10"/>
                      <a:pt x="32" y="10"/>
                      <a:pt x="32" y="9"/>
                    </a:cubicBezTo>
                    <a:cubicBezTo>
                      <a:pt x="33" y="9"/>
                      <a:pt x="33" y="8"/>
                      <a:pt x="33" y="7"/>
                    </a:cubicBezTo>
                    <a:cubicBezTo>
                      <a:pt x="34" y="6"/>
                      <a:pt x="34" y="5"/>
                      <a:pt x="34" y="5"/>
                    </a:cubicBezTo>
                    <a:cubicBezTo>
                      <a:pt x="35" y="4"/>
                      <a:pt x="35" y="3"/>
                      <a:pt x="34" y="3"/>
                    </a:cubicBezTo>
                    <a:cubicBezTo>
                      <a:pt x="34" y="3"/>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78"/>
              <p:cNvSpPr>
                <a:spLocks noEditPoints="1"/>
              </p:cNvSpPr>
              <p:nvPr/>
            </p:nvSpPr>
            <p:spPr bwMode="auto">
              <a:xfrm>
                <a:off x="2277" y="2107"/>
                <a:ext cx="199" cy="198"/>
              </a:xfrm>
              <a:custGeom>
                <a:avLst/>
                <a:gdLst>
                  <a:gd name="T0" fmla="*/ 72 w 83"/>
                  <a:gd name="T1" fmla="*/ 0 h 83"/>
                  <a:gd name="T2" fmla="*/ 11 w 83"/>
                  <a:gd name="T3" fmla="*/ 0 h 83"/>
                  <a:gd name="T4" fmla="*/ 0 w 83"/>
                  <a:gd name="T5" fmla="*/ 11 h 83"/>
                  <a:gd name="T6" fmla="*/ 0 w 83"/>
                  <a:gd name="T7" fmla="*/ 72 h 83"/>
                  <a:gd name="T8" fmla="*/ 11 w 83"/>
                  <a:gd name="T9" fmla="*/ 83 h 83"/>
                  <a:gd name="T10" fmla="*/ 72 w 83"/>
                  <a:gd name="T11" fmla="*/ 83 h 83"/>
                  <a:gd name="T12" fmla="*/ 83 w 83"/>
                  <a:gd name="T13" fmla="*/ 72 h 83"/>
                  <a:gd name="T14" fmla="*/ 83 w 83"/>
                  <a:gd name="T15" fmla="*/ 11 h 83"/>
                  <a:gd name="T16" fmla="*/ 72 w 83"/>
                  <a:gd name="T17" fmla="*/ 0 h 83"/>
                  <a:gd name="T18" fmla="*/ 74 w 83"/>
                  <a:gd name="T19" fmla="*/ 72 h 83"/>
                  <a:gd name="T20" fmla="*/ 71 w 83"/>
                  <a:gd name="T21" fmla="*/ 74 h 83"/>
                  <a:gd name="T22" fmla="*/ 11 w 83"/>
                  <a:gd name="T23" fmla="*/ 74 h 83"/>
                  <a:gd name="T24" fmla="*/ 8 w 83"/>
                  <a:gd name="T25" fmla="*/ 72 h 83"/>
                  <a:gd name="T26" fmla="*/ 8 w 83"/>
                  <a:gd name="T27" fmla="*/ 12 h 83"/>
                  <a:gd name="T28" fmla="*/ 11 w 83"/>
                  <a:gd name="T29" fmla="*/ 9 h 83"/>
                  <a:gd name="T30" fmla="*/ 71 w 83"/>
                  <a:gd name="T31" fmla="*/ 9 h 83"/>
                  <a:gd name="T32" fmla="*/ 74 w 83"/>
                  <a:gd name="T33" fmla="*/ 12 h 83"/>
                  <a:gd name="T34" fmla="*/ 74 w 83"/>
                  <a:gd name="T3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3">
                    <a:moveTo>
                      <a:pt x="72" y="0"/>
                    </a:moveTo>
                    <a:cubicBezTo>
                      <a:pt x="11" y="0"/>
                      <a:pt x="11" y="0"/>
                      <a:pt x="11" y="0"/>
                    </a:cubicBezTo>
                    <a:cubicBezTo>
                      <a:pt x="5" y="0"/>
                      <a:pt x="0" y="5"/>
                      <a:pt x="0" y="11"/>
                    </a:cubicBezTo>
                    <a:cubicBezTo>
                      <a:pt x="0" y="72"/>
                      <a:pt x="0" y="72"/>
                      <a:pt x="0" y="72"/>
                    </a:cubicBezTo>
                    <a:cubicBezTo>
                      <a:pt x="0" y="78"/>
                      <a:pt x="5" y="83"/>
                      <a:pt x="11" y="83"/>
                    </a:cubicBezTo>
                    <a:cubicBezTo>
                      <a:pt x="72" y="83"/>
                      <a:pt x="72" y="83"/>
                      <a:pt x="72" y="83"/>
                    </a:cubicBezTo>
                    <a:cubicBezTo>
                      <a:pt x="78" y="83"/>
                      <a:pt x="83" y="78"/>
                      <a:pt x="83" y="72"/>
                    </a:cubicBezTo>
                    <a:cubicBezTo>
                      <a:pt x="83" y="11"/>
                      <a:pt x="83" y="11"/>
                      <a:pt x="83" y="11"/>
                    </a:cubicBezTo>
                    <a:cubicBezTo>
                      <a:pt x="83" y="5"/>
                      <a:pt x="78" y="0"/>
                      <a:pt x="72" y="0"/>
                    </a:cubicBezTo>
                    <a:close/>
                    <a:moveTo>
                      <a:pt x="74" y="72"/>
                    </a:moveTo>
                    <a:cubicBezTo>
                      <a:pt x="74" y="73"/>
                      <a:pt x="73" y="74"/>
                      <a:pt x="71" y="74"/>
                    </a:cubicBezTo>
                    <a:cubicBezTo>
                      <a:pt x="11" y="74"/>
                      <a:pt x="11" y="74"/>
                      <a:pt x="11" y="74"/>
                    </a:cubicBezTo>
                    <a:cubicBezTo>
                      <a:pt x="10" y="74"/>
                      <a:pt x="8" y="73"/>
                      <a:pt x="8" y="72"/>
                    </a:cubicBezTo>
                    <a:cubicBezTo>
                      <a:pt x="8" y="12"/>
                      <a:pt x="8" y="12"/>
                      <a:pt x="8" y="12"/>
                    </a:cubicBezTo>
                    <a:cubicBezTo>
                      <a:pt x="8" y="10"/>
                      <a:pt x="10" y="9"/>
                      <a:pt x="11" y="9"/>
                    </a:cubicBezTo>
                    <a:cubicBezTo>
                      <a:pt x="71" y="9"/>
                      <a:pt x="71" y="9"/>
                      <a:pt x="71" y="9"/>
                    </a:cubicBezTo>
                    <a:cubicBezTo>
                      <a:pt x="73" y="9"/>
                      <a:pt x="74" y="10"/>
                      <a:pt x="74" y="12"/>
                    </a:cubicBezTo>
                    <a:lnTo>
                      <a:pt x="7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9" name="组合 11"/>
          <p:cNvGrpSpPr/>
          <p:nvPr/>
        </p:nvGrpSpPr>
        <p:grpSpPr>
          <a:xfrm>
            <a:off x="5729806" y="3551675"/>
            <a:ext cx="558800" cy="558800"/>
            <a:chOff x="5533863" y="3378864"/>
            <a:chExt cx="558800" cy="558800"/>
          </a:xfrm>
        </p:grpSpPr>
        <p:sp>
          <p:nvSpPr>
            <p:cNvPr id="100" name="椭圆 99"/>
            <p:cNvSpPr/>
            <p:nvPr/>
          </p:nvSpPr>
          <p:spPr>
            <a:xfrm>
              <a:off x="5533863" y="3378864"/>
              <a:ext cx="558800" cy="558800"/>
            </a:xfrm>
            <a:prstGeom prst="ellipse">
              <a:avLst/>
            </a:prstGeom>
            <a:solidFill>
              <a:schemeClr val="accent2"/>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Group 181"/>
            <p:cNvGrpSpPr>
              <a:grpSpLocks noChangeAspect="1"/>
            </p:cNvGrpSpPr>
            <p:nvPr/>
          </p:nvGrpSpPr>
          <p:grpSpPr bwMode="auto">
            <a:xfrm>
              <a:off x="5643593" y="3482937"/>
              <a:ext cx="334816" cy="332372"/>
              <a:chOff x="2160" y="2262"/>
              <a:chExt cx="411" cy="408"/>
            </a:xfrm>
            <a:solidFill>
              <a:schemeClr val="bg1"/>
            </a:solidFill>
            <a:effectLst/>
          </p:grpSpPr>
          <p:sp>
            <p:nvSpPr>
              <p:cNvPr id="102"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9" name="组合 12"/>
          <p:cNvGrpSpPr/>
          <p:nvPr/>
        </p:nvGrpSpPr>
        <p:grpSpPr>
          <a:xfrm>
            <a:off x="6315054" y="4345579"/>
            <a:ext cx="558800" cy="558800"/>
            <a:chOff x="6119110" y="4172768"/>
            <a:chExt cx="558800" cy="558800"/>
          </a:xfrm>
        </p:grpSpPr>
        <p:sp>
          <p:nvSpPr>
            <p:cNvPr id="110" name="椭圆 109"/>
            <p:cNvSpPr/>
            <p:nvPr/>
          </p:nvSpPr>
          <p:spPr>
            <a:xfrm>
              <a:off x="6119110" y="4172768"/>
              <a:ext cx="558800" cy="558800"/>
            </a:xfrm>
            <a:prstGeom prst="ellipse">
              <a:avLst/>
            </a:prstGeom>
            <a:solidFill>
              <a:schemeClr val="accent1"/>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Group 198"/>
            <p:cNvGrpSpPr>
              <a:grpSpLocks noChangeAspect="1"/>
            </p:cNvGrpSpPr>
            <p:nvPr/>
          </p:nvGrpSpPr>
          <p:grpSpPr bwMode="auto">
            <a:xfrm>
              <a:off x="6230362" y="4317972"/>
              <a:ext cx="353065" cy="271520"/>
              <a:chOff x="2216" y="2944"/>
              <a:chExt cx="394" cy="303"/>
            </a:xfrm>
            <a:solidFill>
              <a:schemeClr val="bg1"/>
            </a:solidFill>
            <a:effectLst/>
          </p:grpSpPr>
          <p:sp>
            <p:nvSpPr>
              <p:cNvPr id="112" name="Line 203"/>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Line 204"/>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205"/>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206"/>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207"/>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208"/>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8" name="组合 13"/>
          <p:cNvGrpSpPr/>
          <p:nvPr/>
        </p:nvGrpSpPr>
        <p:grpSpPr>
          <a:xfrm>
            <a:off x="5729806" y="5158225"/>
            <a:ext cx="558800" cy="558800"/>
            <a:chOff x="5533863" y="4985414"/>
            <a:chExt cx="558800" cy="558800"/>
          </a:xfrm>
        </p:grpSpPr>
        <p:sp>
          <p:nvSpPr>
            <p:cNvPr id="119" name="椭圆 118"/>
            <p:cNvSpPr/>
            <p:nvPr/>
          </p:nvSpPr>
          <p:spPr>
            <a:xfrm>
              <a:off x="5533863" y="4985414"/>
              <a:ext cx="558800" cy="558800"/>
            </a:xfrm>
            <a:prstGeom prst="ellipse">
              <a:avLst/>
            </a:prstGeom>
            <a:solidFill>
              <a:schemeClr val="accent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Group 909"/>
            <p:cNvGrpSpPr>
              <a:grpSpLocks noChangeAspect="1"/>
            </p:cNvGrpSpPr>
            <p:nvPr/>
          </p:nvGrpSpPr>
          <p:grpSpPr bwMode="auto">
            <a:xfrm>
              <a:off x="5653741" y="5133011"/>
              <a:ext cx="316069" cy="269553"/>
              <a:chOff x="6090" y="1175"/>
              <a:chExt cx="265" cy="226"/>
            </a:xfrm>
            <a:solidFill>
              <a:schemeClr val="bg1"/>
            </a:solidFill>
            <a:effectLst/>
          </p:grpSpPr>
          <p:sp>
            <p:nvSpPr>
              <p:cNvPr id="121"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5" name="组合 71"/>
          <p:cNvGrpSpPr/>
          <p:nvPr/>
        </p:nvGrpSpPr>
        <p:grpSpPr>
          <a:xfrm>
            <a:off x="7368197" y="4233421"/>
            <a:ext cx="1796116" cy="778274"/>
            <a:chOff x="4461357" y="5209325"/>
            <a:chExt cx="1796116" cy="778273"/>
          </a:xfrm>
        </p:grpSpPr>
        <p:grpSp>
          <p:nvGrpSpPr>
            <p:cNvPr id="126" name="组合 72"/>
            <p:cNvGrpSpPr/>
            <p:nvPr/>
          </p:nvGrpSpPr>
          <p:grpSpPr>
            <a:xfrm>
              <a:off x="5257356" y="5209325"/>
              <a:ext cx="1000117" cy="775112"/>
              <a:chOff x="5162097" y="5342675"/>
              <a:chExt cx="1000117" cy="775112"/>
            </a:xfrm>
          </p:grpSpPr>
          <p:sp>
            <p:nvSpPr>
              <p:cNvPr id="128" name="文本框 127"/>
              <p:cNvSpPr txBox="1"/>
              <p:nvPr/>
            </p:nvSpPr>
            <p:spPr>
              <a:xfrm>
                <a:off x="5162097" y="5342675"/>
                <a:ext cx="1000117" cy="646330"/>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文本框 128"/>
              <p:cNvSpPr txBox="1"/>
              <p:nvPr/>
            </p:nvSpPr>
            <p:spPr>
              <a:xfrm>
                <a:off x="5182893" y="5840788"/>
                <a:ext cx="912854" cy="276999"/>
              </a:xfrm>
              <a:prstGeom prst="rect">
                <a:avLst/>
              </a:prstGeom>
              <a:noFill/>
            </p:spPr>
            <p:txBody>
              <a:bodyPr wrap="square" rtlCol="0">
                <a:spAutoFit/>
              </a:bodyPr>
              <a:lstStyle/>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DATA</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7" name="文本框 126"/>
            <p:cNvSpPr txBox="1"/>
            <p:nvPr/>
          </p:nvSpPr>
          <p:spPr>
            <a:xfrm>
              <a:off x="4461357" y="5279713"/>
              <a:ext cx="1118730" cy="707885"/>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grpSp>
        <p:nvGrpSpPr>
          <p:cNvPr id="130" name="组合 71"/>
          <p:cNvGrpSpPr/>
          <p:nvPr/>
        </p:nvGrpSpPr>
        <p:grpSpPr>
          <a:xfrm>
            <a:off x="3632573" y="1792408"/>
            <a:ext cx="1796116" cy="778274"/>
            <a:chOff x="4461357" y="5209325"/>
            <a:chExt cx="1796116" cy="778273"/>
          </a:xfrm>
        </p:grpSpPr>
        <p:grpSp>
          <p:nvGrpSpPr>
            <p:cNvPr id="131" name="组合 72"/>
            <p:cNvGrpSpPr/>
            <p:nvPr/>
          </p:nvGrpSpPr>
          <p:grpSpPr>
            <a:xfrm>
              <a:off x="5257356" y="5209325"/>
              <a:ext cx="1000117" cy="775112"/>
              <a:chOff x="5162097" y="5342675"/>
              <a:chExt cx="1000117" cy="775112"/>
            </a:xfrm>
          </p:grpSpPr>
          <p:sp>
            <p:nvSpPr>
              <p:cNvPr id="133" name="文本框 132"/>
              <p:cNvSpPr txBox="1"/>
              <p:nvPr/>
            </p:nvSpPr>
            <p:spPr>
              <a:xfrm>
                <a:off x="5162097" y="5342675"/>
                <a:ext cx="1000117" cy="646330"/>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文本框 133"/>
              <p:cNvSpPr txBox="1"/>
              <p:nvPr/>
            </p:nvSpPr>
            <p:spPr>
              <a:xfrm>
                <a:off x="5182893" y="5840788"/>
                <a:ext cx="912854" cy="276999"/>
              </a:xfrm>
              <a:prstGeom prst="rect">
                <a:avLst/>
              </a:prstGeom>
              <a:noFill/>
            </p:spPr>
            <p:txBody>
              <a:bodyPr wrap="square" rtlCol="0">
                <a:spAutoFit/>
              </a:bodyPr>
              <a:lstStyle/>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DATA</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2" name="文本框 131"/>
            <p:cNvSpPr txBox="1"/>
            <p:nvPr/>
          </p:nvSpPr>
          <p:spPr>
            <a:xfrm>
              <a:off x="4461357" y="5279713"/>
              <a:ext cx="1118730" cy="707885"/>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grpSp>
        <p:nvGrpSpPr>
          <p:cNvPr id="135" name="组合 71"/>
          <p:cNvGrpSpPr/>
          <p:nvPr/>
        </p:nvGrpSpPr>
        <p:grpSpPr>
          <a:xfrm>
            <a:off x="3622794" y="3414175"/>
            <a:ext cx="1796116" cy="778274"/>
            <a:chOff x="4461357" y="5209325"/>
            <a:chExt cx="1796116" cy="778273"/>
          </a:xfrm>
        </p:grpSpPr>
        <p:grpSp>
          <p:nvGrpSpPr>
            <p:cNvPr id="136" name="组合 72"/>
            <p:cNvGrpSpPr/>
            <p:nvPr/>
          </p:nvGrpSpPr>
          <p:grpSpPr>
            <a:xfrm>
              <a:off x="5257356" y="5209325"/>
              <a:ext cx="1000117" cy="775112"/>
              <a:chOff x="5162097" y="5342675"/>
              <a:chExt cx="1000117" cy="775112"/>
            </a:xfrm>
          </p:grpSpPr>
          <p:sp>
            <p:nvSpPr>
              <p:cNvPr id="138" name="文本框 137"/>
              <p:cNvSpPr txBox="1"/>
              <p:nvPr/>
            </p:nvSpPr>
            <p:spPr>
              <a:xfrm>
                <a:off x="5162097" y="5342675"/>
                <a:ext cx="1000117" cy="646330"/>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文本框 138"/>
              <p:cNvSpPr txBox="1"/>
              <p:nvPr/>
            </p:nvSpPr>
            <p:spPr>
              <a:xfrm>
                <a:off x="5182893" y="5840788"/>
                <a:ext cx="912854" cy="276999"/>
              </a:xfrm>
              <a:prstGeom prst="rect">
                <a:avLst/>
              </a:prstGeom>
              <a:noFill/>
            </p:spPr>
            <p:txBody>
              <a:bodyPr wrap="square" rtlCol="0">
                <a:spAutoFit/>
              </a:bodyPr>
              <a:lstStyle/>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DATA</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7" name="文本框 136"/>
            <p:cNvSpPr txBox="1"/>
            <p:nvPr/>
          </p:nvSpPr>
          <p:spPr>
            <a:xfrm>
              <a:off x="4461357" y="5279713"/>
              <a:ext cx="1118730" cy="707885"/>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grpSp>
        <p:nvGrpSpPr>
          <p:cNvPr id="140" name="组合 71"/>
          <p:cNvGrpSpPr/>
          <p:nvPr/>
        </p:nvGrpSpPr>
        <p:grpSpPr>
          <a:xfrm>
            <a:off x="3679938" y="5023818"/>
            <a:ext cx="1796116" cy="778274"/>
            <a:chOff x="4461357" y="5209325"/>
            <a:chExt cx="1796116" cy="778273"/>
          </a:xfrm>
        </p:grpSpPr>
        <p:grpSp>
          <p:nvGrpSpPr>
            <p:cNvPr id="141" name="组合 72"/>
            <p:cNvGrpSpPr/>
            <p:nvPr/>
          </p:nvGrpSpPr>
          <p:grpSpPr>
            <a:xfrm>
              <a:off x="5257356" y="5209325"/>
              <a:ext cx="1000117" cy="775112"/>
              <a:chOff x="5162097" y="5342675"/>
              <a:chExt cx="1000117" cy="775112"/>
            </a:xfrm>
          </p:grpSpPr>
          <p:sp>
            <p:nvSpPr>
              <p:cNvPr id="143" name="文本框 142"/>
              <p:cNvSpPr txBox="1"/>
              <p:nvPr/>
            </p:nvSpPr>
            <p:spPr>
              <a:xfrm>
                <a:off x="5162097" y="5342675"/>
                <a:ext cx="1000117" cy="646330"/>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文本框 143"/>
              <p:cNvSpPr txBox="1"/>
              <p:nvPr/>
            </p:nvSpPr>
            <p:spPr>
              <a:xfrm>
                <a:off x="5182893" y="5840788"/>
                <a:ext cx="912854" cy="276999"/>
              </a:xfrm>
              <a:prstGeom prst="rect">
                <a:avLst/>
              </a:prstGeom>
              <a:noFill/>
            </p:spPr>
            <p:txBody>
              <a:bodyPr wrap="square" rtlCol="0">
                <a:spAutoFit/>
              </a:bodyPr>
              <a:lstStyle/>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DATA</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2" name="文本框 141"/>
            <p:cNvSpPr txBox="1"/>
            <p:nvPr/>
          </p:nvSpPr>
          <p:spPr>
            <a:xfrm>
              <a:off x="4461357" y="5279713"/>
              <a:ext cx="1118730" cy="707885"/>
            </a:xfrm>
            <a:prstGeom prst="rect">
              <a:avLst/>
            </a:prstGeom>
            <a:noFill/>
          </p:spPr>
          <p:txBody>
            <a:bodyPr wrap="square" rtlCol="0">
              <a:spAutoFit/>
            </a:bodyPr>
            <a:lstStyle/>
            <a:p>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sp>
        <p:nvSpPr>
          <p:cNvPr id="145" name="矩形 144"/>
          <p:cNvSpPr/>
          <p:nvPr/>
        </p:nvSpPr>
        <p:spPr>
          <a:xfrm>
            <a:off x="9389443" y="2511497"/>
            <a:ext cx="250864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sp>
        <p:nvSpPr>
          <p:cNvPr id="146" name="矩形 145"/>
          <p:cNvSpPr/>
          <p:nvPr/>
        </p:nvSpPr>
        <p:spPr>
          <a:xfrm>
            <a:off x="9398856" y="4191470"/>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sp>
        <p:nvSpPr>
          <p:cNvPr id="147" name="矩形 146"/>
          <p:cNvSpPr/>
          <p:nvPr/>
        </p:nvSpPr>
        <p:spPr>
          <a:xfrm>
            <a:off x="537825" y="1814481"/>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sp>
        <p:nvSpPr>
          <p:cNvPr id="148" name="矩形 147"/>
          <p:cNvSpPr/>
          <p:nvPr/>
        </p:nvSpPr>
        <p:spPr>
          <a:xfrm>
            <a:off x="482979" y="3372224"/>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sp>
        <p:nvSpPr>
          <p:cNvPr id="149" name="矩形 148"/>
          <p:cNvSpPr/>
          <p:nvPr/>
        </p:nvSpPr>
        <p:spPr>
          <a:xfrm>
            <a:off x="515926" y="5023818"/>
            <a:ext cx="2663603" cy="932563"/>
          </a:xfrm>
          <a:prstGeom prst="rect">
            <a:avLst/>
          </a:prstGeom>
        </p:spPr>
        <p:txBody>
          <a:bodyPr wrap="square">
            <a:spAutoFit/>
          </a:bodyPr>
          <a:lstStyle/>
          <a:p>
            <a:pPr algn="just">
              <a:lnSpc>
                <a:spcPct val="13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请在此输入详细的文字介绍信息，表达图表的含义。请在此输入详细的文字介绍信息。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anim calcmode="lin" valueType="num">
                                      <p:cBhvr>
                                        <p:cTn id="46" dur="1000" fill="hold"/>
                                        <p:tgtEl>
                                          <p:spTgt spid="49"/>
                                        </p:tgtEl>
                                        <p:attrNameLst>
                                          <p:attrName>ppt_x</p:attrName>
                                        </p:attrNameLst>
                                      </p:cBhvr>
                                      <p:tavLst>
                                        <p:tav tm="0">
                                          <p:val>
                                            <p:strVal val="#ppt_x"/>
                                          </p:val>
                                        </p:tav>
                                        <p:tav tm="100000">
                                          <p:val>
                                            <p:strVal val="#ppt_x"/>
                                          </p:val>
                                        </p:tav>
                                      </p:tavLst>
                                    </p:anim>
                                    <p:anim calcmode="lin" valueType="num">
                                      <p:cBhvr>
                                        <p:cTn id="47" dur="1000" fill="hold"/>
                                        <p:tgtEl>
                                          <p:spTgt spid="4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0"/>
                                        <p:tgtEl>
                                          <p:spTgt spid="52"/>
                                        </p:tgtEl>
                                      </p:cBhvr>
                                    </p:animEffect>
                                    <p:anim calcmode="lin" valueType="num">
                                      <p:cBhvr>
                                        <p:cTn id="51" dur="1000" fill="hold"/>
                                        <p:tgtEl>
                                          <p:spTgt spid="52"/>
                                        </p:tgtEl>
                                        <p:attrNameLst>
                                          <p:attrName>ppt_x</p:attrName>
                                        </p:attrNameLst>
                                      </p:cBhvr>
                                      <p:tavLst>
                                        <p:tav tm="0">
                                          <p:val>
                                            <p:strVal val="#ppt_x"/>
                                          </p:val>
                                        </p:tav>
                                        <p:tav tm="100000">
                                          <p:val>
                                            <p:strVal val="#ppt_x"/>
                                          </p:val>
                                        </p:tav>
                                      </p:tavLst>
                                    </p:anim>
                                    <p:anim calcmode="lin" valueType="num">
                                      <p:cBhvr>
                                        <p:cTn id="52" dur="1000" fill="hold"/>
                                        <p:tgtEl>
                                          <p:spTgt spid="5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1000"/>
                                        <p:tgtEl>
                                          <p:spTgt spid="75"/>
                                        </p:tgtEl>
                                      </p:cBhvr>
                                    </p:animEffect>
                                    <p:anim calcmode="lin" valueType="num">
                                      <p:cBhvr>
                                        <p:cTn id="71" dur="1000" fill="hold"/>
                                        <p:tgtEl>
                                          <p:spTgt spid="75"/>
                                        </p:tgtEl>
                                        <p:attrNameLst>
                                          <p:attrName>ppt_x</p:attrName>
                                        </p:attrNameLst>
                                      </p:cBhvr>
                                      <p:tavLst>
                                        <p:tav tm="0">
                                          <p:val>
                                            <p:strVal val="#ppt_x"/>
                                          </p:val>
                                        </p:tav>
                                        <p:tav tm="100000">
                                          <p:val>
                                            <p:strVal val="#ppt_x"/>
                                          </p:val>
                                        </p:tav>
                                      </p:tavLst>
                                    </p:anim>
                                    <p:anim calcmode="lin" valueType="num">
                                      <p:cBhvr>
                                        <p:cTn id="72" dur="1000" fill="hold"/>
                                        <p:tgtEl>
                                          <p:spTgt spid="7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1000"/>
                                        <p:tgtEl>
                                          <p:spTgt spid="90"/>
                                        </p:tgtEl>
                                      </p:cBhvr>
                                    </p:animEffect>
                                    <p:anim calcmode="lin" valueType="num">
                                      <p:cBhvr>
                                        <p:cTn id="76" dur="1000" fill="hold"/>
                                        <p:tgtEl>
                                          <p:spTgt spid="90"/>
                                        </p:tgtEl>
                                        <p:attrNameLst>
                                          <p:attrName>ppt_x</p:attrName>
                                        </p:attrNameLst>
                                      </p:cBhvr>
                                      <p:tavLst>
                                        <p:tav tm="0">
                                          <p:val>
                                            <p:strVal val="#ppt_x"/>
                                          </p:val>
                                        </p:tav>
                                        <p:tav tm="100000">
                                          <p:val>
                                            <p:strVal val="#ppt_x"/>
                                          </p:val>
                                        </p:tav>
                                      </p:tavLst>
                                    </p:anim>
                                    <p:anim calcmode="lin" valueType="num">
                                      <p:cBhvr>
                                        <p:cTn id="77" dur="1000" fill="hold"/>
                                        <p:tgtEl>
                                          <p:spTgt spid="9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1000"/>
                                        <p:tgtEl>
                                          <p:spTgt spid="118"/>
                                        </p:tgtEl>
                                      </p:cBhvr>
                                    </p:animEffect>
                                    <p:anim calcmode="lin" valueType="num">
                                      <p:cBhvr>
                                        <p:cTn id="91" dur="1000" fill="hold"/>
                                        <p:tgtEl>
                                          <p:spTgt spid="118"/>
                                        </p:tgtEl>
                                        <p:attrNameLst>
                                          <p:attrName>ppt_x</p:attrName>
                                        </p:attrNameLst>
                                      </p:cBhvr>
                                      <p:tavLst>
                                        <p:tav tm="0">
                                          <p:val>
                                            <p:strVal val="#ppt_x"/>
                                          </p:val>
                                        </p:tav>
                                        <p:tav tm="100000">
                                          <p:val>
                                            <p:strVal val="#ppt_x"/>
                                          </p:val>
                                        </p:tav>
                                      </p:tavLst>
                                    </p:anim>
                                    <p:anim calcmode="lin" valueType="num">
                                      <p:cBhvr>
                                        <p:cTn id="92" dur="10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animEffect transition="in" filter="fade">
                                      <p:cBhvr>
                                        <p:cTn id="95" dur="1000"/>
                                        <p:tgtEl>
                                          <p:spTgt spid="125"/>
                                        </p:tgtEl>
                                      </p:cBhvr>
                                    </p:animEffect>
                                    <p:anim calcmode="lin" valueType="num">
                                      <p:cBhvr>
                                        <p:cTn id="96" dur="1000" fill="hold"/>
                                        <p:tgtEl>
                                          <p:spTgt spid="125"/>
                                        </p:tgtEl>
                                        <p:attrNameLst>
                                          <p:attrName>ppt_x</p:attrName>
                                        </p:attrNameLst>
                                      </p:cBhvr>
                                      <p:tavLst>
                                        <p:tav tm="0">
                                          <p:val>
                                            <p:strVal val="#ppt_x"/>
                                          </p:val>
                                        </p:tav>
                                        <p:tav tm="100000">
                                          <p:val>
                                            <p:strVal val="#ppt_x"/>
                                          </p:val>
                                        </p:tav>
                                      </p:tavLst>
                                    </p:anim>
                                    <p:anim calcmode="lin" valueType="num">
                                      <p:cBhvr>
                                        <p:cTn id="97" dur="1000" fill="hold"/>
                                        <p:tgtEl>
                                          <p:spTgt spid="12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30"/>
                                        </p:tgtEl>
                                        <p:attrNameLst>
                                          <p:attrName>style.visibility</p:attrName>
                                        </p:attrNameLst>
                                      </p:cBhvr>
                                      <p:to>
                                        <p:strVal val="visible"/>
                                      </p:to>
                                    </p:set>
                                    <p:animEffect transition="in" filter="fade">
                                      <p:cBhvr>
                                        <p:cTn id="100" dur="1000"/>
                                        <p:tgtEl>
                                          <p:spTgt spid="130"/>
                                        </p:tgtEl>
                                      </p:cBhvr>
                                    </p:animEffect>
                                    <p:anim calcmode="lin" valueType="num">
                                      <p:cBhvr>
                                        <p:cTn id="101" dur="1000" fill="hold"/>
                                        <p:tgtEl>
                                          <p:spTgt spid="130"/>
                                        </p:tgtEl>
                                        <p:attrNameLst>
                                          <p:attrName>ppt_x</p:attrName>
                                        </p:attrNameLst>
                                      </p:cBhvr>
                                      <p:tavLst>
                                        <p:tav tm="0">
                                          <p:val>
                                            <p:strVal val="#ppt_x"/>
                                          </p:val>
                                        </p:tav>
                                        <p:tav tm="100000">
                                          <p:val>
                                            <p:strVal val="#ppt_x"/>
                                          </p:val>
                                        </p:tav>
                                      </p:tavLst>
                                    </p:anim>
                                    <p:anim calcmode="lin" valueType="num">
                                      <p:cBhvr>
                                        <p:cTn id="102" dur="1000" fill="hold"/>
                                        <p:tgtEl>
                                          <p:spTgt spid="130"/>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fade">
                                      <p:cBhvr>
                                        <p:cTn id="105" dur="1000"/>
                                        <p:tgtEl>
                                          <p:spTgt spid="135"/>
                                        </p:tgtEl>
                                      </p:cBhvr>
                                    </p:animEffect>
                                    <p:anim calcmode="lin" valueType="num">
                                      <p:cBhvr>
                                        <p:cTn id="106" dur="1000" fill="hold"/>
                                        <p:tgtEl>
                                          <p:spTgt spid="135"/>
                                        </p:tgtEl>
                                        <p:attrNameLst>
                                          <p:attrName>ppt_x</p:attrName>
                                        </p:attrNameLst>
                                      </p:cBhvr>
                                      <p:tavLst>
                                        <p:tav tm="0">
                                          <p:val>
                                            <p:strVal val="#ppt_x"/>
                                          </p:val>
                                        </p:tav>
                                        <p:tav tm="100000">
                                          <p:val>
                                            <p:strVal val="#ppt_x"/>
                                          </p:val>
                                        </p:tav>
                                      </p:tavLst>
                                    </p:anim>
                                    <p:anim calcmode="lin" valueType="num">
                                      <p:cBhvr>
                                        <p:cTn id="107" dur="1000" fill="hold"/>
                                        <p:tgtEl>
                                          <p:spTgt spid="135"/>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40"/>
                                        </p:tgtEl>
                                        <p:attrNameLst>
                                          <p:attrName>style.visibility</p:attrName>
                                        </p:attrNameLst>
                                      </p:cBhvr>
                                      <p:to>
                                        <p:strVal val="visible"/>
                                      </p:to>
                                    </p:set>
                                    <p:animEffect transition="in" filter="fade">
                                      <p:cBhvr>
                                        <p:cTn id="110" dur="1000"/>
                                        <p:tgtEl>
                                          <p:spTgt spid="140"/>
                                        </p:tgtEl>
                                      </p:cBhvr>
                                    </p:animEffect>
                                    <p:anim calcmode="lin" valueType="num">
                                      <p:cBhvr>
                                        <p:cTn id="111" dur="1000" fill="hold"/>
                                        <p:tgtEl>
                                          <p:spTgt spid="140"/>
                                        </p:tgtEl>
                                        <p:attrNameLst>
                                          <p:attrName>ppt_x</p:attrName>
                                        </p:attrNameLst>
                                      </p:cBhvr>
                                      <p:tavLst>
                                        <p:tav tm="0">
                                          <p:val>
                                            <p:strVal val="#ppt_x"/>
                                          </p:val>
                                        </p:tav>
                                        <p:tav tm="100000">
                                          <p:val>
                                            <p:strVal val="#ppt_x"/>
                                          </p:val>
                                        </p:tav>
                                      </p:tavLst>
                                    </p:anim>
                                    <p:anim calcmode="lin" valueType="num">
                                      <p:cBhvr>
                                        <p:cTn id="112" dur="1000" fill="hold"/>
                                        <p:tgtEl>
                                          <p:spTgt spid="140"/>
                                        </p:tgtEl>
                                        <p:attrNameLst>
                                          <p:attrName>ppt_y</p:attrName>
                                        </p:attrNameLst>
                                      </p:cBhvr>
                                      <p:tavLst>
                                        <p:tav tm="0">
                                          <p:val>
                                            <p:strVal val="#ppt_y+.1"/>
                                          </p:val>
                                        </p:tav>
                                        <p:tav tm="100000">
                                          <p:val>
                                            <p:strVal val="#ppt_y"/>
                                          </p:val>
                                        </p:tav>
                                      </p:tavLst>
                                    </p:anim>
                                  </p:childTnLst>
                                </p:cTn>
                              </p:par>
                            </p:childTnLst>
                          </p:cTn>
                        </p:par>
                        <p:par>
                          <p:cTn id="113" fill="hold">
                            <p:stCondLst>
                              <p:cond delay="2500"/>
                            </p:stCondLst>
                            <p:childTnLst>
                              <p:par>
                                <p:cTn id="114" presetID="2" presetClass="entr" presetSubtype="2" fill="hold" grpId="0" nodeType="afterEffect">
                                  <p:stCondLst>
                                    <p:cond delay="0"/>
                                  </p:stCondLst>
                                  <p:childTnLst>
                                    <p:set>
                                      <p:cBhvr>
                                        <p:cTn id="115" dur="1" fill="hold">
                                          <p:stCondLst>
                                            <p:cond delay="0"/>
                                          </p:stCondLst>
                                        </p:cTn>
                                        <p:tgtEl>
                                          <p:spTgt spid="145"/>
                                        </p:tgtEl>
                                        <p:attrNameLst>
                                          <p:attrName>style.visibility</p:attrName>
                                        </p:attrNameLst>
                                      </p:cBhvr>
                                      <p:to>
                                        <p:strVal val="visible"/>
                                      </p:to>
                                    </p:set>
                                    <p:anim calcmode="lin" valueType="num">
                                      <p:cBhvr additive="base">
                                        <p:cTn id="116" dur="500" fill="hold"/>
                                        <p:tgtEl>
                                          <p:spTgt spid="145"/>
                                        </p:tgtEl>
                                        <p:attrNameLst>
                                          <p:attrName>ppt_x</p:attrName>
                                        </p:attrNameLst>
                                      </p:cBhvr>
                                      <p:tavLst>
                                        <p:tav tm="0">
                                          <p:val>
                                            <p:strVal val="1+#ppt_w/2"/>
                                          </p:val>
                                        </p:tav>
                                        <p:tav tm="100000">
                                          <p:val>
                                            <p:strVal val="#ppt_x"/>
                                          </p:val>
                                        </p:tav>
                                      </p:tavLst>
                                    </p:anim>
                                    <p:anim calcmode="lin" valueType="num">
                                      <p:cBhvr additive="base">
                                        <p:cTn id="117" dur="500" fill="hold"/>
                                        <p:tgtEl>
                                          <p:spTgt spid="145"/>
                                        </p:tgtEl>
                                        <p:attrNameLst>
                                          <p:attrName>ppt_y</p:attrName>
                                        </p:attrNameLst>
                                      </p:cBhvr>
                                      <p:tavLst>
                                        <p:tav tm="0">
                                          <p:val>
                                            <p:strVal val="#ppt_y"/>
                                          </p:val>
                                        </p:tav>
                                        <p:tav tm="100000">
                                          <p:val>
                                            <p:strVal val="#ppt_y"/>
                                          </p:val>
                                        </p:tav>
                                      </p:tavLst>
                                    </p:anim>
                                  </p:childTnLst>
                                </p:cTn>
                              </p:par>
                            </p:childTnLst>
                          </p:cTn>
                        </p:par>
                        <p:par>
                          <p:cTn id="118" fill="hold">
                            <p:stCondLst>
                              <p:cond delay="3000"/>
                            </p:stCondLst>
                            <p:childTnLst>
                              <p:par>
                                <p:cTn id="119" presetID="2" presetClass="entr" presetSubtype="2" fill="hold" grpId="0" nodeType="afterEffect">
                                  <p:stCondLst>
                                    <p:cond delay="0"/>
                                  </p:stCondLst>
                                  <p:childTnLst>
                                    <p:set>
                                      <p:cBhvr>
                                        <p:cTn id="120" dur="1" fill="hold">
                                          <p:stCondLst>
                                            <p:cond delay="0"/>
                                          </p:stCondLst>
                                        </p:cTn>
                                        <p:tgtEl>
                                          <p:spTgt spid="146"/>
                                        </p:tgtEl>
                                        <p:attrNameLst>
                                          <p:attrName>style.visibility</p:attrName>
                                        </p:attrNameLst>
                                      </p:cBhvr>
                                      <p:to>
                                        <p:strVal val="visible"/>
                                      </p:to>
                                    </p:set>
                                    <p:anim calcmode="lin" valueType="num">
                                      <p:cBhvr additive="base">
                                        <p:cTn id="121" dur="500" fill="hold"/>
                                        <p:tgtEl>
                                          <p:spTgt spid="146"/>
                                        </p:tgtEl>
                                        <p:attrNameLst>
                                          <p:attrName>ppt_x</p:attrName>
                                        </p:attrNameLst>
                                      </p:cBhvr>
                                      <p:tavLst>
                                        <p:tav tm="0">
                                          <p:val>
                                            <p:strVal val="1+#ppt_w/2"/>
                                          </p:val>
                                        </p:tav>
                                        <p:tav tm="100000">
                                          <p:val>
                                            <p:strVal val="#ppt_x"/>
                                          </p:val>
                                        </p:tav>
                                      </p:tavLst>
                                    </p:anim>
                                    <p:anim calcmode="lin" valueType="num">
                                      <p:cBhvr additive="base">
                                        <p:cTn id="122" dur="500" fill="hold"/>
                                        <p:tgtEl>
                                          <p:spTgt spid="146"/>
                                        </p:tgtEl>
                                        <p:attrNameLst>
                                          <p:attrName>ppt_y</p:attrName>
                                        </p:attrNameLst>
                                      </p:cBhvr>
                                      <p:tavLst>
                                        <p:tav tm="0">
                                          <p:val>
                                            <p:strVal val="#ppt_y"/>
                                          </p:val>
                                        </p:tav>
                                        <p:tav tm="100000">
                                          <p:val>
                                            <p:strVal val="#ppt_y"/>
                                          </p:val>
                                        </p:tav>
                                      </p:tavLst>
                                    </p:anim>
                                  </p:childTnLst>
                                </p:cTn>
                              </p:par>
                            </p:childTnLst>
                          </p:cTn>
                        </p:par>
                        <p:par>
                          <p:cTn id="123" fill="hold">
                            <p:stCondLst>
                              <p:cond delay="3500"/>
                            </p:stCondLst>
                            <p:childTnLst>
                              <p:par>
                                <p:cTn id="124" presetID="2" presetClass="entr" presetSubtype="2" fill="hold" grpId="0" nodeType="afterEffect">
                                  <p:stCondLst>
                                    <p:cond delay="0"/>
                                  </p:stCondLst>
                                  <p:childTnLst>
                                    <p:set>
                                      <p:cBhvr>
                                        <p:cTn id="125" dur="1" fill="hold">
                                          <p:stCondLst>
                                            <p:cond delay="0"/>
                                          </p:stCondLst>
                                        </p:cTn>
                                        <p:tgtEl>
                                          <p:spTgt spid="147"/>
                                        </p:tgtEl>
                                        <p:attrNameLst>
                                          <p:attrName>style.visibility</p:attrName>
                                        </p:attrNameLst>
                                      </p:cBhvr>
                                      <p:to>
                                        <p:strVal val="visible"/>
                                      </p:to>
                                    </p:set>
                                    <p:anim calcmode="lin" valueType="num">
                                      <p:cBhvr additive="base">
                                        <p:cTn id="126" dur="500" fill="hold"/>
                                        <p:tgtEl>
                                          <p:spTgt spid="147"/>
                                        </p:tgtEl>
                                        <p:attrNameLst>
                                          <p:attrName>ppt_x</p:attrName>
                                        </p:attrNameLst>
                                      </p:cBhvr>
                                      <p:tavLst>
                                        <p:tav tm="0">
                                          <p:val>
                                            <p:strVal val="1+#ppt_w/2"/>
                                          </p:val>
                                        </p:tav>
                                        <p:tav tm="100000">
                                          <p:val>
                                            <p:strVal val="#ppt_x"/>
                                          </p:val>
                                        </p:tav>
                                      </p:tavLst>
                                    </p:anim>
                                    <p:anim calcmode="lin" valueType="num">
                                      <p:cBhvr additive="base">
                                        <p:cTn id="127" dur="500" fill="hold"/>
                                        <p:tgtEl>
                                          <p:spTgt spid="147"/>
                                        </p:tgtEl>
                                        <p:attrNameLst>
                                          <p:attrName>ppt_y</p:attrName>
                                        </p:attrNameLst>
                                      </p:cBhvr>
                                      <p:tavLst>
                                        <p:tav tm="0">
                                          <p:val>
                                            <p:strVal val="#ppt_y"/>
                                          </p:val>
                                        </p:tav>
                                        <p:tav tm="100000">
                                          <p:val>
                                            <p:strVal val="#ppt_y"/>
                                          </p:val>
                                        </p:tav>
                                      </p:tavLst>
                                    </p:anim>
                                  </p:childTnLst>
                                </p:cTn>
                              </p:par>
                            </p:childTnLst>
                          </p:cTn>
                        </p:par>
                        <p:par>
                          <p:cTn id="128" fill="hold">
                            <p:stCondLst>
                              <p:cond delay="4000"/>
                            </p:stCondLst>
                            <p:childTnLst>
                              <p:par>
                                <p:cTn id="129" presetID="2" presetClass="entr" presetSubtype="2" fill="hold" grpId="0" nodeType="afterEffect">
                                  <p:stCondLst>
                                    <p:cond delay="0"/>
                                  </p:stCondLst>
                                  <p:childTnLst>
                                    <p:set>
                                      <p:cBhvr>
                                        <p:cTn id="130" dur="1" fill="hold">
                                          <p:stCondLst>
                                            <p:cond delay="0"/>
                                          </p:stCondLst>
                                        </p:cTn>
                                        <p:tgtEl>
                                          <p:spTgt spid="148"/>
                                        </p:tgtEl>
                                        <p:attrNameLst>
                                          <p:attrName>style.visibility</p:attrName>
                                        </p:attrNameLst>
                                      </p:cBhvr>
                                      <p:to>
                                        <p:strVal val="visible"/>
                                      </p:to>
                                    </p:set>
                                    <p:anim calcmode="lin" valueType="num">
                                      <p:cBhvr additive="base">
                                        <p:cTn id="131" dur="500" fill="hold"/>
                                        <p:tgtEl>
                                          <p:spTgt spid="148"/>
                                        </p:tgtEl>
                                        <p:attrNameLst>
                                          <p:attrName>ppt_x</p:attrName>
                                        </p:attrNameLst>
                                      </p:cBhvr>
                                      <p:tavLst>
                                        <p:tav tm="0">
                                          <p:val>
                                            <p:strVal val="1+#ppt_w/2"/>
                                          </p:val>
                                        </p:tav>
                                        <p:tav tm="100000">
                                          <p:val>
                                            <p:strVal val="#ppt_x"/>
                                          </p:val>
                                        </p:tav>
                                      </p:tavLst>
                                    </p:anim>
                                    <p:anim calcmode="lin" valueType="num">
                                      <p:cBhvr additive="base">
                                        <p:cTn id="132" dur="500" fill="hold"/>
                                        <p:tgtEl>
                                          <p:spTgt spid="148"/>
                                        </p:tgtEl>
                                        <p:attrNameLst>
                                          <p:attrName>ppt_y</p:attrName>
                                        </p:attrNameLst>
                                      </p:cBhvr>
                                      <p:tavLst>
                                        <p:tav tm="0">
                                          <p:val>
                                            <p:strVal val="#ppt_y"/>
                                          </p:val>
                                        </p:tav>
                                        <p:tav tm="100000">
                                          <p:val>
                                            <p:strVal val="#ppt_y"/>
                                          </p:val>
                                        </p:tav>
                                      </p:tavLst>
                                    </p:anim>
                                  </p:childTnLst>
                                </p:cTn>
                              </p:par>
                            </p:childTnLst>
                          </p:cTn>
                        </p:par>
                        <p:par>
                          <p:cTn id="133" fill="hold">
                            <p:stCondLst>
                              <p:cond delay="4500"/>
                            </p:stCondLst>
                            <p:childTnLst>
                              <p:par>
                                <p:cTn id="134" presetID="2" presetClass="entr" presetSubtype="2" fill="hold" grpId="0" nodeType="afterEffect">
                                  <p:stCondLst>
                                    <p:cond delay="0"/>
                                  </p:stCondLst>
                                  <p:childTnLst>
                                    <p:set>
                                      <p:cBhvr>
                                        <p:cTn id="135" dur="1" fill="hold">
                                          <p:stCondLst>
                                            <p:cond delay="0"/>
                                          </p:stCondLst>
                                        </p:cTn>
                                        <p:tgtEl>
                                          <p:spTgt spid="149"/>
                                        </p:tgtEl>
                                        <p:attrNameLst>
                                          <p:attrName>style.visibility</p:attrName>
                                        </p:attrNameLst>
                                      </p:cBhvr>
                                      <p:to>
                                        <p:strVal val="visible"/>
                                      </p:to>
                                    </p:set>
                                    <p:anim calcmode="lin" valueType="num">
                                      <p:cBhvr additive="base">
                                        <p:cTn id="136" dur="500" fill="hold"/>
                                        <p:tgtEl>
                                          <p:spTgt spid="149"/>
                                        </p:tgtEl>
                                        <p:attrNameLst>
                                          <p:attrName>ppt_x</p:attrName>
                                        </p:attrNameLst>
                                      </p:cBhvr>
                                      <p:tavLst>
                                        <p:tav tm="0">
                                          <p:val>
                                            <p:strVal val="1+#ppt_w/2"/>
                                          </p:val>
                                        </p:tav>
                                        <p:tav tm="100000">
                                          <p:val>
                                            <p:strVal val="#ppt_x"/>
                                          </p:val>
                                        </p:tav>
                                      </p:tavLst>
                                    </p:anim>
                                    <p:anim calcmode="lin" valueType="num">
                                      <p:cBhvr additive="base">
                                        <p:cTn id="13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5" grpId="0"/>
      <p:bldP spid="146" grpId="0"/>
      <p:bldP spid="147" grpId="0"/>
      <p:bldP spid="148" grpId="0"/>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grpSp>
        <p:nvGrpSpPr>
          <p:cNvPr id="6" name="组合 5"/>
          <p:cNvGrpSpPr/>
          <p:nvPr/>
        </p:nvGrpSpPr>
        <p:grpSpPr>
          <a:xfrm>
            <a:off x="990757" y="4617167"/>
            <a:ext cx="1634158" cy="2044664"/>
            <a:chOff x="3295850" y="1895995"/>
            <a:chExt cx="3725149" cy="4660916"/>
          </a:xfrm>
        </p:grpSpPr>
        <p:sp>
          <p:nvSpPr>
            <p:cNvPr id="7" name="圆角矩形 6"/>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accent2"/>
              </a:solid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962502" y="3087113"/>
            <a:ext cx="1634158" cy="2044664"/>
            <a:chOff x="3295850" y="1895995"/>
            <a:chExt cx="3725149" cy="4660916"/>
          </a:xfrm>
        </p:grpSpPr>
        <p:sp>
          <p:nvSpPr>
            <p:cNvPr id="12" name="圆角矩形 11"/>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4"/>
          <p:cNvSpPr txBox="1"/>
          <p:nvPr/>
        </p:nvSpPr>
        <p:spPr>
          <a:xfrm>
            <a:off x="883690" y="1532132"/>
            <a:ext cx="10147198" cy="1169247"/>
          </a:xfrm>
          <a:prstGeom prst="rect">
            <a:avLst/>
          </a:prstGeom>
          <a:noFill/>
        </p:spPr>
        <p:txBody>
          <a:bodyPr wrap="square" rtlCol="0">
            <a:spAutoFit/>
          </a:bodyPr>
          <a:lstStyle/>
          <a:p>
            <a:pPr fontAlgn="base">
              <a:lnSpc>
                <a:spcPct val="125000"/>
              </a:lnSpc>
              <a:spcBef>
                <a:spcPct val="0"/>
              </a:spcBef>
              <a:spcAft>
                <a:spcPct val="0"/>
              </a:spcAft>
              <a:defRPr/>
            </a:pPr>
            <a:r>
              <a:rPr lang="zh-CN" altLang="en-US" sz="1400" kern="0" dirty="0">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此处添加详细文本描述，建议与标题相关并符合整体语言风格，语言描述尽量简洁生动。尽量将每页幻灯片的字数控制在</a:t>
            </a:r>
            <a:r>
              <a:rPr lang="en-US" altLang="zh-CN" sz="1400" kern="0" dirty="0">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400" kern="0" dirty="0">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400" kern="0" dirty="0">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400" kern="0" dirty="0">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分钟之内。此处添加详细文本描述。此处添加详细文本描述，建议与标题相关并符合整体语言风格，语言描述尽量简洁生动。尽量将每页幻灯片的字数控制在</a:t>
            </a:r>
            <a:r>
              <a:rPr lang="en-US" altLang="zh-CN" sz="1400" kern="0" dirty="0">
                <a:latin typeface="Arial" panose="020B0604020202020204" pitchFamily="34" charset="0"/>
                <a:ea typeface="微软雅黑" panose="020B0503020204020204" pitchFamily="34" charset="-122"/>
                <a:cs typeface="Lato Light" charset="0"/>
                <a:sym typeface="Arial" panose="020B0604020202020204" pitchFamily="34" charset="0"/>
              </a:rPr>
              <a:t> 200</a:t>
            </a:r>
            <a:r>
              <a:rPr lang="zh-CN" altLang="en-US" sz="1400" kern="0" dirty="0">
                <a:latin typeface="Arial" panose="020B0604020202020204" pitchFamily="34" charset="0"/>
                <a:ea typeface="微软雅黑" panose="020B0503020204020204" pitchFamily="34" charset="-122"/>
                <a:cs typeface="Lato Light" charset="0"/>
                <a:sym typeface="Arial" panose="020B0604020202020204" pitchFamily="34" charset="0"/>
              </a:rPr>
              <a:t>字以内，据统计每页幻灯片的最好控制在 </a:t>
            </a:r>
            <a:r>
              <a:rPr lang="en-US" altLang="zh-CN" sz="1400" kern="0" dirty="0">
                <a:latin typeface="Arial" panose="020B0604020202020204" pitchFamily="34" charset="0"/>
                <a:ea typeface="微软雅黑" panose="020B0503020204020204" pitchFamily="34" charset="-122"/>
                <a:cs typeface="Lato Light" charset="0"/>
                <a:sym typeface="Arial" panose="020B0604020202020204" pitchFamily="34" charset="0"/>
              </a:rPr>
              <a:t>5</a:t>
            </a:r>
            <a:r>
              <a:rPr lang="zh-CN" altLang="en-US" sz="1400" kern="0" dirty="0">
                <a:latin typeface="Arial" panose="020B0604020202020204" pitchFamily="34" charset="0"/>
                <a:ea typeface="微软雅黑" panose="020B0503020204020204" pitchFamily="34" charset="-122"/>
                <a:cs typeface="Lato Light" charset="0"/>
                <a:sym typeface="Arial" panose="020B0604020202020204" pitchFamily="34" charset="0"/>
              </a:rPr>
              <a:t>分钟之内。此处添加详细文本描述。</a:t>
            </a:r>
            <a:endParaRPr lang="en-US" altLang="zh-CN" sz="1400" kern="0" dirty="0">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17" name="文本框 7"/>
          <p:cNvSpPr txBox="1"/>
          <p:nvPr/>
        </p:nvSpPr>
        <p:spPr>
          <a:xfrm>
            <a:off x="2304949" y="3637456"/>
            <a:ext cx="3471033" cy="830997"/>
          </a:xfrm>
          <a:prstGeom prst="rect">
            <a:avLst/>
          </a:prstGeom>
          <a:noFill/>
        </p:spPr>
        <p:txBody>
          <a:bodyPr wrap="square" rtlCol="0">
            <a:spAutoFit/>
          </a:bodyPr>
          <a:lstStyle/>
          <a:p>
            <a:pPr algn="just"/>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您的内容打在这里，或者通过复制您的文本后，在此框中选择粘贴。您的内容打在这里，或者通过复制您的文本后。</a:t>
            </a:r>
          </a:p>
          <a:p>
            <a:pPr algn="just"/>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1296506" y="3529399"/>
            <a:ext cx="495656" cy="493858"/>
            <a:chOff x="6602606" y="810033"/>
            <a:chExt cx="706229" cy="703668"/>
          </a:xfrm>
          <a:solidFill>
            <a:schemeClr val="bg1"/>
          </a:solidFill>
        </p:grpSpPr>
        <p:sp>
          <p:nvSpPr>
            <p:cNvPr id="19" name="Freeform 9"/>
            <p:cNvSpPr>
              <a:spLocks noEditPoints="1"/>
            </p:cNvSpPr>
            <p:nvPr/>
          </p:nvSpPr>
          <p:spPr bwMode="auto">
            <a:xfrm>
              <a:off x="6697696" y="810033"/>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0"/>
            <p:cNvSpPr>
              <a:spLocks noEditPoints="1"/>
            </p:cNvSpPr>
            <p:nvPr/>
          </p:nvSpPr>
          <p:spPr bwMode="auto">
            <a:xfrm>
              <a:off x="6602606" y="878425"/>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1"/>
            <p:cNvSpPr/>
            <p:nvPr/>
          </p:nvSpPr>
          <p:spPr bwMode="auto">
            <a:xfrm>
              <a:off x="6829360" y="958521"/>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1333108" y="5047587"/>
            <a:ext cx="485966" cy="489253"/>
            <a:chOff x="8026400" y="804913"/>
            <a:chExt cx="702937" cy="707692"/>
          </a:xfrm>
          <a:solidFill>
            <a:schemeClr val="bg1"/>
          </a:solidFill>
        </p:grpSpPr>
        <p:sp>
          <p:nvSpPr>
            <p:cNvPr id="23" name="Freeform 12"/>
            <p:cNvSpPr/>
            <p:nvPr/>
          </p:nvSpPr>
          <p:spPr bwMode="auto">
            <a:xfrm>
              <a:off x="8268515" y="1320961"/>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3"/>
            <p:cNvSpPr>
              <a:spLocks noEditPoints="1"/>
            </p:cNvSpPr>
            <p:nvPr/>
          </p:nvSpPr>
          <p:spPr bwMode="auto">
            <a:xfrm>
              <a:off x="8026400" y="804913"/>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11"/>
          <p:cNvSpPr txBox="1"/>
          <p:nvPr/>
        </p:nvSpPr>
        <p:spPr>
          <a:xfrm>
            <a:off x="2304948" y="3216452"/>
            <a:ext cx="2646477" cy="430775"/>
          </a:xfrm>
          <a:prstGeom prst="rect">
            <a:avLst/>
          </a:prstGeom>
          <a:noFill/>
        </p:spPr>
        <p:txBody>
          <a:bodyPr wrap="square" rtlCol="0">
            <a:spAutoFit/>
          </a:bodyPr>
          <a:lstStyle/>
          <a:p>
            <a:r>
              <a:rPr lang="zh-CN" altLang="en-US" sz="22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6" name="文本框 12"/>
          <p:cNvSpPr txBox="1"/>
          <p:nvPr/>
        </p:nvSpPr>
        <p:spPr>
          <a:xfrm>
            <a:off x="2304948" y="4773100"/>
            <a:ext cx="2646477" cy="430775"/>
          </a:xfrm>
          <a:prstGeom prst="rect">
            <a:avLst/>
          </a:prstGeom>
          <a:noFill/>
        </p:spPr>
        <p:txBody>
          <a:bodyPr wrap="square" rtlCol="0">
            <a:spAutoFit/>
          </a:bodyPr>
          <a:lstStyle/>
          <a:p>
            <a:r>
              <a:rPr lang="zh-CN" altLang="en-US" sz="2200" b="1" dirty="0">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27" name="文本框 13"/>
          <p:cNvSpPr txBox="1"/>
          <p:nvPr/>
        </p:nvSpPr>
        <p:spPr>
          <a:xfrm>
            <a:off x="2304949" y="5202422"/>
            <a:ext cx="3471032" cy="646331"/>
          </a:xfrm>
          <a:prstGeom prst="rect">
            <a:avLst/>
          </a:prstGeom>
          <a:noFill/>
        </p:spPr>
        <p:txBody>
          <a:bodyPr wrap="square" rtlCol="0">
            <a:spAutoFit/>
          </a:bodyPr>
          <a:lstStyle/>
          <a:p>
            <a:pPr algn="just"/>
            <a:r>
              <a:rPr lang="zh-CN" altLang="en-US" sz="12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您的内容打在这里，或者通过复制您的文本后，在此框中选择粘贴。您的内容打在这里，或者通过复制您的文本后。</a:t>
            </a:r>
          </a:p>
        </p:txBody>
      </p:sp>
      <p:grpSp>
        <p:nvGrpSpPr>
          <p:cNvPr id="28" name="组合 27"/>
          <p:cNvGrpSpPr/>
          <p:nvPr/>
        </p:nvGrpSpPr>
        <p:grpSpPr>
          <a:xfrm>
            <a:off x="6024011" y="2773367"/>
            <a:ext cx="4863383" cy="3383669"/>
            <a:chOff x="872897" y="2205038"/>
            <a:chExt cx="4864650" cy="3384550"/>
          </a:xfrm>
          <a:effectLst/>
        </p:grpSpPr>
        <p:sp>
          <p:nvSpPr>
            <p:cNvPr id="29" name="矩形 28"/>
            <p:cNvSpPr/>
            <p:nvPr/>
          </p:nvSpPr>
          <p:spPr>
            <a:xfrm>
              <a:off x="872897" y="2205038"/>
              <a:ext cx="4864650" cy="338455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027423" y="2323995"/>
              <a:ext cx="4566108" cy="3146637"/>
            </a:xfrm>
            <a:prstGeom prst="rect">
              <a:avLst/>
            </a:prstGeom>
            <a:blipFill dpi="0" rotWithShape="1">
              <a:blip r:embed="rId3" cstate="email">
                <a:duotone>
                  <a:schemeClr val="accent1">
                    <a:shade val="45000"/>
                    <a:satMod val="135000"/>
                  </a:schemeClr>
                  <a:prstClr val="white"/>
                </a:duotone>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6500"/>
                            </p:stCondLst>
                            <p:childTnLst>
                              <p:par>
                                <p:cTn id="54" presetID="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p:bldP spid="17"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04"/>
          <p:cNvSpPr/>
          <p:nvPr/>
        </p:nvSpPr>
        <p:spPr bwMode="auto">
          <a:xfrm>
            <a:off x="6745636" y="1901251"/>
            <a:ext cx="1968575" cy="3862745"/>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105"/>
          <p:cNvSpPr/>
          <p:nvPr/>
        </p:nvSpPr>
        <p:spPr bwMode="auto">
          <a:xfrm>
            <a:off x="6768336" y="1913862"/>
            <a:ext cx="1930742" cy="383752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2125663" y="1096096"/>
            <a:ext cx="7940676" cy="41909"/>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26449" y="354089"/>
            <a:ext cx="2339102" cy="523220"/>
          </a:xfrm>
          <a:prstGeom prst="rect">
            <a:avLst/>
          </a:prstGeom>
          <a:noFill/>
        </p:spPr>
        <p:txBody>
          <a:bodyPr wrap="non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6" name="Freeform: Shape 86"/>
          <p:cNvSpPr/>
          <p:nvPr/>
        </p:nvSpPr>
        <p:spPr bwMode="auto">
          <a:xfrm>
            <a:off x="3515832" y="1901251"/>
            <a:ext cx="1968575" cy="3862745"/>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87"/>
          <p:cNvSpPr/>
          <p:nvPr/>
        </p:nvSpPr>
        <p:spPr bwMode="auto">
          <a:xfrm>
            <a:off x="3538532" y="1913862"/>
            <a:ext cx="1930742" cy="383752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Oval 88"/>
          <p:cNvSpPr/>
          <p:nvPr/>
        </p:nvSpPr>
        <p:spPr bwMode="auto">
          <a:xfrm>
            <a:off x="4348158" y="5365488"/>
            <a:ext cx="320319" cy="319058"/>
          </a:xfrm>
          <a:prstGeom prst="ellipse">
            <a:avLst/>
          </a:prstGeom>
          <a:solidFill>
            <a:schemeClr val="bg1">
              <a:lumMod val="6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Oval 89"/>
          <p:cNvSpPr/>
          <p:nvPr/>
        </p:nvSpPr>
        <p:spPr bwMode="auto">
          <a:xfrm>
            <a:off x="4364552" y="5381883"/>
            <a:ext cx="287531" cy="28627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90"/>
          <p:cNvSpPr/>
          <p:nvPr/>
        </p:nvSpPr>
        <p:spPr bwMode="auto">
          <a:xfrm>
            <a:off x="4485618" y="2003400"/>
            <a:ext cx="37833" cy="36572"/>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91"/>
          <p:cNvSpPr/>
          <p:nvPr/>
        </p:nvSpPr>
        <p:spPr bwMode="auto">
          <a:xfrm>
            <a:off x="4479312" y="1997094"/>
            <a:ext cx="46660" cy="47922"/>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92"/>
          <p:cNvSpPr/>
          <p:nvPr/>
        </p:nvSpPr>
        <p:spPr bwMode="auto">
          <a:xfrm>
            <a:off x="4160254" y="2115638"/>
            <a:ext cx="61793" cy="59272"/>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93"/>
          <p:cNvSpPr/>
          <p:nvPr/>
        </p:nvSpPr>
        <p:spPr bwMode="auto">
          <a:xfrm>
            <a:off x="4153948" y="2110593"/>
            <a:ext cx="70622" cy="70622"/>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94"/>
          <p:cNvSpPr/>
          <p:nvPr/>
        </p:nvSpPr>
        <p:spPr bwMode="auto">
          <a:xfrm>
            <a:off x="4346897" y="2134554"/>
            <a:ext cx="312753" cy="3152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97"/>
          <p:cNvSpPr/>
          <p:nvPr/>
        </p:nvSpPr>
        <p:spPr bwMode="auto">
          <a:xfrm>
            <a:off x="3494394" y="2386774"/>
            <a:ext cx="25222" cy="171509"/>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98"/>
          <p:cNvSpPr/>
          <p:nvPr/>
        </p:nvSpPr>
        <p:spPr bwMode="auto">
          <a:xfrm>
            <a:off x="3494394" y="271339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99"/>
          <p:cNvSpPr/>
          <p:nvPr/>
        </p:nvSpPr>
        <p:spPr bwMode="auto">
          <a:xfrm>
            <a:off x="3494394" y="308037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00"/>
          <p:cNvSpPr/>
          <p:nvPr/>
        </p:nvSpPr>
        <p:spPr bwMode="auto">
          <a:xfrm>
            <a:off x="5469275" y="271339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Oval 106"/>
          <p:cNvSpPr/>
          <p:nvPr/>
        </p:nvSpPr>
        <p:spPr bwMode="auto">
          <a:xfrm>
            <a:off x="7577962" y="5365488"/>
            <a:ext cx="320319" cy="319058"/>
          </a:xfrm>
          <a:prstGeom prst="ellipse">
            <a:avLst/>
          </a:prstGeom>
          <a:solidFill>
            <a:schemeClr val="bg1">
              <a:lumMod val="6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Oval 107"/>
          <p:cNvSpPr/>
          <p:nvPr/>
        </p:nvSpPr>
        <p:spPr bwMode="auto">
          <a:xfrm>
            <a:off x="7594356" y="5381883"/>
            <a:ext cx="287531" cy="28627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08"/>
          <p:cNvSpPr/>
          <p:nvPr/>
        </p:nvSpPr>
        <p:spPr bwMode="auto">
          <a:xfrm>
            <a:off x="7715422" y="2003400"/>
            <a:ext cx="37833" cy="36572"/>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09"/>
          <p:cNvSpPr/>
          <p:nvPr/>
        </p:nvSpPr>
        <p:spPr bwMode="auto">
          <a:xfrm>
            <a:off x="7709116" y="1997094"/>
            <a:ext cx="46660" cy="47922"/>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10"/>
          <p:cNvSpPr/>
          <p:nvPr/>
        </p:nvSpPr>
        <p:spPr bwMode="auto">
          <a:xfrm>
            <a:off x="7390058" y="2115638"/>
            <a:ext cx="61793" cy="59272"/>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111"/>
          <p:cNvSpPr/>
          <p:nvPr/>
        </p:nvSpPr>
        <p:spPr bwMode="auto">
          <a:xfrm>
            <a:off x="7383752" y="2110593"/>
            <a:ext cx="70622" cy="70622"/>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112"/>
          <p:cNvSpPr/>
          <p:nvPr/>
        </p:nvSpPr>
        <p:spPr bwMode="auto">
          <a:xfrm>
            <a:off x="7576701" y="2134554"/>
            <a:ext cx="312753" cy="3152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115"/>
          <p:cNvSpPr/>
          <p:nvPr/>
        </p:nvSpPr>
        <p:spPr bwMode="auto">
          <a:xfrm>
            <a:off x="6724198" y="2386774"/>
            <a:ext cx="25222" cy="171509"/>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116"/>
          <p:cNvSpPr/>
          <p:nvPr/>
        </p:nvSpPr>
        <p:spPr bwMode="auto">
          <a:xfrm>
            <a:off x="6724198" y="271339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117"/>
          <p:cNvSpPr/>
          <p:nvPr/>
        </p:nvSpPr>
        <p:spPr bwMode="auto">
          <a:xfrm>
            <a:off x="6724198" y="308037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118"/>
          <p:cNvSpPr/>
          <p:nvPr/>
        </p:nvSpPr>
        <p:spPr bwMode="auto">
          <a:xfrm>
            <a:off x="8699079" y="2713398"/>
            <a:ext cx="25222" cy="288792"/>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pic>
        <p:nvPicPr>
          <p:cNvPr id="36" name="图片占位符 146"/>
          <p:cNvPicPr>
            <a:picLocks noChangeAspect="1"/>
          </p:cNvPicPr>
          <p:nvPr/>
        </p:nvPicPr>
        <p:blipFill>
          <a:blip r:embed="rId3" cstate="email">
            <a:duotone>
              <a:schemeClr val="accent1">
                <a:shade val="45000"/>
                <a:satMod val="135000"/>
              </a:schemeClr>
              <a:prstClr val="white"/>
            </a:duotone>
          </a:blip>
          <a:stretch>
            <a:fillRect/>
          </a:stretch>
        </p:blipFill>
        <p:spPr>
          <a:xfrm>
            <a:off x="3624287" y="2592391"/>
            <a:ext cx="1755450" cy="2509469"/>
          </a:xfrm>
          <a:custGeom>
            <a:avLst/>
            <a:gdLst>
              <a:gd name="connsiteX0" fmla="*/ 0 w 1755450"/>
              <a:gd name="connsiteY0" fmla="*/ 0 h 2935837"/>
              <a:gd name="connsiteX1" fmla="*/ 1755450 w 1755450"/>
              <a:gd name="connsiteY1" fmla="*/ 0 h 2935837"/>
              <a:gd name="connsiteX2" fmla="*/ 1755450 w 1755450"/>
              <a:gd name="connsiteY2" fmla="*/ 2935837 h 2935837"/>
              <a:gd name="connsiteX3" fmla="*/ 0 w 1755450"/>
              <a:gd name="connsiteY3" fmla="*/ 2935837 h 2935837"/>
            </a:gdLst>
            <a:ahLst/>
            <a:cxnLst>
              <a:cxn ang="0">
                <a:pos x="connsiteX0" y="connsiteY0"/>
              </a:cxn>
              <a:cxn ang="0">
                <a:pos x="connsiteX1" y="connsiteY1"/>
              </a:cxn>
              <a:cxn ang="0">
                <a:pos x="connsiteX2" y="connsiteY2"/>
              </a:cxn>
              <a:cxn ang="0">
                <a:pos x="connsiteX3" y="connsiteY3"/>
              </a:cxn>
            </a:cxnLst>
            <a:rect l="l" t="t" r="r" b="b"/>
            <a:pathLst>
              <a:path w="1755450" h="2935837">
                <a:moveTo>
                  <a:pt x="0" y="0"/>
                </a:moveTo>
                <a:lnTo>
                  <a:pt x="1755450" y="0"/>
                </a:lnTo>
                <a:lnTo>
                  <a:pt x="1755450" y="2935837"/>
                </a:lnTo>
                <a:lnTo>
                  <a:pt x="0" y="2935837"/>
                </a:lnTo>
                <a:close/>
              </a:path>
            </a:pathLst>
          </a:custGeom>
        </p:spPr>
      </p:pic>
      <p:pic>
        <p:nvPicPr>
          <p:cNvPr id="38" name="图片占位符 148"/>
          <p:cNvPicPr>
            <a:picLocks noChangeAspect="1"/>
          </p:cNvPicPr>
          <p:nvPr/>
        </p:nvPicPr>
        <p:blipFill>
          <a:blip r:embed="rId4" cstate="email">
            <a:duotone>
              <a:schemeClr val="accent1">
                <a:shade val="45000"/>
                <a:satMod val="135000"/>
              </a:schemeClr>
              <a:prstClr val="white"/>
            </a:duotone>
          </a:blip>
          <a:stretch>
            <a:fillRect/>
          </a:stretch>
        </p:blipFill>
        <p:spPr>
          <a:xfrm>
            <a:off x="6854091" y="2643887"/>
            <a:ext cx="1755450" cy="2406478"/>
          </a:xfrm>
          <a:custGeom>
            <a:avLst/>
            <a:gdLst>
              <a:gd name="connsiteX0" fmla="*/ 0 w 1755450"/>
              <a:gd name="connsiteY0" fmla="*/ 0 h 2935837"/>
              <a:gd name="connsiteX1" fmla="*/ 1755450 w 1755450"/>
              <a:gd name="connsiteY1" fmla="*/ 0 h 2935837"/>
              <a:gd name="connsiteX2" fmla="*/ 1755450 w 1755450"/>
              <a:gd name="connsiteY2" fmla="*/ 2935837 h 2935837"/>
              <a:gd name="connsiteX3" fmla="*/ 0 w 1755450"/>
              <a:gd name="connsiteY3" fmla="*/ 2935837 h 2935837"/>
            </a:gdLst>
            <a:ahLst/>
            <a:cxnLst>
              <a:cxn ang="0">
                <a:pos x="connsiteX0" y="connsiteY0"/>
              </a:cxn>
              <a:cxn ang="0">
                <a:pos x="connsiteX1" y="connsiteY1"/>
              </a:cxn>
              <a:cxn ang="0">
                <a:pos x="connsiteX2" y="connsiteY2"/>
              </a:cxn>
              <a:cxn ang="0">
                <a:pos x="connsiteX3" y="connsiteY3"/>
              </a:cxn>
            </a:cxnLst>
            <a:rect l="l" t="t" r="r" b="b"/>
            <a:pathLst>
              <a:path w="1755450" h="2935837">
                <a:moveTo>
                  <a:pt x="0" y="0"/>
                </a:moveTo>
                <a:lnTo>
                  <a:pt x="1755450" y="0"/>
                </a:lnTo>
                <a:lnTo>
                  <a:pt x="1755450" y="2935837"/>
                </a:lnTo>
                <a:lnTo>
                  <a:pt x="0" y="2935837"/>
                </a:lnTo>
                <a:close/>
              </a:path>
            </a:pathLst>
          </a:custGeom>
        </p:spPr>
      </p:pic>
      <p:grpSp>
        <p:nvGrpSpPr>
          <p:cNvPr id="39" name="组合 38"/>
          <p:cNvGrpSpPr/>
          <p:nvPr/>
        </p:nvGrpSpPr>
        <p:grpSpPr>
          <a:xfrm>
            <a:off x="9049913" y="2994396"/>
            <a:ext cx="2241975" cy="1567235"/>
            <a:chOff x="1068768" y="3955330"/>
            <a:chExt cx="2241975" cy="1567235"/>
          </a:xfrm>
        </p:grpSpPr>
        <p:sp>
          <p:nvSpPr>
            <p:cNvPr id="40" name="矩形 39"/>
            <p:cNvSpPr/>
            <p:nvPr/>
          </p:nvSpPr>
          <p:spPr>
            <a:xfrm>
              <a:off x="1068769" y="4353014"/>
              <a:ext cx="2241974" cy="1169551"/>
            </a:xfrm>
            <a:prstGeom prst="rect">
              <a:avLst/>
            </a:prstGeom>
          </p:spPr>
          <p:txBody>
            <a:bodyPr wrap="square">
              <a:spAutoFit/>
              <a:scene3d>
                <a:camera prst="orthographicFront"/>
                <a:lightRig rig="threePt" dir="t"/>
              </a:scene3d>
              <a:sp3d contourW="6350"/>
            </a:bodyPr>
            <a:lstStyle/>
            <a:p>
              <a:pPr algn="just"/>
              <a:r>
                <a:rPr lang="zh-CN" altLang="en-US" sz="14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068768" y="3955330"/>
              <a:ext cx="2241974" cy="429861"/>
            </a:xfrm>
            <a:prstGeom prst="rect">
              <a:avLst/>
            </a:prstGeom>
          </p:spPr>
          <p:txBody>
            <a:bodyPr wrap="square">
              <a:spAutoFit/>
              <a:scene3d>
                <a:camera prst="orthographicFront"/>
                <a:lightRig rig="threePt" dir="t"/>
              </a:scene3d>
              <a:sp3d contourW="6350"/>
            </a:bodyPr>
            <a:lstStyle/>
            <a:p>
              <a:pP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45" name="组合 44"/>
          <p:cNvGrpSpPr/>
          <p:nvPr/>
        </p:nvGrpSpPr>
        <p:grpSpPr>
          <a:xfrm>
            <a:off x="718457" y="2994396"/>
            <a:ext cx="2458063" cy="1567235"/>
            <a:chOff x="852680" y="3955330"/>
            <a:chExt cx="2458063" cy="1567235"/>
          </a:xfrm>
        </p:grpSpPr>
        <p:sp>
          <p:nvSpPr>
            <p:cNvPr id="46" name="矩形 45"/>
            <p:cNvSpPr/>
            <p:nvPr/>
          </p:nvSpPr>
          <p:spPr>
            <a:xfrm>
              <a:off x="852680" y="4353014"/>
              <a:ext cx="2458063" cy="1169551"/>
            </a:xfrm>
            <a:prstGeom prst="rect">
              <a:avLst/>
            </a:prstGeom>
          </p:spPr>
          <p:txBody>
            <a:bodyPr wrap="square">
              <a:spAutoFit/>
              <a:scene3d>
                <a:camera prst="orthographicFront"/>
                <a:lightRig rig="threePt" dir="t"/>
              </a:scene3d>
              <a:sp3d contourW="6350"/>
            </a:bodyPr>
            <a:lstStyle/>
            <a:p>
              <a:pPr algn="just"/>
              <a:r>
                <a:rPr lang="zh-CN" altLang="en-US" sz="14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068769" y="3955330"/>
              <a:ext cx="2241974" cy="429861"/>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2000" b="1" dirty="0">
                  <a:latin typeface="Arial" panose="020B0604020202020204" pitchFamily="34" charset="0"/>
                  <a:ea typeface="微软雅黑" panose="020B0503020204020204" pitchFamily="34" charset="-122"/>
                  <a:sym typeface="Arial" panose="020B0604020202020204" pitchFamily="34" charset="0"/>
                </a:rPr>
                <a:t>文字添加</a:t>
              </a:r>
            </a:p>
          </p:txBody>
        </p:sp>
      </p:grpSp>
      <p:grpSp>
        <p:nvGrpSpPr>
          <p:cNvPr id="32" name="组合 31"/>
          <p:cNvGrpSpPr/>
          <p:nvPr/>
        </p:nvGrpSpPr>
        <p:grpSpPr>
          <a:xfrm>
            <a:off x="5590686" y="3319554"/>
            <a:ext cx="1024880" cy="1024876"/>
            <a:chOff x="1805940" y="1198245"/>
            <a:chExt cx="2011680" cy="2011680"/>
          </a:xfrm>
        </p:grpSpPr>
        <p:sp>
          <p:nvSpPr>
            <p:cNvPr id="33" name="圆角矩形 2"/>
            <p:cNvSpPr/>
            <p:nvPr/>
          </p:nvSpPr>
          <p:spPr>
            <a:xfrm>
              <a:off x="1805940" y="1198245"/>
              <a:ext cx="2011680" cy="2011680"/>
            </a:xfrm>
            <a:prstGeom prst="ellipse">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
            <p:cNvSpPr/>
            <p:nvPr/>
          </p:nvSpPr>
          <p:spPr>
            <a:xfrm>
              <a:off x="1971639" y="1363944"/>
              <a:ext cx="1680278" cy="1680278"/>
            </a:xfrm>
            <a:prstGeom prst="ellipse">
              <a:avLst/>
            </a:prstGeom>
            <a:gradFill>
              <a:gsLst>
                <a:gs pos="100000">
                  <a:srgbClr val="E0E0E0"/>
                </a:gs>
                <a:gs pos="0">
                  <a:schemeClr val="bg1"/>
                </a:gs>
              </a:gsLst>
              <a:lin ang="2700000" scaled="1"/>
            </a:gradFill>
            <a:ln w="101600">
              <a:noFill/>
            </a:ln>
            <a:effectLst>
              <a:outerShdw blurRad="127000" dist="762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4"/>
            <p:cNvSpPr/>
            <p:nvPr/>
          </p:nvSpPr>
          <p:spPr>
            <a:xfrm>
              <a:off x="2077721" y="1470026"/>
              <a:ext cx="1468114" cy="1468114"/>
            </a:xfrm>
            <a:prstGeom prst="ellipse">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文本框 47"/>
          <p:cNvSpPr txBox="1"/>
          <p:nvPr/>
        </p:nvSpPr>
        <p:spPr>
          <a:xfrm>
            <a:off x="5817503" y="3555678"/>
            <a:ext cx="595036" cy="461665"/>
          </a:xfrm>
          <a:prstGeom prst="rect">
            <a:avLst/>
          </a:prstGeom>
          <a:noFill/>
        </p:spPr>
        <p:txBody>
          <a:bodyPr wrap="none" rtlCol="0">
            <a:spAutoFit/>
            <a:scene3d>
              <a:camera prst="orthographicFront"/>
              <a:lightRig rig="threePt" dir="t"/>
            </a:scene3d>
            <a:sp3d contourW="6350"/>
          </a:bodyPr>
          <a:lstStyle/>
          <a:p>
            <a:pPr algn="ctr"/>
            <a:r>
              <a:rPr lang="en-US" altLang="zh-CN" sz="2400" b="1" dirty="0">
                <a:latin typeface="Arial" panose="020B0604020202020204" pitchFamily="34" charset="0"/>
                <a:ea typeface="微软雅黑" panose="020B0503020204020204" pitchFamily="34" charset="-122"/>
                <a:sym typeface="Arial" panose="020B0604020202020204" pitchFamily="34" charset="0"/>
              </a:rPr>
              <a:t>VS</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1000"/>
                                        <p:tgtEl>
                                          <p:spTgt spid="24"/>
                                        </p:tgtEl>
                                      </p:cBhvr>
                                    </p:animEffect>
                                    <p:anim calcmode="lin" valueType="num">
                                      <p:cBhvr>
                                        <p:cTn id="116" dur="1000" fill="hold"/>
                                        <p:tgtEl>
                                          <p:spTgt spid="24"/>
                                        </p:tgtEl>
                                        <p:attrNameLst>
                                          <p:attrName>ppt_x</p:attrName>
                                        </p:attrNameLst>
                                      </p:cBhvr>
                                      <p:tavLst>
                                        <p:tav tm="0">
                                          <p:val>
                                            <p:strVal val="#ppt_x"/>
                                          </p:val>
                                        </p:tav>
                                        <p:tav tm="100000">
                                          <p:val>
                                            <p:strVal val="#ppt_x"/>
                                          </p:val>
                                        </p:tav>
                                      </p:tavLst>
                                    </p:anim>
                                    <p:anim calcmode="lin" valueType="num">
                                      <p:cBhvr>
                                        <p:cTn id="117" dur="1000" fill="hold"/>
                                        <p:tgtEl>
                                          <p:spTgt spid="2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fade">
                                      <p:cBhvr>
                                        <p:cTn id="125" dur="1000"/>
                                        <p:tgtEl>
                                          <p:spTgt spid="26"/>
                                        </p:tgtEl>
                                      </p:cBhvr>
                                    </p:animEffect>
                                    <p:anim calcmode="lin" valueType="num">
                                      <p:cBhvr>
                                        <p:cTn id="126" dur="1000" fill="hold"/>
                                        <p:tgtEl>
                                          <p:spTgt spid="26"/>
                                        </p:tgtEl>
                                        <p:attrNameLst>
                                          <p:attrName>ppt_x</p:attrName>
                                        </p:attrNameLst>
                                      </p:cBhvr>
                                      <p:tavLst>
                                        <p:tav tm="0">
                                          <p:val>
                                            <p:strVal val="#ppt_x"/>
                                          </p:val>
                                        </p:tav>
                                        <p:tav tm="100000">
                                          <p:val>
                                            <p:strVal val="#ppt_x"/>
                                          </p:val>
                                        </p:tav>
                                      </p:tavLst>
                                    </p:anim>
                                    <p:anim calcmode="lin" valueType="num">
                                      <p:cBhvr>
                                        <p:cTn id="127" dur="1000" fill="hold"/>
                                        <p:tgtEl>
                                          <p:spTgt spid="2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1000"/>
                                        <p:tgtEl>
                                          <p:spTgt spid="27"/>
                                        </p:tgtEl>
                                      </p:cBhvr>
                                    </p:animEffect>
                                    <p:anim calcmode="lin" valueType="num">
                                      <p:cBhvr>
                                        <p:cTn id="131" dur="1000" fill="hold"/>
                                        <p:tgtEl>
                                          <p:spTgt spid="27"/>
                                        </p:tgtEl>
                                        <p:attrNameLst>
                                          <p:attrName>ppt_x</p:attrName>
                                        </p:attrNameLst>
                                      </p:cBhvr>
                                      <p:tavLst>
                                        <p:tav tm="0">
                                          <p:val>
                                            <p:strVal val="#ppt_x"/>
                                          </p:val>
                                        </p:tav>
                                        <p:tav tm="100000">
                                          <p:val>
                                            <p:strVal val="#ppt_x"/>
                                          </p:val>
                                        </p:tav>
                                      </p:tavLst>
                                    </p:anim>
                                    <p:anim calcmode="lin" valueType="num">
                                      <p:cBhvr>
                                        <p:cTn id="132" dur="1000" fill="hold"/>
                                        <p:tgtEl>
                                          <p:spTgt spid="2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1000"/>
                                        <p:tgtEl>
                                          <p:spTgt spid="28"/>
                                        </p:tgtEl>
                                      </p:cBhvr>
                                    </p:animEffect>
                                    <p:anim calcmode="lin" valueType="num">
                                      <p:cBhvr>
                                        <p:cTn id="136" dur="1000" fill="hold"/>
                                        <p:tgtEl>
                                          <p:spTgt spid="28"/>
                                        </p:tgtEl>
                                        <p:attrNameLst>
                                          <p:attrName>ppt_x</p:attrName>
                                        </p:attrNameLst>
                                      </p:cBhvr>
                                      <p:tavLst>
                                        <p:tav tm="0">
                                          <p:val>
                                            <p:strVal val="#ppt_x"/>
                                          </p:val>
                                        </p:tav>
                                        <p:tav tm="100000">
                                          <p:val>
                                            <p:strVal val="#ppt_x"/>
                                          </p:val>
                                        </p:tav>
                                      </p:tavLst>
                                    </p:anim>
                                    <p:anim calcmode="lin" valueType="num">
                                      <p:cBhvr>
                                        <p:cTn id="137" dur="1000" fill="hold"/>
                                        <p:tgtEl>
                                          <p:spTgt spid="28"/>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1000" fill="hold"/>
                                        <p:tgtEl>
                                          <p:spTgt spid="30"/>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1000"/>
                                        <p:tgtEl>
                                          <p:spTgt spid="31"/>
                                        </p:tgtEl>
                                      </p:cBhvr>
                                    </p:animEffect>
                                    <p:anim calcmode="lin" valueType="num">
                                      <p:cBhvr>
                                        <p:cTn id="151" dur="1000" fill="hold"/>
                                        <p:tgtEl>
                                          <p:spTgt spid="31"/>
                                        </p:tgtEl>
                                        <p:attrNameLst>
                                          <p:attrName>ppt_x</p:attrName>
                                        </p:attrNameLst>
                                      </p:cBhvr>
                                      <p:tavLst>
                                        <p:tav tm="0">
                                          <p:val>
                                            <p:strVal val="#ppt_x"/>
                                          </p:val>
                                        </p:tav>
                                        <p:tav tm="100000">
                                          <p:val>
                                            <p:strVal val="#ppt_x"/>
                                          </p:val>
                                        </p:tav>
                                      </p:tavLst>
                                    </p:anim>
                                    <p:anim calcmode="lin" valueType="num">
                                      <p:cBhvr>
                                        <p:cTn id="152" dur="1000" fill="hold"/>
                                        <p:tgtEl>
                                          <p:spTgt spid="31"/>
                                        </p:tgtEl>
                                        <p:attrNameLst>
                                          <p:attrName>ppt_y</p:attrName>
                                        </p:attrNameLst>
                                      </p:cBhvr>
                                      <p:tavLst>
                                        <p:tav tm="0">
                                          <p:val>
                                            <p:strVal val="#ppt_y+.1"/>
                                          </p:val>
                                        </p:tav>
                                        <p:tav tm="100000">
                                          <p:val>
                                            <p:strVal val="#ppt_y"/>
                                          </p:val>
                                        </p:tav>
                                      </p:tavLst>
                                    </p:anim>
                                  </p:childTnLst>
                                </p:cTn>
                              </p:par>
                            </p:childTnLst>
                          </p:cTn>
                        </p:par>
                        <p:par>
                          <p:cTn id="153" fill="hold">
                            <p:stCondLst>
                              <p:cond delay="2500"/>
                            </p:stCondLst>
                            <p:childTnLst>
                              <p:par>
                                <p:cTn id="154" presetID="26" presetClass="entr" presetSubtype="0" fill="hold" grpId="0" nodeType="afterEffect">
                                  <p:stCondLst>
                                    <p:cond delay="0"/>
                                  </p:stCondLst>
                                  <p:childTnLst>
                                    <p:set>
                                      <p:cBhvr>
                                        <p:cTn id="155" dur="1" fill="hold">
                                          <p:stCondLst>
                                            <p:cond delay="0"/>
                                          </p:stCondLst>
                                        </p:cTn>
                                        <p:tgtEl>
                                          <p:spTgt spid="48"/>
                                        </p:tgtEl>
                                        <p:attrNameLst>
                                          <p:attrName>style.visibility</p:attrName>
                                        </p:attrNameLst>
                                      </p:cBhvr>
                                      <p:to>
                                        <p:strVal val="visible"/>
                                      </p:to>
                                    </p:set>
                                    <p:animEffect transition="in" filter="wipe(down)">
                                      <p:cBhvr>
                                        <p:cTn id="156" dur="580">
                                          <p:stCondLst>
                                            <p:cond delay="0"/>
                                          </p:stCondLst>
                                        </p:cTn>
                                        <p:tgtEl>
                                          <p:spTgt spid="48"/>
                                        </p:tgtEl>
                                      </p:cBhvr>
                                    </p:animEffect>
                                    <p:anim calcmode="lin" valueType="num">
                                      <p:cBhvr>
                                        <p:cTn id="157"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62" dur="26">
                                          <p:stCondLst>
                                            <p:cond delay="650"/>
                                          </p:stCondLst>
                                        </p:cTn>
                                        <p:tgtEl>
                                          <p:spTgt spid="48"/>
                                        </p:tgtEl>
                                      </p:cBhvr>
                                      <p:to x="100000" y="60000"/>
                                    </p:animScale>
                                    <p:animScale>
                                      <p:cBhvr>
                                        <p:cTn id="163" dur="166" decel="50000">
                                          <p:stCondLst>
                                            <p:cond delay="676"/>
                                          </p:stCondLst>
                                        </p:cTn>
                                        <p:tgtEl>
                                          <p:spTgt spid="48"/>
                                        </p:tgtEl>
                                      </p:cBhvr>
                                      <p:to x="100000" y="100000"/>
                                    </p:animScale>
                                    <p:animScale>
                                      <p:cBhvr>
                                        <p:cTn id="164" dur="26">
                                          <p:stCondLst>
                                            <p:cond delay="1312"/>
                                          </p:stCondLst>
                                        </p:cTn>
                                        <p:tgtEl>
                                          <p:spTgt spid="48"/>
                                        </p:tgtEl>
                                      </p:cBhvr>
                                      <p:to x="100000" y="80000"/>
                                    </p:animScale>
                                    <p:animScale>
                                      <p:cBhvr>
                                        <p:cTn id="165" dur="166" decel="50000">
                                          <p:stCondLst>
                                            <p:cond delay="1338"/>
                                          </p:stCondLst>
                                        </p:cTn>
                                        <p:tgtEl>
                                          <p:spTgt spid="48"/>
                                        </p:tgtEl>
                                      </p:cBhvr>
                                      <p:to x="100000" y="100000"/>
                                    </p:animScale>
                                    <p:animScale>
                                      <p:cBhvr>
                                        <p:cTn id="166" dur="26">
                                          <p:stCondLst>
                                            <p:cond delay="1642"/>
                                          </p:stCondLst>
                                        </p:cTn>
                                        <p:tgtEl>
                                          <p:spTgt spid="48"/>
                                        </p:tgtEl>
                                      </p:cBhvr>
                                      <p:to x="100000" y="90000"/>
                                    </p:animScale>
                                    <p:animScale>
                                      <p:cBhvr>
                                        <p:cTn id="167" dur="166" decel="50000">
                                          <p:stCondLst>
                                            <p:cond delay="1668"/>
                                          </p:stCondLst>
                                        </p:cTn>
                                        <p:tgtEl>
                                          <p:spTgt spid="48"/>
                                        </p:tgtEl>
                                      </p:cBhvr>
                                      <p:to x="100000" y="100000"/>
                                    </p:animScale>
                                    <p:animScale>
                                      <p:cBhvr>
                                        <p:cTn id="168" dur="26">
                                          <p:stCondLst>
                                            <p:cond delay="1808"/>
                                          </p:stCondLst>
                                        </p:cTn>
                                        <p:tgtEl>
                                          <p:spTgt spid="48"/>
                                        </p:tgtEl>
                                      </p:cBhvr>
                                      <p:to x="100000" y="95000"/>
                                    </p:animScale>
                                    <p:animScale>
                                      <p:cBhvr>
                                        <p:cTn id="169" dur="166" decel="50000">
                                          <p:stCondLst>
                                            <p:cond delay="1834"/>
                                          </p:stCondLst>
                                        </p:cTn>
                                        <p:tgtEl>
                                          <p:spTgt spid="48"/>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wipe(down)">
                                      <p:cBhvr>
                                        <p:cTn id="172" dur="580">
                                          <p:stCondLst>
                                            <p:cond delay="0"/>
                                          </p:stCondLst>
                                        </p:cTn>
                                        <p:tgtEl>
                                          <p:spTgt spid="32"/>
                                        </p:tgtEl>
                                      </p:cBhvr>
                                    </p:animEffect>
                                    <p:anim calcmode="lin" valueType="num">
                                      <p:cBhvr>
                                        <p:cTn id="17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8" dur="26">
                                          <p:stCondLst>
                                            <p:cond delay="650"/>
                                          </p:stCondLst>
                                        </p:cTn>
                                        <p:tgtEl>
                                          <p:spTgt spid="32"/>
                                        </p:tgtEl>
                                      </p:cBhvr>
                                      <p:to x="100000" y="60000"/>
                                    </p:animScale>
                                    <p:animScale>
                                      <p:cBhvr>
                                        <p:cTn id="179" dur="166" decel="50000">
                                          <p:stCondLst>
                                            <p:cond delay="676"/>
                                          </p:stCondLst>
                                        </p:cTn>
                                        <p:tgtEl>
                                          <p:spTgt spid="32"/>
                                        </p:tgtEl>
                                      </p:cBhvr>
                                      <p:to x="100000" y="100000"/>
                                    </p:animScale>
                                    <p:animScale>
                                      <p:cBhvr>
                                        <p:cTn id="180" dur="26">
                                          <p:stCondLst>
                                            <p:cond delay="1312"/>
                                          </p:stCondLst>
                                        </p:cTn>
                                        <p:tgtEl>
                                          <p:spTgt spid="32"/>
                                        </p:tgtEl>
                                      </p:cBhvr>
                                      <p:to x="100000" y="80000"/>
                                    </p:animScale>
                                    <p:animScale>
                                      <p:cBhvr>
                                        <p:cTn id="181" dur="166" decel="50000">
                                          <p:stCondLst>
                                            <p:cond delay="1338"/>
                                          </p:stCondLst>
                                        </p:cTn>
                                        <p:tgtEl>
                                          <p:spTgt spid="32"/>
                                        </p:tgtEl>
                                      </p:cBhvr>
                                      <p:to x="100000" y="100000"/>
                                    </p:animScale>
                                    <p:animScale>
                                      <p:cBhvr>
                                        <p:cTn id="182" dur="26">
                                          <p:stCondLst>
                                            <p:cond delay="1642"/>
                                          </p:stCondLst>
                                        </p:cTn>
                                        <p:tgtEl>
                                          <p:spTgt spid="32"/>
                                        </p:tgtEl>
                                      </p:cBhvr>
                                      <p:to x="100000" y="90000"/>
                                    </p:animScale>
                                    <p:animScale>
                                      <p:cBhvr>
                                        <p:cTn id="183" dur="166" decel="50000">
                                          <p:stCondLst>
                                            <p:cond delay="1668"/>
                                          </p:stCondLst>
                                        </p:cTn>
                                        <p:tgtEl>
                                          <p:spTgt spid="32"/>
                                        </p:tgtEl>
                                      </p:cBhvr>
                                      <p:to x="100000" y="100000"/>
                                    </p:animScale>
                                    <p:animScale>
                                      <p:cBhvr>
                                        <p:cTn id="184" dur="26">
                                          <p:stCondLst>
                                            <p:cond delay="1808"/>
                                          </p:stCondLst>
                                        </p:cTn>
                                        <p:tgtEl>
                                          <p:spTgt spid="32"/>
                                        </p:tgtEl>
                                      </p:cBhvr>
                                      <p:to x="100000" y="95000"/>
                                    </p:animScale>
                                    <p:animScale>
                                      <p:cBhvr>
                                        <p:cTn id="185" dur="166" decel="50000">
                                          <p:stCondLst>
                                            <p:cond delay="1834"/>
                                          </p:stCondLst>
                                        </p:cTn>
                                        <p:tgtEl>
                                          <p:spTgt spid="32"/>
                                        </p:tgtEl>
                                      </p:cBhvr>
                                      <p:to x="100000" y="100000"/>
                                    </p:animScale>
                                  </p:childTnLst>
                                </p:cTn>
                              </p:par>
                            </p:childTnLst>
                          </p:cTn>
                        </p:par>
                        <p:par>
                          <p:cTn id="186" fill="hold">
                            <p:stCondLst>
                              <p:cond delay="4500"/>
                            </p:stCondLst>
                            <p:childTnLst>
                              <p:par>
                                <p:cTn id="187" presetID="2" presetClass="entr" presetSubtype="8" fill="hold" nodeType="afterEffect">
                                  <p:stCondLst>
                                    <p:cond delay="0"/>
                                  </p:stCondLst>
                                  <p:childTnLst>
                                    <p:set>
                                      <p:cBhvr>
                                        <p:cTn id="188" dur="1" fill="hold">
                                          <p:stCondLst>
                                            <p:cond delay="0"/>
                                          </p:stCondLst>
                                        </p:cTn>
                                        <p:tgtEl>
                                          <p:spTgt spid="45"/>
                                        </p:tgtEl>
                                        <p:attrNameLst>
                                          <p:attrName>style.visibility</p:attrName>
                                        </p:attrNameLst>
                                      </p:cBhvr>
                                      <p:to>
                                        <p:strVal val="visible"/>
                                      </p:to>
                                    </p:set>
                                    <p:anim calcmode="lin" valueType="num">
                                      <p:cBhvr additive="base">
                                        <p:cTn id="189" dur="500" fill="hold"/>
                                        <p:tgtEl>
                                          <p:spTgt spid="45"/>
                                        </p:tgtEl>
                                        <p:attrNameLst>
                                          <p:attrName>ppt_x</p:attrName>
                                        </p:attrNameLst>
                                      </p:cBhvr>
                                      <p:tavLst>
                                        <p:tav tm="0">
                                          <p:val>
                                            <p:strVal val="0-#ppt_w/2"/>
                                          </p:val>
                                        </p:tav>
                                        <p:tav tm="100000">
                                          <p:val>
                                            <p:strVal val="#ppt_x"/>
                                          </p:val>
                                        </p:tav>
                                      </p:tavLst>
                                    </p:anim>
                                    <p:anim calcmode="lin" valueType="num">
                                      <p:cBhvr additive="base">
                                        <p:cTn id="190" dur="500" fill="hold"/>
                                        <p:tgtEl>
                                          <p:spTgt spid="45"/>
                                        </p:tgtEl>
                                        <p:attrNameLst>
                                          <p:attrName>ppt_y</p:attrName>
                                        </p:attrNameLst>
                                      </p:cBhvr>
                                      <p:tavLst>
                                        <p:tav tm="0">
                                          <p:val>
                                            <p:strVal val="#ppt_y"/>
                                          </p:val>
                                        </p:tav>
                                        <p:tav tm="100000">
                                          <p:val>
                                            <p:strVal val="#ppt_y"/>
                                          </p:val>
                                        </p:tav>
                                      </p:tavLst>
                                    </p:anim>
                                  </p:childTnLst>
                                </p:cTn>
                              </p:par>
                            </p:childTnLst>
                          </p:cTn>
                        </p:par>
                        <p:par>
                          <p:cTn id="191" fill="hold">
                            <p:stCondLst>
                              <p:cond delay="5000"/>
                            </p:stCondLst>
                            <p:childTnLst>
                              <p:par>
                                <p:cTn id="192" presetID="2" presetClass="entr" presetSubtype="2" fill="hold" nodeType="afterEffect">
                                  <p:stCondLst>
                                    <p:cond delay="0"/>
                                  </p:stCondLst>
                                  <p:childTnLst>
                                    <p:set>
                                      <p:cBhvr>
                                        <p:cTn id="193" dur="1" fill="hold">
                                          <p:stCondLst>
                                            <p:cond delay="0"/>
                                          </p:stCondLst>
                                        </p:cTn>
                                        <p:tgtEl>
                                          <p:spTgt spid="39"/>
                                        </p:tgtEl>
                                        <p:attrNameLst>
                                          <p:attrName>style.visibility</p:attrName>
                                        </p:attrNameLst>
                                      </p:cBhvr>
                                      <p:to>
                                        <p:strVal val="visible"/>
                                      </p:to>
                                    </p:set>
                                    <p:anim calcmode="lin" valueType="num">
                                      <p:cBhvr additive="base">
                                        <p:cTn id="194" dur="500" fill="hold"/>
                                        <p:tgtEl>
                                          <p:spTgt spid="39"/>
                                        </p:tgtEl>
                                        <p:attrNameLst>
                                          <p:attrName>ppt_x</p:attrName>
                                        </p:attrNameLst>
                                      </p:cBhvr>
                                      <p:tavLst>
                                        <p:tav tm="0">
                                          <p:val>
                                            <p:strVal val="1+#ppt_w/2"/>
                                          </p:val>
                                        </p:tav>
                                        <p:tav tm="100000">
                                          <p:val>
                                            <p:strVal val="#ppt_x"/>
                                          </p:val>
                                        </p:tav>
                                      </p:tavLst>
                                    </p:anim>
                                    <p:anim calcmode="lin" valueType="num">
                                      <p:cBhvr additive="base">
                                        <p:cTn id="19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7"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PRESENTATION_TITLE" val="PPT05395"/>
</p:tagLst>
</file>

<file path=ppt/theme/theme1.xml><?xml version="1.0" encoding="utf-8"?>
<a:theme xmlns:a="http://schemas.openxmlformats.org/drawingml/2006/main" name="自定义设计方案">
  <a:themeElements>
    <a:clrScheme name="自定义 265">
      <a:dk1>
        <a:sysClr val="windowText" lastClr="000000"/>
      </a:dk1>
      <a:lt1>
        <a:sysClr val="window" lastClr="FFFFFF"/>
      </a:lt1>
      <a:dk2>
        <a:srgbClr val="3E3D2D"/>
      </a:dk2>
      <a:lt2>
        <a:srgbClr val="CAF278"/>
      </a:lt2>
      <a:accent1>
        <a:srgbClr val="78A890"/>
      </a:accent1>
      <a:accent2>
        <a:srgbClr val="ABCABB"/>
      </a:accent2>
      <a:accent3>
        <a:srgbClr val="78A890"/>
      </a:accent3>
      <a:accent4>
        <a:srgbClr val="ABCABB"/>
      </a:accent4>
      <a:accent5>
        <a:srgbClr val="E68200"/>
      </a:accent5>
      <a:accent6>
        <a:srgbClr val="75CF2C"/>
      </a:accent6>
      <a:hlink>
        <a:srgbClr val="E68200"/>
      </a:hlink>
      <a:folHlink>
        <a:srgbClr val="FFA94A"/>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4332</Words>
  <Application>Microsoft Office PowerPoint</Application>
  <PresentationFormat>宽屏</PresentationFormat>
  <Paragraphs>558</Paragraphs>
  <Slides>42</Slides>
  <Notes>42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42</vt:i4>
      </vt:variant>
    </vt:vector>
  </HeadingPairs>
  <TitlesOfParts>
    <vt:vector size="47" baseType="lpstr">
      <vt:lpstr>微软雅黑</vt:lpstr>
      <vt:lpstr>Calibri</vt:lpstr>
      <vt:lpstr>Arial</vt:lpstr>
      <vt:lpstr>Times New Roman</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2017-03-08T05:07:00Z</dcterms:created>
  <dcterms:modified xsi:type="dcterms:W3CDTF">2021-01-06T01:01:20Z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